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35"/>
  </p:notesMasterIdLst>
  <p:sldIdLst>
    <p:sldId id="256" r:id="rId2"/>
    <p:sldId id="257" r:id="rId3"/>
    <p:sldId id="304" r:id="rId4"/>
    <p:sldId id="258" r:id="rId5"/>
    <p:sldId id="259" r:id="rId6"/>
    <p:sldId id="295" r:id="rId7"/>
    <p:sldId id="261" r:id="rId8"/>
    <p:sldId id="262" r:id="rId9"/>
    <p:sldId id="263" r:id="rId10"/>
    <p:sldId id="264" r:id="rId11"/>
    <p:sldId id="296" r:id="rId12"/>
    <p:sldId id="265" r:id="rId13"/>
    <p:sldId id="267" r:id="rId14"/>
    <p:sldId id="268" r:id="rId15"/>
    <p:sldId id="269" r:id="rId16"/>
    <p:sldId id="297" r:id="rId17"/>
    <p:sldId id="271" r:id="rId18"/>
    <p:sldId id="272" r:id="rId19"/>
    <p:sldId id="273" r:id="rId20"/>
    <p:sldId id="305" r:id="rId21"/>
    <p:sldId id="306" r:id="rId22"/>
    <p:sldId id="307" r:id="rId23"/>
    <p:sldId id="308" r:id="rId24"/>
    <p:sldId id="309" r:id="rId25"/>
    <p:sldId id="298" r:id="rId26"/>
    <p:sldId id="274" r:id="rId27"/>
    <p:sldId id="299" r:id="rId28"/>
    <p:sldId id="300" r:id="rId29"/>
    <p:sldId id="278" r:id="rId30"/>
    <p:sldId id="301" r:id="rId31"/>
    <p:sldId id="302" r:id="rId32"/>
    <p:sldId id="303" r:id="rId33"/>
    <p:sldId id="286" r:id="rId34"/>
  </p:sldIdLst>
  <p:sldSz cx="9144000" cy="5143500" type="screen16x9"/>
  <p:notesSz cx="6858000" cy="9144000"/>
  <p:embeddedFontLst>
    <p:embeddedFont>
      <p:font typeface="Cambria Math" panose="02040503050406030204" pitchFamily="18" charset="0"/>
      <p:regular r:id="rId36"/>
    </p:embeddedFont>
    <p:embeddedFont>
      <p:font typeface="Playfair Display" panose="020B0604020202020204" charset="0"/>
      <p:regular r:id="rId37"/>
      <p:bold r:id="rId38"/>
      <p:italic r:id="rId39"/>
      <p:boldItalic r:id="rId4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FE497AA-44E8-455A-928D-1E2571EE2AA5}">
  <a:tblStyle styleId="{DFE497AA-44E8-455A-928D-1E2571EE2AA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29ACCA66-42DE-43BE-BED4-3F24C8BE0B5E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77" y="8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2.fntdata"/><Relationship Id="rId40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3478348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483714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905985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398210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778735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125335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35f391192_0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35f391192_0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587895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35ed75ccf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35ed75ccf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066217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35ed75ccf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35ed75ccf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32724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35ed75ccf_0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35ed75ccf_0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3777393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35ed75ccf_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35ed75ccf_0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481953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35ed75ccf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35ed75ccf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74342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4521572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35ed75ccf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g35ed75ccf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5671202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35ed75ccf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g35ed75ccf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9875884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35ed75ccf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g35ed75ccf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9996153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35ed75ccf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g35ed75ccf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8974579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35ed75ccf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g35ed75ccf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6950996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35ed75ccf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35ed75ccf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8025032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35ed75ccf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g35ed75ccf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3625255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35ed75ccf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g35ed75ccf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6557029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35ed75ccf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g35ed75ccf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2130643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" name="Google Shape;335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174475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621612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" name="Google Shape;335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418005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" name="Google Shape;335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4996252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" name="Google Shape;335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5960841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gd975472e8c_0_1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6" name="Google Shape;466;gd975472e8c_0_1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291327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488460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583487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299128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671369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28055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993608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685800" y="2391863"/>
            <a:ext cx="41268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Playfair Display"/>
              <a:buNone/>
              <a:defRPr sz="4800" b="1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Playfair Display"/>
              <a:buNone/>
              <a:defRPr sz="60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Playfair Display"/>
              <a:buNone/>
              <a:defRPr sz="60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Playfair Display"/>
              <a:buNone/>
              <a:defRPr sz="60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Playfair Display"/>
              <a:buNone/>
              <a:defRPr sz="60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Playfair Display"/>
              <a:buNone/>
              <a:defRPr sz="60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Playfair Display"/>
              <a:buNone/>
              <a:defRPr sz="60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Playfair Display"/>
              <a:buNone/>
              <a:defRPr sz="60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Playfair Display"/>
              <a:buNone/>
              <a:defRPr sz="60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25" y="3912619"/>
            <a:ext cx="9144000" cy="1230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>
            <a:spLocks noGrp="1"/>
          </p:cNvSpPr>
          <p:nvPr>
            <p:ph type="subTitle" idx="1"/>
          </p:nvPr>
        </p:nvSpPr>
        <p:spPr>
          <a:xfrm>
            <a:off x="685800" y="3811625"/>
            <a:ext cx="46950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Playfair Display"/>
              <a:buNone/>
              <a:defRPr sz="1800" i="1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Playfair Display"/>
              <a:buNone/>
              <a:defRPr sz="1800" i="1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Playfair Display"/>
              <a:buNone/>
              <a:defRPr sz="1800" i="1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Playfair Display"/>
              <a:buNone/>
              <a:defRPr sz="1800" i="1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Playfair Display"/>
              <a:buNone/>
              <a:defRPr sz="1800" i="1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Playfair Display"/>
              <a:buNone/>
              <a:defRPr sz="1800" i="1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Playfair Display"/>
              <a:buNone/>
              <a:defRPr sz="1800" i="1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Playfair Display"/>
              <a:buNone/>
              <a:defRPr sz="1800" i="1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Playfair Display"/>
              <a:buNone/>
              <a:defRPr sz="1800" i="1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ctrTitle"/>
          </p:nvPr>
        </p:nvSpPr>
        <p:spPr>
          <a:xfrm>
            <a:off x="685800" y="2334725"/>
            <a:ext cx="46950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Playfair Display"/>
              <a:buNone/>
              <a:defRPr sz="48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Playfair Display"/>
              <a:buNone/>
              <a:defRPr sz="60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Playfair Display"/>
              <a:buNone/>
              <a:defRPr sz="60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Playfair Display"/>
              <a:buNone/>
              <a:defRPr sz="60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Playfair Display"/>
              <a:buNone/>
              <a:defRPr sz="60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Playfair Display"/>
              <a:buNone/>
              <a:defRPr sz="60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Playfair Display"/>
              <a:buNone/>
              <a:defRPr sz="60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Playfair Display"/>
              <a:buNone/>
              <a:defRPr sz="60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Playfair Display"/>
              <a:buNone/>
              <a:defRPr sz="60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cxnSp>
        <p:nvCxnSpPr>
          <p:cNvPr id="15" name="Google Shape;15;p3"/>
          <p:cNvCxnSpPr/>
          <p:nvPr/>
        </p:nvCxnSpPr>
        <p:spPr>
          <a:xfrm>
            <a:off x="806100" y="3623569"/>
            <a:ext cx="7531800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4297650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/>
          <p:nvPr/>
        </p:nvSpPr>
        <p:spPr>
          <a:xfrm>
            <a:off x="25" y="4977000"/>
            <a:ext cx="9144000" cy="166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97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 b="0">
                <a:solidFill>
                  <a:srgbClr val="F3F3F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None/>
              <a:defRPr sz="2400" b="0">
                <a:solidFill>
                  <a:srgbClr val="99999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None/>
              <a:defRPr sz="2400" b="0">
                <a:solidFill>
                  <a:srgbClr val="99999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None/>
              <a:defRPr sz="2400" b="0">
                <a:solidFill>
                  <a:srgbClr val="99999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None/>
              <a:defRPr sz="2400" b="0">
                <a:solidFill>
                  <a:srgbClr val="99999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None/>
              <a:defRPr sz="2400" b="0">
                <a:solidFill>
                  <a:srgbClr val="99999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None/>
              <a:defRPr sz="2400" b="0">
                <a:solidFill>
                  <a:srgbClr val="99999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None/>
              <a:defRPr sz="2400" b="0">
                <a:solidFill>
                  <a:srgbClr val="99999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None/>
              <a:defRPr sz="2400" b="0">
                <a:solidFill>
                  <a:srgbClr val="999999"/>
                </a:solidFill>
              </a:defRPr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1005600" y="1200150"/>
            <a:ext cx="7132800" cy="362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◈"/>
              <a:defRPr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cxnSp>
        <p:nvCxnSpPr>
          <p:cNvPr id="26" name="Google Shape;26;p5"/>
          <p:cNvCxnSpPr/>
          <p:nvPr/>
        </p:nvCxnSpPr>
        <p:spPr>
          <a:xfrm>
            <a:off x="3028650" y="971556"/>
            <a:ext cx="3086700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7" name="Google Shape;27;p5"/>
          <p:cNvSpPr txBox="1">
            <a:spLocks noGrp="1"/>
          </p:cNvSpPr>
          <p:nvPr>
            <p:ph type="sldNum" idx="12"/>
          </p:nvPr>
        </p:nvSpPr>
        <p:spPr>
          <a:xfrm>
            <a:off x="4297650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97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body" idx="1"/>
          </p:nvPr>
        </p:nvSpPr>
        <p:spPr>
          <a:xfrm>
            <a:off x="880026" y="1200150"/>
            <a:ext cx="3584100" cy="358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◈"/>
              <a:defRPr sz="2400"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body" idx="2"/>
          </p:nvPr>
        </p:nvSpPr>
        <p:spPr>
          <a:xfrm>
            <a:off x="4679875" y="1200150"/>
            <a:ext cx="3584100" cy="358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◈"/>
              <a:defRPr sz="2400"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9pPr>
          </a:lstStyle>
          <a:p>
            <a:endParaRPr/>
          </a:p>
        </p:txBody>
      </p:sp>
      <p:cxnSp>
        <p:nvCxnSpPr>
          <p:cNvPr id="32" name="Google Shape;32;p6"/>
          <p:cNvCxnSpPr/>
          <p:nvPr/>
        </p:nvCxnSpPr>
        <p:spPr>
          <a:xfrm>
            <a:off x="3028650" y="971556"/>
            <a:ext cx="3086700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3" name="Google Shape;33;p6"/>
          <p:cNvSpPr/>
          <p:nvPr/>
        </p:nvSpPr>
        <p:spPr>
          <a:xfrm>
            <a:off x="25" y="4977000"/>
            <a:ext cx="9144000" cy="166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sldNum" idx="12"/>
          </p:nvPr>
        </p:nvSpPr>
        <p:spPr>
          <a:xfrm>
            <a:off x="4297650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7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97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2631900" cy="33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◈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body" idx="2"/>
          </p:nvPr>
        </p:nvSpPr>
        <p:spPr>
          <a:xfrm>
            <a:off x="3223964" y="1200150"/>
            <a:ext cx="2631900" cy="33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◈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3"/>
          </p:nvPr>
        </p:nvSpPr>
        <p:spPr>
          <a:xfrm>
            <a:off x="5990727" y="1200150"/>
            <a:ext cx="2631900" cy="33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◈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cxnSp>
        <p:nvCxnSpPr>
          <p:cNvPr id="40" name="Google Shape;40;p7"/>
          <p:cNvCxnSpPr/>
          <p:nvPr/>
        </p:nvCxnSpPr>
        <p:spPr>
          <a:xfrm>
            <a:off x="3028650" y="971556"/>
            <a:ext cx="3086700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1" name="Google Shape;41;p7"/>
          <p:cNvSpPr/>
          <p:nvPr/>
        </p:nvSpPr>
        <p:spPr>
          <a:xfrm>
            <a:off x="25" y="4977000"/>
            <a:ext cx="9144000" cy="166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sldNum" idx="12"/>
          </p:nvPr>
        </p:nvSpPr>
        <p:spPr>
          <a:xfrm>
            <a:off x="4297650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8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97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cxnSp>
        <p:nvCxnSpPr>
          <p:cNvPr id="45" name="Google Shape;45;p8"/>
          <p:cNvCxnSpPr/>
          <p:nvPr/>
        </p:nvCxnSpPr>
        <p:spPr>
          <a:xfrm>
            <a:off x="3028650" y="971556"/>
            <a:ext cx="3086700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6" name="Google Shape;46;p8"/>
          <p:cNvSpPr/>
          <p:nvPr/>
        </p:nvSpPr>
        <p:spPr>
          <a:xfrm>
            <a:off x="25" y="4977000"/>
            <a:ext cx="9144000" cy="166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sldNum" idx="12"/>
          </p:nvPr>
        </p:nvSpPr>
        <p:spPr>
          <a:xfrm>
            <a:off x="4297650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 txBox="1">
            <a:spLocks noGrp="1"/>
          </p:cNvSpPr>
          <p:nvPr>
            <p:ph type="body" idx="1"/>
          </p:nvPr>
        </p:nvSpPr>
        <p:spPr>
          <a:xfrm>
            <a:off x="457200" y="4406301"/>
            <a:ext cx="8229600" cy="57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ctr">
              <a:spcBef>
                <a:spcPts val="360"/>
              </a:spcBef>
              <a:spcAft>
                <a:spcPts val="0"/>
              </a:spcAft>
              <a:buSzPts val="1600"/>
              <a:buFont typeface="Playfair Display"/>
              <a:buNone/>
              <a:defRPr sz="1600" i="1">
                <a:latin typeface="Playfair Display"/>
                <a:ea typeface="Playfair Display"/>
                <a:cs typeface="Playfair Display"/>
                <a:sym typeface="Playfair Display"/>
              </a:defRPr>
            </a:lvl1pPr>
          </a:lstStyle>
          <a:p>
            <a:endParaRPr/>
          </a:p>
        </p:txBody>
      </p:sp>
      <p:cxnSp>
        <p:nvCxnSpPr>
          <p:cNvPr id="50" name="Google Shape;50;p9"/>
          <p:cNvCxnSpPr/>
          <p:nvPr/>
        </p:nvCxnSpPr>
        <p:spPr>
          <a:xfrm>
            <a:off x="3028650" y="4406312"/>
            <a:ext cx="3086700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1" name="Google Shape;51;p9"/>
          <p:cNvSpPr txBox="1">
            <a:spLocks noGrp="1"/>
          </p:cNvSpPr>
          <p:nvPr>
            <p:ph type="sldNum" idx="12"/>
          </p:nvPr>
        </p:nvSpPr>
        <p:spPr>
          <a:xfrm>
            <a:off x="4297650" y="4866152"/>
            <a:ext cx="548700" cy="27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3" name="Google Shape;53;p10"/>
          <p:cNvCxnSpPr/>
          <p:nvPr/>
        </p:nvCxnSpPr>
        <p:spPr>
          <a:xfrm>
            <a:off x="734700" y="4732556"/>
            <a:ext cx="7674600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4" name="Google Shape;54;p10"/>
          <p:cNvCxnSpPr/>
          <p:nvPr/>
        </p:nvCxnSpPr>
        <p:spPr>
          <a:xfrm>
            <a:off x="734700" y="410944"/>
            <a:ext cx="7674600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5" name="Google Shape;55;p10"/>
          <p:cNvSpPr txBox="1">
            <a:spLocks noGrp="1"/>
          </p:cNvSpPr>
          <p:nvPr>
            <p:ph type="sldNum" idx="12"/>
          </p:nvPr>
        </p:nvSpPr>
        <p:spPr>
          <a:xfrm>
            <a:off x="4297650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olor">
  <p:cSld name="BLANK_1">
    <p:bg>
      <p:bgPr>
        <a:solidFill>
          <a:schemeClr val="accent1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7" name="Google Shape;57;p11"/>
          <p:cNvCxnSpPr/>
          <p:nvPr/>
        </p:nvCxnSpPr>
        <p:spPr>
          <a:xfrm>
            <a:off x="734700" y="4732556"/>
            <a:ext cx="7674600" cy="0"/>
          </a:xfrm>
          <a:prstGeom prst="straightConnector1">
            <a:avLst/>
          </a:prstGeom>
          <a:noFill/>
          <a:ln w="19050" cap="flat" cmpd="sng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8" name="Google Shape;58;p11"/>
          <p:cNvCxnSpPr/>
          <p:nvPr/>
        </p:nvCxnSpPr>
        <p:spPr>
          <a:xfrm>
            <a:off x="734700" y="410944"/>
            <a:ext cx="7674600" cy="0"/>
          </a:xfrm>
          <a:prstGeom prst="straightConnector1">
            <a:avLst/>
          </a:prstGeom>
          <a:noFill/>
          <a:ln w="19050" cap="flat" cmpd="sng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9" name="Google Shape;59;p11"/>
          <p:cNvSpPr txBox="1">
            <a:spLocks noGrp="1"/>
          </p:cNvSpPr>
          <p:nvPr>
            <p:ph type="sldNum" idx="12"/>
          </p:nvPr>
        </p:nvSpPr>
        <p:spPr>
          <a:xfrm>
            <a:off x="4297650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rgbClr val="1D1D1B"/>
                </a:solidFill>
              </a:defRPr>
            </a:lvl1pPr>
            <a:lvl2pPr lvl="1">
              <a:buNone/>
              <a:defRPr>
                <a:solidFill>
                  <a:srgbClr val="1D1D1B"/>
                </a:solidFill>
              </a:defRPr>
            </a:lvl2pPr>
            <a:lvl3pPr lvl="2">
              <a:buNone/>
              <a:defRPr>
                <a:solidFill>
                  <a:srgbClr val="1D1D1B"/>
                </a:solidFill>
              </a:defRPr>
            </a:lvl3pPr>
            <a:lvl4pPr lvl="3">
              <a:buNone/>
              <a:defRPr>
                <a:solidFill>
                  <a:srgbClr val="1D1D1B"/>
                </a:solidFill>
              </a:defRPr>
            </a:lvl4pPr>
            <a:lvl5pPr lvl="4">
              <a:buNone/>
              <a:defRPr>
                <a:solidFill>
                  <a:srgbClr val="1D1D1B"/>
                </a:solidFill>
              </a:defRPr>
            </a:lvl5pPr>
            <a:lvl6pPr lvl="5">
              <a:buNone/>
              <a:defRPr>
                <a:solidFill>
                  <a:srgbClr val="1D1D1B"/>
                </a:solidFill>
              </a:defRPr>
            </a:lvl6pPr>
            <a:lvl7pPr lvl="6">
              <a:buNone/>
              <a:defRPr>
                <a:solidFill>
                  <a:srgbClr val="1D1D1B"/>
                </a:solidFill>
              </a:defRPr>
            </a:lvl7pPr>
            <a:lvl8pPr lvl="7">
              <a:buNone/>
              <a:defRPr>
                <a:solidFill>
                  <a:srgbClr val="1D1D1B"/>
                </a:solidFill>
              </a:defRPr>
            </a:lvl8pPr>
            <a:lvl9pPr lvl="8">
              <a:buNone/>
              <a:defRPr>
                <a:solidFill>
                  <a:srgbClr val="1D1D1B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blipFill>
          <a:blip r:embed="rId11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Playfair Display"/>
              <a:buNone/>
              <a:defRPr sz="32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Playfair Display"/>
              <a:buNone/>
              <a:defRPr sz="32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Playfair Display"/>
              <a:buNone/>
              <a:defRPr sz="32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Playfair Display"/>
              <a:buNone/>
              <a:defRPr sz="32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Playfair Display"/>
              <a:buNone/>
              <a:defRPr sz="32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Playfair Display"/>
              <a:buNone/>
              <a:defRPr sz="32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Playfair Display"/>
              <a:buNone/>
              <a:defRPr sz="32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Playfair Display"/>
              <a:buNone/>
              <a:defRPr sz="32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Playfair Display"/>
              <a:buNone/>
              <a:defRPr sz="32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roid Sans"/>
              <a:buChar char="◈"/>
              <a:defRPr sz="2400">
                <a:solidFill>
                  <a:schemeClr val="lt1"/>
                </a:solidFill>
                <a:latin typeface="Droid Sans"/>
                <a:ea typeface="Droid Sans"/>
                <a:cs typeface="Droid Sans"/>
                <a:sym typeface="Droid Sans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roid Sans"/>
              <a:buChar char="○"/>
              <a:defRPr sz="2400">
                <a:solidFill>
                  <a:schemeClr val="lt1"/>
                </a:solidFill>
                <a:latin typeface="Droid Sans"/>
                <a:ea typeface="Droid Sans"/>
                <a:cs typeface="Droid Sans"/>
                <a:sym typeface="Droid Sans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roid Sans"/>
              <a:buChar char="■"/>
              <a:defRPr sz="2400">
                <a:solidFill>
                  <a:schemeClr val="lt1"/>
                </a:solidFill>
                <a:latin typeface="Droid Sans"/>
                <a:ea typeface="Droid Sans"/>
                <a:cs typeface="Droid Sans"/>
                <a:sym typeface="Droid Sans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roid Sans"/>
              <a:buChar char="●"/>
              <a:defRPr sz="2400">
                <a:solidFill>
                  <a:schemeClr val="lt1"/>
                </a:solidFill>
                <a:latin typeface="Droid Sans"/>
                <a:ea typeface="Droid Sans"/>
                <a:cs typeface="Droid Sans"/>
                <a:sym typeface="Droid Sans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roid Sans"/>
              <a:buChar char="○"/>
              <a:defRPr sz="2400">
                <a:solidFill>
                  <a:schemeClr val="lt1"/>
                </a:solidFill>
                <a:latin typeface="Droid Sans"/>
                <a:ea typeface="Droid Sans"/>
                <a:cs typeface="Droid Sans"/>
                <a:sym typeface="Droid Sans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roid Sans"/>
              <a:buChar char="■"/>
              <a:defRPr sz="2400">
                <a:solidFill>
                  <a:schemeClr val="lt1"/>
                </a:solidFill>
                <a:latin typeface="Droid Sans"/>
                <a:ea typeface="Droid Sans"/>
                <a:cs typeface="Droid Sans"/>
                <a:sym typeface="Droid Sans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roid Sans"/>
              <a:buChar char="●"/>
              <a:defRPr sz="2400">
                <a:solidFill>
                  <a:schemeClr val="lt1"/>
                </a:solidFill>
                <a:latin typeface="Droid Sans"/>
                <a:ea typeface="Droid Sans"/>
                <a:cs typeface="Droid Sans"/>
                <a:sym typeface="Droid Sans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roid Sans"/>
              <a:buChar char="○"/>
              <a:defRPr sz="2400">
                <a:solidFill>
                  <a:schemeClr val="lt1"/>
                </a:solidFill>
                <a:latin typeface="Droid Sans"/>
                <a:ea typeface="Droid Sans"/>
                <a:cs typeface="Droid Sans"/>
                <a:sym typeface="Droid Sans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roid Sans"/>
              <a:buChar char="■"/>
              <a:defRPr sz="2400">
                <a:solidFill>
                  <a:schemeClr val="lt1"/>
                </a:solidFill>
                <a:latin typeface="Droid Sans"/>
                <a:ea typeface="Droid Sans"/>
                <a:cs typeface="Droid Sans"/>
                <a:sym typeface="Droid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4297650" y="46736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buNone/>
              <a:defRPr sz="12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buNone/>
              <a:defRPr sz="12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buNone/>
              <a:defRPr sz="12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buNone/>
              <a:defRPr sz="12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buNone/>
              <a:defRPr sz="12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buNone/>
              <a:defRPr sz="12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buNone/>
              <a:defRPr sz="12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buNone/>
              <a:defRPr sz="12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buNone/>
              <a:defRPr sz="12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1.jpeg"/><Relationship Id="rId5" Type="http://schemas.openxmlformats.org/officeDocument/2006/relationships/image" Target="../media/image20.jp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3.png"/><Relationship Id="rId5" Type="http://schemas.openxmlformats.org/officeDocument/2006/relationships/image" Target="../media/image56.png"/><Relationship Id="rId4" Type="http://schemas.openxmlformats.org/officeDocument/2006/relationships/image" Target="../media/image55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9.png"/><Relationship Id="rId4" Type="http://schemas.openxmlformats.org/officeDocument/2006/relationships/image" Target="../media/image58.gif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3"/>
          <p:cNvSpPr txBox="1">
            <a:spLocks noGrp="1"/>
          </p:cNvSpPr>
          <p:nvPr>
            <p:ph type="ctrTitle"/>
          </p:nvPr>
        </p:nvSpPr>
        <p:spPr>
          <a:xfrm>
            <a:off x="685799" y="2391863"/>
            <a:ext cx="5889661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s-AR" dirty="0"/>
              <a:t>Seguridad contra INCENDIOS</a:t>
            </a:r>
            <a:endParaRPr dirty="0"/>
          </a:p>
        </p:txBody>
      </p:sp>
      <p:sp>
        <p:nvSpPr>
          <p:cNvPr id="2" name="CuadroTexto 1"/>
          <p:cNvSpPr txBox="1"/>
          <p:nvPr/>
        </p:nvSpPr>
        <p:spPr>
          <a:xfrm>
            <a:off x="7274103" y="4335695"/>
            <a:ext cx="18698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i="1" dirty="0" smtClean="0">
                <a:latin typeface="Playfair Display" panose="020B0604020202020204" charset="0"/>
              </a:rPr>
              <a:t>GRUPO 6</a:t>
            </a:r>
            <a:endParaRPr lang="es-AR" sz="2400" i="1" dirty="0">
              <a:latin typeface="Playfair Display" panose="020B06040202020202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1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97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i="1" dirty="0" smtClean="0"/>
              <a:t>Riesgos de incendio</a:t>
            </a:r>
            <a:endParaRPr i="1" dirty="0"/>
          </a:p>
        </p:txBody>
      </p:sp>
      <p:sp>
        <p:nvSpPr>
          <p:cNvPr id="134" name="Google Shape;134;p21"/>
          <p:cNvSpPr txBox="1">
            <a:spLocks noGrp="1"/>
          </p:cNvSpPr>
          <p:nvPr>
            <p:ph type="body" idx="1"/>
          </p:nvPr>
        </p:nvSpPr>
        <p:spPr>
          <a:xfrm>
            <a:off x="-40474" y="970237"/>
            <a:ext cx="3026113" cy="228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 dirty="0" smtClean="0">
                <a:solidFill>
                  <a:srgbClr val="FFD9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Riesgo 1 </a:t>
            </a: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 smtClean="0"/>
              <a:t>Materiales explosivos</a:t>
            </a:r>
            <a:endParaRPr dirty="0"/>
          </a:p>
        </p:txBody>
      </p:sp>
      <p:sp>
        <p:nvSpPr>
          <p:cNvPr id="137" name="Google Shape;137;p21"/>
          <p:cNvSpPr txBox="1">
            <a:spLocks noGrp="1"/>
          </p:cNvSpPr>
          <p:nvPr>
            <p:ph type="sldNum" idx="12"/>
          </p:nvPr>
        </p:nvSpPr>
        <p:spPr>
          <a:xfrm>
            <a:off x="4297650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sp>
        <p:nvSpPr>
          <p:cNvPr id="9" name="Google Shape;134;p21"/>
          <p:cNvSpPr txBox="1">
            <a:spLocks noGrp="1"/>
          </p:cNvSpPr>
          <p:nvPr>
            <p:ph type="body" idx="1"/>
          </p:nvPr>
        </p:nvSpPr>
        <p:spPr>
          <a:xfrm>
            <a:off x="2797556" y="2238830"/>
            <a:ext cx="1339702" cy="228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 dirty="0" smtClean="0">
                <a:solidFill>
                  <a:srgbClr val="FFD9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Riesgo 2 </a:t>
            </a: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 smtClean="0"/>
              <a:t>Materiales inflamables</a:t>
            </a:r>
            <a:endParaRPr dirty="0"/>
          </a:p>
        </p:txBody>
      </p:sp>
      <p:sp>
        <p:nvSpPr>
          <p:cNvPr id="11" name="Google Shape;134;p21"/>
          <p:cNvSpPr txBox="1">
            <a:spLocks noGrp="1"/>
          </p:cNvSpPr>
          <p:nvPr>
            <p:ph type="body" idx="1"/>
          </p:nvPr>
        </p:nvSpPr>
        <p:spPr>
          <a:xfrm>
            <a:off x="6771916" y="2238830"/>
            <a:ext cx="2167546" cy="228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 dirty="0" smtClean="0">
                <a:solidFill>
                  <a:srgbClr val="FFD9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Riesgo 4</a:t>
            </a: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 smtClean="0"/>
              <a:t>Materiales combustibles</a:t>
            </a:r>
            <a:endParaRPr dirty="0"/>
          </a:p>
        </p:txBody>
      </p:sp>
      <p:sp>
        <p:nvSpPr>
          <p:cNvPr id="12" name="Google Shape;134;p21"/>
          <p:cNvSpPr txBox="1">
            <a:spLocks noGrp="1"/>
          </p:cNvSpPr>
          <p:nvPr>
            <p:ph type="body" idx="1"/>
          </p:nvPr>
        </p:nvSpPr>
        <p:spPr>
          <a:xfrm>
            <a:off x="4108241" y="970237"/>
            <a:ext cx="2713376" cy="228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 dirty="0" smtClean="0">
                <a:solidFill>
                  <a:srgbClr val="FFD9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Riesgo 3 </a:t>
            </a: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 smtClean="0"/>
              <a:t>Muy combustibles</a:t>
            </a:r>
            <a:endParaRPr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7278" y="1881630"/>
            <a:ext cx="2198397" cy="1318180"/>
          </a:xfrm>
          <a:prstGeom prst="rect">
            <a:avLst/>
          </a:prstGeom>
          <a:effectLst>
            <a:glow rad="228600">
              <a:schemeClr val="tx1">
                <a:lumMod val="50000"/>
                <a:lumOff val="50000"/>
                <a:alpha val="40000"/>
              </a:schemeClr>
            </a:glow>
          </a:effectLst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56491" y="3380630"/>
            <a:ext cx="2198396" cy="1319642"/>
          </a:xfrm>
          <a:prstGeom prst="rect">
            <a:avLst/>
          </a:prstGeom>
          <a:effectLst>
            <a:glow rad="228600">
              <a:schemeClr val="tx1">
                <a:lumMod val="50000"/>
                <a:lumOff val="50000"/>
                <a:alpha val="40000"/>
              </a:schemeClr>
            </a:glow>
          </a:effectLst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36" y="1817373"/>
            <a:ext cx="2198397" cy="1318180"/>
          </a:xfrm>
          <a:prstGeom prst="rect">
            <a:avLst/>
          </a:prstGeom>
          <a:effectLst>
            <a:glow rad="228600">
              <a:schemeClr val="tx1">
                <a:lumMod val="50000"/>
                <a:lumOff val="50000"/>
                <a:alpha val="40000"/>
              </a:schemeClr>
            </a:glow>
          </a:effectLst>
        </p:spPr>
      </p:pic>
      <p:pic>
        <p:nvPicPr>
          <p:cNvPr id="2052" name="Picture 4" descr="Materiales inflamables | Puertas Asturme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8208" y="3355471"/>
            <a:ext cx="2198397" cy="1318180"/>
          </a:xfrm>
          <a:prstGeom prst="rect">
            <a:avLst/>
          </a:prstGeom>
          <a:noFill/>
          <a:effectLst>
            <a:glow rad="228600">
              <a:schemeClr val="tx1">
                <a:lumMod val="50000"/>
                <a:lumOff val="50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1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97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i="1" dirty="0" smtClean="0"/>
              <a:t>Riesgos de incendio</a:t>
            </a:r>
            <a:endParaRPr i="1" dirty="0"/>
          </a:p>
        </p:txBody>
      </p:sp>
      <p:sp>
        <p:nvSpPr>
          <p:cNvPr id="137" name="Google Shape;137;p21"/>
          <p:cNvSpPr txBox="1">
            <a:spLocks noGrp="1"/>
          </p:cNvSpPr>
          <p:nvPr>
            <p:ph type="sldNum" idx="12"/>
          </p:nvPr>
        </p:nvSpPr>
        <p:spPr>
          <a:xfrm>
            <a:off x="4297650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sp>
        <p:nvSpPr>
          <p:cNvPr id="10" name="Google Shape;134;p21"/>
          <p:cNvSpPr txBox="1">
            <a:spLocks noGrp="1"/>
          </p:cNvSpPr>
          <p:nvPr>
            <p:ph type="body" idx="1"/>
          </p:nvPr>
        </p:nvSpPr>
        <p:spPr>
          <a:xfrm>
            <a:off x="457200" y="1297254"/>
            <a:ext cx="1862795" cy="228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 dirty="0" smtClean="0">
                <a:solidFill>
                  <a:srgbClr val="FFD9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Riesgo 5 </a:t>
            </a: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 smtClean="0"/>
              <a:t>Materiales poco combustibles</a:t>
            </a:r>
            <a:endParaRPr dirty="0"/>
          </a:p>
        </p:txBody>
      </p:sp>
      <p:sp>
        <p:nvSpPr>
          <p:cNvPr id="13" name="Google Shape;134;p21"/>
          <p:cNvSpPr txBox="1">
            <a:spLocks noGrp="1"/>
          </p:cNvSpPr>
          <p:nvPr>
            <p:ph type="body" idx="1"/>
          </p:nvPr>
        </p:nvSpPr>
        <p:spPr>
          <a:xfrm>
            <a:off x="3519453" y="1985970"/>
            <a:ext cx="1954219" cy="228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 dirty="0" smtClean="0">
                <a:solidFill>
                  <a:srgbClr val="FFD9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Riesgo 6</a:t>
            </a: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 smtClean="0"/>
              <a:t>Materiales incombustibles</a:t>
            </a:r>
            <a:endParaRPr dirty="0"/>
          </a:p>
        </p:txBody>
      </p:sp>
      <p:sp>
        <p:nvSpPr>
          <p:cNvPr id="14" name="Google Shape;134;p21"/>
          <p:cNvSpPr txBox="1">
            <a:spLocks noGrp="1"/>
          </p:cNvSpPr>
          <p:nvPr>
            <p:ph type="body" idx="1"/>
          </p:nvPr>
        </p:nvSpPr>
        <p:spPr>
          <a:xfrm>
            <a:off x="6673130" y="1297254"/>
            <a:ext cx="1565082" cy="228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 dirty="0" smtClean="0">
                <a:solidFill>
                  <a:srgbClr val="FFD9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Riesgo 7 </a:t>
            </a: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 smtClean="0"/>
              <a:t>Materiales refractarios</a:t>
            </a:r>
            <a:endParaRPr dirty="0"/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7364" y="3153431"/>
            <a:ext cx="2198397" cy="1318180"/>
          </a:xfrm>
          <a:prstGeom prst="rect">
            <a:avLst/>
          </a:prstGeom>
          <a:effectLst>
            <a:glow rad="228600">
              <a:schemeClr val="tx1">
                <a:lumMod val="50000"/>
                <a:lumOff val="50000"/>
                <a:alpha val="40000"/>
              </a:schemeClr>
            </a:glow>
          </a:effectLst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6472" y="2679913"/>
            <a:ext cx="2198397" cy="1318179"/>
          </a:xfrm>
          <a:prstGeom prst="rect">
            <a:avLst/>
          </a:prstGeom>
          <a:effectLst>
            <a:glow rad="228600">
              <a:schemeClr val="tx1">
                <a:lumMod val="50000"/>
                <a:lumOff val="50000"/>
                <a:alpha val="40000"/>
              </a:schemeClr>
            </a:glow>
          </a:effectLst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167" y="2679913"/>
            <a:ext cx="2198397" cy="1318180"/>
          </a:xfrm>
          <a:prstGeom prst="rect">
            <a:avLst/>
          </a:prstGeom>
          <a:effectLst>
            <a:glow rad="228600">
              <a:schemeClr val="tx1">
                <a:lumMod val="50000"/>
                <a:lumOff val="50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363221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2"/>
          <p:cNvSpPr txBox="1">
            <a:spLocks noGrp="1"/>
          </p:cNvSpPr>
          <p:nvPr>
            <p:ph type="title"/>
          </p:nvPr>
        </p:nvSpPr>
        <p:spPr>
          <a:xfrm>
            <a:off x="265813" y="0"/>
            <a:ext cx="8506047" cy="149919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 dirty="0" smtClean="0"/>
              <a:t>Carga de fuego</a:t>
            </a:r>
            <a:endParaRPr i="1" dirty="0"/>
          </a:p>
        </p:txBody>
      </p:sp>
      <p:sp>
        <p:nvSpPr>
          <p:cNvPr id="143" name="Google Shape;143;p22"/>
          <p:cNvSpPr txBox="1">
            <a:spLocks noGrp="1"/>
          </p:cNvSpPr>
          <p:nvPr>
            <p:ph type="body" idx="1"/>
          </p:nvPr>
        </p:nvSpPr>
        <p:spPr>
          <a:xfrm>
            <a:off x="1120136" y="1219825"/>
            <a:ext cx="6797400" cy="169349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rgbClr val="FFFF00"/>
                </a:solidFill>
              </a:rPr>
              <a:t>Peso en madera </a:t>
            </a:r>
            <a:r>
              <a:rPr lang="en" dirty="0" smtClean="0"/>
              <a:t>por unidad de superficie ( Kg / m2 ) capaz de desarrollar una </a:t>
            </a:r>
            <a:r>
              <a:rPr lang="en" dirty="0" smtClean="0">
                <a:solidFill>
                  <a:srgbClr val="FFFF00"/>
                </a:solidFill>
              </a:rPr>
              <a:t>cantidad de calor </a:t>
            </a:r>
            <a:r>
              <a:rPr lang="en" dirty="0" smtClean="0"/>
              <a:t>equivalente a la de los materiales contenidos en el </a:t>
            </a:r>
            <a:r>
              <a:rPr lang="en" dirty="0" smtClean="0">
                <a:solidFill>
                  <a:srgbClr val="FFFF00"/>
                </a:solidFill>
              </a:rPr>
              <a:t>sector de incendio</a:t>
            </a:r>
            <a:endParaRPr sz="2400" dirty="0">
              <a:solidFill>
                <a:srgbClr val="FFFF00"/>
              </a:solidFill>
            </a:endParaRPr>
          </a:p>
        </p:txBody>
      </p:sp>
      <p:sp>
        <p:nvSpPr>
          <p:cNvPr id="145" name="Google Shape;145;p22"/>
          <p:cNvSpPr txBox="1">
            <a:spLocks noGrp="1"/>
          </p:cNvSpPr>
          <p:nvPr>
            <p:ph type="sldNum" idx="12"/>
          </p:nvPr>
        </p:nvSpPr>
        <p:spPr>
          <a:xfrm>
            <a:off x="4297650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uadroTexto 1"/>
              <p:cNvSpPr txBox="1"/>
              <p:nvPr/>
            </p:nvSpPr>
            <p:spPr>
              <a:xfrm>
                <a:off x="3391786" y="3259522"/>
                <a:ext cx="3232298" cy="69980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s-AR" sz="36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3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s-ES" sz="3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s-AR" sz="3600" dirty="0" smtClean="0">
                    <a:solidFill>
                      <a:schemeClr val="bg1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AR" sz="32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S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s-ES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. </m:t>
                        </m:r>
                        <m:r>
                          <a:rPr lang="es-ES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𝑝𝑐</m:t>
                        </m:r>
                      </m:num>
                      <m:den>
                        <m:r>
                          <a:rPr lang="es-ES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4400 .  </m:t>
                        </m:r>
                        <m:r>
                          <a:rPr lang="es-ES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den>
                    </m:f>
                  </m:oMath>
                </a14:m>
                <a:endParaRPr lang="es-AR" sz="32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" name="CuadroTexto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1786" y="3259522"/>
                <a:ext cx="3232298" cy="699807"/>
              </a:xfrm>
              <a:prstGeom prst="rect">
                <a:avLst/>
              </a:prstGeom>
              <a:blipFill rotWithShape="0">
                <a:blip r:embed="rId3"/>
                <a:stretch>
                  <a:fillRect t="-14035" b="-24561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ángulo 2"/>
          <p:cNvSpPr/>
          <p:nvPr/>
        </p:nvSpPr>
        <p:spPr>
          <a:xfrm>
            <a:off x="3115340" y="3009014"/>
            <a:ext cx="2892055" cy="1275907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4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97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i="1" dirty="0" smtClean="0"/>
              <a:t>Sector de incendio</a:t>
            </a:r>
            <a:endParaRPr sz="3200" i="1" dirty="0"/>
          </a:p>
        </p:txBody>
      </p:sp>
      <p:sp>
        <p:nvSpPr>
          <p:cNvPr id="160" name="Google Shape;160;p24"/>
          <p:cNvSpPr txBox="1">
            <a:spLocks noGrp="1"/>
          </p:cNvSpPr>
          <p:nvPr>
            <p:ph type="sldNum" idx="12"/>
          </p:nvPr>
        </p:nvSpPr>
        <p:spPr>
          <a:xfrm>
            <a:off x="4297650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grpSp>
        <p:nvGrpSpPr>
          <p:cNvPr id="7" name="Google Shape;349;g96f5ae2017_0_131"/>
          <p:cNvGrpSpPr/>
          <p:nvPr/>
        </p:nvGrpSpPr>
        <p:grpSpPr>
          <a:xfrm>
            <a:off x="7485321" y="941622"/>
            <a:ext cx="1201479" cy="3732029"/>
            <a:chOff x="5170475" y="168"/>
            <a:chExt cx="1856821" cy="6862378"/>
          </a:xfrm>
          <a:solidFill>
            <a:srgbClr val="FFFF00"/>
          </a:solidFill>
        </p:grpSpPr>
        <p:sp>
          <p:nvSpPr>
            <p:cNvPr id="8" name="Google Shape;350;g96f5ae2017_0_131"/>
            <p:cNvSpPr/>
            <p:nvPr/>
          </p:nvSpPr>
          <p:spPr>
            <a:xfrm>
              <a:off x="5330539" y="5064202"/>
              <a:ext cx="1038421" cy="1410764"/>
            </a:xfrm>
            <a:custGeom>
              <a:avLst/>
              <a:gdLst/>
              <a:ahLst/>
              <a:cxnLst/>
              <a:rect l="l" t="t" r="r" b="b"/>
              <a:pathLst>
                <a:path w="1038421" h="1410764" extrusionOk="0">
                  <a:moveTo>
                    <a:pt x="1030511" y="1132620"/>
                  </a:moveTo>
                  <a:cubicBezTo>
                    <a:pt x="1034856" y="1109446"/>
                    <a:pt x="1037028" y="1086273"/>
                    <a:pt x="1037752" y="1062375"/>
                  </a:cubicBezTo>
                  <a:cubicBezTo>
                    <a:pt x="1042822" y="1017475"/>
                    <a:pt x="1017475" y="977645"/>
                    <a:pt x="1016027" y="932746"/>
                  </a:cubicBezTo>
                  <a:cubicBezTo>
                    <a:pt x="1013130" y="901606"/>
                    <a:pt x="1010233" y="870466"/>
                    <a:pt x="1007337" y="838602"/>
                  </a:cubicBezTo>
                  <a:cubicBezTo>
                    <a:pt x="993577" y="816153"/>
                    <a:pt x="992129" y="792255"/>
                    <a:pt x="1000095" y="766184"/>
                  </a:cubicBezTo>
                  <a:cubicBezTo>
                    <a:pt x="1008061" y="739390"/>
                    <a:pt x="1007337" y="711146"/>
                    <a:pt x="1004440" y="683628"/>
                  </a:cubicBezTo>
                  <a:cubicBezTo>
                    <a:pt x="992853" y="586587"/>
                    <a:pt x="1001543" y="490995"/>
                    <a:pt x="1016027" y="394679"/>
                  </a:cubicBezTo>
                  <a:cubicBezTo>
                    <a:pt x="1013130" y="342538"/>
                    <a:pt x="1025441" y="290397"/>
                    <a:pt x="1018924" y="238256"/>
                  </a:cubicBezTo>
                  <a:cubicBezTo>
                    <a:pt x="1015303" y="237531"/>
                    <a:pt x="1010958" y="236083"/>
                    <a:pt x="1007337" y="233911"/>
                  </a:cubicBezTo>
                  <a:cubicBezTo>
                    <a:pt x="990681" y="188287"/>
                    <a:pt x="999371" y="139043"/>
                    <a:pt x="991405" y="92695"/>
                  </a:cubicBezTo>
                  <a:cubicBezTo>
                    <a:pt x="989956" y="85453"/>
                    <a:pt x="991405" y="78212"/>
                    <a:pt x="990681" y="70246"/>
                  </a:cubicBezTo>
                  <a:cubicBezTo>
                    <a:pt x="988508" y="5793"/>
                    <a:pt x="978369" y="-1448"/>
                    <a:pt x="918987" y="17381"/>
                  </a:cubicBezTo>
                  <a:cubicBezTo>
                    <a:pt x="890743" y="26071"/>
                    <a:pt x="862500" y="32588"/>
                    <a:pt x="832085" y="31140"/>
                  </a:cubicBezTo>
                  <a:cubicBezTo>
                    <a:pt x="808911" y="29692"/>
                    <a:pt x="792979" y="35485"/>
                    <a:pt x="787185" y="63004"/>
                  </a:cubicBezTo>
                  <a:cubicBezTo>
                    <a:pt x="782116" y="87626"/>
                    <a:pt x="757494" y="91971"/>
                    <a:pt x="748080" y="71694"/>
                  </a:cubicBezTo>
                  <a:cubicBezTo>
                    <a:pt x="732872" y="38382"/>
                    <a:pt x="708250" y="23898"/>
                    <a:pt x="675661" y="18105"/>
                  </a:cubicBezTo>
                  <a:cubicBezTo>
                    <a:pt x="672765" y="17381"/>
                    <a:pt x="670592" y="14484"/>
                    <a:pt x="668420" y="10863"/>
                  </a:cubicBezTo>
                  <a:cubicBezTo>
                    <a:pt x="590932" y="43451"/>
                    <a:pt x="513445" y="40554"/>
                    <a:pt x="434509" y="0"/>
                  </a:cubicBezTo>
                  <a:cubicBezTo>
                    <a:pt x="456959" y="35485"/>
                    <a:pt x="479408" y="70970"/>
                    <a:pt x="501134" y="105731"/>
                  </a:cubicBezTo>
                  <a:cubicBezTo>
                    <a:pt x="499685" y="107179"/>
                    <a:pt x="498237" y="107903"/>
                    <a:pt x="497513" y="109352"/>
                  </a:cubicBezTo>
                  <a:cubicBezTo>
                    <a:pt x="483029" y="91971"/>
                    <a:pt x="468546" y="73867"/>
                    <a:pt x="451165" y="53590"/>
                  </a:cubicBezTo>
                  <a:cubicBezTo>
                    <a:pt x="448993" y="51417"/>
                    <a:pt x="446820" y="49969"/>
                    <a:pt x="444648" y="48520"/>
                  </a:cubicBezTo>
                  <a:cubicBezTo>
                    <a:pt x="447544" y="72418"/>
                    <a:pt x="449717" y="91247"/>
                    <a:pt x="451889" y="110076"/>
                  </a:cubicBezTo>
                  <a:cubicBezTo>
                    <a:pt x="454786" y="115869"/>
                    <a:pt x="455510" y="123111"/>
                    <a:pt x="448268" y="125283"/>
                  </a:cubicBezTo>
                  <a:cubicBezTo>
                    <a:pt x="438854" y="127456"/>
                    <a:pt x="431612" y="120938"/>
                    <a:pt x="429440" y="112248"/>
                  </a:cubicBezTo>
                  <a:cubicBezTo>
                    <a:pt x="427267" y="102834"/>
                    <a:pt x="425095" y="93420"/>
                    <a:pt x="422198" y="84005"/>
                  </a:cubicBezTo>
                  <a:cubicBezTo>
                    <a:pt x="421474" y="94868"/>
                    <a:pt x="422198" y="106455"/>
                    <a:pt x="422922" y="117318"/>
                  </a:cubicBezTo>
                  <a:cubicBezTo>
                    <a:pt x="433061" y="159320"/>
                    <a:pt x="434509" y="202047"/>
                    <a:pt x="430164" y="245498"/>
                  </a:cubicBezTo>
                  <a:cubicBezTo>
                    <a:pt x="427991" y="272293"/>
                    <a:pt x="423646" y="299811"/>
                    <a:pt x="431612" y="326606"/>
                  </a:cubicBezTo>
                  <a:cubicBezTo>
                    <a:pt x="423646" y="392507"/>
                    <a:pt x="427991" y="459131"/>
                    <a:pt x="420025" y="525032"/>
                  </a:cubicBezTo>
                  <a:cubicBezTo>
                    <a:pt x="412059" y="590208"/>
                    <a:pt x="409163" y="656833"/>
                    <a:pt x="396852" y="722009"/>
                  </a:cubicBezTo>
                  <a:cubicBezTo>
                    <a:pt x="391058" y="739390"/>
                    <a:pt x="406266" y="753149"/>
                    <a:pt x="402645" y="771253"/>
                  </a:cubicBezTo>
                  <a:cubicBezTo>
                    <a:pt x="391058" y="832809"/>
                    <a:pt x="385265" y="896537"/>
                    <a:pt x="375126" y="958092"/>
                  </a:cubicBezTo>
                  <a:cubicBezTo>
                    <a:pt x="370057" y="992129"/>
                    <a:pt x="364988" y="1025441"/>
                    <a:pt x="328054" y="1042098"/>
                  </a:cubicBezTo>
                  <a:cubicBezTo>
                    <a:pt x="320812" y="1045718"/>
                    <a:pt x="316467" y="1054409"/>
                    <a:pt x="315019" y="1063099"/>
                  </a:cubicBezTo>
                  <a:cubicBezTo>
                    <a:pt x="256360" y="1086997"/>
                    <a:pt x="197702" y="1110895"/>
                    <a:pt x="139043" y="1134793"/>
                  </a:cubicBezTo>
                  <a:cubicBezTo>
                    <a:pt x="118042" y="1144207"/>
                    <a:pt x="96316" y="1152897"/>
                    <a:pt x="76039" y="1163036"/>
                  </a:cubicBezTo>
                  <a:cubicBezTo>
                    <a:pt x="10139" y="1194900"/>
                    <a:pt x="-9414" y="1249213"/>
                    <a:pt x="21725" y="1315838"/>
                  </a:cubicBezTo>
                  <a:cubicBezTo>
                    <a:pt x="21725" y="1316562"/>
                    <a:pt x="22450" y="1317287"/>
                    <a:pt x="22450" y="1318735"/>
                  </a:cubicBezTo>
                  <a:cubicBezTo>
                    <a:pt x="23174" y="1318011"/>
                    <a:pt x="23898" y="1316562"/>
                    <a:pt x="25346" y="1315838"/>
                  </a:cubicBezTo>
                  <a:cubicBezTo>
                    <a:pt x="57210" y="1350599"/>
                    <a:pt x="100661" y="1352771"/>
                    <a:pt x="141940" y="1358565"/>
                  </a:cubicBezTo>
                  <a:cubicBezTo>
                    <a:pt x="168010" y="1362186"/>
                    <a:pt x="193357" y="1365082"/>
                    <a:pt x="218703" y="1370876"/>
                  </a:cubicBezTo>
                  <a:cubicBezTo>
                    <a:pt x="157147" y="1375221"/>
                    <a:pt x="96316" y="1374497"/>
                    <a:pt x="42727" y="1341185"/>
                  </a:cubicBezTo>
                  <a:cubicBezTo>
                    <a:pt x="39830" y="1339736"/>
                    <a:pt x="36933" y="1338288"/>
                    <a:pt x="34761" y="1336115"/>
                  </a:cubicBezTo>
                  <a:cubicBezTo>
                    <a:pt x="27519" y="1332494"/>
                    <a:pt x="21001" y="1328149"/>
                    <a:pt x="14484" y="1323804"/>
                  </a:cubicBezTo>
                  <a:cubicBezTo>
                    <a:pt x="10139" y="1318735"/>
                    <a:pt x="5793" y="1313666"/>
                    <a:pt x="0" y="1307148"/>
                  </a:cubicBezTo>
                  <a:cubicBezTo>
                    <a:pt x="2173" y="1341185"/>
                    <a:pt x="21001" y="1365082"/>
                    <a:pt x="63728" y="1380291"/>
                  </a:cubicBezTo>
                  <a:cubicBezTo>
                    <a:pt x="132525" y="1405637"/>
                    <a:pt x="203495" y="1416500"/>
                    <a:pt x="277362" y="1407809"/>
                  </a:cubicBezTo>
                  <a:cubicBezTo>
                    <a:pt x="344710" y="1399843"/>
                    <a:pt x="408438" y="1375221"/>
                    <a:pt x="473615" y="1360738"/>
                  </a:cubicBezTo>
                  <a:cubicBezTo>
                    <a:pt x="535894" y="1339736"/>
                    <a:pt x="596726" y="1318011"/>
                    <a:pt x="659005" y="1297010"/>
                  </a:cubicBezTo>
                  <a:cubicBezTo>
                    <a:pt x="680007" y="1289768"/>
                    <a:pt x="696663" y="1295561"/>
                    <a:pt x="707525" y="1316562"/>
                  </a:cubicBezTo>
                  <a:cubicBezTo>
                    <a:pt x="718388" y="1338288"/>
                    <a:pt x="735769" y="1347702"/>
                    <a:pt x="761839" y="1342633"/>
                  </a:cubicBezTo>
                  <a:cubicBezTo>
                    <a:pt x="821946" y="1331046"/>
                    <a:pt x="881329" y="1320908"/>
                    <a:pt x="940712" y="1308596"/>
                  </a:cubicBezTo>
                  <a:cubicBezTo>
                    <a:pt x="1029062" y="1289768"/>
                    <a:pt x="1052236" y="1250662"/>
                    <a:pt x="1029786" y="1162312"/>
                  </a:cubicBezTo>
                  <a:cubicBezTo>
                    <a:pt x="1028338" y="1162312"/>
                    <a:pt x="1026890" y="1161588"/>
                    <a:pt x="1025441" y="1161588"/>
                  </a:cubicBezTo>
                  <a:cubicBezTo>
                    <a:pt x="1003716" y="1179692"/>
                    <a:pt x="981990" y="1199969"/>
                    <a:pt x="952299" y="1201418"/>
                  </a:cubicBezTo>
                  <a:cubicBezTo>
                    <a:pt x="966783" y="1191279"/>
                    <a:pt x="981990" y="1182589"/>
                    <a:pt x="995750" y="1171002"/>
                  </a:cubicBezTo>
                  <a:cubicBezTo>
                    <a:pt x="1022545" y="1148552"/>
                    <a:pt x="1029786" y="1121758"/>
                    <a:pt x="1012406" y="1091342"/>
                  </a:cubicBezTo>
                  <a:cubicBezTo>
                    <a:pt x="1003716" y="1076134"/>
                    <a:pt x="1016027" y="1068892"/>
                    <a:pt x="1014578" y="1058030"/>
                  </a:cubicBezTo>
                  <a:cubicBezTo>
                    <a:pt x="1031959" y="1081928"/>
                    <a:pt x="1026165" y="1110895"/>
                    <a:pt x="1028338" y="1137690"/>
                  </a:cubicBezTo>
                  <a:cubicBezTo>
                    <a:pt x="1029062" y="1136965"/>
                    <a:pt x="1029786" y="1134793"/>
                    <a:pt x="1030511" y="1132620"/>
                  </a:cubicBezTo>
                  <a:close/>
                  <a:moveTo>
                    <a:pt x="996474" y="855259"/>
                  </a:moveTo>
                  <a:cubicBezTo>
                    <a:pt x="1003716" y="871190"/>
                    <a:pt x="1000819" y="884226"/>
                    <a:pt x="987784" y="894364"/>
                  </a:cubicBezTo>
                  <a:cubicBezTo>
                    <a:pt x="984163" y="897261"/>
                    <a:pt x="979094" y="898710"/>
                    <a:pt x="975473" y="901606"/>
                  </a:cubicBezTo>
                  <a:cubicBezTo>
                    <a:pt x="932746" y="929125"/>
                    <a:pt x="884226" y="936367"/>
                    <a:pt x="835706" y="944333"/>
                  </a:cubicBezTo>
                  <a:cubicBezTo>
                    <a:pt x="821946" y="946506"/>
                    <a:pt x="818325" y="940712"/>
                    <a:pt x="819049" y="928401"/>
                  </a:cubicBezTo>
                  <a:cubicBezTo>
                    <a:pt x="821222" y="897985"/>
                    <a:pt x="823395" y="866846"/>
                    <a:pt x="825567" y="836430"/>
                  </a:cubicBezTo>
                  <a:cubicBezTo>
                    <a:pt x="826291" y="824843"/>
                    <a:pt x="829912" y="813980"/>
                    <a:pt x="843672" y="812532"/>
                  </a:cubicBezTo>
                  <a:cubicBezTo>
                    <a:pt x="852362" y="811808"/>
                    <a:pt x="863225" y="810359"/>
                    <a:pt x="866845" y="818325"/>
                  </a:cubicBezTo>
                  <a:cubicBezTo>
                    <a:pt x="872639" y="829912"/>
                    <a:pt x="859604" y="837878"/>
                    <a:pt x="855259" y="846569"/>
                  </a:cubicBezTo>
                  <a:cubicBezTo>
                    <a:pt x="852362" y="851638"/>
                    <a:pt x="844396" y="855259"/>
                    <a:pt x="846568" y="865397"/>
                  </a:cubicBezTo>
                  <a:cubicBezTo>
                    <a:pt x="887847" y="866122"/>
                    <a:pt x="900158" y="824843"/>
                    <a:pt x="932746" y="801669"/>
                  </a:cubicBezTo>
                  <a:cubicBezTo>
                    <a:pt x="919711" y="838602"/>
                    <a:pt x="896537" y="871190"/>
                    <a:pt x="939264" y="897261"/>
                  </a:cubicBezTo>
                  <a:cubicBezTo>
                    <a:pt x="944333" y="884950"/>
                    <a:pt x="949402" y="871190"/>
                    <a:pt x="955196" y="858880"/>
                  </a:cubicBezTo>
                  <a:cubicBezTo>
                    <a:pt x="960265" y="847293"/>
                    <a:pt x="960265" y="829188"/>
                    <a:pt x="976921" y="829912"/>
                  </a:cubicBezTo>
                  <a:cubicBezTo>
                    <a:pt x="988508" y="830636"/>
                    <a:pt x="991405" y="845120"/>
                    <a:pt x="996474" y="855259"/>
                  </a:cubicBezTo>
                  <a:close/>
                  <a:moveTo>
                    <a:pt x="767633" y="756046"/>
                  </a:moveTo>
                  <a:cubicBezTo>
                    <a:pt x="818325" y="756770"/>
                    <a:pt x="818325" y="756770"/>
                    <a:pt x="820498" y="705353"/>
                  </a:cubicBezTo>
                  <a:cubicBezTo>
                    <a:pt x="825567" y="611210"/>
                    <a:pt x="830636" y="517066"/>
                    <a:pt x="842223" y="421474"/>
                  </a:cubicBezTo>
                  <a:cubicBezTo>
                    <a:pt x="845120" y="444648"/>
                    <a:pt x="849465" y="467822"/>
                    <a:pt x="850189" y="490995"/>
                  </a:cubicBezTo>
                  <a:cubicBezTo>
                    <a:pt x="851638" y="564138"/>
                    <a:pt x="850913" y="636556"/>
                    <a:pt x="850913" y="710422"/>
                  </a:cubicBezTo>
                  <a:cubicBezTo>
                    <a:pt x="850913" y="756770"/>
                    <a:pt x="863225" y="765460"/>
                    <a:pt x="908124" y="752425"/>
                  </a:cubicBezTo>
                  <a:cubicBezTo>
                    <a:pt x="923332" y="748080"/>
                    <a:pt x="937091" y="740838"/>
                    <a:pt x="951575" y="734320"/>
                  </a:cubicBezTo>
                  <a:cubicBezTo>
                    <a:pt x="964610" y="728527"/>
                    <a:pt x="977645" y="723458"/>
                    <a:pt x="991405" y="716940"/>
                  </a:cubicBezTo>
                  <a:cubicBezTo>
                    <a:pt x="992853" y="761115"/>
                    <a:pt x="977645" y="780668"/>
                    <a:pt x="931298" y="795151"/>
                  </a:cubicBezTo>
                  <a:cubicBezTo>
                    <a:pt x="930573" y="784289"/>
                    <a:pt x="929125" y="774150"/>
                    <a:pt x="928401" y="763288"/>
                  </a:cubicBezTo>
                  <a:cubicBezTo>
                    <a:pt x="900158" y="767633"/>
                    <a:pt x="898709" y="802393"/>
                    <a:pt x="870466" y="805290"/>
                  </a:cubicBezTo>
                  <a:cubicBezTo>
                    <a:pt x="844396" y="808187"/>
                    <a:pt x="824843" y="804566"/>
                    <a:pt x="817601" y="775599"/>
                  </a:cubicBezTo>
                  <a:cubicBezTo>
                    <a:pt x="809635" y="817601"/>
                    <a:pt x="801669" y="858155"/>
                    <a:pt x="793703" y="900158"/>
                  </a:cubicBezTo>
                  <a:cubicBezTo>
                    <a:pt x="790806" y="914641"/>
                    <a:pt x="791531" y="931298"/>
                    <a:pt x="771978" y="932746"/>
                  </a:cubicBezTo>
                  <a:cubicBezTo>
                    <a:pt x="748804" y="934194"/>
                    <a:pt x="722733" y="944333"/>
                    <a:pt x="702456" y="921883"/>
                  </a:cubicBezTo>
                  <a:cubicBezTo>
                    <a:pt x="712595" y="908124"/>
                    <a:pt x="722009" y="926229"/>
                    <a:pt x="729975" y="917538"/>
                  </a:cubicBezTo>
                  <a:cubicBezTo>
                    <a:pt x="730699" y="915366"/>
                    <a:pt x="732148" y="913917"/>
                    <a:pt x="731424" y="911745"/>
                  </a:cubicBezTo>
                  <a:cubicBezTo>
                    <a:pt x="731424" y="909572"/>
                    <a:pt x="729251" y="907400"/>
                    <a:pt x="728527" y="905227"/>
                  </a:cubicBezTo>
                  <a:cubicBezTo>
                    <a:pt x="715491" y="880605"/>
                    <a:pt x="688697" y="853086"/>
                    <a:pt x="693766" y="833533"/>
                  </a:cubicBezTo>
                  <a:cubicBezTo>
                    <a:pt x="701732" y="804566"/>
                    <a:pt x="743010" y="833533"/>
                    <a:pt x="767633" y="814704"/>
                  </a:cubicBezTo>
                  <a:cubicBezTo>
                    <a:pt x="727078" y="806739"/>
                    <a:pt x="671316" y="835706"/>
                    <a:pt x="649591" y="771978"/>
                  </a:cubicBezTo>
                  <a:cubicBezTo>
                    <a:pt x="649591" y="782116"/>
                    <a:pt x="649591" y="792255"/>
                    <a:pt x="649591" y="806014"/>
                  </a:cubicBezTo>
                  <a:cubicBezTo>
                    <a:pt x="628590" y="792979"/>
                    <a:pt x="622796" y="774150"/>
                    <a:pt x="609761" y="756046"/>
                  </a:cubicBezTo>
                  <a:cubicBezTo>
                    <a:pt x="666247" y="749528"/>
                    <a:pt x="716940" y="755321"/>
                    <a:pt x="767633" y="756046"/>
                  </a:cubicBezTo>
                  <a:close/>
                  <a:moveTo>
                    <a:pt x="420025" y="882053"/>
                  </a:moveTo>
                  <a:cubicBezTo>
                    <a:pt x="430164" y="819050"/>
                    <a:pt x="433061" y="755321"/>
                    <a:pt x="435957" y="692318"/>
                  </a:cubicBezTo>
                  <a:cubicBezTo>
                    <a:pt x="435957" y="685800"/>
                    <a:pt x="440302" y="678558"/>
                    <a:pt x="443923" y="669144"/>
                  </a:cubicBezTo>
                  <a:cubicBezTo>
                    <a:pt x="475063" y="688697"/>
                    <a:pt x="503306" y="708250"/>
                    <a:pt x="532998" y="727079"/>
                  </a:cubicBezTo>
                  <a:cubicBezTo>
                    <a:pt x="549654" y="737941"/>
                    <a:pt x="549654" y="753873"/>
                    <a:pt x="544585" y="769081"/>
                  </a:cubicBezTo>
                  <a:cubicBezTo>
                    <a:pt x="535170" y="795151"/>
                    <a:pt x="517790" y="761839"/>
                    <a:pt x="504030" y="774874"/>
                  </a:cubicBezTo>
                  <a:cubicBezTo>
                    <a:pt x="510548" y="787910"/>
                    <a:pt x="525756" y="788634"/>
                    <a:pt x="538067" y="792255"/>
                  </a:cubicBezTo>
                  <a:cubicBezTo>
                    <a:pt x="555447" y="798048"/>
                    <a:pt x="559068" y="809635"/>
                    <a:pt x="558344" y="826292"/>
                  </a:cubicBezTo>
                  <a:cubicBezTo>
                    <a:pt x="557620" y="840775"/>
                    <a:pt x="559792" y="855983"/>
                    <a:pt x="557620" y="870466"/>
                  </a:cubicBezTo>
                  <a:cubicBezTo>
                    <a:pt x="556172" y="882778"/>
                    <a:pt x="567034" y="901606"/>
                    <a:pt x="541688" y="908124"/>
                  </a:cubicBezTo>
                  <a:cubicBezTo>
                    <a:pt x="617727" y="932022"/>
                    <a:pt x="693766" y="947230"/>
                    <a:pt x="768357" y="956644"/>
                  </a:cubicBezTo>
                  <a:cubicBezTo>
                    <a:pt x="845844" y="966058"/>
                    <a:pt x="924056" y="950126"/>
                    <a:pt x="995026" y="908848"/>
                  </a:cubicBezTo>
                  <a:cubicBezTo>
                    <a:pt x="1006613" y="942161"/>
                    <a:pt x="996474" y="960265"/>
                    <a:pt x="968231" y="974749"/>
                  </a:cubicBezTo>
                  <a:cubicBezTo>
                    <a:pt x="930573" y="992129"/>
                    <a:pt x="891468" y="999371"/>
                    <a:pt x="850913" y="999371"/>
                  </a:cubicBezTo>
                  <a:cubicBezTo>
                    <a:pt x="818325" y="999371"/>
                    <a:pt x="807463" y="1011682"/>
                    <a:pt x="806738" y="1042098"/>
                  </a:cubicBezTo>
                  <a:cubicBezTo>
                    <a:pt x="806014" y="1057305"/>
                    <a:pt x="801669" y="1073237"/>
                    <a:pt x="792255" y="1088445"/>
                  </a:cubicBezTo>
                  <a:cubicBezTo>
                    <a:pt x="791531" y="1069616"/>
                    <a:pt x="790806" y="1050063"/>
                    <a:pt x="789358" y="1031235"/>
                  </a:cubicBezTo>
                  <a:cubicBezTo>
                    <a:pt x="787910" y="1004440"/>
                    <a:pt x="776323" y="997198"/>
                    <a:pt x="747355" y="994301"/>
                  </a:cubicBezTo>
                  <a:cubicBezTo>
                    <a:pt x="645970" y="982715"/>
                    <a:pt x="543860" y="974749"/>
                    <a:pt x="450441" y="926229"/>
                  </a:cubicBezTo>
                  <a:cubicBezTo>
                    <a:pt x="432336" y="916814"/>
                    <a:pt x="415680" y="904503"/>
                    <a:pt x="420025" y="882053"/>
                  </a:cubicBezTo>
                  <a:close/>
                  <a:moveTo>
                    <a:pt x="409887" y="1354944"/>
                  </a:moveTo>
                  <a:cubicBezTo>
                    <a:pt x="573552" y="1279629"/>
                    <a:pt x="747355" y="1244868"/>
                    <a:pt x="924056" y="1221695"/>
                  </a:cubicBezTo>
                  <a:cubicBezTo>
                    <a:pt x="749528" y="1253559"/>
                    <a:pt x="578621" y="1299182"/>
                    <a:pt x="409887" y="1354944"/>
                  </a:cubicBezTo>
                  <a:close/>
                  <a:moveTo>
                    <a:pt x="950851" y="1142759"/>
                  </a:moveTo>
                  <a:cubicBezTo>
                    <a:pt x="806738" y="1181141"/>
                    <a:pt x="667696" y="1167381"/>
                    <a:pt x="532998" y="1100032"/>
                  </a:cubicBezTo>
                  <a:cubicBezTo>
                    <a:pt x="687973" y="1128275"/>
                    <a:pt x="843672" y="1192003"/>
                    <a:pt x="999371" y="1097135"/>
                  </a:cubicBezTo>
                  <a:cubicBezTo>
                    <a:pt x="993577" y="1125378"/>
                    <a:pt x="973300" y="1136965"/>
                    <a:pt x="950851" y="114275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" name="Google Shape;351;g96f5ae2017_0_131"/>
            <p:cNvSpPr/>
            <p:nvPr/>
          </p:nvSpPr>
          <p:spPr>
            <a:xfrm>
              <a:off x="6824649" y="4523962"/>
              <a:ext cx="96193" cy="511996"/>
            </a:xfrm>
            <a:custGeom>
              <a:avLst/>
              <a:gdLst/>
              <a:ahLst/>
              <a:cxnLst/>
              <a:rect l="l" t="t" r="r" b="b"/>
              <a:pathLst>
                <a:path w="96193" h="511996" extrusionOk="0">
                  <a:moveTo>
                    <a:pt x="27396" y="724"/>
                  </a:moveTo>
                  <a:cubicBezTo>
                    <a:pt x="24499" y="0"/>
                    <a:pt x="22327" y="0"/>
                    <a:pt x="20154" y="0"/>
                  </a:cubicBezTo>
                  <a:cubicBezTo>
                    <a:pt x="6395" y="9414"/>
                    <a:pt x="4946" y="26070"/>
                    <a:pt x="4222" y="40554"/>
                  </a:cubicBezTo>
                  <a:cubicBezTo>
                    <a:pt x="601" y="165113"/>
                    <a:pt x="-3744" y="290397"/>
                    <a:pt x="5670" y="414956"/>
                  </a:cubicBezTo>
                  <a:cubicBezTo>
                    <a:pt x="12188" y="489547"/>
                    <a:pt x="22327" y="496064"/>
                    <a:pt x="96193" y="511997"/>
                  </a:cubicBezTo>
                  <a:cubicBezTo>
                    <a:pt x="83882" y="458407"/>
                    <a:pt x="70847" y="405542"/>
                    <a:pt x="62157" y="351228"/>
                  </a:cubicBezTo>
                  <a:cubicBezTo>
                    <a:pt x="39707" y="235359"/>
                    <a:pt x="42604" y="117318"/>
                    <a:pt x="27396" y="72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" name="Google Shape;352;g96f5ae2017_0_131"/>
            <p:cNvSpPr/>
            <p:nvPr/>
          </p:nvSpPr>
          <p:spPr>
            <a:xfrm>
              <a:off x="5515556" y="3374174"/>
              <a:ext cx="1511740" cy="3488372"/>
            </a:xfrm>
            <a:custGeom>
              <a:avLst/>
              <a:gdLst/>
              <a:ahLst/>
              <a:cxnLst/>
              <a:rect l="l" t="t" r="r" b="b"/>
              <a:pathLst>
                <a:path w="1511740" h="3488372" extrusionOk="0">
                  <a:moveTo>
                    <a:pt x="1498706" y="2604669"/>
                  </a:moveTo>
                  <a:cubicBezTo>
                    <a:pt x="1498706" y="2603945"/>
                    <a:pt x="1497257" y="2603221"/>
                    <a:pt x="1496533" y="2603221"/>
                  </a:cubicBezTo>
                  <a:cubicBezTo>
                    <a:pt x="1490016" y="2608290"/>
                    <a:pt x="1492912" y="2614084"/>
                    <a:pt x="1493636" y="2622050"/>
                  </a:cubicBezTo>
                  <a:cubicBezTo>
                    <a:pt x="1497257" y="2661880"/>
                    <a:pt x="1505223" y="2703158"/>
                    <a:pt x="1485670" y="2741540"/>
                  </a:cubicBezTo>
                  <a:cubicBezTo>
                    <a:pt x="1506672" y="2765438"/>
                    <a:pt x="1506672" y="2793681"/>
                    <a:pt x="1482774" y="2800198"/>
                  </a:cubicBezTo>
                  <a:cubicBezTo>
                    <a:pt x="1472635" y="2803095"/>
                    <a:pt x="1458151" y="2813234"/>
                    <a:pt x="1448737" y="2801647"/>
                  </a:cubicBezTo>
                  <a:cubicBezTo>
                    <a:pt x="1440771" y="2790060"/>
                    <a:pt x="1442219" y="2775576"/>
                    <a:pt x="1454531" y="2764714"/>
                  </a:cubicBezTo>
                  <a:cubicBezTo>
                    <a:pt x="1461772" y="2758196"/>
                    <a:pt x="1469738" y="2752403"/>
                    <a:pt x="1477704" y="2745885"/>
                  </a:cubicBezTo>
                  <a:cubicBezTo>
                    <a:pt x="1452358" y="2755299"/>
                    <a:pt x="1440047" y="2748058"/>
                    <a:pt x="1444392" y="2715469"/>
                  </a:cubicBezTo>
                  <a:cubicBezTo>
                    <a:pt x="1448737" y="2683605"/>
                    <a:pt x="1430633" y="2644499"/>
                    <a:pt x="1473359" y="2623498"/>
                  </a:cubicBezTo>
                  <a:cubicBezTo>
                    <a:pt x="1480601" y="2619877"/>
                    <a:pt x="1474808" y="2612636"/>
                    <a:pt x="1471187" y="2607566"/>
                  </a:cubicBezTo>
                  <a:cubicBezTo>
                    <a:pt x="1451634" y="2582944"/>
                    <a:pt x="1451634" y="2579323"/>
                    <a:pt x="1477704" y="2555425"/>
                  </a:cubicBezTo>
                  <a:cubicBezTo>
                    <a:pt x="1479877" y="2553253"/>
                    <a:pt x="1483498" y="2552529"/>
                    <a:pt x="1487119" y="2551080"/>
                  </a:cubicBezTo>
                  <a:cubicBezTo>
                    <a:pt x="1487119" y="2550356"/>
                    <a:pt x="1487843" y="2549632"/>
                    <a:pt x="1487843" y="2548908"/>
                  </a:cubicBezTo>
                  <a:cubicBezTo>
                    <a:pt x="1500878" y="2542390"/>
                    <a:pt x="1504499" y="2531527"/>
                    <a:pt x="1503051" y="2517044"/>
                  </a:cubicBezTo>
                  <a:cubicBezTo>
                    <a:pt x="1499430" y="2482283"/>
                    <a:pt x="1497257" y="2447522"/>
                    <a:pt x="1494361" y="2412761"/>
                  </a:cubicBezTo>
                  <a:cubicBezTo>
                    <a:pt x="1485670" y="2391036"/>
                    <a:pt x="1490740" y="2369310"/>
                    <a:pt x="1490740" y="2346137"/>
                  </a:cubicBezTo>
                  <a:cubicBezTo>
                    <a:pt x="1491464" y="2211439"/>
                    <a:pt x="1493636" y="2076741"/>
                    <a:pt x="1485670" y="1942043"/>
                  </a:cubicBezTo>
                  <a:cubicBezTo>
                    <a:pt x="1481325" y="1861659"/>
                    <a:pt x="1473359" y="1782723"/>
                    <a:pt x="1448013" y="1705960"/>
                  </a:cubicBezTo>
                  <a:cubicBezTo>
                    <a:pt x="1442944" y="1691476"/>
                    <a:pt x="1440047" y="1674820"/>
                    <a:pt x="1423391" y="1668303"/>
                  </a:cubicBezTo>
                  <a:cubicBezTo>
                    <a:pt x="1419770" y="1667579"/>
                    <a:pt x="1416873" y="1666854"/>
                    <a:pt x="1413976" y="1667579"/>
                  </a:cubicBezTo>
                  <a:cubicBezTo>
                    <a:pt x="1415425" y="1670475"/>
                    <a:pt x="1415425" y="1674096"/>
                    <a:pt x="1415425" y="1676993"/>
                  </a:cubicBezTo>
                  <a:cubicBezTo>
                    <a:pt x="1411804" y="1679890"/>
                    <a:pt x="1408183" y="1682786"/>
                    <a:pt x="1404562" y="1686407"/>
                  </a:cubicBezTo>
                  <a:cubicBezTo>
                    <a:pt x="1348076" y="1734927"/>
                    <a:pt x="1348076" y="1734927"/>
                    <a:pt x="1362560" y="1805897"/>
                  </a:cubicBezTo>
                  <a:cubicBezTo>
                    <a:pt x="1348076" y="1803725"/>
                    <a:pt x="1350248" y="1782723"/>
                    <a:pt x="1334316" y="1781275"/>
                  </a:cubicBezTo>
                  <a:cubicBezTo>
                    <a:pt x="1324178" y="1793586"/>
                    <a:pt x="1332144" y="1813139"/>
                    <a:pt x="1316936" y="1826174"/>
                  </a:cubicBezTo>
                  <a:cubicBezTo>
                    <a:pt x="1316936" y="1800828"/>
                    <a:pt x="1316936" y="1776930"/>
                    <a:pt x="1316936" y="1742169"/>
                  </a:cubicBezTo>
                  <a:cubicBezTo>
                    <a:pt x="1221344" y="1829795"/>
                    <a:pt x="1120683" y="1849348"/>
                    <a:pt x="1009883" y="1796483"/>
                  </a:cubicBezTo>
                  <a:cubicBezTo>
                    <a:pt x="1075059" y="1816760"/>
                    <a:pt x="1139512" y="1813863"/>
                    <a:pt x="1203240" y="1788517"/>
                  </a:cubicBezTo>
                  <a:cubicBezTo>
                    <a:pt x="1236552" y="1775481"/>
                    <a:pt x="1264071" y="1754480"/>
                    <a:pt x="1293038" y="1734203"/>
                  </a:cubicBezTo>
                  <a:cubicBezTo>
                    <a:pt x="1311143" y="1721168"/>
                    <a:pt x="1310418" y="1702339"/>
                    <a:pt x="1304625" y="1684959"/>
                  </a:cubicBezTo>
                  <a:cubicBezTo>
                    <a:pt x="1258277" y="1556054"/>
                    <a:pt x="1262622" y="1422805"/>
                    <a:pt x="1267692" y="1288832"/>
                  </a:cubicBezTo>
                  <a:cubicBezTo>
                    <a:pt x="1269140" y="1248277"/>
                    <a:pt x="1285072" y="1198309"/>
                    <a:pt x="1264795" y="1170790"/>
                  </a:cubicBezTo>
                  <a:cubicBezTo>
                    <a:pt x="1245242" y="1143995"/>
                    <a:pt x="1193101" y="1159203"/>
                    <a:pt x="1154719" y="1155582"/>
                  </a:cubicBezTo>
                  <a:cubicBezTo>
                    <a:pt x="1101854" y="1150513"/>
                    <a:pt x="1048989" y="1149064"/>
                    <a:pt x="996124" y="1146168"/>
                  </a:cubicBezTo>
                  <a:cubicBezTo>
                    <a:pt x="999020" y="1143995"/>
                    <a:pt x="1001193" y="1141098"/>
                    <a:pt x="1004090" y="1138926"/>
                  </a:cubicBezTo>
                  <a:cubicBezTo>
                    <a:pt x="1085198" y="1140374"/>
                    <a:pt x="1167030" y="1136753"/>
                    <a:pt x="1248139" y="1145443"/>
                  </a:cubicBezTo>
                  <a:cubicBezTo>
                    <a:pt x="1290141" y="1150513"/>
                    <a:pt x="1327799" y="1134581"/>
                    <a:pt x="1358214" y="1102717"/>
                  </a:cubicBezTo>
                  <a:cubicBezTo>
                    <a:pt x="1358939" y="1104165"/>
                    <a:pt x="1358939" y="1106338"/>
                    <a:pt x="1359663" y="1107786"/>
                  </a:cubicBezTo>
                  <a:cubicBezTo>
                    <a:pt x="1359663" y="1107786"/>
                    <a:pt x="1359663" y="1107786"/>
                    <a:pt x="1359663" y="1107786"/>
                  </a:cubicBezTo>
                  <a:cubicBezTo>
                    <a:pt x="1382837" y="1070853"/>
                    <a:pt x="1391527" y="1032471"/>
                    <a:pt x="1385009" y="987572"/>
                  </a:cubicBezTo>
                  <a:cubicBezTo>
                    <a:pt x="1379940" y="949190"/>
                    <a:pt x="1369801" y="911533"/>
                    <a:pt x="1376319" y="872427"/>
                  </a:cubicBezTo>
                  <a:cubicBezTo>
                    <a:pt x="1374871" y="821010"/>
                    <a:pt x="1366905" y="770317"/>
                    <a:pt x="1362560" y="718901"/>
                  </a:cubicBezTo>
                  <a:cubicBezTo>
                    <a:pt x="1352421" y="597962"/>
                    <a:pt x="1309694" y="483542"/>
                    <a:pt x="1286520" y="365500"/>
                  </a:cubicBezTo>
                  <a:cubicBezTo>
                    <a:pt x="1282900" y="345223"/>
                    <a:pt x="1270588" y="351740"/>
                    <a:pt x="1259002" y="354637"/>
                  </a:cubicBezTo>
                  <a:cubicBezTo>
                    <a:pt x="1146029" y="385777"/>
                    <a:pt x="1029436" y="391570"/>
                    <a:pt x="913567" y="393743"/>
                  </a:cubicBezTo>
                  <a:cubicBezTo>
                    <a:pt x="827389" y="395191"/>
                    <a:pt x="829562" y="394467"/>
                    <a:pt x="840424" y="482817"/>
                  </a:cubicBezTo>
                  <a:cubicBezTo>
                    <a:pt x="855632" y="609549"/>
                    <a:pt x="894738" y="732660"/>
                    <a:pt x="907773" y="860116"/>
                  </a:cubicBezTo>
                  <a:cubicBezTo>
                    <a:pt x="914291" y="926016"/>
                    <a:pt x="925154" y="991193"/>
                    <a:pt x="936017" y="1064335"/>
                  </a:cubicBezTo>
                  <a:cubicBezTo>
                    <a:pt x="912119" y="1040437"/>
                    <a:pt x="925154" y="1008573"/>
                    <a:pt x="899807" y="988296"/>
                  </a:cubicBezTo>
                  <a:cubicBezTo>
                    <a:pt x="899807" y="1038264"/>
                    <a:pt x="905601" y="1080991"/>
                    <a:pt x="933120" y="1117200"/>
                  </a:cubicBezTo>
                  <a:cubicBezTo>
                    <a:pt x="934568" y="1120097"/>
                    <a:pt x="936741" y="1122270"/>
                    <a:pt x="938189" y="1124442"/>
                  </a:cubicBezTo>
                  <a:cubicBezTo>
                    <a:pt x="936017" y="1124442"/>
                    <a:pt x="933844" y="1124442"/>
                    <a:pt x="931671" y="1124442"/>
                  </a:cubicBezTo>
                  <a:cubicBezTo>
                    <a:pt x="903428" y="1093303"/>
                    <a:pt x="892566" y="1054921"/>
                    <a:pt x="894738" y="1014367"/>
                  </a:cubicBezTo>
                  <a:cubicBezTo>
                    <a:pt x="904152" y="813044"/>
                    <a:pt x="858529" y="620412"/>
                    <a:pt x="815802" y="426331"/>
                  </a:cubicBezTo>
                  <a:cubicBezTo>
                    <a:pt x="812181" y="411123"/>
                    <a:pt x="806388" y="404606"/>
                    <a:pt x="789732" y="403157"/>
                  </a:cubicBezTo>
                  <a:cubicBezTo>
                    <a:pt x="745557" y="399536"/>
                    <a:pt x="700658" y="395191"/>
                    <a:pt x="656482" y="390846"/>
                  </a:cubicBezTo>
                  <a:cubicBezTo>
                    <a:pt x="655758" y="391570"/>
                    <a:pt x="655034" y="392294"/>
                    <a:pt x="654310" y="393743"/>
                  </a:cubicBezTo>
                  <a:cubicBezTo>
                    <a:pt x="650689" y="446608"/>
                    <a:pt x="669518" y="495853"/>
                    <a:pt x="676759" y="546545"/>
                  </a:cubicBezTo>
                  <a:cubicBezTo>
                    <a:pt x="683277" y="592893"/>
                    <a:pt x="690519" y="638516"/>
                    <a:pt x="690519" y="685588"/>
                  </a:cubicBezTo>
                  <a:cubicBezTo>
                    <a:pt x="690519" y="695727"/>
                    <a:pt x="701382" y="709486"/>
                    <a:pt x="682553" y="714555"/>
                  </a:cubicBezTo>
                  <a:cubicBezTo>
                    <a:pt x="667345" y="627653"/>
                    <a:pt x="651413" y="541476"/>
                    <a:pt x="636929" y="454574"/>
                  </a:cubicBezTo>
                  <a:cubicBezTo>
                    <a:pt x="633309" y="434297"/>
                    <a:pt x="628963" y="414020"/>
                    <a:pt x="617377" y="396640"/>
                  </a:cubicBezTo>
                  <a:cubicBezTo>
                    <a:pt x="620273" y="395915"/>
                    <a:pt x="623170" y="395915"/>
                    <a:pt x="625343" y="395191"/>
                  </a:cubicBezTo>
                  <a:cubicBezTo>
                    <a:pt x="623170" y="393743"/>
                    <a:pt x="620998" y="392294"/>
                    <a:pt x="618101" y="391570"/>
                  </a:cubicBezTo>
                  <a:cubicBezTo>
                    <a:pt x="614480" y="388673"/>
                    <a:pt x="610859" y="385777"/>
                    <a:pt x="607238" y="382880"/>
                  </a:cubicBezTo>
                  <a:cubicBezTo>
                    <a:pt x="592030" y="369845"/>
                    <a:pt x="573201" y="358258"/>
                    <a:pt x="554373" y="364776"/>
                  </a:cubicBezTo>
                  <a:cubicBezTo>
                    <a:pt x="534096" y="372017"/>
                    <a:pt x="549303" y="394467"/>
                    <a:pt x="546407" y="410399"/>
                  </a:cubicBezTo>
                  <a:cubicBezTo>
                    <a:pt x="544234" y="419814"/>
                    <a:pt x="547131" y="429952"/>
                    <a:pt x="547131" y="439366"/>
                  </a:cubicBezTo>
                  <a:cubicBezTo>
                    <a:pt x="548579" y="500922"/>
                    <a:pt x="550028" y="561753"/>
                    <a:pt x="539165" y="622584"/>
                  </a:cubicBezTo>
                  <a:cubicBezTo>
                    <a:pt x="532647" y="566822"/>
                    <a:pt x="527578" y="511784"/>
                    <a:pt x="523233" y="456747"/>
                  </a:cubicBezTo>
                  <a:cubicBezTo>
                    <a:pt x="521785" y="437194"/>
                    <a:pt x="523233" y="418365"/>
                    <a:pt x="496438" y="411847"/>
                  </a:cubicBezTo>
                  <a:cubicBezTo>
                    <a:pt x="479782" y="408226"/>
                    <a:pt x="468919" y="389398"/>
                    <a:pt x="471816" y="371293"/>
                  </a:cubicBezTo>
                  <a:cubicBezTo>
                    <a:pt x="476161" y="343050"/>
                    <a:pt x="458057" y="339429"/>
                    <a:pt x="439228" y="334360"/>
                  </a:cubicBezTo>
                  <a:cubicBezTo>
                    <a:pt x="389259" y="322049"/>
                    <a:pt x="379845" y="309014"/>
                    <a:pt x="376948" y="256148"/>
                  </a:cubicBezTo>
                  <a:cubicBezTo>
                    <a:pt x="374776" y="208352"/>
                    <a:pt x="371879" y="161281"/>
                    <a:pt x="366810" y="114209"/>
                  </a:cubicBezTo>
                  <a:cubicBezTo>
                    <a:pt x="360292" y="52653"/>
                    <a:pt x="359568" y="52653"/>
                    <a:pt x="297288" y="54826"/>
                  </a:cubicBezTo>
                  <a:cubicBezTo>
                    <a:pt x="282805" y="55550"/>
                    <a:pt x="271218" y="56274"/>
                    <a:pt x="267597" y="73655"/>
                  </a:cubicBezTo>
                  <a:cubicBezTo>
                    <a:pt x="264700" y="86690"/>
                    <a:pt x="250216" y="88863"/>
                    <a:pt x="242250" y="96828"/>
                  </a:cubicBezTo>
                  <a:cubicBezTo>
                    <a:pt x="255286" y="106243"/>
                    <a:pt x="282080" y="96104"/>
                    <a:pt x="282080" y="120726"/>
                  </a:cubicBezTo>
                  <a:cubicBezTo>
                    <a:pt x="282080" y="148970"/>
                    <a:pt x="289322" y="178661"/>
                    <a:pt x="274114" y="206180"/>
                  </a:cubicBezTo>
                  <a:cubicBezTo>
                    <a:pt x="265424" y="222112"/>
                    <a:pt x="261803" y="243837"/>
                    <a:pt x="279908" y="254700"/>
                  </a:cubicBezTo>
                  <a:cubicBezTo>
                    <a:pt x="297288" y="264839"/>
                    <a:pt x="317565" y="261218"/>
                    <a:pt x="334222" y="246734"/>
                  </a:cubicBezTo>
                  <a:cubicBezTo>
                    <a:pt x="341463" y="239492"/>
                    <a:pt x="346533" y="230078"/>
                    <a:pt x="354499" y="219215"/>
                  </a:cubicBezTo>
                  <a:cubicBezTo>
                    <a:pt x="358120" y="231526"/>
                    <a:pt x="361016" y="242389"/>
                    <a:pt x="363913" y="252527"/>
                  </a:cubicBezTo>
                  <a:cubicBezTo>
                    <a:pt x="367534" y="267011"/>
                    <a:pt x="363913" y="273529"/>
                    <a:pt x="346533" y="272080"/>
                  </a:cubicBezTo>
                  <a:cubicBezTo>
                    <a:pt x="284253" y="266287"/>
                    <a:pt x="221249" y="261218"/>
                    <a:pt x="166211" y="256873"/>
                  </a:cubicBezTo>
                  <a:cubicBezTo>
                    <a:pt x="164039" y="210525"/>
                    <a:pt x="114794" y="214146"/>
                    <a:pt x="99587" y="187351"/>
                  </a:cubicBezTo>
                  <a:cubicBezTo>
                    <a:pt x="114794" y="181558"/>
                    <a:pt x="126381" y="191696"/>
                    <a:pt x="138692" y="194593"/>
                  </a:cubicBezTo>
                  <a:cubicBezTo>
                    <a:pt x="146658" y="196766"/>
                    <a:pt x="155349" y="204732"/>
                    <a:pt x="157521" y="189524"/>
                  </a:cubicBezTo>
                  <a:cubicBezTo>
                    <a:pt x="164763" y="139555"/>
                    <a:pt x="144486" y="92483"/>
                    <a:pt x="141589" y="43239"/>
                  </a:cubicBezTo>
                  <a:cubicBezTo>
                    <a:pt x="141589" y="37446"/>
                    <a:pt x="127830" y="30928"/>
                    <a:pt x="119864" y="26583"/>
                  </a:cubicBezTo>
                  <a:cubicBezTo>
                    <a:pt x="106828" y="20065"/>
                    <a:pt x="93069" y="14272"/>
                    <a:pt x="80034" y="9203"/>
                  </a:cubicBezTo>
                  <a:cubicBezTo>
                    <a:pt x="72068" y="5582"/>
                    <a:pt x="63378" y="-6730"/>
                    <a:pt x="55412" y="4857"/>
                  </a:cubicBezTo>
                  <a:cubicBezTo>
                    <a:pt x="49618" y="14272"/>
                    <a:pt x="41652" y="28031"/>
                    <a:pt x="51067" y="38170"/>
                  </a:cubicBezTo>
                  <a:cubicBezTo>
                    <a:pt x="72068" y="60619"/>
                    <a:pt x="65550" y="85242"/>
                    <a:pt x="58308" y="109864"/>
                  </a:cubicBezTo>
                  <a:cubicBezTo>
                    <a:pt x="49618" y="139555"/>
                    <a:pt x="32962" y="168522"/>
                    <a:pt x="40204" y="201111"/>
                  </a:cubicBezTo>
                  <a:cubicBezTo>
                    <a:pt x="36583" y="200386"/>
                    <a:pt x="32962" y="200386"/>
                    <a:pt x="29341" y="200386"/>
                  </a:cubicBezTo>
                  <a:cubicBezTo>
                    <a:pt x="19927" y="197490"/>
                    <a:pt x="11961" y="203283"/>
                    <a:pt x="9788" y="210525"/>
                  </a:cubicBezTo>
                  <a:cubicBezTo>
                    <a:pt x="4719" y="238768"/>
                    <a:pt x="-9041" y="267735"/>
                    <a:pt x="9064" y="295978"/>
                  </a:cubicBezTo>
                  <a:cubicBezTo>
                    <a:pt x="15582" y="308289"/>
                    <a:pt x="25720" y="318428"/>
                    <a:pt x="24272" y="334360"/>
                  </a:cubicBezTo>
                  <a:cubicBezTo>
                    <a:pt x="22823" y="376363"/>
                    <a:pt x="35135" y="416193"/>
                    <a:pt x="37307" y="458195"/>
                  </a:cubicBezTo>
                  <a:cubicBezTo>
                    <a:pt x="41652" y="466885"/>
                    <a:pt x="43100" y="475575"/>
                    <a:pt x="42376" y="485714"/>
                  </a:cubicBezTo>
                  <a:cubicBezTo>
                    <a:pt x="35859" y="560305"/>
                    <a:pt x="50342" y="634171"/>
                    <a:pt x="50342" y="708762"/>
                  </a:cubicBezTo>
                  <a:cubicBezTo>
                    <a:pt x="51791" y="710934"/>
                    <a:pt x="53239" y="713107"/>
                    <a:pt x="54687" y="715280"/>
                  </a:cubicBezTo>
                  <a:cubicBezTo>
                    <a:pt x="59757" y="722521"/>
                    <a:pt x="62653" y="731212"/>
                    <a:pt x="61929" y="739178"/>
                  </a:cubicBezTo>
                  <a:cubicBezTo>
                    <a:pt x="61205" y="750040"/>
                    <a:pt x="61929" y="760903"/>
                    <a:pt x="62653" y="771766"/>
                  </a:cubicBezTo>
                  <a:cubicBezTo>
                    <a:pt x="61205" y="761627"/>
                    <a:pt x="57584" y="752213"/>
                    <a:pt x="51791" y="742074"/>
                  </a:cubicBezTo>
                  <a:cubicBezTo>
                    <a:pt x="51791" y="743522"/>
                    <a:pt x="51067" y="744971"/>
                    <a:pt x="51067" y="746419"/>
                  </a:cubicBezTo>
                  <a:cubicBezTo>
                    <a:pt x="41652" y="807251"/>
                    <a:pt x="43825" y="868082"/>
                    <a:pt x="38755" y="928913"/>
                  </a:cubicBezTo>
                  <a:cubicBezTo>
                    <a:pt x="37307" y="946293"/>
                    <a:pt x="38755" y="963674"/>
                    <a:pt x="46721" y="979606"/>
                  </a:cubicBezTo>
                  <a:cubicBezTo>
                    <a:pt x="56860" y="991917"/>
                    <a:pt x="66998" y="1010022"/>
                    <a:pt x="85827" y="1008573"/>
                  </a:cubicBezTo>
                  <a:cubicBezTo>
                    <a:pt x="90172" y="1008573"/>
                    <a:pt x="92345" y="1005676"/>
                    <a:pt x="93069" y="1001331"/>
                  </a:cubicBezTo>
                  <a:cubicBezTo>
                    <a:pt x="98138" y="1023781"/>
                    <a:pt x="99587" y="1046955"/>
                    <a:pt x="107553" y="1068680"/>
                  </a:cubicBezTo>
                  <a:cubicBezTo>
                    <a:pt x="114070" y="1080991"/>
                    <a:pt x="120588" y="1094027"/>
                    <a:pt x="126381" y="1106338"/>
                  </a:cubicBezTo>
                  <a:cubicBezTo>
                    <a:pt x="127830" y="1092578"/>
                    <a:pt x="129278" y="1078819"/>
                    <a:pt x="132175" y="1065783"/>
                  </a:cubicBezTo>
                  <a:cubicBezTo>
                    <a:pt x="159694" y="1158479"/>
                    <a:pt x="200248" y="1243932"/>
                    <a:pt x="255286" y="1322868"/>
                  </a:cubicBezTo>
                  <a:cubicBezTo>
                    <a:pt x="261079" y="1330834"/>
                    <a:pt x="266148" y="1338076"/>
                    <a:pt x="266148" y="1351835"/>
                  </a:cubicBezTo>
                  <a:cubicBezTo>
                    <a:pt x="250941" y="1333731"/>
                    <a:pt x="233560" y="1316350"/>
                    <a:pt x="219801" y="1296797"/>
                  </a:cubicBezTo>
                  <a:cubicBezTo>
                    <a:pt x="203869" y="1274348"/>
                    <a:pt x="190109" y="1251898"/>
                    <a:pt x="176350" y="1228000"/>
                  </a:cubicBezTo>
                  <a:cubicBezTo>
                    <a:pt x="164039" y="1206275"/>
                    <a:pt x="153176" y="1183825"/>
                    <a:pt x="138692" y="1162100"/>
                  </a:cubicBezTo>
                  <a:cubicBezTo>
                    <a:pt x="134347" y="1204102"/>
                    <a:pt x="143762" y="1245381"/>
                    <a:pt x="139417" y="1285935"/>
                  </a:cubicBezTo>
                  <a:cubicBezTo>
                    <a:pt x="129278" y="1243932"/>
                    <a:pt x="124209" y="1202654"/>
                    <a:pt x="124209" y="1160651"/>
                  </a:cubicBezTo>
                  <a:cubicBezTo>
                    <a:pt x="121312" y="1164272"/>
                    <a:pt x="119864" y="1170066"/>
                    <a:pt x="121312" y="1174411"/>
                  </a:cubicBezTo>
                  <a:cubicBezTo>
                    <a:pt x="133623" y="1215689"/>
                    <a:pt x="112622" y="1255519"/>
                    <a:pt x="119140" y="1296797"/>
                  </a:cubicBezTo>
                  <a:cubicBezTo>
                    <a:pt x="136520" y="1409046"/>
                    <a:pt x="169108" y="1517673"/>
                    <a:pt x="203145" y="1625576"/>
                  </a:cubicBezTo>
                  <a:cubicBezTo>
                    <a:pt x="209662" y="1636439"/>
                    <a:pt x="216904" y="1645853"/>
                    <a:pt x="225594" y="1655267"/>
                  </a:cubicBezTo>
                  <a:cubicBezTo>
                    <a:pt x="223422" y="1642956"/>
                    <a:pt x="221249" y="1630645"/>
                    <a:pt x="219801" y="1619058"/>
                  </a:cubicBezTo>
                  <a:cubicBezTo>
                    <a:pt x="282080" y="1704512"/>
                    <a:pt x="352326" y="1729134"/>
                    <a:pt x="457332" y="1702339"/>
                  </a:cubicBezTo>
                  <a:cubicBezTo>
                    <a:pt x="467471" y="1700167"/>
                    <a:pt x="476885" y="1697994"/>
                    <a:pt x="487024" y="1695821"/>
                  </a:cubicBezTo>
                  <a:cubicBezTo>
                    <a:pt x="487748" y="1694373"/>
                    <a:pt x="487748" y="1693649"/>
                    <a:pt x="488472" y="1692200"/>
                  </a:cubicBezTo>
                  <a:cubicBezTo>
                    <a:pt x="497887" y="1690028"/>
                    <a:pt x="507301" y="1687132"/>
                    <a:pt x="517440" y="1685683"/>
                  </a:cubicBezTo>
                  <a:cubicBezTo>
                    <a:pt x="561615" y="1679165"/>
                    <a:pt x="561615" y="1679165"/>
                    <a:pt x="565236" y="1637163"/>
                  </a:cubicBezTo>
                  <a:cubicBezTo>
                    <a:pt x="572477" y="1638611"/>
                    <a:pt x="576098" y="1645853"/>
                    <a:pt x="575374" y="1650198"/>
                  </a:cubicBezTo>
                  <a:cubicBezTo>
                    <a:pt x="569581" y="1692925"/>
                    <a:pt x="595651" y="1692925"/>
                    <a:pt x="626067" y="1692200"/>
                  </a:cubicBezTo>
                  <a:cubicBezTo>
                    <a:pt x="668793" y="1692200"/>
                    <a:pt x="711520" y="1689304"/>
                    <a:pt x="751350" y="1674820"/>
                  </a:cubicBezTo>
                  <a:cubicBezTo>
                    <a:pt x="797698" y="1657440"/>
                    <a:pt x="803491" y="1645129"/>
                    <a:pt x="788283" y="1598057"/>
                  </a:cubicBezTo>
                  <a:cubicBezTo>
                    <a:pt x="786835" y="1590091"/>
                    <a:pt x="784663" y="1582125"/>
                    <a:pt x="782490" y="1573435"/>
                  </a:cubicBezTo>
                  <a:cubicBezTo>
                    <a:pt x="785387" y="1565469"/>
                    <a:pt x="789008" y="1557503"/>
                    <a:pt x="792629" y="1550261"/>
                  </a:cubicBezTo>
                  <a:cubicBezTo>
                    <a:pt x="790456" y="1545916"/>
                    <a:pt x="788283" y="1541571"/>
                    <a:pt x="789008" y="1535777"/>
                  </a:cubicBezTo>
                  <a:cubicBezTo>
                    <a:pt x="782490" y="1524915"/>
                    <a:pt x="775248" y="1515500"/>
                    <a:pt x="765834" y="1511879"/>
                  </a:cubicBezTo>
                  <a:cubicBezTo>
                    <a:pt x="768006" y="1521294"/>
                    <a:pt x="770179" y="1530708"/>
                    <a:pt x="772351" y="1540122"/>
                  </a:cubicBezTo>
                  <a:cubicBezTo>
                    <a:pt x="748453" y="1515500"/>
                    <a:pt x="748453" y="1515500"/>
                    <a:pt x="713693" y="1571262"/>
                  </a:cubicBezTo>
                  <a:cubicBezTo>
                    <a:pt x="718038" y="1555330"/>
                    <a:pt x="723831" y="1539398"/>
                    <a:pt x="726728" y="1523466"/>
                  </a:cubicBezTo>
                  <a:cubicBezTo>
                    <a:pt x="730349" y="1505362"/>
                    <a:pt x="732521" y="1487257"/>
                    <a:pt x="733970" y="1468429"/>
                  </a:cubicBezTo>
                  <a:cubicBezTo>
                    <a:pt x="735418" y="1449600"/>
                    <a:pt x="733246" y="1432219"/>
                    <a:pt x="722383" y="1409770"/>
                  </a:cubicBezTo>
                  <a:cubicBezTo>
                    <a:pt x="693416" y="1482188"/>
                    <a:pt x="634033" y="1498120"/>
                    <a:pt x="568856" y="1503913"/>
                  </a:cubicBezTo>
                  <a:cubicBezTo>
                    <a:pt x="544234" y="1506086"/>
                    <a:pt x="518164" y="1526363"/>
                    <a:pt x="494266" y="1500292"/>
                  </a:cubicBezTo>
                  <a:cubicBezTo>
                    <a:pt x="491369" y="1497396"/>
                    <a:pt x="486300" y="1496671"/>
                    <a:pt x="487024" y="1490878"/>
                  </a:cubicBezTo>
                  <a:cubicBezTo>
                    <a:pt x="487748" y="1485809"/>
                    <a:pt x="492093" y="1480015"/>
                    <a:pt x="496438" y="1482188"/>
                  </a:cubicBezTo>
                  <a:cubicBezTo>
                    <a:pt x="536268" y="1503189"/>
                    <a:pt x="502956" y="1459014"/>
                    <a:pt x="520336" y="1460462"/>
                  </a:cubicBezTo>
                  <a:cubicBezTo>
                    <a:pt x="534820" y="1517673"/>
                    <a:pt x="579719" y="1491602"/>
                    <a:pt x="613031" y="1485809"/>
                  </a:cubicBezTo>
                  <a:cubicBezTo>
                    <a:pt x="665173" y="1477119"/>
                    <a:pt x="707175" y="1432219"/>
                    <a:pt x="712244" y="1390217"/>
                  </a:cubicBezTo>
                  <a:cubicBezTo>
                    <a:pt x="714417" y="1380078"/>
                    <a:pt x="715141" y="1369940"/>
                    <a:pt x="720935" y="1361974"/>
                  </a:cubicBezTo>
                  <a:cubicBezTo>
                    <a:pt x="724555" y="1370664"/>
                    <a:pt x="727452" y="1379354"/>
                    <a:pt x="730349" y="1388044"/>
                  </a:cubicBezTo>
                  <a:cubicBezTo>
                    <a:pt x="731073" y="1385872"/>
                    <a:pt x="731797" y="1384423"/>
                    <a:pt x="732521" y="1382251"/>
                  </a:cubicBezTo>
                  <a:cubicBezTo>
                    <a:pt x="733970" y="1376457"/>
                    <a:pt x="739039" y="1372113"/>
                    <a:pt x="740487" y="1366319"/>
                  </a:cubicBezTo>
                  <a:cubicBezTo>
                    <a:pt x="742660" y="1355456"/>
                    <a:pt x="739763" y="1345318"/>
                    <a:pt x="738315" y="1334455"/>
                  </a:cubicBezTo>
                  <a:cubicBezTo>
                    <a:pt x="727452" y="1256243"/>
                    <a:pt x="710796" y="1178756"/>
                    <a:pt x="723107" y="1099096"/>
                  </a:cubicBezTo>
                  <a:cubicBezTo>
                    <a:pt x="715865" y="1083164"/>
                    <a:pt x="715141" y="1065783"/>
                    <a:pt x="715141" y="1046955"/>
                  </a:cubicBezTo>
                  <a:cubicBezTo>
                    <a:pt x="714417" y="1013643"/>
                    <a:pt x="727452" y="982502"/>
                    <a:pt x="728901" y="949914"/>
                  </a:cubicBezTo>
                  <a:cubicBezTo>
                    <a:pt x="736867" y="990469"/>
                    <a:pt x="744833" y="1031747"/>
                    <a:pt x="749178" y="1073025"/>
                  </a:cubicBezTo>
                  <a:cubicBezTo>
                    <a:pt x="765110" y="1212068"/>
                    <a:pt x="787559" y="1351111"/>
                    <a:pt x="817251" y="1488706"/>
                  </a:cubicBezTo>
                  <a:cubicBezTo>
                    <a:pt x="817975" y="1493050"/>
                    <a:pt x="820147" y="1496671"/>
                    <a:pt x="821596" y="1500292"/>
                  </a:cubicBezTo>
                  <a:cubicBezTo>
                    <a:pt x="825217" y="1495947"/>
                    <a:pt x="829562" y="1491602"/>
                    <a:pt x="833907" y="1487257"/>
                  </a:cubicBezTo>
                  <a:cubicBezTo>
                    <a:pt x="857805" y="1579228"/>
                    <a:pt x="875909" y="1674096"/>
                    <a:pt x="943258" y="1747963"/>
                  </a:cubicBezTo>
                  <a:cubicBezTo>
                    <a:pt x="930223" y="1788517"/>
                    <a:pt x="974398" y="1800828"/>
                    <a:pt x="983088" y="1831243"/>
                  </a:cubicBezTo>
                  <a:cubicBezTo>
                    <a:pt x="989606" y="1855141"/>
                    <a:pt x="1005538" y="1873246"/>
                    <a:pt x="1019297" y="1893523"/>
                  </a:cubicBezTo>
                  <a:cubicBezTo>
                    <a:pt x="983812" y="1881936"/>
                    <a:pt x="964984" y="1852245"/>
                    <a:pt x="940362" y="1827622"/>
                  </a:cubicBezTo>
                  <a:cubicBezTo>
                    <a:pt x="931671" y="1839934"/>
                    <a:pt x="939637" y="1851520"/>
                    <a:pt x="936741" y="1861659"/>
                  </a:cubicBezTo>
                  <a:cubicBezTo>
                    <a:pt x="935292" y="1866728"/>
                    <a:pt x="933844" y="1871073"/>
                    <a:pt x="931671" y="1875419"/>
                  </a:cubicBezTo>
                  <a:cubicBezTo>
                    <a:pt x="937465" y="1891350"/>
                    <a:pt x="925878" y="1909455"/>
                    <a:pt x="936741" y="1924663"/>
                  </a:cubicBezTo>
                  <a:cubicBezTo>
                    <a:pt x="949776" y="2005047"/>
                    <a:pt x="964984" y="2083983"/>
                    <a:pt x="973674" y="2165091"/>
                  </a:cubicBezTo>
                  <a:cubicBezTo>
                    <a:pt x="975122" y="2178127"/>
                    <a:pt x="974398" y="2191886"/>
                    <a:pt x="979467" y="2204197"/>
                  </a:cubicBezTo>
                  <a:cubicBezTo>
                    <a:pt x="999020" y="2255614"/>
                    <a:pt x="999744" y="2309203"/>
                    <a:pt x="988158" y="2361344"/>
                  </a:cubicBezTo>
                  <a:cubicBezTo>
                    <a:pt x="976571" y="2412761"/>
                    <a:pt x="975847" y="2466351"/>
                    <a:pt x="952673" y="2514871"/>
                  </a:cubicBezTo>
                  <a:cubicBezTo>
                    <a:pt x="947603" y="2565564"/>
                    <a:pt x="940362" y="2616981"/>
                    <a:pt x="944707" y="2668398"/>
                  </a:cubicBezTo>
                  <a:cubicBezTo>
                    <a:pt x="946155" y="2689399"/>
                    <a:pt x="952673" y="2710400"/>
                    <a:pt x="946155" y="2732126"/>
                  </a:cubicBezTo>
                  <a:cubicBezTo>
                    <a:pt x="941810" y="2751679"/>
                    <a:pt x="955569" y="2763265"/>
                    <a:pt x="965708" y="2776300"/>
                  </a:cubicBezTo>
                  <a:cubicBezTo>
                    <a:pt x="990330" y="2807440"/>
                    <a:pt x="1017849" y="2838580"/>
                    <a:pt x="1016401" y="2882031"/>
                  </a:cubicBezTo>
                  <a:cubicBezTo>
                    <a:pt x="1015677" y="2917516"/>
                    <a:pt x="1034505" y="2937793"/>
                    <a:pt x="1062748" y="2954449"/>
                  </a:cubicBezTo>
                  <a:cubicBezTo>
                    <a:pt x="1078680" y="2963864"/>
                    <a:pt x="1095337" y="2968933"/>
                    <a:pt x="1113441" y="2972554"/>
                  </a:cubicBezTo>
                  <a:cubicBezTo>
                    <a:pt x="1114165" y="2966760"/>
                    <a:pt x="1120683" y="2965312"/>
                    <a:pt x="1125752" y="2962415"/>
                  </a:cubicBezTo>
                  <a:cubicBezTo>
                    <a:pt x="1161961" y="2965312"/>
                    <a:pt x="1198170" y="2968933"/>
                    <a:pt x="1234379" y="2971830"/>
                  </a:cubicBezTo>
                  <a:cubicBezTo>
                    <a:pt x="1241621" y="2974002"/>
                    <a:pt x="1248863" y="2976175"/>
                    <a:pt x="1256829" y="2979071"/>
                  </a:cubicBezTo>
                  <a:cubicBezTo>
                    <a:pt x="1220620" y="2981968"/>
                    <a:pt x="1184411" y="2984141"/>
                    <a:pt x="1147478" y="2976175"/>
                  </a:cubicBezTo>
                  <a:cubicBezTo>
                    <a:pt x="1139512" y="2974726"/>
                    <a:pt x="1132270" y="2974002"/>
                    <a:pt x="1125752" y="2976175"/>
                  </a:cubicBezTo>
                  <a:cubicBezTo>
                    <a:pt x="1124304" y="2977623"/>
                    <a:pt x="1123580" y="2978347"/>
                    <a:pt x="1122131" y="2980520"/>
                  </a:cubicBezTo>
                  <a:cubicBezTo>
                    <a:pt x="1105475" y="3060904"/>
                    <a:pt x="1073611" y="3136943"/>
                    <a:pt x="1043195" y="3212258"/>
                  </a:cubicBezTo>
                  <a:cubicBezTo>
                    <a:pt x="1038126" y="3215879"/>
                    <a:pt x="1038850" y="3220948"/>
                    <a:pt x="1041747" y="3226742"/>
                  </a:cubicBezTo>
                  <a:cubicBezTo>
                    <a:pt x="1043195" y="3234707"/>
                    <a:pt x="1042471" y="3242674"/>
                    <a:pt x="1036678" y="3249915"/>
                  </a:cubicBezTo>
                  <a:cubicBezTo>
                    <a:pt x="1034505" y="3262227"/>
                    <a:pt x="1032333" y="3275262"/>
                    <a:pt x="1030884" y="3288297"/>
                  </a:cubicBezTo>
                  <a:cubicBezTo>
                    <a:pt x="1027263" y="3323782"/>
                    <a:pt x="1011331" y="3357818"/>
                    <a:pt x="1027988" y="3392579"/>
                  </a:cubicBezTo>
                  <a:cubicBezTo>
                    <a:pt x="1028712" y="3394027"/>
                    <a:pt x="1029436" y="3395476"/>
                    <a:pt x="1029436" y="3396924"/>
                  </a:cubicBezTo>
                  <a:cubicBezTo>
                    <a:pt x="1086646" y="3451238"/>
                    <a:pt x="1159789" y="3446893"/>
                    <a:pt x="1231483" y="3446168"/>
                  </a:cubicBezTo>
                  <a:cubicBezTo>
                    <a:pt x="1264071" y="3445444"/>
                    <a:pt x="1296659" y="3437478"/>
                    <a:pt x="1327075" y="3425167"/>
                  </a:cubicBezTo>
                  <a:cubicBezTo>
                    <a:pt x="1392251" y="3399097"/>
                    <a:pt x="1441495" y="3357818"/>
                    <a:pt x="1455979" y="3286849"/>
                  </a:cubicBezTo>
                  <a:cubicBezTo>
                    <a:pt x="1461048" y="3336093"/>
                    <a:pt x="1431357" y="3388234"/>
                    <a:pt x="1379940" y="3415029"/>
                  </a:cubicBezTo>
                  <a:cubicBezTo>
                    <a:pt x="1278554" y="3467894"/>
                    <a:pt x="1173548" y="3470066"/>
                    <a:pt x="1065645" y="3436030"/>
                  </a:cubicBezTo>
                  <a:cubicBezTo>
                    <a:pt x="1046092" y="3429512"/>
                    <a:pt x="1027263" y="3420098"/>
                    <a:pt x="1018573" y="3399821"/>
                  </a:cubicBezTo>
                  <a:cubicBezTo>
                    <a:pt x="1019297" y="3399097"/>
                    <a:pt x="1020022" y="3398373"/>
                    <a:pt x="1020022" y="3397648"/>
                  </a:cubicBezTo>
                  <a:cubicBezTo>
                    <a:pt x="1009159" y="3392579"/>
                    <a:pt x="1008435" y="3392579"/>
                    <a:pt x="1008435" y="3399097"/>
                  </a:cubicBezTo>
                  <a:cubicBezTo>
                    <a:pt x="1009159" y="3425891"/>
                    <a:pt x="1022194" y="3444720"/>
                    <a:pt x="1046092" y="3455583"/>
                  </a:cubicBezTo>
                  <a:cubicBezTo>
                    <a:pt x="1148926" y="3501207"/>
                    <a:pt x="1252484" y="3497586"/>
                    <a:pt x="1353869" y="3454859"/>
                  </a:cubicBezTo>
                  <a:cubicBezTo>
                    <a:pt x="1440047" y="3417926"/>
                    <a:pt x="1477704" y="3344783"/>
                    <a:pt x="1487119" y="3254985"/>
                  </a:cubicBezTo>
                  <a:cubicBezTo>
                    <a:pt x="1492188" y="3249191"/>
                    <a:pt x="1498706" y="3244122"/>
                    <a:pt x="1500154" y="3236156"/>
                  </a:cubicBezTo>
                  <a:cubicBezTo>
                    <a:pt x="1501602" y="3222397"/>
                    <a:pt x="1492188" y="3211534"/>
                    <a:pt x="1487843" y="3199223"/>
                  </a:cubicBezTo>
                  <a:cubicBezTo>
                    <a:pt x="1485670" y="3196326"/>
                    <a:pt x="1482774" y="3193429"/>
                    <a:pt x="1480601" y="3190532"/>
                  </a:cubicBezTo>
                  <a:cubicBezTo>
                    <a:pt x="1476256" y="3160117"/>
                    <a:pt x="1463221" y="3128253"/>
                    <a:pt x="1484222" y="3100734"/>
                  </a:cubicBezTo>
                  <a:cubicBezTo>
                    <a:pt x="1505947" y="3071766"/>
                    <a:pt x="1505223" y="3040627"/>
                    <a:pt x="1497981" y="3008763"/>
                  </a:cubicBezTo>
                  <a:cubicBezTo>
                    <a:pt x="1493636" y="2987762"/>
                    <a:pt x="1485670" y="2967485"/>
                    <a:pt x="1487843" y="2945035"/>
                  </a:cubicBezTo>
                  <a:cubicBezTo>
                    <a:pt x="1487843" y="2942862"/>
                    <a:pt x="1488567" y="2941414"/>
                    <a:pt x="1488567" y="2939966"/>
                  </a:cubicBezTo>
                  <a:cubicBezTo>
                    <a:pt x="1487119" y="2941414"/>
                    <a:pt x="1486395" y="2942862"/>
                    <a:pt x="1484946" y="2943587"/>
                  </a:cubicBezTo>
                  <a:cubicBezTo>
                    <a:pt x="1482774" y="2925482"/>
                    <a:pt x="1474083" y="2929103"/>
                    <a:pt x="1461048" y="2933448"/>
                  </a:cubicBezTo>
                  <a:cubicBezTo>
                    <a:pt x="1436426" y="2941414"/>
                    <a:pt x="1412528" y="2952277"/>
                    <a:pt x="1387182" y="2953001"/>
                  </a:cubicBezTo>
                  <a:cubicBezTo>
                    <a:pt x="1382837" y="2955173"/>
                    <a:pt x="1380664" y="2954449"/>
                    <a:pt x="1379940" y="2953001"/>
                  </a:cubicBezTo>
                  <a:cubicBezTo>
                    <a:pt x="1340110" y="2964588"/>
                    <a:pt x="1298832" y="2968209"/>
                    <a:pt x="1258277" y="2973278"/>
                  </a:cubicBezTo>
                  <a:cubicBezTo>
                    <a:pt x="1251760" y="2968933"/>
                    <a:pt x="1241621" y="2975450"/>
                    <a:pt x="1236552" y="2967485"/>
                  </a:cubicBezTo>
                  <a:cubicBezTo>
                    <a:pt x="1284348" y="2959518"/>
                    <a:pt x="1332868" y="2952277"/>
                    <a:pt x="1381388" y="2944311"/>
                  </a:cubicBezTo>
                  <a:cubicBezTo>
                    <a:pt x="1381388" y="2944311"/>
                    <a:pt x="1381388" y="2944311"/>
                    <a:pt x="1381388" y="2944311"/>
                  </a:cubicBezTo>
                  <a:cubicBezTo>
                    <a:pt x="1399493" y="2938517"/>
                    <a:pt x="1416873" y="2932000"/>
                    <a:pt x="1435702" y="2929103"/>
                  </a:cubicBezTo>
                  <a:cubicBezTo>
                    <a:pt x="1460324" y="2925482"/>
                    <a:pt x="1464669" y="2908102"/>
                    <a:pt x="1463945" y="2887100"/>
                  </a:cubicBezTo>
                  <a:cubicBezTo>
                    <a:pt x="1472635" y="2918964"/>
                    <a:pt x="1489291" y="2903757"/>
                    <a:pt x="1503775" y="2894342"/>
                  </a:cubicBezTo>
                  <a:cubicBezTo>
                    <a:pt x="1506672" y="2892894"/>
                    <a:pt x="1509568" y="2889997"/>
                    <a:pt x="1511741" y="2887825"/>
                  </a:cubicBezTo>
                  <a:cubicBezTo>
                    <a:pt x="1511741" y="2790060"/>
                    <a:pt x="1501602" y="2697365"/>
                    <a:pt x="1498706" y="2604669"/>
                  </a:cubicBezTo>
                  <a:close/>
                  <a:moveTo>
                    <a:pt x="65550" y="854323"/>
                  </a:moveTo>
                  <a:cubicBezTo>
                    <a:pt x="61205" y="867358"/>
                    <a:pt x="57584" y="879669"/>
                    <a:pt x="51067" y="901394"/>
                  </a:cubicBezTo>
                  <a:cubicBezTo>
                    <a:pt x="51067" y="902118"/>
                    <a:pt x="50342" y="903567"/>
                    <a:pt x="50342" y="904291"/>
                  </a:cubicBezTo>
                  <a:cubicBezTo>
                    <a:pt x="50342" y="902842"/>
                    <a:pt x="50342" y="902118"/>
                    <a:pt x="50342" y="900670"/>
                  </a:cubicBezTo>
                  <a:cubicBezTo>
                    <a:pt x="48170" y="873875"/>
                    <a:pt x="49618" y="856495"/>
                    <a:pt x="52515" y="839115"/>
                  </a:cubicBezTo>
                  <a:cubicBezTo>
                    <a:pt x="56136" y="820286"/>
                    <a:pt x="60481" y="801457"/>
                    <a:pt x="60481" y="783352"/>
                  </a:cubicBezTo>
                  <a:cubicBezTo>
                    <a:pt x="62653" y="807251"/>
                    <a:pt x="66274" y="830424"/>
                    <a:pt x="66998" y="854323"/>
                  </a:cubicBezTo>
                  <a:cubicBezTo>
                    <a:pt x="66274" y="855047"/>
                    <a:pt x="66274" y="855047"/>
                    <a:pt x="65550" y="854323"/>
                  </a:cubicBezTo>
                  <a:close/>
                  <a:moveTo>
                    <a:pt x="253113" y="335808"/>
                  </a:moveTo>
                  <a:cubicBezTo>
                    <a:pt x="285701" y="328566"/>
                    <a:pt x="317565" y="314083"/>
                    <a:pt x="358120" y="325670"/>
                  </a:cubicBezTo>
                  <a:cubicBezTo>
                    <a:pt x="319014" y="338705"/>
                    <a:pt x="286426" y="345223"/>
                    <a:pt x="253113" y="335808"/>
                  </a:cubicBezTo>
                  <a:close/>
                  <a:moveTo>
                    <a:pt x="557270" y="1616161"/>
                  </a:moveTo>
                  <a:cubicBezTo>
                    <a:pt x="541337" y="1592988"/>
                    <a:pt x="539889" y="1566193"/>
                    <a:pt x="539165" y="1540122"/>
                  </a:cubicBezTo>
                  <a:cubicBezTo>
                    <a:pt x="557270" y="1562572"/>
                    <a:pt x="559442" y="1588643"/>
                    <a:pt x="557270" y="1616161"/>
                  </a:cubicBezTo>
                  <a:close/>
                  <a:moveTo>
                    <a:pt x="509473" y="1444531"/>
                  </a:moveTo>
                  <a:cubicBezTo>
                    <a:pt x="493541" y="1435840"/>
                    <a:pt x="480506" y="1432943"/>
                    <a:pt x="479782" y="1414839"/>
                  </a:cubicBezTo>
                  <a:cubicBezTo>
                    <a:pt x="475437" y="1309833"/>
                    <a:pt x="455160" y="1204826"/>
                    <a:pt x="466023" y="1099096"/>
                  </a:cubicBezTo>
                  <a:cubicBezTo>
                    <a:pt x="476161" y="997710"/>
                    <a:pt x="491369" y="897774"/>
                    <a:pt x="505128" y="796388"/>
                  </a:cubicBezTo>
                  <a:cubicBezTo>
                    <a:pt x="505853" y="793491"/>
                    <a:pt x="508749" y="790594"/>
                    <a:pt x="510198" y="787698"/>
                  </a:cubicBezTo>
                  <a:cubicBezTo>
                    <a:pt x="513819" y="787698"/>
                    <a:pt x="516715" y="787698"/>
                    <a:pt x="520336" y="787698"/>
                  </a:cubicBezTo>
                  <a:cubicBezTo>
                    <a:pt x="481230" y="1004228"/>
                    <a:pt x="473989" y="1220758"/>
                    <a:pt x="509473" y="1444531"/>
                  </a:cubicBezTo>
                  <a:close/>
                  <a:moveTo>
                    <a:pt x="1110544" y="2825545"/>
                  </a:moveTo>
                  <a:cubicBezTo>
                    <a:pt x="1039574" y="2821200"/>
                    <a:pt x="969329" y="2740816"/>
                    <a:pt x="977295" y="2664052"/>
                  </a:cubicBezTo>
                  <a:cubicBezTo>
                    <a:pt x="1011331" y="2715469"/>
                    <a:pt x="1051161" y="2748782"/>
                    <a:pt x="1103302" y="2769783"/>
                  </a:cubicBezTo>
                  <a:cubicBezTo>
                    <a:pt x="1119959" y="2776300"/>
                    <a:pt x="1130097" y="2788612"/>
                    <a:pt x="1129373" y="2808165"/>
                  </a:cubicBezTo>
                  <a:cubicBezTo>
                    <a:pt x="1128649" y="2821200"/>
                    <a:pt x="1125028" y="2826269"/>
                    <a:pt x="1110544" y="2825545"/>
                  </a:cubicBezTo>
                  <a:close/>
                  <a:moveTo>
                    <a:pt x="1107648" y="2755299"/>
                  </a:moveTo>
                  <a:cubicBezTo>
                    <a:pt x="1051886" y="2729229"/>
                    <a:pt x="1006986" y="2690123"/>
                    <a:pt x="975122" y="2635085"/>
                  </a:cubicBezTo>
                  <a:cubicBezTo>
                    <a:pt x="969329" y="2624947"/>
                    <a:pt x="967880" y="2614084"/>
                    <a:pt x="967880" y="2602497"/>
                  </a:cubicBezTo>
                  <a:cubicBezTo>
                    <a:pt x="967156" y="2575702"/>
                    <a:pt x="975847" y="2572081"/>
                    <a:pt x="997572" y="2585841"/>
                  </a:cubicBezTo>
                  <a:cubicBezTo>
                    <a:pt x="1020022" y="2599600"/>
                    <a:pt x="1040299" y="2619877"/>
                    <a:pt x="1067818" y="2622774"/>
                  </a:cubicBezTo>
                  <a:cubicBezTo>
                    <a:pt x="1069990" y="2622774"/>
                    <a:pt x="1072163" y="2622774"/>
                    <a:pt x="1073611" y="2622774"/>
                  </a:cubicBezTo>
                  <a:cubicBezTo>
                    <a:pt x="1073611" y="2622774"/>
                    <a:pt x="1072887" y="2622774"/>
                    <a:pt x="1072887" y="2622050"/>
                  </a:cubicBezTo>
                  <a:cubicBezTo>
                    <a:pt x="1049713" y="2603221"/>
                    <a:pt x="1026539" y="2582220"/>
                    <a:pt x="1001917" y="2564839"/>
                  </a:cubicBezTo>
                  <a:cubicBezTo>
                    <a:pt x="971501" y="2544562"/>
                    <a:pt x="971501" y="2519216"/>
                    <a:pt x="985261" y="2482283"/>
                  </a:cubicBezTo>
                  <a:cubicBezTo>
                    <a:pt x="1017125" y="2531527"/>
                    <a:pt x="1060576" y="2559046"/>
                    <a:pt x="1109096" y="2581496"/>
                  </a:cubicBezTo>
                  <a:cubicBezTo>
                    <a:pt x="1133718" y="2593083"/>
                    <a:pt x="1106199" y="2609015"/>
                    <a:pt x="1111269" y="2624222"/>
                  </a:cubicBezTo>
                  <a:cubicBezTo>
                    <a:pt x="1116338" y="2638706"/>
                    <a:pt x="1098957" y="2634361"/>
                    <a:pt x="1090267" y="2634361"/>
                  </a:cubicBezTo>
                  <a:cubicBezTo>
                    <a:pt x="1087370" y="2632189"/>
                    <a:pt x="1085198" y="2630740"/>
                    <a:pt x="1082301" y="2628568"/>
                  </a:cubicBezTo>
                  <a:cubicBezTo>
                    <a:pt x="1083025" y="2630740"/>
                    <a:pt x="1083750" y="2632913"/>
                    <a:pt x="1084474" y="2635810"/>
                  </a:cubicBezTo>
                  <a:cubicBezTo>
                    <a:pt x="1125752" y="2658983"/>
                    <a:pt x="1122131" y="2701710"/>
                    <a:pt x="1128649" y="2740091"/>
                  </a:cubicBezTo>
                  <a:cubicBezTo>
                    <a:pt x="1132270" y="2761817"/>
                    <a:pt x="1119959" y="2761817"/>
                    <a:pt x="1107648" y="2755299"/>
                  </a:cubicBezTo>
                  <a:close/>
                  <a:moveTo>
                    <a:pt x="1177169" y="2787888"/>
                  </a:moveTo>
                  <a:cubicBezTo>
                    <a:pt x="1209033" y="2800923"/>
                    <a:pt x="1235103" y="2816855"/>
                    <a:pt x="1262622" y="2834959"/>
                  </a:cubicBezTo>
                  <a:cubicBezTo>
                    <a:pt x="1217723" y="2855960"/>
                    <a:pt x="1195274" y="2845098"/>
                    <a:pt x="1177169" y="2787888"/>
                  </a:cubicBezTo>
                  <a:close/>
                  <a:moveTo>
                    <a:pt x="1345179" y="2777749"/>
                  </a:moveTo>
                  <a:cubicBezTo>
                    <a:pt x="1366180" y="2792233"/>
                    <a:pt x="1384285" y="2773404"/>
                    <a:pt x="1404562" y="2772680"/>
                  </a:cubicBezTo>
                  <a:cubicBezTo>
                    <a:pt x="1414701" y="2772680"/>
                    <a:pt x="1431357" y="2758920"/>
                    <a:pt x="1431357" y="2782094"/>
                  </a:cubicBezTo>
                  <a:cubicBezTo>
                    <a:pt x="1431357" y="2798026"/>
                    <a:pt x="1445116" y="2822648"/>
                    <a:pt x="1413252" y="2826269"/>
                  </a:cubicBezTo>
                  <a:cubicBezTo>
                    <a:pt x="1388630" y="2829166"/>
                    <a:pt x="1364008" y="2837856"/>
                    <a:pt x="1340110" y="2835683"/>
                  </a:cubicBezTo>
                  <a:cubicBezTo>
                    <a:pt x="1307522" y="2832787"/>
                    <a:pt x="1324902" y="2803819"/>
                    <a:pt x="1322005" y="2785715"/>
                  </a:cubicBezTo>
                  <a:cubicBezTo>
                    <a:pt x="1324178" y="2784991"/>
                    <a:pt x="1326350" y="2784267"/>
                    <a:pt x="1329247" y="2783542"/>
                  </a:cubicBezTo>
                  <a:cubicBezTo>
                    <a:pt x="1327799" y="2782818"/>
                    <a:pt x="1326350" y="2782094"/>
                    <a:pt x="1324902" y="2781370"/>
                  </a:cubicBezTo>
                  <a:cubicBezTo>
                    <a:pt x="1316212" y="2758920"/>
                    <a:pt x="1325626" y="2735746"/>
                    <a:pt x="1320557" y="2713297"/>
                  </a:cubicBezTo>
                  <a:cubicBezTo>
                    <a:pt x="1306798" y="2720538"/>
                    <a:pt x="1309694" y="2733574"/>
                    <a:pt x="1308970" y="2744437"/>
                  </a:cubicBezTo>
                  <a:cubicBezTo>
                    <a:pt x="1305349" y="2780646"/>
                    <a:pt x="1286520" y="2794405"/>
                    <a:pt x="1251760" y="2786439"/>
                  </a:cubicBezTo>
                  <a:cubicBezTo>
                    <a:pt x="1220620" y="2779197"/>
                    <a:pt x="1156168" y="2704607"/>
                    <a:pt x="1154719" y="2674915"/>
                  </a:cubicBezTo>
                  <a:cubicBezTo>
                    <a:pt x="1153995" y="2660431"/>
                    <a:pt x="1163410" y="2661880"/>
                    <a:pt x="1170651" y="2662604"/>
                  </a:cubicBezTo>
                  <a:cubicBezTo>
                    <a:pt x="1227862" y="2668398"/>
                    <a:pt x="1283624" y="2645948"/>
                    <a:pt x="1341558" y="2663328"/>
                  </a:cubicBezTo>
                  <a:cubicBezTo>
                    <a:pt x="1358939" y="2668398"/>
                    <a:pt x="1369801" y="2646672"/>
                    <a:pt x="1388630" y="2640878"/>
                  </a:cubicBezTo>
                  <a:cubicBezTo>
                    <a:pt x="1371250" y="2625671"/>
                    <a:pt x="1361835" y="2621326"/>
                    <a:pt x="1340834" y="2633637"/>
                  </a:cubicBezTo>
                  <a:cubicBezTo>
                    <a:pt x="1307522" y="2652466"/>
                    <a:pt x="1266243" y="2643051"/>
                    <a:pt x="1228586" y="2649569"/>
                  </a:cubicBezTo>
                  <a:cubicBezTo>
                    <a:pt x="1216999" y="2651741"/>
                    <a:pt x="1203964" y="2651017"/>
                    <a:pt x="1191653" y="2651017"/>
                  </a:cubicBezTo>
                  <a:cubicBezTo>
                    <a:pt x="1134442" y="2651741"/>
                    <a:pt x="1134442" y="2651741"/>
                    <a:pt x="1129373" y="2594531"/>
                  </a:cubicBezTo>
                  <a:cubicBezTo>
                    <a:pt x="1209757" y="2588738"/>
                    <a:pt x="1292314" y="2603945"/>
                    <a:pt x="1369077" y="2577875"/>
                  </a:cubicBezTo>
                  <a:cubicBezTo>
                    <a:pt x="1378491" y="2588013"/>
                    <a:pt x="1353145" y="2595255"/>
                    <a:pt x="1369077" y="2602497"/>
                  </a:cubicBezTo>
                  <a:cubicBezTo>
                    <a:pt x="1379940" y="2607566"/>
                    <a:pt x="1384285" y="2597428"/>
                    <a:pt x="1391527" y="2589462"/>
                  </a:cubicBezTo>
                  <a:cubicBezTo>
                    <a:pt x="1441495" y="2522113"/>
                    <a:pt x="1448013" y="2445349"/>
                    <a:pt x="1445116" y="2366414"/>
                  </a:cubicBezTo>
                  <a:cubicBezTo>
                    <a:pt x="1442219" y="2284581"/>
                    <a:pt x="1437874" y="2203473"/>
                    <a:pt x="1437874" y="2121641"/>
                  </a:cubicBezTo>
                  <a:cubicBezTo>
                    <a:pt x="1453806" y="2157850"/>
                    <a:pt x="1448013" y="2196955"/>
                    <a:pt x="1455255" y="2233889"/>
                  </a:cubicBezTo>
                  <a:cubicBezTo>
                    <a:pt x="1465393" y="2296168"/>
                    <a:pt x="1458876" y="2359896"/>
                    <a:pt x="1480601" y="2421451"/>
                  </a:cubicBezTo>
                  <a:cubicBezTo>
                    <a:pt x="1487119" y="2441728"/>
                    <a:pt x="1478429" y="2465627"/>
                    <a:pt x="1469014" y="2483731"/>
                  </a:cubicBezTo>
                  <a:cubicBezTo>
                    <a:pt x="1445840" y="2529355"/>
                    <a:pt x="1443668" y="2579323"/>
                    <a:pt x="1432805" y="2625671"/>
                  </a:cubicBezTo>
                  <a:cubicBezTo>
                    <a:pt x="1427012" y="2651017"/>
                    <a:pt x="1434253" y="2682157"/>
                    <a:pt x="1436426" y="2710400"/>
                  </a:cubicBezTo>
                  <a:cubicBezTo>
                    <a:pt x="1438599" y="2739367"/>
                    <a:pt x="1430633" y="2756023"/>
                    <a:pt x="1399493" y="2761093"/>
                  </a:cubicBezTo>
                  <a:cubicBezTo>
                    <a:pt x="1383561" y="2763989"/>
                    <a:pt x="1367629" y="2774128"/>
                    <a:pt x="1350248" y="2774128"/>
                  </a:cubicBezTo>
                  <a:cubicBezTo>
                    <a:pt x="1348800" y="2776300"/>
                    <a:pt x="1347352" y="2777749"/>
                    <a:pt x="1345903" y="2779197"/>
                  </a:cubicBezTo>
                  <a:cubicBezTo>
                    <a:pt x="1344455" y="2778473"/>
                    <a:pt x="1345179" y="2777749"/>
                    <a:pt x="1345179" y="277774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Google Shape;353;g96f5ae2017_0_131"/>
            <p:cNvSpPr/>
            <p:nvPr/>
          </p:nvSpPr>
          <p:spPr>
            <a:xfrm>
              <a:off x="5825879" y="2371264"/>
              <a:ext cx="85986" cy="47200"/>
            </a:xfrm>
            <a:custGeom>
              <a:avLst/>
              <a:gdLst/>
              <a:ahLst/>
              <a:cxnLst/>
              <a:rect l="l" t="t" r="r" b="b"/>
              <a:pathLst>
                <a:path w="85986" h="47200" extrusionOk="0">
                  <a:moveTo>
                    <a:pt x="81108" y="3327"/>
                  </a:moveTo>
                  <a:cubicBezTo>
                    <a:pt x="68797" y="-6087"/>
                    <a:pt x="55762" y="6948"/>
                    <a:pt x="44175" y="12017"/>
                  </a:cubicBezTo>
                  <a:cubicBezTo>
                    <a:pt x="28967" y="18535"/>
                    <a:pt x="10863" y="19983"/>
                    <a:pt x="0" y="35191"/>
                  </a:cubicBezTo>
                  <a:cubicBezTo>
                    <a:pt x="26795" y="56192"/>
                    <a:pt x="52141" y="44606"/>
                    <a:pt x="78212" y="38088"/>
                  </a:cubicBezTo>
                  <a:cubicBezTo>
                    <a:pt x="76763" y="25777"/>
                    <a:pt x="94144" y="13466"/>
                    <a:pt x="81108" y="332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354;g96f5ae2017_0_131"/>
            <p:cNvSpPr/>
            <p:nvPr/>
          </p:nvSpPr>
          <p:spPr>
            <a:xfrm>
              <a:off x="6464238" y="1009509"/>
              <a:ext cx="47430" cy="85725"/>
            </a:xfrm>
            <a:custGeom>
              <a:avLst/>
              <a:gdLst/>
              <a:ahLst/>
              <a:cxnLst/>
              <a:rect l="l" t="t" r="r" b="b"/>
              <a:pathLst>
                <a:path w="47430" h="85725" extrusionOk="0">
                  <a:moveTo>
                    <a:pt x="29336" y="0"/>
                  </a:moveTo>
                  <a:cubicBezTo>
                    <a:pt x="29336" y="18829"/>
                    <a:pt x="27164" y="34761"/>
                    <a:pt x="17750" y="47796"/>
                  </a:cubicBezTo>
                  <a:cubicBezTo>
                    <a:pt x="9784" y="57935"/>
                    <a:pt x="-3976" y="67349"/>
                    <a:pt x="1093" y="83281"/>
                  </a:cubicBezTo>
                  <a:cubicBezTo>
                    <a:pt x="1818" y="85453"/>
                    <a:pt x="8335" y="86178"/>
                    <a:pt x="11232" y="85453"/>
                  </a:cubicBezTo>
                  <a:cubicBezTo>
                    <a:pt x="28612" y="81108"/>
                    <a:pt x="37302" y="67349"/>
                    <a:pt x="43096" y="54314"/>
                  </a:cubicBezTo>
                  <a:cubicBezTo>
                    <a:pt x="48889" y="36933"/>
                    <a:pt x="52510" y="17380"/>
                    <a:pt x="2933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355;g96f5ae2017_0_131"/>
            <p:cNvSpPr/>
            <p:nvPr/>
          </p:nvSpPr>
          <p:spPr>
            <a:xfrm>
              <a:off x="5692773" y="168"/>
              <a:ext cx="1153192" cy="1085548"/>
            </a:xfrm>
            <a:custGeom>
              <a:avLst/>
              <a:gdLst/>
              <a:ahLst/>
              <a:cxnLst/>
              <a:rect l="l" t="t" r="r" b="b"/>
              <a:pathLst>
                <a:path w="1153192" h="1085548" extrusionOk="0">
                  <a:moveTo>
                    <a:pt x="96173" y="965165"/>
                  </a:moveTo>
                  <a:cubicBezTo>
                    <a:pt x="150486" y="1002098"/>
                    <a:pt x="211317" y="1023100"/>
                    <a:pt x="273597" y="1038307"/>
                  </a:cubicBezTo>
                  <a:cubicBezTo>
                    <a:pt x="281563" y="1039756"/>
                    <a:pt x="291702" y="1041204"/>
                    <a:pt x="298219" y="1038307"/>
                  </a:cubicBezTo>
                  <a:cubicBezTo>
                    <a:pt x="306185" y="1034687"/>
                    <a:pt x="300392" y="1028169"/>
                    <a:pt x="294598" y="1025272"/>
                  </a:cubicBezTo>
                  <a:cubicBezTo>
                    <a:pt x="294598" y="1025272"/>
                    <a:pt x="294598" y="1025272"/>
                    <a:pt x="294598" y="1025272"/>
                  </a:cubicBezTo>
                  <a:cubicBezTo>
                    <a:pt x="294598" y="1025996"/>
                    <a:pt x="294598" y="1027445"/>
                    <a:pt x="294598" y="1028169"/>
                  </a:cubicBezTo>
                  <a:cubicBezTo>
                    <a:pt x="212042" y="1006444"/>
                    <a:pt x="132382" y="979649"/>
                    <a:pt x="68654" y="917369"/>
                  </a:cubicBezTo>
                  <a:cubicBezTo>
                    <a:pt x="46928" y="895644"/>
                    <a:pt x="29548" y="871746"/>
                    <a:pt x="28099" y="837709"/>
                  </a:cubicBezTo>
                  <a:cubicBezTo>
                    <a:pt x="74447" y="941991"/>
                    <a:pt x="168591" y="976752"/>
                    <a:pt x="264907" y="1009340"/>
                  </a:cubicBezTo>
                  <a:cubicBezTo>
                    <a:pt x="274321" y="1012237"/>
                    <a:pt x="284460" y="1012237"/>
                    <a:pt x="291702" y="1019479"/>
                  </a:cubicBezTo>
                  <a:cubicBezTo>
                    <a:pt x="292426" y="1019479"/>
                    <a:pt x="293874" y="1020203"/>
                    <a:pt x="294598" y="1020203"/>
                  </a:cubicBezTo>
                  <a:cubicBezTo>
                    <a:pt x="315600" y="1021651"/>
                    <a:pt x="334428" y="1016582"/>
                    <a:pt x="338049" y="991236"/>
                  </a:cubicBezTo>
                  <a:cubicBezTo>
                    <a:pt x="338049" y="990512"/>
                    <a:pt x="338049" y="990512"/>
                    <a:pt x="338049" y="989787"/>
                  </a:cubicBezTo>
                  <a:cubicBezTo>
                    <a:pt x="337325" y="989787"/>
                    <a:pt x="336601" y="989787"/>
                    <a:pt x="336601" y="989787"/>
                  </a:cubicBezTo>
                  <a:cubicBezTo>
                    <a:pt x="327187" y="976028"/>
                    <a:pt x="319221" y="962268"/>
                    <a:pt x="309082" y="948509"/>
                  </a:cubicBezTo>
                  <a:cubicBezTo>
                    <a:pt x="288081" y="921714"/>
                    <a:pt x="280115" y="889850"/>
                    <a:pt x="277218" y="855090"/>
                  </a:cubicBezTo>
                  <a:cubicBezTo>
                    <a:pt x="274321" y="824674"/>
                    <a:pt x="290977" y="789913"/>
                    <a:pt x="264183" y="763119"/>
                  </a:cubicBezTo>
                  <a:cubicBezTo>
                    <a:pt x="263459" y="762394"/>
                    <a:pt x="277218" y="734875"/>
                    <a:pt x="270700" y="719668"/>
                  </a:cubicBezTo>
                  <a:cubicBezTo>
                    <a:pt x="242457" y="654491"/>
                    <a:pt x="266355" y="588591"/>
                    <a:pt x="265631" y="523414"/>
                  </a:cubicBezTo>
                  <a:cubicBezTo>
                    <a:pt x="277942" y="542967"/>
                    <a:pt x="277942" y="565417"/>
                    <a:pt x="275770" y="586418"/>
                  </a:cubicBezTo>
                  <a:cubicBezTo>
                    <a:pt x="271425" y="632042"/>
                    <a:pt x="273597" y="676217"/>
                    <a:pt x="285184" y="719668"/>
                  </a:cubicBezTo>
                  <a:cubicBezTo>
                    <a:pt x="294598" y="755877"/>
                    <a:pt x="288081" y="792086"/>
                    <a:pt x="293874" y="828295"/>
                  </a:cubicBezTo>
                  <a:cubicBezTo>
                    <a:pt x="302564" y="881884"/>
                    <a:pt x="318496" y="933301"/>
                    <a:pt x="340222" y="982546"/>
                  </a:cubicBezTo>
                  <a:cubicBezTo>
                    <a:pt x="342394" y="985442"/>
                    <a:pt x="344567" y="988339"/>
                    <a:pt x="346739" y="991236"/>
                  </a:cubicBezTo>
                  <a:cubicBezTo>
                    <a:pt x="358326" y="1004995"/>
                    <a:pt x="370637" y="1018030"/>
                    <a:pt x="381500" y="1032514"/>
                  </a:cubicBezTo>
                  <a:cubicBezTo>
                    <a:pt x="407571" y="1066551"/>
                    <a:pt x="439435" y="1087552"/>
                    <a:pt x="484334" y="1078137"/>
                  </a:cubicBezTo>
                  <a:cubicBezTo>
                    <a:pt x="491576" y="1076689"/>
                    <a:pt x="499542" y="1077413"/>
                    <a:pt x="506059" y="1079586"/>
                  </a:cubicBezTo>
                  <a:cubicBezTo>
                    <a:pt x="576305" y="1098415"/>
                    <a:pt x="635688" y="1070172"/>
                    <a:pt x="686381" y="1029617"/>
                  </a:cubicBezTo>
                  <a:cubicBezTo>
                    <a:pt x="748660" y="979649"/>
                    <a:pt x="817457" y="926059"/>
                    <a:pt x="825424" y="841330"/>
                  </a:cubicBezTo>
                  <a:cubicBezTo>
                    <a:pt x="833389" y="751532"/>
                    <a:pt x="856563" y="666078"/>
                    <a:pt x="865978" y="577004"/>
                  </a:cubicBezTo>
                  <a:cubicBezTo>
                    <a:pt x="867426" y="562520"/>
                    <a:pt x="868150" y="548037"/>
                    <a:pt x="868874" y="533553"/>
                  </a:cubicBezTo>
                  <a:cubicBezTo>
                    <a:pt x="872495" y="533553"/>
                    <a:pt x="875392" y="534277"/>
                    <a:pt x="879013" y="534277"/>
                  </a:cubicBezTo>
                  <a:cubicBezTo>
                    <a:pt x="884082" y="566141"/>
                    <a:pt x="873944" y="598005"/>
                    <a:pt x="870323" y="630593"/>
                  </a:cubicBezTo>
                  <a:cubicBezTo>
                    <a:pt x="865254" y="668251"/>
                    <a:pt x="858012" y="706632"/>
                    <a:pt x="852218" y="745014"/>
                  </a:cubicBezTo>
                  <a:cubicBezTo>
                    <a:pt x="850770" y="754428"/>
                    <a:pt x="852942" y="766015"/>
                    <a:pt x="862357" y="769636"/>
                  </a:cubicBezTo>
                  <a:cubicBezTo>
                    <a:pt x="870323" y="772533"/>
                    <a:pt x="877565" y="763843"/>
                    <a:pt x="884082" y="758773"/>
                  </a:cubicBezTo>
                  <a:cubicBezTo>
                    <a:pt x="889152" y="755153"/>
                    <a:pt x="888427" y="744290"/>
                    <a:pt x="899290" y="746462"/>
                  </a:cubicBezTo>
                  <a:cubicBezTo>
                    <a:pt x="897117" y="760222"/>
                    <a:pt x="891324" y="774705"/>
                    <a:pt x="878289" y="776878"/>
                  </a:cubicBezTo>
                  <a:cubicBezTo>
                    <a:pt x="852218" y="781947"/>
                    <a:pt x="850046" y="798603"/>
                    <a:pt x="848597" y="818880"/>
                  </a:cubicBezTo>
                  <a:cubicBezTo>
                    <a:pt x="845701" y="857986"/>
                    <a:pt x="835562" y="894920"/>
                    <a:pt x="814561" y="928956"/>
                  </a:cubicBezTo>
                  <a:cubicBezTo>
                    <a:pt x="801525" y="949957"/>
                    <a:pt x="796456" y="969510"/>
                    <a:pt x="808767" y="992684"/>
                  </a:cubicBezTo>
                  <a:cubicBezTo>
                    <a:pt x="822527" y="1017306"/>
                    <a:pt x="844252" y="1012961"/>
                    <a:pt x="866702" y="1011513"/>
                  </a:cubicBezTo>
                  <a:cubicBezTo>
                    <a:pt x="871771" y="1010789"/>
                    <a:pt x="876116" y="1010789"/>
                    <a:pt x="881185" y="1010064"/>
                  </a:cubicBezTo>
                  <a:cubicBezTo>
                    <a:pt x="895669" y="1006444"/>
                    <a:pt x="910153" y="1002823"/>
                    <a:pt x="924636" y="1001374"/>
                  </a:cubicBezTo>
                  <a:cubicBezTo>
                    <a:pt x="932602" y="999202"/>
                    <a:pt x="939844" y="997029"/>
                    <a:pt x="947086" y="994857"/>
                  </a:cubicBezTo>
                  <a:cubicBezTo>
                    <a:pt x="940568" y="997753"/>
                    <a:pt x="933327" y="999926"/>
                    <a:pt x="926085" y="1001374"/>
                  </a:cubicBezTo>
                  <a:cubicBezTo>
                    <a:pt x="937672" y="999926"/>
                    <a:pt x="949983" y="999926"/>
                    <a:pt x="963018" y="1001374"/>
                  </a:cubicBezTo>
                  <a:cubicBezTo>
                    <a:pt x="933327" y="1007168"/>
                    <a:pt x="904359" y="1012961"/>
                    <a:pt x="874668" y="1019479"/>
                  </a:cubicBezTo>
                  <a:cubicBezTo>
                    <a:pt x="873944" y="1019479"/>
                    <a:pt x="873944" y="1018755"/>
                    <a:pt x="873219" y="1018755"/>
                  </a:cubicBezTo>
                  <a:cubicBezTo>
                    <a:pt x="863805" y="1020927"/>
                    <a:pt x="855115" y="1022375"/>
                    <a:pt x="845701" y="1025272"/>
                  </a:cubicBezTo>
                  <a:cubicBezTo>
                    <a:pt x="838459" y="1027445"/>
                    <a:pt x="831217" y="1031790"/>
                    <a:pt x="832665" y="1040480"/>
                  </a:cubicBezTo>
                  <a:cubicBezTo>
                    <a:pt x="834114" y="1052067"/>
                    <a:pt x="843528" y="1051343"/>
                    <a:pt x="852218" y="1049170"/>
                  </a:cubicBezTo>
                  <a:cubicBezTo>
                    <a:pt x="934775" y="1031066"/>
                    <a:pt x="1015883" y="1010789"/>
                    <a:pt x="1081784" y="953578"/>
                  </a:cubicBezTo>
                  <a:cubicBezTo>
                    <a:pt x="1144063" y="900713"/>
                    <a:pt x="1165789" y="833364"/>
                    <a:pt x="1146236" y="754428"/>
                  </a:cubicBezTo>
                  <a:cubicBezTo>
                    <a:pt x="1124511" y="665354"/>
                    <a:pt x="1079611" y="589315"/>
                    <a:pt x="1013711" y="528484"/>
                  </a:cubicBezTo>
                  <a:cubicBezTo>
                    <a:pt x="966639" y="485757"/>
                    <a:pt x="944189" y="437237"/>
                    <a:pt x="942741" y="376405"/>
                  </a:cubicBezTo>
                  <a:cubicBezTo>
                    <a:pt x="942741" y="369164"/>
                    <a:pt x="941293" y="361922"/>
                    <a:pt x="940568" y="354680"/>
                  </a:cubicBezTo>
                  <a:cubicBezTo>
                    <a:pt x="931154" y="209844"/>
                    <a:pt x="841355" y="120769"/>
                    <a:pt x="729107" y="46903"/>
                  </a:cubicBezTo>
                  <a:cubicBezTo>
                    <a:pt x="657413" y="-169"/>
                    <a:pt x="579926" y="-8859"/>
                    <a:pt x="498093" y="7797"/>
                  </a:cubicBezTo>
                  <a:cubicBezTo>
                    <a:pt x="484334" y="10694"/>
                    <a:pt x="464057" y="6349"/>
                    <a:pt x="460436" y="23005"/>
                  </a:cubicBezTo>
                  <a:cubicBezTo>
                    <a:pt x="458263" y="38937"/>
                    <a:pt x="474920" y="48351"/>
                    <a:pt x="491576" y="54869"/>
                  </a:cubicBezTo>
                  <a:cubicBezTo>
                    <a:pt x="479265" y="63559"/>
                    <a:pt x="467678" y="72249"/>
                    <a:pt x="455367" y="80215"/>
                  </a:cubicBezTo>
                  <a:cubicBezTo>
                    <a:pt x="454643" y="82388"/>
                    <a:pt x="454643" y="83836"/>
                    <a:pt x="454643" y="85284"/>
                  </a:cubicBezTo>
                  <a:cubicBezTo>
                    <a:pt x="455367" y="85284"/>
                    <a:pt x="456091" y="85284"/>
                    <a:pt x="456815" y="85284"/>
                  </a:cubicBezTo>
                  <a:cubicBezTo>
                    <a:pt x="456091" y="89630"/>
                    <a:pt x="458263" y="91802"/>
                    <a:pt x="461884" y="92526"/>
                  </a:cubicBezTo>
                  <a:cubicBezTo>
                    <a:pt x="462608" y="92526"/>
                    <a:pt x="462608" y="91802"/>
                    <a:pt x="463333" y="91802"/>
                  </a:cubicBezTo>
                  <a:cubicBezTo>
                    <a:pt x="471299" y="86733"/>
                    <a:pt x="479989" y="81664"/>
                    <a:pt x="489403" y="78767"/>
                  </a:cubicBezTo>
                  <a:cubicBezTo>
                    <a:pt x="499542" y="75146"/>
                    <a:pt x="513301" y="72973"/>
                    <a:pt x="519819" y="84560"/>
                  </a:cubicBezTo>
                  <a:cubicBezTo>
                    <a:pt x="527061" y="97596"/>
                    <a:pt x="501714" y="91078"/>
                    <a:pt x="505335" y="104837"/>
                  </a:cubicBezTo>
                  <a:cubicBezTo>
                    <a:pt x="524888" y="99044"/>
                    <a:pt x="548062" y="103389"/>
                    <a:pt x="561821" y="83112"/>
                  </a:cubicBezTo>
                  <a:cubicBezTo>
                    <a:pt x="562546" y="82388"/>
                    <a:pt x="563270" y="81664"/>
                    <a:pt x="564718" y="80939"/>
                  </a:cubicBezTo>
                  <a:cubicBezTo>
                    <a:pt x="605996" y="65732"/>
                    <a:pt x="626274" y="99768"/>
                    <a:pt x="652344" y="115700"/>
                  </a:cubicBezTo>
                  <a:cubicBezTo>
                    <a:pt x="673345" y="128011"/>
                    <a:pt x="667552" y="149737"/>
                    <a:pt x="647275" y="170738"/>
                  </a:cubicBezTo>
                  <a:cubicBezTo>
                    <a:pt x="642930" y="152633"/>
                    <a:pt x="639309" y="136701"/>
                    <a:pt x="625549" y="124390"/>
                  </a:cubicBezTo>
                  <a:cubicBezTo>
                    <a:pt x="611066" y="112079"/>
                    <a:pt x="599479" y="90354"/>
                    <a:pt x="584995" y="124390"/>
                  </a:cubicBezTo>
                  <a:cubicBezTo>
                    <a:pt x="583547" y="128011"/>
                    <a:pt x="506784" y="129460"/>
                    <a:pt x="505335" y="125114"/>
                  </a:cubicBezTo>
                  <a:cubicBezTo>
                    <a:pt x="491576" y="96147"/>
                    <a:pt x="479265" y="115700"/>
                    <a:pt x="467678" y="125839"/>
                  </a:cubicBezTo>
                  <a:cubicBezTo>
                    <a:pt x="455367" y="135977"/>
                    <a:pt x="448125" y="149737"/>
                    <a:pt x="443056" y="170014"/>
                  </a:cubicBezTo>
                  <a:cubicBezTo>
                    <a:pt x="463333" y="152633"/>
                    <a:pt x="482161" y="141046"/>
                    <a:pt x="480713" y="177980"/>
                  </a:cubicBezTo>
                  <a:cubicBezTo>
                    <a:pt x="480713" y="180152"/>
                    <a:pt x="481437" y="182325"/>
                    <a:pt x="481437" y="185222"/>
                  </a:cubicBezTo>
                  <a:cubicBezTo>
                    <a:pt x="483610" y="184497"/>
                    <a:pt x="485782" y="184497"/>
                    <a:pt x="486506" y="183049"/>
                  </a:cubicBezTo>
                  <a:cubicBezTo>
                    <a:pt x="488679" y="180152"/>
                    <a:pt x="490852" y="177256"/>
                    <a:pt x="492300" y="174359"/>
                  </a:cubicBezTo>
                  <a:cubicBezTo>
                    <a:pt x="493024" y="175083"/>
                    <a:pt x="493748" y="175807"/>
                    <a:pt x="493748" y="176531"/>
                  </a:cubicBezTo>
                  <a:cubicBezTo>
                    <a:pt x="493748" y="175807"/>
                    <a:pt x="493748" y="175083"/>
                    <a:pt x="493748" y="173635"/>
                  </a:cubicBezTo>
                  <a:cubicBezTo>
                    <a:pt x="500266" y="135253"/>
                    <a:pt x="527061" y="130184"/>
                    <a:pt x="557476" y="134529"/>
                  </a:cubicBezTo>
                  <a:cubicBezTo>
                    <a:pt x="587168" y="138150"/>
                    <a:pt x="598755" y="158427"/>
                    <a:pt x="598755" y="187394"/>
                  </a:cubicBezTo>
                  <a:cubicBezTo>
                    <a:pt x="599479" y="220706"/>
                    <a:pt x="584271" y="241708"/>
                    <a:pt x="553131" y="246777"/>
                  </a:cubicBezTo>
                  <a:cubicBezTo>
                    <a:pt x="522716" y="250398"/>
                    <a:pt x="500266" y="240259"/>
                    <a:pt x="494473" y="206223"/>
                  </a:cubicBezTo>
                  <a:cubicBezTo>
                    <a:pt x="494473" y="204774"/>
                    <a:pt x="494473" y="203326"/>
                    <a:pt x="494473" y="201878"/>
                  </a:cubicBezTo>
                  <a:cubicBezTo>
                    <a:pt x="493748" y="202602"/>
                    <a:pt x="493748" y="203326"/>
                    <a:pt x="493024" y="204050"/>
                  </a:cubicBezTo>
                  <a:cubicBezTo>
                    <a:pt x="477816" y="206947"/>
                    <a:pt x="487955" y="232293"/>
                    <a:pt x="468402" y="228672"/>
                  </a:cubicBezTo>
                  <a:cubicBezTo>
                    <a:pt x="454643" y="225776"/>
                    <a:pt x="453194" y="211292"/>
                    <a:pt x="448849" y="201154"/>
                  </a:cubicBezTo>
                  <a:cubicBezTo>
                    <a:pt x="444504" y="192463"/>
                    <a:pt x="440159" y="184497"/>
                    <a:pt x="430020" y="183049"/>
                  </a:cubicBezTo>
                  <a:cubicBezTo>
                    <a:pt x="430020" y="183773"/>
                    <a:pt x="430020" y="185222"/>
                    <a:pt x="429296" y="185946"/>
                  </a:cubicBezTo>
                  <a:cubicBezTo>
                    <a:pt x="432917" y="243156"/>
                    <a:pt x="390190" y="290228"/>
                    <a:pt x="390915" y="346714"/>
                  </a:cubicBezTo>
                  <a:cubicBezTo>
                    <a:pt x="390915" y="354680"/>
                    <a:pt x="385845" y="364094"/>
                    <a:pt x="388018" y="370612"/>
                  </a:cubicBezTo>
                  <a:cubicBezTo>
                    <a:pt x="399605" y="399579"/>
                    <a:pt x="382224" y="401028"/>
                    <a:pt x="361947" y="399579"/>
                  </a:cubicBezTo>
                  <a:cubicBezTo>
                    <a:pt x="359775" y="400303"/>
                    <a:pt x="358326" y="400303"/>
                    <a:pt x="356878" y="400303"/>
                  </a:cubicBezTo>
                  <a:cubicBezTo>
                    <a:pt x="357602" y="401028"/>
                    <a:pt x="358326" y="401028"/>
                    <a:pt x="358326" y="401752"/>
                  </a:cubicBezTo>
                  <a:cubicBezTo>
                    <a:pt x="353981" y="404649"/>
                    <a:pt x="348912" y="407545"/>
                    <a:pt x="341670" y="412615"/>
                  </a:cubicBezTo>
                  <a:cubicBezTo>
                    <a:pt x="466229" y="429271"/>
                    <a:pt x="587892" y="431443"/>
                    <a:pt x="718969" y="414787"/>
                  </a:cubicBezTo>
                  <a:cubicBezTo>
                    <a:pt x="718969" y="414787"/>
                    <a:pt x="718969" y="414787"/>
                    <a:pt x="718969" y="414787"/>
                  </a:cubicBezTo>
                  <a:cubicBezTo>
                    <a:pt x="680587" y="400303"/>
                    <a:pt x="648723" y="398131"/>
                    <a:pt x="619032" y="393062"/>
                  </a:cubicBezTo>
                  <a:cubicBezTo>
                    <a:pt x="619032" y="395958"/>
                    <a:pt x="619032" y="398131"/>
                    <a:pt x="619032" y="401028"/>
                  </a:cubicBezTo>
                  <a:cubicBezTo>
                    <a:pt x="555304" y="401028"/>
                    <a:pt x="492300" y="401028"/>
                    <a:pt x="428572" y="401028"/>
                  </a:cubicBezTo>
                  <a:cubicBezTo>
                    <a:pt x="428572" y="397407"/>
                    <a:pt x="428572" y="395234"/>
                    <a:pt x="428572" y="391613"/>
                  </a:cubicBezTo>
                  <a:cubicBezTo>
                    <a:pt x="490852" y="391613"/>
                    <a:pt x="552407" y="391613"/>
                    <a:pt x="614687" y="391613"/>
                  </a:cubicBezTo>
                  <a:cubicBezTo>
                    <a:pt x="614687" y="391613"/>
                    <a:pt x="614687" y="391613"/>
                    <a:pt x="614687" y="391613"/>
                  </a:cubicBezTo>
                  <a:cubicBezTo>
                    <a:pt x="613238" y="391613"/>
                    <a:pt x="611790" y="391613"/>
                    <a:pt x="611066" y="391613"/>
                  </a:cubicBezTo>
                  <a:cubicBezTo>
                    <a:pt x="612514" y="391613"/>
                    <a:pt x="613238" y="391613"/>
                    <a:pt x="614687" y="391613"/>
                  </a:cubicBezTo>
                  <a:cubicBezTo>
                    <a:pt x="613962" y="390889"/>
                    <a:pt x="612514" y="390165"/>
                    <a:pt x="611790" y="390165"/>
                  </a:cubicBezTo>
                  <a:cubicBezTo>
                    <a:pt x="613238" y="389441"/>
                    <a:pt x="615411" y="387992"/>
                    <a:pt x="616859" y="387268"/>
                  </a:cubicBezTo>
                  <a:cubicBezTo>
                    <a:pt x="640757" y="387268"/>
                    <a:pt x="664655" y="387268"/>
                    <a:pt x="691450" y="387268"/>
                  </a:cubicBezTo>
                  <a:cubicBezTo>
                    <a:pt x="691450" y="387268"/>
                    <a:pt x="691450" y="387268"/>
                    <a:pt x="691450" y="387268"/>
                  </a:cubicBezTo>
                  <a:cubicBezTo>
                    <a:pt x="686381" y="348887"/>
                    <a:pt x="682036" y="311953"/>
                    <a:pt x="677690" y="275744"/>
                  </a:cubicBezTo>
                  <a:cubicBezTo>
                    <a:pt x="696519" y="303987"/>
                    <a:pt x="692898" y="336576"/>
                    <a:pt x="701588" y="366991"/>
                  </a:cubicBezTo>
                  <a:cubicBezTo>
                    <a:pt x="703761" y="373509"/>
                    <a:pt x="703037" y="381475"/>
                    <a:pt x="705934" y="387992"/>
                  </a:cubicBezTo>
                  <a:cubicBezTo>
                    <a:pt x="709554" y="395234"/>
                    <a:pt x="713899" y="405373"/>
                    <a:pt x="724762" y="400303"/>
                  </a:cubicBezTo>
                  <a:cubicBezTo>
                    <a:pt x="733452" y="396683"/>
                    <a:pt x="729832" y="387992"/>
                    <a:pt x="729107" y="381475"/>
                  </a:cubicBezTo>
                  <a:cubicBezTo>
                    <a:pt x="724762" y="347438"/>
                    <a:pt x="719693" y="313402"/>
                    <a:pt x="713899" y="268502"/>
                  </a:cubicBezTo>
                  <a:cubicBezTo>
                    <a:pt x="739246" y="305436"/>
                    <a:pt x="741418" y="338024"/>
                    <a:pt x="743591" y="369164"/>
                  </a:cubicBezTo>
                  <a:cubicBezTo>
                    <a:pt x="745764" y="403200"/>
                    <a:pt x="754454" y="424201"/>
                    <a:pt x="799353" y="422753"/>
                  </a:cubicBezTo>
                  <a:cubicBezTo>
                    <a:pt x="716072" y="448099"/>
                    <a:pt x="431469" y="444479"/>
                    <a:pt x="294598" y="416960"/>
                  </a:cubicBezTo>
                  <a:cubicBezTo>
                    <a:pt x="316324" y="408269"/>
                    <a:pt x="332256" y="402476"/>
                    <a:pt x="348188" y="395958"/>
                  </a:cubicBezTo>
                  <a:cubicBezTo>
                    <a:pt x="349636" y="396683"/>
                    <a:pt x="351085" y="397407"/>
                    <a:pt x="352533" y="398855"/>
                  </a:cubicBezTo>
                  <a:cubicBezTo>
                    <a:pt x="352533" y="398855"/>
                    <a:pt x="352533" y="398855"/>
                    <a:pt x="352533" y="398855"/>
                  </a:cubicBezTo>
                  <a:cubicBezTo>
                    <a:pt x="351809" y="397407"/>
                    <a:pt x="351809" y="395958"/>
                    <a:pt x="351809" y="394510"/>
                  </a:cubicBezTo>
                  <a:cubicBezTo>
                    <a:pt x="371362" y="382199"/>
                    <a:pt x="369913" y="362646"/>
                    <a:pt x="372086" y="344541"/>
                  </a:cubicBezTo>
                  <a:cubicBezTo>
                    <a:pt x="376431" y="307608"/>
                    <a:pt x="383673" y="272123"/>
                    <a:pt x="405398" y="241708"/>
                  </a:cubicBezTo>
                  <a:cubicBezTo>
                    <a:pt x="407571" y="238811"/>
                    <a:pt x="409019" y="235190"/>
                    <a:pt x="410467" y="232293"/>
                  </a:cubicBezTo>
                  <a:cubicBezTo>
                    <a:pt x="411192" y="228672"/>
                    <a:pt x="412640" y="225776"/>
                    <a:pt x="413364" y="222155"/>
                  </a:cubicBezTo>
                  <a:cubicBezTo>
                    <a:pt x="414813" y="214189"/>
                    <a:pt x="414813" y="206223"/>
                    <a:pt x="412640" y="197533"/>
                  </a:cubicBezTo>
                  <a:cubicBezTo>
                    <a:pt x="410467" y="182325"/>
                    <a:pt x="409743" y="167117"/>
                    <a:pt x="406122" y="151909"/>
                  </a:cubicBezTo>
                  <a:cubicBezTo>
                    <a:pt x="398881" y="117148"/>
                    <a:pt x="411192" y="96871"/>
                    <a:pt x="443780" y="88905"/>
                  </a:cubicBezTo>
                  <a:cubicBezTo>
                    <a:pt x="445228" y="86733"/>
                    <a:pt x="447401" y="84560"/>
                    <a:pt x="448849" y="83112"/>
                  </a:cubicBezTo>
                  <a:cubicBezTo>
                    <a:pt x="447401" y="59938"/>
                    <a:pt x="435814" y="69352"/>
                    <a:pt x="425675" y="75870"/>
                  </a:cubicBezTo>
                  <a:cubicBezTo>
                    <a:pt x="348188" y="125839"/>
                    <a:pt x="289529" y="192463"/>
                    <a:pt x="257665" y="279365"/>
                  </a:cubicBezTo>
                  <a:cubicBezTo>
                    <a:pt x="241733" y="323540"/>
                    <a:pt x="245354" y="372060"/>
                    <a:pt x="231595" y="416960"/>
                  </a:cubicBezTo>
                  <a:cubicBezTo>
                    <a:pt x="225077" y="353956"/>
                    <a:pt x="237388" y="292400"/>
                    <a:pt x="259838" y="234466"/>
                  </a:cubicBezTo>
                  <a:cubicBezTo>
                    <a:pt x="293150" y="150461"/>
                    <a:pt x="361947" y="96147"/>
                    <a:pt x="443780" y="50524"/>
                  </a:cubicBezTo>
                  <a:cubicBezTo>
                    <a:pt x="422778" y="46903"/>
                    <a:pt x="410467" y="55593"/>
                    <a:pt x="398156" y="62835"/>
                  </a:cubicBezTo>
                  <a:cubicBezTo>
                    <a:pt x="289529" y="132356"/>
                    <a:pt x="213490" y="222879"/>
                    <a:pt x="206248" y="358301"/>
                  </a:cubicBezTo>
                  <a:cubicBezTo>
                    <a:pt x="205524" y="378578"/>
                    <a:pt x="200455" y="398855"/>
                    <a:pt x="198282" y="419132"/>
                  </a:cubicBezTo>
                  <a:cubicBezTo>
                    <a:pt x="195385" y="443030"/>
                    <a:pt x="185247" y="461135"/>
                    <a:pt x="165694" y="477067"/>
                  </a:cubicBezTo>
                  <a:cubicBezTo>
                    <a:pt x="130933" y="505310"/>
                    <a:pt x="97621" y="535001"/>
                    <a:pt x="76620" y="577728"/>
                  </a:cubicBezTo>
                  <a:cubicBezTo>
                    <a:pt x="49825" y="631317"/>
                    <a:pt x="19409" y="684183"/>
                    <a:pt x="6374" y="744290"/>
                  </a:cubicBezTo>
                  <a:cubicBezTo>
                    <a:pt x="-14627" y="836261"/>
                    <a:pt x="16513" y="911576"/>
                    <a:pt x="96173" y="965165"/>
                  </a:cubicBezTo>
                  <a:close/>
                  <a:moveTo>
                    <a:pt x="504611" y="261985"/>
                  </a:moveTo>
                  <a:cubicBezTo>
                    <a:pt x="508232" y="238811"/>
                    <a:pt x="533578" y="254743"/>
                    <a:pt x="546614" y="247501"/>
                  </a:cubicBezTo>
                  <a:cubicBezTo>
                    <a:pt x="558925" y="253295"/>
                    <a:pt x="581374" y="237363"/>
                    <a:pt x="580650" y="258364"/>
                  </a:cubicBezTo>
                  <a:cubicBezTo>
                    <a:pt x="579926" y="277917"/>
                    <a:pt x="554580" y="282986"/>
                    <a:pt x="537199" y="285159"/>
                  </a:cubicBezTo>
                  <a:cubicBezTo>
                    <a:pt x="521991" y="287331"/>
                    <a:pt x="502438" y="275744"/>
                    <a:pt x="504611" y="261985"/>
                  </a:cubicBezTo>
                  <a:close/>
                  <a:moveTo>
                    <a:pt x="494473" y="295297"/>
                  </a:moveTo>
                  <a:cubicBezTo>
                    <a:pt x="513301" y="297470"/>
                    <a:pt x="528509" y="306884"/>
                    <a:pt x="542268" y="317023"/>
                  </a:cubicBezTo>
                  <a:cubicBezTo>
                    <a:pt x="542993" y="317747"/>
                    <a:pt x="539372" y="324264"/>
                    <a:pt x="538648" y="324264"/>
                  </a:cubicBezTo>
                  <a:cubicBezTo>
                    <a:pt x="518370" y="322816"/>
                    <a:pt x="503887" y="311229"/>
                    <a:pt x="485058" y="301815"/>
                  </a:cubicBezTo>
                  <a:cubicBezTo>
                    <a:pt x="493024" y="296021"/>
                    <a:pt x="494473" y="295297"/>
                    <a:pt x="494473" y="295297"/>
                  </a:cubicBezTo>
                  <a:close/>
                  <a:moveTo>
                    <a:pt x="447401" y="275744"/>
                  </a:moveTo>
                  <a:cubicBezTo>
                    <a:pt x="484334" y="310505"/>
                    <a:pt x="507508" y="371336"/>
                    <a:pt x="580650" y="345990"/>
                  </a:cubicBezTo>
                  <a:cubicBezTo>
                    <a:pt x="531406" y="382923"/>
                    <a:pt x="482161" y="352508"/>
                    <a:pt x="447401" y="275744"/>
                  </a:cubicBezTo>
                  <a:close/>
                  <a:moveTo>
                    <a:pt x="613238" y="227948"/>
                  </a:moveTo>
                  <a:cubicBezTo>
                    <a:pt x="610342" y="229397"/>
                    <a:pt x="602376" y="225052"/>
                    <a:pt x="601651" y="222155"/>
                  </a:cubicBezTo>
                  <a:cubicBezTo>
                    <a:pt x="595134" y="198257"/>
                    <a:pt x="610342" y="173635"/>
                    <a:pt x="603824" y="149012"/>
                  </a:cubicBezTo>
                  <a:cubicBezTo>
                    <a:pt x="603100" y="148288"/>
                    <a:pt x="608893" y="146116"/>
                    <a:pt x="612514" y="143219"/>
                  </a:cubicBezTo>
                  <a:cubicBezTo>
                    <a:pt x="627722" y="156254"/>
                    <a:pt x="637136" y="172186"/>
                    <a:pt x="637860" y="191015"/>
                  </a:cubicBezTo>
                  <a:cubicBezTo>
                    <a:pt x="638585" y="207671"/>
                    <a:pt x="629170" y="221431"/>
                    <a:pt x="613238" y="227948"/>
                  </a:cubicBezTo>
                  <a:close/>
                  <a:moveTo>
                    <a:pt x="619032" y="304712"/>
                  </a:moveTo>
                  <a:cubicBezTo>
                    <a:pt x="634964" y="282986"/>
                    <a:pt x="650896" y="259812"/>
                    <a:pt x="666828" y="238087"/>
                  </a:cubicBezTo>
                  <a:cubicBezTo>
                    <a:pt x="663207" y="271399"/>
                    <a:pt x="644378" y="290952"/>
                    <a:pt x="619032" y="304712"/>
                  </a:cubicBezTo>
                  <a:close/>
                  <a:moveTo>
                    <a:pt x="228698" y="733427"/>
                  </a:moveTo>
                  <a:cubicBezTo>
                    <a:pt x="201903" y="696494"/>
                    <a:pt x="182350" y="657388"/>
                    <a:pt x="180902" y="600178"/>
                  </a:cubicBezTo>
                  <a:cubicBezTo>
                    <a:pt x="202627" y="649422"/>
                    <a:pt x="220732" y="689252"/>
                    <a:pt x="238112" y="729806"/>
                  </a:cubicBezTo>
                  <a:cubicBezTo>
                    <a:pt x="234491" y="731255"/>
                    <a:pt x="231595" y="732703"/>
                    <a:pt x="228698" y="733427"/>
                  </a:cubicBezTo>
                  <a:close/>
                  <a:moveTo>
                    <a:pt x="705209" y="59938"/>
                  </a:moveTo>
                  <a:cubicBezTo>
                    <a:pt x="703037" y="58490"/>
                    <a:pt x="700864" y="54869"/>
                    <a:pt x="695071" y="47627"/>
                  </a:cubicBezTo>
                  <a:cubicBezTo>
                    <a:pt x="818182" y="95423"/>
                    <a:pt x="931878" y="313402"/>
                    <a:pt x="911601" y="456790"/>
                  </a:cubicBezTo>
                  <a:cubicBezTo>
                    <a:pt x="889152" y="434340"/>
                    <a:pt x="894221" y="404649"/>
                    <a:pt x="889876" y="379302"/>
                  </a:cubicBezTo>
                  <a:cubicBezTo>
                    <a:pt x="869599" y="248225"/>
                    <a:pt x="818182" y="135977"/>
                    <a:pt x="705209" y="59938"/>
                  </a:cubicBezTo>
                  <a:close/>
                  <a:moveTo>
                    <a:pt x="999951" y="550933"/>
                  </a:moveTo>
                  <a:cubicBezTo>
                    <a:pt x="989813" y="558899"/>
                    <a:pt x="986916" y="548037"/>
                    <a:pt x="981123" y="545864"/>
                  </a:cubicBezTo>
                  <a:cubicBezTo>
                    <a:pt x="976053" y="543691"/>
                    <a:pt x="971708" y="540071"/>
                    <a:pt x="964466" y="535001"/>
                  </a:cubicBezTo>
                  <a:cubicBezTo>
                    <a:pt x="956500" y="577728"/>
                    <a:pt x="968812" y="619006"/>
                    <a:pt x="949259" y="656664"/>
                  </a:cubicBezTo>
                  <a:cubicBezTo>
                    <a:pt x="947086" y="626248"/>
                    <a:pt x="950707" y="595108"/>
                    <a:pt x="938396" y="566141"/>
                  </a:cubicBezTo>
                  <a:cubicBezTo>
                    <a:pt x="936947" y="561796"/>
                    <a:pt x="938396" y="560348"/>
                    <a:pt x="942741" y="561796"/>
                  </a:cubicBezTo>
                  <a:cubicBezTo>
                    <a:pt x="943465" y="560348"/>
                    <a:pt x="944189" y="558175"/>
                    <a:pt x="944913" y="556727"/>
                  </a:cubicBezTo>
                  <a:cubicBezTo>
                    <a:pt x="944189" y="557451"/>
                    <a:pt x="943465" y="558175"/>
                    <a:pt x="942017" y="558899"/>
                  </a:cubicBezTo>
                  <a:cubicBezTo>
                    <a:pt x="921015" y="553830"/>
                    <a:pt x="915946" y="563969"/>
                    <a:pt x="917395" y="578452"/>
                  </a:cubicBezTo>
                  <a:cubicBezTo>
                    <a:pt x="918843" y="594384"/>
                    <a:pt x="923188" y="610316"/>
                    <a:pt x="926809" y="628421"/>
                  </a:cubicBezTo>
                  <a:cubicBezTo>
                    <a:pt x="891324" y="605971"/>
                    <a:pt x="888427" y="579901"/>
                    <a:pt x="905083" y="551657"/>
                  </a:cubicBezTo>
                  <a:cubicBezTo>
                    <a:pt x="909429" y="544416"/>
                    <a:pt x="914498" y="535725"/>
                    <a:pt x="926809" y="535001"/>
                  </a:cubicBezTo>
                  <a:cubicBezTo>
                    <a:pt x="940568" y="534277"/>
                    <a:pt x="944189" y="541519"/>
                    <a:pt x="946362" y="550209"/>
                  </a:cubicBezTo>
                  <a:cubicBezTo>
                    <a:pt x="949983" y="531380"/>
                    <a:pt x="938396" y="519069"/>
                    <a:pt x="920291" y="508931"/>
                  </a:cubicBezTo>
                  <a:cubicBezTo>
                    <a:pt x="868874" y="479963"/>
                    <a:pt x="812388" y="466928"/>
                    <a:pt x="753005" y="469101"/>
                  </a:cubicBezTo>
                  <a:cubicBezTo>
                    <a:pt x="753005" y="466204"/>
                    <a:pt x="752281" y="463307"/>
                    <a:pt x="752281" y="460411"/>
                  </a:cubicBezTo>
                  <a:cubicBezTo>
                    <a:pt x="850046" y="449548"/>
                    <a:pt x="937672" y="462583"/>
                    <a:pt x="999951" y="550933"/>
                  </a:cubicBezTo>
                  <a:close/>
                  <a:moveTo>
                    <a:pt x="321393" y="451720"/>
                  </a:moveTo>
                  <a:cubicBezTo>
                    <a:pt x="459712" y="497344"/>
                    <a:pt x="597306" y="472722"/>
                    <a:pt x="734901" y="458962"/>
                  </a:cubicBezTo>
                  <a:cubicBezTo>
                    <a:pt x="739970" y="458238"/>
                    <a:pt x="744315" y="458962"/>
                    <a:pt x="749384" y="458962"/>
                  </a:cubicBezTo>
                  <a:cubicBezTo>
                    <a:pt x="751557" y="460411"/>
                    <a:pt x="752281" y="462583"/>
                    <a:pt x="751557" y="464756"/>
                  </a:cubicBezTo>
                  <a:cubicBezTo>
                    <a:pt x="751557" y="466928"/>
                    <a:pt x="751557" y="467652"/>
                    <a:pt x="750833" y="467652"/>
                  </a:cubicBezTo>
                  <a:cubicBezTo>
                    <a:pt x="654517" y="477067"/>
                    <a:pt x="559649" y="496620"/>
                    <a:pt x="461884" y="491550"/>
                  </a:cubicBezTo>
                  <a:cubicBezTo>
                    <a:pt x="431469" y="490102"/>
                    <a:pt x="401053" y="488654"/>
                    <a:pt x="372086" y="477067"/>
                  </a:cubicBezTo>
                  <a:cubicBezTo>
                    <a:pt x="324290" y="457514"/>
                    <a:pt x="280115" y="464031"/>
                    <a:pt x="235940" y="486481"/>
                  </a:cubicBezTo>
                  <a:cubicBezTo>
                    <a:pt x="226525" y="490826"/>
                    <a:pt x="217835" y="498068"/>
                    <a:pt x="199731" y="494447"/>
                  </a:cubicBezTo>
                  <a:cubicBezTo>
                    <a:pt x="236664" y="457514"/>
                    <a:pt x="283011" y="438685"/>
                    <a:pt x="321393" y="451720"/>
                  </a:cubicBezTo>
                  <a:close/>
                  <a:moveTo>
                    <a:pt x="220008" y="537898"/>
                  </a:moveTo>
                  <a:cubicBezTo>
                    <a:pt x="231595" y="556003"/>
                    <a:pt x="256941" y="584970"/>
                    <a:pt x="211317" y="600178"/>
                  </a:cubicBezTo>
                  <a:cubicBezTo>
                    <a:pt x="211317" y="586418"/>
                    <a:pt x="211317" y="571210"/>
                    <a:pt x="211317" y="556727"/>
                  </a:cubicBezTo>
                  <a:cubicBezTo>
                    <a:pt x="194661" y="556003"/>
                    <a:pt x="199006" y="577004"/>
                    <a:pt x="181626" y="578452"/>
                  </a:cubicBezTo>
                  <a:cubicBezTo>
                    <a:pt x="187419" y="553106"/>
                    <a:pt x="193213" y="527035"/>
                    <a:pt x="152659" y="521242"/>
                  </a:cubicBezTo>
                  <a:cubicBezTo>
                    <a:pt x="193213" y="483584"/>
                    <a:pt x="208421" y="520518"/>
                    <a:pt x="220008" y="53789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356;g96f5ae2017_0_131"/>
            <p:cNvSpPr/>
            <p:nvPr/>
          </p:nvSpPr>
          <p:spPr>
            <a:xfrm>
              <a:off x="5340678" y="1640271"/>
              <a:ext cx="266317" cy="207840"/>
            </a:xfrm>
            <a:custGeom>
              <a:avLst/>
              <a:gdLst/>
              <a:ahLst/>
              <a:cxnLst/>
              <a:rect l="l" t="t" r="r" b="b"/>
              <a:pathLst>
                <a:path w="266317" h="207840" extrusionOk="0">
                  <a:moveTo>
                    <a:pt x="55762" y="171631"/>
                  </a:moveTo>
                  <a:cubicBezTo>
                    <a:pt x="18105" y="163665"/>
                    <a:pt x="16656" y="159320"/>
                    <a:pt x="37657" y="126732"/>
                  </a:cubicBezTo>
                  <a:cubicBezTo>
                    <a:pt x="86902" y="52141"/>
                    <a:pt x="173804" y="18105"/>
                    <a:pt x="265775" y="37657"/>
                  </a:cubicBezTo>
                  <a:cubicBezTo>
                    <a:pt x="266499" y="36209"/>
                    <a:pt x="266499" y="34037"/>
                    <a:pt x="265775" y="32588"/>
                  </a:cubicBezTo>
                  <a:cubicBezTo>
                    <a:pt x="210013" y="10138"/>
                    <a:pt x="157872" y="33312"/>
                    <a:pt x="104282" y="44899"/>
                  </a:cubicBezTo>
                  <a:cubicBezTo>
                    <a:pt x="105731" y="26795"/>
                    <a:pt x="121663" y="16656"/>
                    <a:pt x="121663" y="0"/>
                  </a:cubicBezTo>
                  <a:cubicBezTo>
                    <a:pt x="75315" y="63004"/>
                    <a:pt x="8690" y="113696"/>
                    <a:pt x="0" y="207840"/>
                  </a:cubicBezTo>
                  <a:cubicBezTo>
                    <a:pt x="19553" y="186839"/>
                    <a:pt x="33312" y="173079"/>
                    <a:pt x="55762" y="1716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357;g96f5ae2017_0_131"/>
            <p:cNvSpPr/>
            <p:nvPr/>
          </p:nvSpPr>
          <p:spPr>
            <a:xfrm>
              <a:off x="5466685" y="1008785"/>
              <a:ext cx="579377" cy="905066"/>
            </a:xfrm>
            <a:custGeom>
              <a:avLst/>
              <a:gdLst/>
              <a:ahLst/>
              <a:cxnLst/>
              <a:rect l="l" t="t" r="r" b="b"/>
              <a:pathLst>
                <a:path w="579377" h="905066" extrusionOk="0">
                  <a:moveTo>
                    <a:pt x="193357" y="623520"/>
                  </a:moveTo>
                  <a:cubicBezTo>
                    <a:pt x="190460" y="575724"/>
                    <a:pt x="170907" y="537343"/>
                    <a:pt x="156423" y="497513"/>
                  </a:cubicBezTo>
                  <a:cubicBezTo>
                    <a:pt x="207116" y="554723"/>
                    <a:pt x="207116" y="630038"/>
                    <a:pt x="229566" y="701008"/>
                  </a:cubicBezTo>
                  <a:cubicBezTo>
                    <a:pt x="250567" y="628590"/>
                    <a:pt x="240428" y="552551"/>
                    <a:pt x="275189" y="485926"/>
                  </a:cubicBezTo>
                  <a:cubicBezTo>
                    <a:pt x="277362" y="498961"/>
                    <a:pt x="275913" y="511996"/>
                    <a:pt x="274465" y="524307"/>
                  </a:cubicBezTo>
                  <a:cubicBezTo>
                    <a:pt x="262154" y="619899"/>
                    <a:pt x="249119" y="714767"/>
                    <a:pt x="236083" y="810359"/>
                  </a:cubicBezTo>
                  <a:cubicBezTo>
                    <a:pt x="231738" y="841499"/>
                    <a:pt x="241877" y="858879"/>
                    <a:pt x="274465" y="867570"/>
                  </a:cubicBezTo>
                  <a:cubicBezTo>
                    <a:pt x="306329" y="876260"/>
                    <a:pt x="336744" y="888571"/>
                    <a:pt x="367160" y="900882"/>
                  </a:cubicBezTo>
                  <a:cubicBezTo>
                    <a:pt x="386713" y="908848"/>
                    <a:pt x="394679" y="906675"/>
                    <a:pt x="397576" y="883502"/>
                  </a:cubicBezTo>
                  <a:cubicBezTo>
                    <a:pt x="410611" y="782116"/>
                    <a:pt x="424370" y="680731"/>
                    <a:pt x="441027" y="580069"/>
                  </a:cubicBezTo>
                  <a:cubicBezTo>
                    <a:pt x="452614" y="511272"/>
                    <a:pt x="467097" y="438854"/>
                    <a:pt x="511272" y="384540"/>
                  </a:cubicBezTo>
                  <a:cubicBezTo>
                    <a:pt x="540964" y="347607"/>
                    <a:pt x="535894" y="328778"/>
                    <a:pt x="508376" y="301984"/>
                  </a:cubicBezTo>
                  <a:cubicBezTo>
                    <a:pt x="507651" y="301260"/>
                    <a:pt x="507651" y="299811"/>
                    <a:pt x="506927" y="298363"/>
                  </a:cubicBezTo>
                  <a:cubicBezTo>
                    <a:pt x="506927" y="296914"/>
                    <a:pt x="506927" y="295466"/>
                    <a:pt x="506927" y="294018"/>
                  </a:cubicBezTo>
                  <a:cubicBezTo>
                    <a:pt x="506203" y="294742"/>
                    <a:pt x="505479" y="295466"/>
                    <a:pt x="504755" y="295466"/>
                  </a:cubicBezTo>
                  <a:cubicBezTo>
                    <a:pt x="488098" y="275189"/>
                    <a:pt x="476512" y="254912"/>
                    <a:pt x="487374" y="228841"/>
                  </a:cubicBezTo>
                  <a:cubicBezTo>
                    <a:pt x="490271" y="229566"/>
                    <a:pt x="493892" y="229566"/>
                    <a:pt x="496064" y="228841"/>
                  </a:cubicBezTo>
                  <a:cubicBezTo>
                    <a:pt x="496064" y="250567"/>
                    <a:pt x="498961" y="270844"/>
                    <a:pt x="511996" y="288948"/>
                  </a:cubicBezTo>
                  <a:cubicBezTo>
                    <a:pt x="511272" y="289673"/>
                    <a:pt x="510548" y="290397"/>
                    <a:pt x="510548" y="290397"/>
                  </a:cubicBezTo>
                  <a:cubicBezTo>
                    <a:pt x="517790" y="297639"/>
                    <a:pt x="524308" y="306329"/>
                    <a:pt x="538067" y="304880"/>
                  </a:cubicBezTo>
                  <a:cubicBezTo>
                    <a:pt x="548930" y="254188"/>
                    <a:pt x="560517" y="202047"/>
                    <a:pt x="572828" y="151354"/>
                  </a:cubicBezTo>
                  <a:cubicBezTo>
                    <a:pt x="575000" y="141940"/>
                    <a:pt x="582242" y="132525"/>
                    <a:pt x="570655" y="125283"/>
                  </a:cubicBezTo>
                  <a:cubicBezTo>
                    <a:pt x="527204" y="99937"/>
                    <a:pt x="546033" y="71694"/>
                    <a:pt x="562689" y="42003"/>
                  </a:cubicBezTo>
                  <a:cubicBezTo>
                    <a:pt x="568483" y="31140"/>
                    <a:pt x="580070" y="22450"/>
                    <a:pt x="579345" y="0"/>
                  </a:cubicBezTo>
                  <a:cubicBezTo>
                    <a:pt x="531549" y="49244"/>
                    <a:pt x="495340" y="95592"/>
                    <a:pt x="498237" y="157872"/>
                  </a:cubicBezTo>
                  <a:cubicBezTo>
                    <a:pt x="498961" y="180321"/>
                    <a:pt x="500410" y="202771"/>
                    <a:pt x="491719" y="223772"/>
                  </a:cubicBezTo>
                  <a:cubicBezTo>
                    <a:pt x="492444" y="207840"/>
                    <a:pt x="493892" y="191908"/>
                    <a:pt x="495340" y="171631"/>
                  </a:cubicBezTo>
                  <a:cubicBezTo>
                    <a:pt x="428716" y="210013"/>
                    <a:pt x="364988" y="238980"/>
                    <a:pt x="299087" y="264326"/>
                  </a:cubicBezTo>
                  <a:cubicBezTo>
                    <a:pt x="202771" y="301984"/>
                    <a:pt x="138319" y="375850"/>
                    <a:pt x="78212" y="453338"/>
                  </a:cubicBezTo>
                  <a:cubicBezTo>
                    <a:pt x="67349" y="467821"/>
                    <a:pt x="58659" y="485202"/>
                    <a:pt x="59383" y="503306"/>
                  </a:cubicBezTo>
                  <a:cubicBezTo>
                    <a:pt x="60107" y="527928"/>
                    <a:pt x="50693" y="547481"/>
                    <a:pt x="35485" y="565586"/>
                  </a:cubicBezTo>
                  <a:cubicBezTo>
                    <a:pt x="17380" y="567758"/>
                    <a:pt x="18105" y="582966"/>
                    <a:pt x="15932" y="596726"/>
                  </a:cubicBezTo>
                  <a:cubicBezTo>
                    <a:pt x="11587" y="606140"/>
                    <a:pt x="1448" y="612658"/>
                    <a:pt x="0" y="624245"/>
                  </a:cubicBezTo>
                  <a:cubicBezTo>
                    <a:pt x="62280" y="590208"/>
                    <a:pt x="127456" y="597450"/>
                    <a:pt x="193357" y="62352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358;g96f5ae2017_0_131"/>
            <p:cNvSpPr/>
            <p:nvPr/>
          </p:nvSpPr>
          <p:spPr>
            <a:xfrm>
              <a:off x="5170475" y="953023"/>
              <a:ext cx="1837368" cy="1905854"/>
            </a:xfrm>
            <a:custGeom>
              <a:avLst/>
              <a:gdLst/>
              <a:ahLst/>
              <a:cxnLst/>
              <a:rect l="l" t="t" r="r" b="b"/>
              <a:pathLst>
                <a:path w="1837368" h="1905854" extrusionOk="0">
                  <a:moveTo>
                    <a:pt x="186859" y="1574371"/>
                  </a:moveTo>
                  <a:cubicBezTo>
                    <a:pt x="199894" y="1573647"/>
                    <a:pt x="213654" y="1572922"/>
                    <a:pt x="226689" y="1570750"/>
                  </a:cubicBezTo>
                  <a:cubicBezTo>
                    <a:pt x="224517" y="1570750"/>
                    <a:pt x="222344" y="1570750"/>
                    <a:pt x="220171" y="1570750"/>
                  </a:cubicBezTo>
                  <a:cubicBezTo>
                    <a:pt x="210033" y="1564957"/>
                    <a:pt x="199170" y="1559887"/>
                    <a:pt x="189032" y="1554094"/>
                  </a:cubicBezTo>
                  <a:cubicBezTo>
                    <a:pt x="210033" y="1553370"/>
                    <a:pt x="231758" y="1552645"/>
                    <a:pt x="252760" y="1551921"/>
                  </a:cubicBezTo>
                  <a:cubicBezTo>
                    <a:pt x="254208" y="1552645"/>
                    <a:pt x="254932" y="1554094"/>
                    <a:pt x="255656" y="1555542"/>
                  </a:cubicBezTo>
                  <a:cubicBezTo>
                    <a:pt x="252760" y="1557715"/>
                    <a:pt x="250587" y="1559887"/>
                    <a:pt x="248415" y="1562784"/>
                  </a:cubicBezTo>
                  <a:cubicBezTo>
                    <a:pt x="246242" y="1564957"/>
                    <a:pt x="244794" y="1566405"/>
                    <a:pt x="242621" y="1567129"/>
                  </a:cubicBezTo>
                  <a:cubicBezTo>
                    <a:pt x="246242" y="1566405"/>
                    <a:pt x="249139" y="1564957"/>
                    <a:pt x="252760" y="1563508"/>
                  </a:cubicBezTo>
                  <a:cubicBezTo>
                    <a:pt x="254932" y="1562784"/>
                    <a:pt x="256381" y="1562060"/>
                    <a:pt x="258553" y="1560611"/>
                  </a:cubicBezTo>
                  <a:cubicBezTo>
                    <a:pt x="259277" y="1560611"/>
                    <a:pt x="259277" y="1559887"/>
                    <a:pt x="260001" y="1559887"/>
                  </a:cubicBezTo>
                  <a:cubicBezTo>
                    <a:pt x="260001" y="1559887"/>
                    <a:pt x="260726" y="1559887"/>
                    <a:pt x="260726" y="1559887"/>
                  </a:cubicBezTo>
                  <a:cubicBezTo>
                    <a:pt x="260726" y="1559887"/>
                    <a:pt x="260726" y="1559887"/>
                    <a:pt x="260726" y="1559887"/>
                  </a:cubicBezTo>
                  <a:cubicBezTo>
                    <a:pt x="268692" y="1537438"/>
                    <a:pt x="247690" y="1531644"/>
                    <a:pt x="237552" y="1520057"/>
                  </a:cubicBezTo>
                  <a:cubicBezTo>
                    <a:pt x="227413" y="1508470"/>
                    <a:pt x="221620" y="1501228"/>
                    <a:pt x="235379" y="1487469"/>
                  </a:cubicBezTo>
                  <a:cubicBezTo>
                    <a:pt x="279554" y="1440397"/>
                    <a:pt x="324454" y="1393325"/>
                    <a:pt x="375871" y="1355668"/>
                  </a:cubicBezTo>
                  <a:cubicBezTo>
                    <a:pt x="382388" y="1351323"/>
                    <a:pt x="390354" y="1335391"/>
                    <a:pt x="398320" y="1352771"/>
                  </a:cubicBezTo>
                  <a:cubicBezTo>
                    <a:pt x="414252" y="1386084"/>
                    <a:pt x="422218" y="1358565"/>
                    <a:pt x="430908" y="1348426"/>
                  </a:cubicBezTo>
                  <a:cubicBezTo>
                    <a:pt x="453358" y="1323804"/>
                    <a:pt x="449013" y="1290492"/>
                    <a:pt x="454082" y="1260076"/>
                  </a:cubicBezTo>
                  <a:cubicBezTo>
                    <a:pt x="459151" y="1231833"/>
                    <a:pt x="473635" y="1211556"/>
                    <a:pt x="491740" y="1190555"/>
                  </a:cubicBezTo>
                  <a:cubicBezTo>
                    <a:pt x="456255" y="1257903"/>
                    <a:pt x="446840" y="1325252"/>
                    <a:pt x="475083" y="1398395"/>
                  </a:cubicBezTo>
                  <a:cubicBezTo>
                    <a:pt x="506947" y="1480951"/>
                    <a:pt x="571400" y="1496159"/>
                    <a:pt x="645990" y="1500504"/>
                  </a:cubicBezTo>
                  <a:cubicBezTo>
                    <a:pt x="606885" y="1520057"/>
                    <a:pt x="564882" y="1530920"/>
                    <a:pt x="522155" y="1533817"/>
                  </a:cubicBezTo>
                  <a:cubicBezTo>
                    <a:pt x="505499" y="1534541"/>
                    <a:pt x="488119" y="1527299"/>
                    <a:pt x="485946" y="1509919"/>
                  </a:cubicBezTo>
                  <a:cubicBezTo>
                    <a:pt x="483774" y="1490366"/>
                    <a:pt x="505499" y="1499056"/>
                    <a:pt x="515638" y="1493262"/>
                  </a:cubicBezTo>
                  <a:cubicBezTo>
                    <a:pt x="519259" y="1491090"/>
                    <a:pt x="522155" y="1487469"/>
                    <a:pt x="526500" y="1481676"/>
                  </a:cubicBezTo>
                  <a:cubicBezTo>
                    <a:pt x="479429" y="1499056"/>
                    <a:pt x="445392" y="1486021"/>
                    <a:pt x="426563" y="1438949"/>
                  </a:cubicBezTo>
                  <a:cubicBezTo>
                    <a:pt x="420046" y="1423017"/>
                    <a:pt x="409907" y="1430259"/>
                    <a:pt x="400493" y="1436776"/>
                  </a:cubicBezTo>
                  <a:cubicBezTo>
                    <a:pt x="370077" y="1457778"/>
                    <a:pt x="338937" y="1474434"/>
                    <a:pt x="304901" y="1486021"/>
                  </a:cubicBezTo>
                  <a:cubicBezTo>
                    <a:pt x="286796" y="1491814"/>
                    <a:pt x="288245" y="1499780"/>
                    <a:pt x="299107" y="1511367"/>
                  </a:cubicBezTo>
                  <a:cubicBezTo>
                    <a:pt x="307797" y="1520781"/>
                    <a:pt x="320109" y="1531644"/>
                    <a:pt x="291141" y="1535265"/>
                  </a:cubicBezTo>
                  <a:cubicBezTo>
                    <a:pt x="305625" y="1543231"/>
                    <a:pt x="314315" y="1538886"/>
                    <a:pt x="323005" y="1536713"/>
                  </a:cubicBezTo>
                  <a:cubicBezTo>
                    <a:pt x="331695" y="1534541"/>
                    <a:pt x="342558" y="1527299"/>
                    <a:pt x="346903" y="1542507"/>
                  </a:cubicBezTo>
                  <a:cubicBezTo>
                    <a:pt x="351248" y="1557715"/>
                    <a:pt x="338213" y="1558439"/>
                    <a:pt x="329523" y="1564957"/>
                  </a:cubicBezTo>
                  <a:cubicBezTo>
                    <a:pt x="307073" y="1580164"/>
                    <a:pt x="286072" y="1560611"/>
                    <a:pt x="264347" y="1565681"/>
                  </a:cubicBezTo>
                  <a:cubicBezTo>
                    <a:pt x="262898" y="1562784"/>
                    <a:pt x="261450" y="1561336"/>
                    <a:pt x="260726" y="1560611"/>
                  </a:cubicBezTo>
                  <a:cubicBezTo>
                    <a:pt x="260726" y="1560611"/>
                    <a:pt x="260726" y="1559887"/>
                    <a:pt x="260726" y="1559887"/>
                  </a:cubicBezTo>
                  <a:cubicBezTo>
                    <a:pt x="260726" y="1559887"/>
                    <a:pt x="260726" y="1559887"/>
                    <a:pt x="260726" y="1559887"/>
                  </a:cubicBezTo>
                  <a:cubicBezTo>
                    <a:pt x="260001" y="1560611"/>
                    <a:pt x="259277" y="1560611"/>
                    <a:pt x="258553" y="1561336"/>
                  </a:cubicBezTo>
                  <a:cubicBezTo>
                    <a:pt x="254932" y="1563508"/>
                    <a:pt x="250587" y="1566405"/>
                    <a:pt x="249863" y="1571474"/>
                  </a:cubicBezTo>
                  <a:cubicBezTo>
                    <a:pt x="252760" y="1596096"/>
                    <a:pt x="271588" y="1598269"/>
                    <a:pt x="289693" y="1598993"/>
                  </a:cubicBezTo>
                  <a:cubicBezTo>
                    <a:pt x="322281" y="1599717"/>
                    <a:pt x="353421" y="1589579"/>
                    <a:pt x="386009" y="1583785"/>
                  </a:cubicBezTo>
                  <a:cubicBezTo>
                    <a:pt x="425839" y="1576543"/>
                    <a:pt x="438150" y="1584509"/>
                    <a:pt x="443944" y="1625064"/>
                  </a:cubicBezTo>
                  <a:cubicBezTo>
                    <a:pt x="449013" y="1660548"/>
                    <a:pt x="443219" y="1694585"/>
                    <a:pt x="430184" y="1728621"/>
                  </a:cubicBezTo>
                  <a:cubicBezTo>
                    <a:pt x="423667" y="1744554"/>
                    <a:pt x="409907" y="1765555"/>
                    <a:pt x="434529" y="1780038"/>
                  </a:cubicBezTo>
                  <a:cubicBezTo>
                    <a:pt x="451910" y="1808281"/>
                    <a:pt x="463496" y="1839421"/>
                    <a:pt x="490291" y="1859698"/>
                  </a:cubicBezTo>
                  <a:cubicBezTo>
                    <a:pt x="519259" y="1879976"/>
                    <a:pt x="545329" y="1903874"/>
                    <a:pt x="588056" y="1892287"/>
                  </a:cubicBezTo>
                  <a:cubicBezTo>
                    <a:pt x="617023" y="1884321"/>
                    <a:pt x="646714" y="1903874"/>
                    <a:pt x="677130" y="1904598"/>
                  </a:cubicBezTo>
                  <a:cubicBezTo>
                    <a:pt x="687269" y="1904598"/>
                    <a:pt x="705373" y="1911840"/>
                    <a:pt x="703925" y="1891562"/>
                  </a:cubicBezTo>
                  <a:cubicBezTo>
                    <a:pt x="698856" y="1822765"/>
                    <a:pt x="699580" y="1753244"/>
                    <a:pt x="676406" y="1686619"/>
                  </a:cubicBezTo>
                  <a:cubicBezTo>
                    <a:pt x="643818" y="1677205"/>
                    <a:pt x="612678" y="1667790"/>
                    <a:pt x="580090" y="1658376"/>
                  </a:cubicBezTo>
                  <a:cubicBezTo>
                    <a:pt x="614850" y="1657652"/>
                    <a:pt x="648887" y="1661273"/>
                    <a:pt x="680027" y="1676481"/>
                  </a:cubicBezTo>
                  <a:cubicBezTo>
                    <a:pt x="680751" y="1676481"/>
                    <a:pt x="681475" y="1676481"/>
                    <a:pt x="682924" y="1676481"/>
                  </a:cubicBezTo>
                  <a:cubicBezTo>
                    <a:pt x="730720" y="1690964"/>
                    <a:pt x="779240" y="1706172"/>
                    <a:pt x="831381" y="1722104"/>
                  </a:cubicBezTo>
                  <a:cubicBezTo>
                    <a:pt x="821242" y="1676481"/>
                    <a:pt x="812552" y="1633754"/>
                    <a:pt x="802414" y="1589579"/>
                  </a:cubicBezTo>
                  <a:cubicBezTo>
                    <a:pt x="827036" y="1596821"/>
                    <a:pt x="839347" y="1619270"/>
                    <a:pt x="864693" y="1616373"/>
                  </a:cubicBezTo>
                  <a:cubicBezTo>
                    <a:pt x="859624" y="1597545"/>
                    <a:pt x="843692" y="1591751"/>
                    <a:pt x="832829" y="1580888"/>
                  </a:cubicBezTo>
                  <a:cubicBezTo>
                    <a:pt x="817621" y="1567853"/>
                    <a:pt x="798068" y="1557715"/>
                    <a:pt x="798068" y="1533092"/>
                  </a:cubicBezTo>
                  <a:cubicBezTo>
                    <a:pt x="792999" y="1518609"/>
                    <a:pt x="791551" y="1502677"/>
                    <a:pt x="794448" y="1488193"/>
                  </a:cubicBezTo>
                  <a:cubicBezTo>
                    <a:pt x="794448" y="1478055"/>
                    <a:pt x="793723" y="1467192"/>
                    <a:pt x="791551" y="1455605"/>
                  </a:cubicBezTo>
                  <a:cubicBezTo>
                    <a:pt x="790102" y="1453432"/>
                    <a:pt x="787930" y="1451260"/>
                    <a:pt x="786482" y="1449812"/>
                  </a:cubicBezTo>
                  <a:cubicBezTo>
                    <a:pt x="778516" y="1473710"/>
                    <a:pt x="772722" y="1491090"/>
                    <a:pt x="767653" y="1508470"/>
                  </a:cubicBezTo>
                  <a:cubicBezTo>
                    <a:pt x="744479" y="1487469"/>
                    <a:pt x="744479" y="1487469"/>
                    <a:pt x="767653" y="1438225"/>
                  </a:cubicBezTo>
                  <a:cubicBezTo>
                    <a:pt x="758963" y="1446191"/>
                    <a:pt x="750272" y="1454157"/>
                    <a:pt x="741582" y="1462123"/>
                  </a:cubicBezTo>
                  <a:cubicBezTo>
                    <a:pt x="741582" y="1462123"/>
                    <a:pt x="742306" y="1462123"/>
                    <a:pt x="742306" y="1462847"/>
                  </a:cubicBezTo>
                  <a:cubicBezTo>
                    <a:pt x="724926" y="1487469"/>
                    <a:pt x="700304" y="1481676"/>
                    <a:pt x="676406" y="1478055"/>
                  </a:cubicBezTo>
                  <a:cubicBezTo>
                    <a:pt x="608333" y="1467916"/>
                    <a:pt x="577917" y="1419396"/>
                    <a:pt x="572848" y="1359289"/>
                  </a:cubicBezTo>
                  <a:cubicBezTo>
                    <a:pt x="563434" y="1252110"/>
                    <a:pt x="595298" y="1164484"/>
                    <a:pt x="698856" y="1147104"/>
                  </a:cubicBezTo>
                  <a:cubicBezTo>
                    <a:pt x="726374" y="1142759"/>
                    <a:pt x="753893" y="1160139"/>
                    <a:pt x="780688" y="1144207"/>
                  </a:cubicBezTo>
                  <a:cubicBezTo>
                    <a:pt x="767653" y="1163760"/>
                    <a:pt x="749548" y="1173899"/>
                    <a:pt x="726374" y="1174623"/>
                  </a:cubicBezTo>
                  <a:cubicBezTo>
                    <a:pt x="712615" y="1175347"/>
                    <a:pt x="701028" y="1181140"/>
                    <a:pt x="689441" y="1187658"/>
                  </a:cubicBezTo>
                  <a:cubicBezTo>
                    <a:pt x="688717" y="1186934"/>
                    <a:pt x="688717" y="1186934"/>
                    <a:pt x="687993" y="1186209"/>
                  </a:cubicBezTo>
                  <a:cubicBezTo>
                    <a:pt x="691614" y="1179692"/>
                    <a:pt x="695959" y="1172450"/>
                    <a:pt x="700304" y="1162312"/>
                  </a:cubicBezTo>
                  <a:cubicBezTo>
                    <a:pt x="651060" y="1176795"/>
                    <a:pt x="611230" y="1200693"/>
                    <a:pt x="600367" y="1249213"/>
                  </a:cubicBezTo>
                  <a:cubicBezTo>
                    <a:pt x="590228" y="1297009"/>
                    <a:pt x="588780" y="1347702"/>
                    <a:pt x="594573" y="1396222"/>
                  </a:cubicBezTo>
                  <a:cubicBezTo>
                    <a:pt x="600367" y="1446191"/>
                    <a:pt x="629334" y="1459226"/>
                    <a:pt x="675682" y="1438225"/>
                  </a:cubicBezTo>
                  <a:cubicBezTo>
                    <a:pt x="685820" y="1433880"/>
                    <a:pt x="695235" y="1429535"/>
                    <a:pt x="705373" y="1425189"/>
                  </a:cubicBezTo>
                  <a:cubicBezTo>
                    <a:pt x="619196" y="1369428"/>
                    <a:pt x="606885" y="1265869"/>
                    <a:pt x="676406" y="1195624"/>
                  </a:cubicBezTo>
                  <a:cubicBezTo>
                    <a:pt x="677130" y="1195624"/>
                    <a:pt x="677854" y="1194900"/>
                    <a:pt x="677854" y="1194176"/>
                  </a:cubicBezTo>
                  <a:cubicBezTo>
                    <a:pt x="669888" y="1218798"/>
                    <a:pt x="661922" y="1244144"/>
                    <a:pt x="653232" y="1268766"/>
                  </a:cubicBezTo>
                  <a:cubicBezTo>
                    <a:pt x="638749" y="1312217"/>
                    <a:pt x="653956" y="1349150"/>
                    <a:pt x="676406" y="1384635"/>
                  </a:cubicBezTo>
                  <a:cubicBezTo>
                    <a:pt x="682199" y="1394050"/>
                    <a:pt x="690890" y="1396946"/>
                    <a:pt x="700304" y="1397671"/>
                  </a:cubicBezTo>
                  <a:cubicBezTo>
                    <a:pt x="737961" y="1401292"/>
                    <a:pt x="767653" y="1420120"/>
                    <a:pt x="794448" y="1444742"/>
                  </a:cubicBezTo>
                  <a:cubicBezTo>
                    <a:pt x="797344" y="1445467"/>
                    <a:pt x="799517" y="1445467"/>
                    <a:pt x="802414" y="1445467"/>
                  </a:cubicBezTo>
                  <a:cubicBezTo>
                    <a:pt x="879177" y="1472985"/>
                    <a:pt x="959561" y="1486021"/>
                    <a:pt x="1041393" y="1480951"/>
                  </a:cubicBezTo>
                  <a:cubicBezTo>
                    <a:pt x="1066740" y="1479503"/>
                    <a:pt x="1090638" y="1479503"/>
                    <a:pt x="1113812" y="1490366"/>
                  </a:cubicBezTo>
                  <a:cubicBezTo>
                    <a:pt x="1115260" y="1491090"/>
                    <a:pt x="1116708" y="1492538"/>
                    <a:pt x="1118157" y="1493262"/>
                  </a:cubicBezTo>
                  <a:cubicBezTo>
                    <a:pt x="1136985" y="1496159"/>
                    <a:pt x="1155090" y="1496159"/>
                    <a:pt x="1173919" y="1492538"/>
                  </a:cubicBezTo>
                  <a:cubicBezTo>
                    <a:pt x="1189851" y="1488918"/>
                    <a:pt x="1200713" y="1486021"/>
                    <a:pt x="1202162" y="1467916"/>
                  </a:cubicBezTo>
                  <a:cubicBezTo>
                    <a:pt x="1203610" y="1448363"/>
                    <a:pt x="1189851" y="1443294"/>
                    <a:pt x="1173195" y="1441846"/>
                  </a:cubicBezTo>
                  <a:cubicBezTo>
                    <a:pt x="1173195" y="1440397"/>
                    <a:pt x="1173195" y="1438949"/>
                    <a:pt x="1173195" y="1437501"/>
                  </a:cubicBezTo>
                  <a:cubicBezTo>
                    <a:pt x="1173919" y="1437501"/>
                    <a:pt x="1175367" y="1438225"/>
                    <a:pt x="1176091" y="1438225"/>
                  </a:cubicBezTo>
                  <a:cubicBezTo>
                    <a:pt x="1176815" y="1437501"/>
                    <a:pt x="1178264" y="1437501"/>
                    <a:pt x="1178988" y="1436776"/>
                  </a:cubicBezTo>
                  <a:cubicBezTo>
                    <a:pt x="1176815" y="1436776"/>
                    <a:pt x="1175367" y="1436776"/>
                    <a:pt x="1173195" y="1436052"/>
                  </a:cubicBezTo>
                  <a:cubicBezTo>
                    <a:pt x="1169574" y="1436052"/>
                    <a:pt x="1166677" y="1435328"/>
                    <a:pt x="1163056" y="1434604"/>
                  </a:cubicBezTo>
                  <a:cubicBezTo>
                    <a:pt x="1136985" y="1428810"/>
                    <a:pt x="1110191" y="1428086"/>
                    <a:pt x="1087741" y="1411430"/>
                  </a:cubicBezTo>
                  <a:cubicBezTo>
                    <a:pt x="1088465" y="1410706"/>
                    <a:pt x="1088465" y="1410706"/>
                    <a:pt x="1089190" y="1409982"/>
                  </a:cubicBezTo>
                  <a:cubicBezTo>
                    <a:pt x="1121053" y="1414327"/>
                    <a:pt x="1152917" y="1418672"/>
                    <a:pt x="1184057" y="1428810"/>
                  </a:cubicBezTo>
                  <a:cubicBezTo>
                    <a:pt x="1185506" y="1428810"/>
                    <a:pt x="1186230" y="1428086"/>
                    <a:pt x="1187678" y="1428086"/>
                  </a:cubicBezTo>
                  <a:cubicBezTo>
                    <a:pt x="1192023" y="1430983"/>
                    <a:pt x="1195644" y="1433880"/>
                    <a:pt x="1198541" y="1437501"/>
                  </a:cubicBezTo>
                  <a:cubicBezTo>
                    <a:pt x="1198541" y="1437501"/>
                    <a:pt x="1198541" y="1437501"/>
                    <a:pt x="1198541" y="1437501"/>
                  </a:cubicBezTo>
                  <a:cubicBezTo>
                    <a:pt x="1210852" y="1467192"/>
                    <a:pt x="1207955" y="1483848"/>
                    <a:pt x="1186954" y="1492538"/>
                  </a:cubicBezTo>
                  <a:cubicBezTo>
                    <a:pt x="1180436" y="1494711"/>
                    <a:pt x="1173195" y="1495435"/>
                    <a:pt x="1166677" y="1496883"/>
                  </a:cubicBezTo>
                  <a:cubicBezTo>
                    <a:pt x="1150021" y="1499780"/>
                    <a:pt x="1133365" y="1501228"/>
                    <a:pt x="1118881" y="1492538"/>
                  </a:cubicBezTo>
                  <a:cubicBezTo>
                    <a:pt x="1117433" y="1492538"/>
                    <a:pt x="1115260" y="1491814"/>
                    <a:pt x="1113812" y="1491814"/>
                  </a:cubicBezTo>
                  <a:cubicBezTo>
                    <a:pt x="1110915" y="1493987"/>
                    <a:pt x="1108742" y="1495435"/>
                    <a:pt x="1105846" y="1497608"/>
                  </a:cubicBezTo>
                  <a:cubicBezTo>
                    <a:pt x="1105122" y="1497608"/>
                    <a:pt x="1104397" y="1497608"/>
                    <a:pt x="1103673" y="1497608"/>
                  </a:cubicBezTo>
                  <a:cubicBezTo>
                    <a:pt x="1083396" y="1496883"/>
                    <a:pt x="1063119" y="1497608"/>
                    <a:pt x="1042842" y="1494711"/>
                  </a:cubicBezTo>
                  <a:cubicBezTo>
                    <a:pt x="1024013" y="1492538"/>
                    <a:pt x="1014599" y="1496883"/>
                    <a:pt x="1010978" y="1517161"/>
                  </a:cubicBezTo>
                  <a:cubicBezTo>
                    <a:pt x="1003012" y="1558439"/>
                    <a:pt x="1002288" y="1600441"/>
                    <a:pt x="1009530" y="1642444"/>
                  </a:cubicBezTo>
                  <a:cubicBezTo>
                    <a:pt x="1016047" y="1681550"/>
                    <a:pt x="1034876" y="1718483"/>
                    <a:pt x="1047911" y="1757589"/>
                  </a:cubicBezTo>
                  <a:cubicBezTo>
                    <a:pt x="1035600" y="1754692"/>
                    <a:pt x="1027634" y="1752520"/>
                    <a:pt x="1019668" y="1751071"/>
                  </a:cubicBezTo>
                  <a:cubicBezTo>
                    <a:pt x="1018944" y="1751795"/>
                    <a:pt x="1018220" y="1753244"/>
                    <a:pt x="1017495" y="1753968"/>
                  </a:cubicBezTo>
                  <a:cubicBezTo>
                    <a:pt x="1001563" y="1746726"/>
                    <a:pt x="985632" y="1740208"/>
                    <a:pt x="966803" y="1732967"/>
                  </a:cubicBezTo>
                  <a:cubicBezTo>
                    <a:pt x="984183" y="1725001"/>
                    <a:pt x="996494" y="1743105"/>
                    <a:pt x="1013150" y="1733691"/>
                  </a:cubicBezTo>
                  <a:cubicBezTo>
                    <a:pt x="996494" y="1707620"/>
                    <a:pt x="946526" y="1725001"/>
                    <a:pt x="946526" y="1681550"/>
                  </a:cubicBezTo>
                  <a:cubicBezTo>
                    <a:pt x="946526" y="1651134"/>
                    <a:pt x="931318" y="1620718"/>
                    <a:pt x="944353" y="1588130"/>
                  </a:cubicBezTo>
                  <a:cubicBezTo>
                    <a:pt x="959561" y="1597545"/>
                    <a:pt x="972596" y="1605511"/>
                    <a:pt x="986356" y="1614201"/>
                  </a:cubicBezTo>
                  <a:cubicBezTo>
                    <a:pt x="992149" y="1577268"/>
                    <a:pt x="921179" y="1571474"/>
                    <a:pt x="953043" y="1528748"/>
                  </a:cubicBezTo>
                  <a:cubicBezTo>
                    <a:pt x="971148" y="1528023"/>
                    <a:pt x="976217" y="1552645"/>
                    <a:pt x="997943" y="1546128"/>
                  </a:cubicBezTo>
                  <a:cubicBezTo>
                    <a:pt x="982011" y="1526575"/>
                    <a:pt x="976217" y="1496159"/>
                    <a:pt x="953767" y="1492538"/>
                  </a:cubicBezTo>
                  <a:cubicBezTo>
                    <a:pt x="935663" y="1489642"/>
                    <a:pt x="940008" y="1522954"/>
                    <a:pt x="924076" y="1536713"/>
                  </a:cubicBezTo>
                  <a:cubicBezTo>
                    <a:pt x="910317" y="1517885"/>
                    <a:pt x="896557" y="1497608"/>
                    <a:pt x="881349" y="1476606"/>
                  </a:cubicBezTo>
                  <a:cubicBezTo>
                    <a:pt x="874108" y="1494711"/>
                    <a:pt x="877004" y="1510643"/>
                    <a:pt x="885694" y="1520781"/>
                  </a:cubicBezTo>
                  <a:cubicBezTo>
                    <a:pt x="922628" y="1564232"/>
                    <a:pt x="923352" y="1615649"/>
                    <a:pt x="923352" y="1668514"/>
                  </a:cubicBezTo>
                  <a:cubicBezTo>
                    <a:pt x="924076" y="1735139"/>
                    <a:pt x="952319" y="1761934"/>
                    <a:pt x="1018944" y="1771348"/>
                  </a:cubicBezTo>
                  <a:cubicBezTo>
                    <a:pt x="1018944" y="1769900"/>
                    <a:pt x="1018944" y="1767727"/>
                    <a:pt x="1018944" y="1766279"/>
                  </a:cubicBezTo>
                  <a:cubicBezTo>
                    <a:pt x="1018944" y="1766279"/>
                    <a:pt x="1018944" y="1767003"/>
                    <a:pt x="1019668" y="1767003"/>
                  </a:cubicBezTo>
                  <a:cubicBezTo>
                    <a:pt x="1073982" y="1790177"/>
                    <a:pt x="1131916" y="1803937"/>
                    <a:pt x="1189851" y="1814799"/>
                  </a:cubicBezTo>
                  <a:cubicBezTo>
                    <a:pt x="1291236" y="1833628"/>
                    <a:pt x="1412899" y="1774969"/>
                    <a:pt x="1448384" y="1686619"/>
                  </a:cubicBezTo>
                  <a:cubicBezTo>
                    <a:pt x="1499801" y="1559163"/>
                    <a:pt x="1567874" y="1440397"/>
                    <a:pt x="1639568" y="1324528"/>
                  </a:cubicBezTo>
                  <a:cubicBezTo>
                    <a:pt x="1666362" y="1281077"/>
                    <a:pt x="1675777" y="1244868"/>
                    <a:pt x="1637395" y="1205038"/>
                  </a:cubicBezTo>
                  <a:cubicBezTo>
                    <a:pt x="1627981" y="1194900"/>
                    <a:pt x="1619290" y="1181864"/>
                    <a:pt x="1630153" y="1165932"/>
                  </a:cubicBezTo>
                  <a:cubicBezTo>
                    <a:pt x="1641016" y="1150000"/>
                    <a:pt x="1654051" y="1144207"/>
                    <a:pt x="1672156" y="1154346"/>
                  </a:cubicBezTo>
                  <a:cubicBezTo>
                    <a:pt x="1664190" y="1107274"/>
                    <a:pt x="1675777" y="1068892"/>
                    <a:pt x="1706916" y="1037028"/>
                  </a:cubicBezTo>
                  <a:cubicBezTo>
                    <a:pt x="1714158" y="1047167"/>
                    <a:pt x="1711986" y="1065995"/>
                    <a:pt x="1733711" y="1068892"/>
                  </a:cubicBezTo>
                  <a:cubicBezTo>
                    <a:pt x="1724297" y="1034131"/>
                    <a:pt x="1732987" y="1007337"/>
                    <a:pt x="1764127" y="989956"/>
                  </a:cubicBezTo>
                  <a:cubicBezTo>
                    <a:pt x="1771369" y="985611"/>
                    <a:pt x="1772817" y="976197"/>
                    <a:pt x="1775714" y="968231"/>
                  </a:cubicBezTo>
                  <a:cubicBezTo>
                    <a:pt x="1785128" y="937815"/>
                    <a:pt x="1795267" y="908124"/>
                    <a:pt x="1805405" y="878432"/>
                  </a:cubicBezTo>
                  <a:cubicBezTo>
                    <a:pt x="1825682" y="867570"/>
                    <a:pt x="1827131" y="851638"/>
                    <a:pt x="1819889" y="832085"/>
                  </a:cubicBezTo>
                  <a:cubicBezTo>
                    <a:pt x="1846683" y="735768"/>
                    <a:pt x="1841614" y="640177"/>
                    <a:pt x="1811923" y="545309"/>
                  </a:cubicBezTo>
                  <a:cubicBezTo>
                    <a:pt x="1788025" y="468546"/>
                    <a:pt x="1734435" y="424370"/>
                    <a:pt x="1656224" y="418577"/>
                  </a:cubicBezTo>
                  <a:cubicBezTo>
                    <a:pt x="1584530" y="413508"/>
                    <a:pt x="1509939" y="403369"/>
                    <a:pt x="1439693" y="429440"/>
                  </a:cubicBezTo>
                  <a:cubicBezTo>
                    <a:pt x="1536010" y="386713"/>
                    <a:pt x="1634498" y="387437"/>
                    <a:pt x="1738056" y="411335"/>
                  </a:cubicBezTo>
                  <a:cubicBezTo>
                    <a:pt x="1732263" y="390334"/>
                    <a:pt x="1719228" y="380919"/>
                    <a:pt x="1708365" y="370057"/>
                  </a:cubicBezTo>
                  <a:cubicBezTo>
                    <a:pt x="1657672" y="320088"/>
                    <a:pt x="1597565" y="280982"/>
                    <a:pt x="1535285" y="246222"/>
                  </a:cubicBezTo>
                  <a:cubicBezTo>
                    <a:pt x="1499076" y="225945"/>
                    <a:pt x="1466488" y="201322"/>
                    <a:pt x="1437521" y="170907"/>
                  </a:cubicBezTo>
                  <a:cubicBezTo>
                    <a:pt x="1379586" y="110076"/>
                    <a:pt x="1380311" y="110076"/>
                    <a:pt x="1309341" y="158596"/>
                  </a:cubicBezTo>
                  <a:cubicBezTo>
                    <a:pt x="1303547" y="162217"/>
                    <a:pt x="1294857" y="175252"/>
                    <a:pt x="1289788" y="161492"/>
                  </a:cubicBezTo>
                  <a:cubicBezTo>
                    <a:pt x="1281822" y="139043"/>
                    <a:pt x="1269511" y="154975"/>
                    <a:pt x="1260096" y="155699"/>
                  </a:cubicBezTo>
                  <a:cubicBezTo>
                    <a:pt x="1264441" y="138319"/>
                    <a:pt x="1274580" y="125283"/>
                    <a:pt x="1286891" y="111524"/>
                  </a:cubicBezTo>
                  <a:cubicBezTo>
                    <a:pt x="1313686" y="81108"/>
                    <a:pt x="1318031" y="44175"/>
                    <a:pt x="1312237" y="0"/>
                  </a:cubicBezTo>
                  <a:cubicBezTo>
                    <a:pt x="1301375" y="11587"/>
                    <a:pt x="1293409" y="17380"/>
                    <a:pt x="1286891" y="25346"/>
                  </a:cubicBezTo>
                  <a:cubicBezTo>
                    <a:pt x="1206507" y="122387"/>
                    <a:pt x="1105846" y="162217"/>
                    <a:pt x="982735" y="147009"/>
                  </a:cubicBezTo>
                  <a:cubicBezTo>
                    <a:pt x="954492" y="143388"/>
                    <a:pt x="931318" y="134698"/>
                    <a:pt x="911041" y="113696"/>
                  </a:cubicBezTo>
                  <a:cubicBezTo>
                    <a:pt x="904523" y="106455"/>
                    <a:pt x="900902" y="93419"/>
                    <a:pt x="884970" y="95592"/>
                  </a:cubicBezTo>
                  <a:cubicBezTo>
                    <a:pt x="884970" y="118042"/>
                    <a:pt x="885694" y="141215"/>
                    <a:pt x="884970" y="163665"/>
                  </a:cubicBezTo>
                  <a:cubicBezTo>
                    <a:pt x="884970" y="175976"/>
                    <a:pt x="887143" y="182494"/>
                    <a:pt x="900178" y="183942"/>
                  </a:cubicBezTo>
                  <a:cubicBezTo>
                    <a:pt x="958837" y="191184"/>
                    <a:pt x="1018220" y="207116"/>
                    <a:pt x="1078327" y="196977"/>
                  </a:cubicBezTo>
                  <a:cubicBezTo>
                    <a:pt x="1136985" y="186839"/>
                    <a:pt x="1195644" y="173079"/>
                    <a:pt x="1254303" y="160768"/>
                  </a:cubicBezTo>
                  <a:cubicBezTo>
                    <a:pt x="1241992" y="175976"/>
                    <a:pt x="1223163" y="178873"/>
                    <a:pt x="1206507" y="182494"/>
                  </a:cubicBezTo>
                  <a:cubicBezTo>
                    <a:pt x="1115260" y="203495"/>
                    <a:pt x="1024013" y="217254"/>
                    <a:pt x="930594" y="193356"/>
                  </a:cubicBezTo>
                  <a:cubicBezTo>
                    <a:pt x="892936" y="183218"/>
                    <a:pt x="880625" y="194805"/>
                    <a:pt x="872659" y="232462"/>
                  </a:cubicBezTo>
                  <a:cubicBezTo>
                    <a:pt x="864693" y="270120"/>
                    <a:pt x="857451" y="308501"/>
                    <a:pt x="850210" y="346159"/>
                  </a:cubicBezTo>
                  <a:cubicBezTo>
                    <a:pt x="840795" y="393955"/>
                    <a:pt x="842968" y="394679"/>
                    <a:pt x="890764" y="394679"/>
                  </a:cubicBezTo>
                  <a:cubicBezTo>
                    <a:pt x="981286" y="394679"/>
                    <a:pt x="1068188" y="375126"/>
                    <a:pt x="1155090" y="357746"/>
                  </a:cubicBezTo>
                  <a:cubicBezTo>
                    <a:pt x="1163056" y="357021"/>
                    <a:pt x="1170298" y="356297"/>
                    <a:pt x="1177540" y="354849"/>
                  </a:cubicBezTo>
                  <a:cubicBezTo>
                    <a:pt x="1188402" y="351228"/>
                    <a:pt x="1199989" y="349056"/>
                    <a:pt x="1210852" y="346883"/>
                  </a:cubicBezTo>
                  <a:cubicBezTo>
                    <a:pt x="1221715" y="343986"/>
                    <a:pt x="1231853" y="340365"/>
                    <a:pt x="1241268" y="337469"/>
                  </a:cubicBezTo>
                  <a:cubicBezTo>
                    <a:pt x="1232577" y="341814"/>
                    <a:pt x="1222439" y="344710"/>
                    <a:pt x="1210852" y="346883"/>
                  </a:cubicBezTo>
                  <a:cubicBezTo>
                    <a:pt x="1200713" y="349780"/>
                    <a:pt x="1189127" y="352676"/>
                    <a:pt x="1177540" y="354849"/>
                  </a:cubicBezTo>
                  <a:cubicBezTo>
                    <a:pt x="1169574" y="357021"/>
                    <a:pt x="1162332" y="360642"/>
                    <a:pt x="1155090" y="364988"/>
                  </a:cubicBezTo>
                  <a:cubicBezTo>
                    <a:pt x="1071809" y="388886"/>
                    <a:pt x="987804" y="415680"/>
                    <a:pt x="900178" y="413508"/>
                  </a:cubicBezTo>
                  <a:cubicBezTo>
                    <a:pt x="853830" y="412059"/>
                    <a:pt x="830657" y="430888"/>
                    <a:pt x="809655" y="469270"/>
                  </a:cubicBezTo>
                  <a:cubicBezTo>
                    <a:pt x="735789" y="607588"/>
                    <a:pt x="724926" y="761115"/>
                    <a:pt x="710442" y="912469"/>
                  </a:cubicBezTo>
                  <a:cubicBezTo>
                    <a:pt x="708270" y="931298"/>
                    <a:pt x="732892" y="942160"/>
                    <a:pt x="751721" y="932022"/>
                  </a:cubicBezTo>
                  <a:cubicBezTo>
                    <a:pt x="761859" y="926953"/>
                    <a:pt x="765480" y="916090"/>
                    <a:pt x="771274" y="906675"/>
                  </a:cubicBezTo>
                  <a:cubicBezTo>
                    <a:pt x="853106" y="770529"/>
                    <a:pt x="942905" y="639452"/>
                    <a:pt x="1042118" y="514893"/>
                  </a:cubicBezTo>
                  <a:cubicBezTo>
                    <a:pt x="1058774" y="494616"/>
                    <a:pt x="1076878" y="477236"/>
                    <a:pt x="1100052" y="464200"/>
                  </a:cubicBezTo>
                  <a:cubicBezTo>
                    <a:pt x="982011" y="612658"/>
                    <a:pt x="863245" y="759667"/>
                    <a:pt x="777067" y="932746"/>
                  </a:cubicBezTo>
                  <a:cubicBezTo>
                    <a:pt x="803862" y="934919"/>
                    <a:pt x="825587" y="937815"/>
                    <a:pt x="847313" y="938539"/>
                  </a:cubicBezTo>
                  <a:cubicBezTo>
                    <a:pt x="958113" y="942884"/>
                    <a:pt x="1068912" y="960265"/>
                    <a:pt x="1179712" y="934194"/>
                  </a:cubicBezTo>
                  <a:cubicBezTo>
                    <a:pt x="1209404" y="926953"/>
                    <a:pt x="1225336" y="914641"/>
                    <a:pt x="1230405" y="883502"/>
                  </a:cubicBezTo>
                  <a:cubicBezTo>
                    <a:pt x="1242716" y="808911"/>
                    <a:pt x="1232577" y="737217"/>
                    <a:pt x="1207955" y="660454"/>
                  </a:cubicBezTo>
                  <a:cubicBezTo>
                    <a:pt x="1234750" y="686524"/>
                    <a:pt x="1242716" y="720561"/>
                    <a:pt x="1268787" y="742286"/>
                  </a:cubicBezTo>
                  <a:cubicBezTo>
                    <a:pt x="1279649" y="656109"/>
                    <a:pt x="1282546" y="572828"/>
                    <a:pt x="1326721" y="499685"/>
                  </a:cubicBezTo>
                  <a:cubicBezTo>
                    <a:pt x="1304996" y="616279"/>
                    <a:pt x="1295581" y="734320"/>
                    <a:pt x="1260821" y="852362"/>
                  </a:cubicBezTo>
                  <a:cubicBezTo>
                    <a:pt x="1282546" y="845120"/>
                    <a:pt x="1297030" y="839326"/>
                    <a:pt x="1319479" y="831360"/>
                  </a:cubicBezTo>
                  <a:cubicBezTo>
                    <a:pt x="1282546" y="889295"/>
                    <a:pt x="1278201" y="953747"/>
                    <a:pt x="1232577" y="998646"/>
                  </a:cubicBezTo>
                  <a:cubicBezTo>
                    <a:pt x="1226784" y="1004440"/>
                    <a:pt x="1217370" y="1010233"/>
                    <a:pt x="1220266" y="1024717"/>
                  </a:cubicBezTo>
                  <a:cubicBezTo>
                    <a:pt x="1284719" y="991405"/>
                    <a:pt x="1350619" y="1005888"/>
                    <a:pt x="1415795" y="1016751"/>
                  </a:cubicBezTo>
                  <a:cubicBezTo>
                    <a:pt x="1416520" y="1016751"/>
                    <a:pt x="1416520" y="1016027"/>
                    <a:pt x="1417244" y="1016027"/>
                  </a:cubicBezTo>
                  <a:cubicBezTo>
                    <a:pt x="1417244" y="1018199"/>
                    <a:pt x="1416520" y="1020372"/>
                    <a:pt x="1416520" y="1021820"/>
                  </a:cubicBezTo>
                  <a:cubicBezTo>
                    <a:pt x="1475903" y="1039201"/>
                    <a:pt x="1531664" y="1065271"/>
                    <a:pt x="1584530" y="1094963"/>
                  </a:cubicBezTo>
                  <a:cubicBezTo>
                    <a:pt x="1584530" y="1095687"/>
                    <a:pt x="1584530" y="1096411"/>
                    <a:pt x="1584530" y="1097135"/>
                  </a:cubicBezTo>
                  <a:cubicBezTo>
                    <a:pt x="1591772" y="1109446"/>
                    <a:pt x="1619290" y="1113067"/>
                    <a:pt x="1601186" y="1136241"/>
                  </a:cubicBezTo>
                  <a:cubicBezTo>
                    <a:pt x="1585978" y="1155794"/>
                    <a:pt x="1570770" y="1149276"/>
                    <a:pt x="1554114" y="1138413"/>
                  </a:cubicBezTo>
                  <a:cubicBezTo>
                    <a:pt x="1494007" y="1097859"/>
                    <a:pt x="1425210" y="1077582"/>
                    <a:pt x="1356413" y="1059478"/>
                  </a:cubicBezTo>
                  <a:cubicBezTo>
                    <a:pt x="1341205" y="1055857"/>
                    <a:pt x="1304996" y="1071065"/>
                    <a:pt x="1315858" y="1029062"/>
                  </a:cubicBezTo>
                  <a:cubicBezTo>
                    <a:pt x="1316583" y="1027614"/>
                    <a:pt x="1313686" y="1025441"/>
                    <a:pt x="1311513" y="1023993"/>
                  </a:cubicBezTo>
                  <a:cubicBezTo>
                    <a:pt x="1292685" y="1011682"/>
                    <a:pt x="1236198" y="1026889"/>
                    <a:pt x="1223887" y="1047891"/>
                  </a:cubicBezTo>
                  <a:cubicBezTo>
                    <a:pt x="1215921" y="1060926"/>
                    <a:pt x="1210852" y="1076134"/>
                    <a:pt x="1202162" y="1089169"/>
                  </a:cubicBezTo>
                  <a:cubicBezTo>
                    <a:pt x="1188402" y="1109446"/>
                    <a:pt x="1194196" y="1116688"/>
                    <a:pt x="1215921" y="1123930"/>
                  </a:cubicBezTo>
                  <a:cubicBezTo>
                    <a:pt x="1265890" y="1140586"/>
                    <a:pt x="1265890" y="1141310"/>
                    <a:pt x="1282546" y="1184761"/>
                  </a:cubicBezTo>
                  <a:cubicBezTo>
                    <a:pt x="1236923" y="1127551"/>
                    <a:pt x="1173919" y="1128275"/>
                    <a:pt x="1122502" y="1107274"/>
                  </a:cubicBezTo>
                  <a:cubicBezTo>
                    <a:pt x="1124674" y="1094963"/>
                    <a:pt x="1135537" y="1095687"/>
                    <a:pt x="1142055" y="1090618"/>
                  </a:cubicBezTo>
                  <a:cubicBezTo>
                    <a:pt x="1150021" y="1084824"/>
                    <a:pt x="1158711" y="1080479"/>
                    <a:pt x="1166677" y="1075410"/>
                  </a:cubicBezTo>
                  <a:cubicBezTo>
                    <a:pt x="1181161" y="1065995"/>
                    <a:pt x="1189851" y="1050788"/>
                    <a:pt x="1186230" y="1035580"/>
                  </a:cubicBezTo>
                  <a:cubicBezTo>
                    <a:pt x="1181885" y="1017475"/>
                    <a:pt x="1163056" y="1022544"/>
                    <a:pt x="1149297" y="1023269"/>
                  </a:cubicBezTo>
                  <a:cubicBezTo>
                    <a:pt x="1027634" y="1028338"/>
                    <a:pt x="911765" y="1051512"/>
                    <a:pt x="809655" y="1123206"/>
                  </a:cubicBezTo>
                  <a:cubicBezTo>
                    <a:pt x="800241" y="1129723"/>
                    <a:pt x="791551" y="1139862"/>
                    <a:pt x="778516" y="1139862"/>
                  </a:cubicBezTo>
                  <a:cubicBezTo>
                    <a:pt x="777791" y="1140586"/>
                    <a:pt x="776343" y="1140586"/>
                    <a:pt x="775619" y="1140586"/>
                  </a:cubicBezTo>
                  <a:cubicBezTo>
                    <a:pt x="776343" y="1136241"/>
                    <a:pt x="761859" y="1132620"/>
                    <a:pt x="774170" y="1126102"/>
                  </a:cubicBezTo>
                  <a:cubicBezTo>
                    <a:pt x="819070" y="1102204"/>
                    <a:pt x="863969" y="1077582"/>
                    <a:pt x="908144" y="1053684"/>
                  </a:cubicBezTo>
                  <a:cubicBezTo>
                    <a:pt x="916110" y="1049339"/>
                    <a:pt x="932042" y="1046442"/>
                    <a:pt x="928421" y="1036304"/>
                  </a:cubicBezTo>
                  <a:cubicBezTo>
                    <a:pt x="917558" y="1001543"/>
                    <a:pt x="945077" y="1013130"/>
                    <a:pt x="956664" y="1012406"/>
                  </a:cubicBezTo>
                  <a:cubicBezTo>
                    <a:pt x="1018944" y="1010233"/>
                    <a:pt x="1082672" y="1010958"/>
                    <a:pt x="1144952" y="1010233"/>
                  </a:cubicBezTo>
                  <a:cubicBezTo>
                    <a:pt x="1198541" y="1010233"/>
                    <a:pt x="1203610" y="1005164"/>
                    <a:pt x="1207231" y="947230"/>
                  </a:cubicBezTo>
                  <a:cubicBezTo>
                    <a:pt x="1171746" y="955920"/>
                    <a:pt x="1131916" y="949402"/>
                    <a:pt x="1107294" y="992129"/>
                  </a:cubicBezTo>
                  <a:cubicBezTo>
                    <a:pt x="1094259" y="1015303"/>
                    <a:pt x="1062395" y="1005164"/>
                    <a:pt x="1051532" y="978369"/>
                  </a:cubicBezTo>
                  <a:cubicBezTo>
                    <a:pt x="1046463" y="965334"/>
                    <a:pt x="1037773" y="960265"/>
                    <a:pt x="1024013" y="960265"/>
                  </a:cubicBezTo>
                  <a:cubicBezTo>
                    <a:pt x="1004460" y="959541"/>
                    <a:pt x="999391" y="976197"/>
                    <a:pt x="989252" y="988508"/>
                  </a:cubicBezTo>
                  <a:cubicBezTo>
                    <a:pt x="976217" y="1003716"/>
                    <a:pt x="963906" y="1012406"/>
                    <a:pt x="949422" y="990680"/>
                  </a:cubicBezTo>
                  <a:cubicBezTo>
                    <a:pt x="917558" y="942884"/>
                    <a:pt x="901626" y="942160"/>
                    <a:pt x="865417" y="984163"/>
                  </a:cubicBezTo>
                  <a:cubicBezTo>
                    <a:pt x="862521" y="987059"/>
                    <a:pt x="857451" y="989232"/>
                    <a:pt x="852382" y="992853"/>
                  </a:cubicBezTo>
                  <a:cubicBezTo>
                    <a:pt x="848037" y="978369"/>
                    <a:pt x="845140" y="966058"/>
                    <a:pt x="840071" y="949402"/>
                  </a:cubicBezTo>
                  <a:cubicBezTo>
                    <a:pt x="808207" y="987784"/>
                    <a:pt x="771274" y="1003716"/>
                    <a:pt x="724926" y="1002267"/>
                  </a:cubicBezTo>
                  <a:cubicBezTo>
                    <a:pt x="769101" y="1005888"/>
                    <a:pt x="814000" y="1008785"/>
                    <a:pt x="858176" y="1012406"/>
                  </a:cubicBezTo>
                  <a:cubicBezTo>
                    <a:pt x="861072" y="1029786"/>
                    <a:pt x="852382" y="1042097"/>
                    <a:pt x="843692" y="1053684"/>
                  </a:cubicBezTo>
                  <a:cubicBezTo>
                    <a:pt x="832829" y="1067444"/>
                    <a:pt x="820518" y="1086997"/>
                    <a:pt x="801689" y="1082652"/>
                  </a:cubicBezTo>
                  <a:cubicBezTo>
                    <a:pt x="786482" y="1079755"/>
                    <a:pt x="798793" y="1055857"/>
                    <a:pt x="787206" y="1039925"/>
                  </a:cubicBezTo>
                  <a:cubicBezTo>
                    <a:pt x="768377" y="1068168"/>
                    <a:pt x="730720" y="1079031"/>
                    <a:pt x="734340" y="1121033"/>
                  </a:cubicBezTo>
                  <a:cubicBezTo>
                    <a:pt x="735065" y="1128275"/>
                    <a:pt x="729995" y="1128275"/>
                    <a:pt x="725650" y="1128275"/>
                  </a:cubicBezTo>
                  <a:cubicBezTo>
                    <a:pt x="696683" y="1126827"/>
                    <a:pt x="665543" y="1138413"/>
                    <a:pt x="638749" y="1119585"/>
                  </a:cubicBezTo>
                  <a:cubicBezTo>
                    <a:pt x="685096" y="1119585"/>
                    <a:pt x="685096" y="1115240"/>
                    <a:pt x="684372" y="1059478"/>
                  </a:cubicBezTo>
                  <a:cubicBezTo>
                    <a:pt x="684372" y="1044994"/>
                    <a:pt x="685096" y="1029786"/>
                    <a:pt x="684372" y="1015303"/>
                  </a:cubicBezTo>
                  <a:cubicBezTo>
                    <a:pt x="683648" y="998646"/>
                    <a:pt x="690165" y="970403"/>
                    <a:pt x="656853" y="993577"/>
                  </a:cubicBezTo>
                  <a:cubicBezTo>
                    <a:pt x="648887" y="1000095"/>
                    <a:pt x="644542" y="990680"/>
                    <a:pt x="639473" y="987059"/>
                  </a:cubicBezTo>
                  <a:cubicBezTo>
                    <a:pt x="628610" y="979818"/>
                    <a:pt x="623541" y="965334"/>
                    <a:pt x="607609" y="964610"/>
                  </a:cubicBezTo>
                  <a:cubicBezTo>
                    <a:pt x="595298" y="977645"/>
                    <a:pt x="611230" y="995750"/>
                    <a:pt x="599643" y="1009509"/>
                  </a:cubicBezTo>
                  <a:cubicBezTo>
                    <a:pt x="580814" y="1003716"/>
                    <a:pt x="559813" y="1001543"/>
                    <a:pt x="548226" y="983439"/>
                  </a:cubicBezTo>
                  <a:cubicBezTo>
                    <a:pt x="542432" y="974749"/>
                    <a:pt x="538087" y="972576"/>
                    <a:pt x="528673" y="977645"/>
                  </a:cubicBezTo>
                  <a:cubicBezTo>
                    <a:pt x="519983" y="982714"/>
                    <a:pt x="512017" y="987059"/>
                    <a:pt x="514189" y="1000095"/>
                  </a:cubicBezTo>
                  <a:cubicBezTo>
                    <a:pt x="517810" y="1024717"/>
                    <a:pt x="524328" y="1048615"/>
                    <a:pt x="522879" y="1073237"/>
                  </a:cubicBezTo>
                  <a:cubicBezTo>
                    <a:pt x="521431" y="1100756"/>
                    <a:pt x="531570" y="1116688"/>
                    <a:pt x="554019" y="1123930"/>
                  </a:cubicBezTo>
                  <a:cubicBezTo>
                    <a:pt x="535191" y="1129723"/>
                    <a:pt x="519259" y="1142034"/>
                    <a:pt x="505499" y="1157966"/>
                  </a:cubicBezTo>
                  <a:cubicBezTo>
                    <a:pt x="500430" y="1163760"/>
                    <a:pt x="497533" y="1178968"/>
                    <a:pt x="484498" y="1168105"/>
                  </a:cubicBezTo>
                  <a:cubicBezTo>
                    <a:pt x="470738" y="1156518"/>
                    <a:pt x="483774" y="1150725"/>
                    <a:pt x="490291" y="1142759"/>
                  </a:cubicBezTo>
                  <a:cubicBezTo>
                    <a:pt x="509844" y="1118136"/>
                    <a:pt x="521431" y="1088445"/>
                    <a:pt x="514913" y="1057305"/>
                  </a:cubicBezTo>
                  <a:cubicBezTo>
                    <a:pt x="505499" y="1007337"/>
                    <a:pt x="496085" y="957368"/>
                    <a:pt x="474359" y="910296"/>
                  </a:cubicBezTo>
                  <a:cubicBezTo>
                    <a:pt x="465669" y="891468"/>
                    <a:pt x="462048" y="871190"/>
                    <a:pt x="459876" y="842947"/>
                  </a:cubicBezTo>
                  <a:cubicBezTo>
                    <a:pt x="485946" y="884226"/>
                    <a:pt x="488843" y="925504"/>
                    <a:pt x="509844" y="968955"/>
                  </a:cubicBezTo>
                  <a:cubicBezTo>
                    <a:pt x="521431" y="882777"/>
                    <a:pt x="517810" y="806014"/>
                    <a:pt x="501154" y="729251"/>
                  </a:cubicBezTo>
                  <a:cubicBezTo>
                    <a:pt x="500430" y="723457"/>
                    <a:pt x="496085" y="717664"/>
                    <a:pt x="492464" y="720561"/>
                  </a:cubicBezTo>
                  <a:cubicBezTo>
                    <a:pt x="475083" y="734320"/>
                    <a:pt x="460600" y="714043"/>
                    <a:pt x="444668" y="716940"/>
                  </a:cubicBezTo>
                  <a:cubicBezTo>
                    <a:pt x="443944" y="716940"/>
                    <a:pt x="443219" y="717664"/>
                    <a:pt x="442495" y="719112"/>
                  </a:cubicBezTo>
                  <a:cubicBezTo>
                    <a:pt x="441771" y="720561"/>
                    <a:pt x="442495" y="722009"/>
                    <a:pt x="444668" y="722733"/>
                  </a:cubicBezTo>
                  <a:cubicBezTo>
                    <a:pt x="469290" y="756770"/>
                    <a:pt x="443219" y="786461"/>
                    <a:pt x="433805" y="814704"/>
                  </a:cubicBezTo>
                  <a:cubicBezTo>
                    <a:pt x="428736" y="829912"/>
                    <a:pt x="405562" y="807463"/>
                    <a:pt x="389630" y="806738"/>
                  </a:cubicBezTo>
                  <a:cubicBezTo>
                    <a:pt x="377319" y="806014"/>
                    <a:pt x="366456" y="794427"/>
                    <a:pt x="350524" y="803117"/>
                  </a:cubicBezTo>
                  <a:cubicBezTo>
                    <a:pt x="373698" y="817601"/>
                    <a:pt x="386733" y="836430"/>
                    <a:pt x="380216" y="864673"/>
                  </a:cubicBezTo>
                  <a:cubicBezTo>
                    <a:pt x="376595" y="880605"/>
                    <a:pt x="389630" y="887847"/>
                    <a:pt x="401941" y="894364"/>
                  </a:cubicBezTo>
                  <a:cubicBezTo>
                    <a:pt x="411355" y="898709"/>
                    <a:pt x="422218" y="902330"/>
                    <a:pt x="430184" y="908848"/>
                  </a:cubicBezTo>
                  <a:cubicBezTo>
                    <a:pt x="441771" y="918986"/>
                    <a:pt x="446840" y="935643"/>
                    <a:pt x="439599" y="948678"/>
                  </a:cubicBezTo>
                  <a:cubicBezTo>
                    <a:pt x="433081" y="960989"/>
                    <a:pt x="420046" y="950126"/>
                    <a:pt x="410631" y="947230"/>
                  </a:cubicBezTo>
                  <a:cubicBezTo>
                    <a:pt x="372974" y="935643"/>
                    <a:pt x="335316" y="922607"/>
                    <a:pt x="296211" y="911745"/>
                  </a:cubicBezTo>
                  <a:cubicBezTo>
                    <a:pt x="217999" y="890743"/>
                    <a:pt x="93440" y="942160"/>
                    <a:pt x="88370" y="1031235"/>
                  </a:cubicBezTo>
                  <a:cubicBezTo>
                    <a:pt x="84750" y="1096411"/>
                    <a:pt x="62300" y="1157242"/>
                    <a:pt x="34781" y="1216625"/>
                  </a:cubicBezTo>
                  <a:cubicBezTo>
                    <a:pt x="18125" y="1252834"/>
                    <a:pt x="-704" y="1290492"/>
                    <a:pt x="20" y="1327425"/>
                  </a:cubicBezTo>
                  <a:cubicBezTo>
                    <a:pt x="1469" y="1435328"/>
                    <a:pt x="46368" y="1532368"/>
                    <a:pt x="167306" y="1563508"/>
                  </a:cubicBezTo>
                  <a:cubicBezTo>
                    <a:pt x="172375" y="1564957"/>
                    <a:pt x="178169" y="1571474"/>
                    <a:pt x="186859" y="1574371"/>
                  </a:cubicBezTo>
                  <a:close/>
                  <a:moveTo>
                    <a:pt x="724926" y="1504125"/>
                  </a:moveTo>
                  <a:cubicBezTo>
                    <a:pt x="729271" y="1542507"/>
                    <a:pt x="749548" y="1570026"/>
                    <a:pt x="782136" y="1591027"/>
                  </a:cubicBezTo>
                  <a:cubicBezTo>
                    <a:pt x="800965" y="1603338"/>
                    <a:pt x="800241" y="1628684"/>
                    <a:pt x="797344" y="1651134"/>
                  </a:cubicBezTo>
                  <a:cubicBezTo>
                    <a:pt x="782861" y="1654755"/>
                    <a:pt x="772722" y="1643168"/>
                    <a:pt x="759687" y="1643168"/>
                  </a:cubicBezTo>
                  <a:cubicBezTo>
                    <a:pt x="748824" y="1652582"/>
                    <a:pt x="771274" y="1665618"/>
                    <a:pt x="755342" y="1675756"/>
                  </a:cubicBezTo>
                  <a:cubicBezTo>
                    <a:pt x="725650" y="1622167"/>
                    <a:pt x="717684" y="1564957"/>
                    <a:pt x="724926" y="1504125"/>
                  </a:cubicBezTo>
                  <a:close/>
                  <a:moveTo>
                    <a:pt x="1478075" y="820498"/>
                  </a:moveTo>
                  <a:cubicBezTo>
                    <a:pt x="1576564" y="836430"/>
                    <a:pt x="1665638" y="866121"/>
                    <a:pt x="1727194" y="950126"/>
                  </a:cubicBezTo>
                  <a:cubicBezTo>
                    <a:pt x="1732263" y="957368"/>
                    <a:pt x="1752540" y="967507"/>
                    <a:pt x="1732263" y="981266"/>
                  </a:cubicBezTo>
                  <a:cubicBezTo>
                    <a:pt x="1717779" y="991405"/>
                    <a:pt x="1705468" y="994301"/>
                    <a:pt x="1691709" y="979093"/>
                  </a:cubicBezTo>
                  <a:cubicBezTo>
                    <a:pt x="1675052" y="961713"/>
                    <a:pt x="1659120" y="943609"/>
                    <a:pt x="1636671" y="932746"/>
                  </a:cubicBezTo>
                  <a:cubicBezTo>
                    <a:pt x="1636671" y="931298"/>
                    <a:pt x="1636671" y="929849"/>
                    <a:pt x="1636671" y="929125"/>
                  </a:cubicBezTo>
                  <a:cubicBezTo>
                    <a:pt x="1635222" y="927677"/>
                    <a:pt x="1633050" y="926953"/>
                    <a:pt x="1631602" y="925504"/>
                  </a:cubicBezTo>
                  <a:cubicBezTo>
                    <a:pt x="1625084" y="920435"/>
                    <a:pt x="1617842" y="916090"/>
                    <a:pt x="1610600" y="911745"/>
                  </a:cubicBezTo>
                  <a:cubicBezTo>
                    <a:pt x="1610600" y="911745"/>
                    <a:pt x="1610600" y="911745"/>
                    <a:pt x="1610600" y="911745"/>
                  </a:cubicBezTo>
                  <a:cubicBezTo>
                    <a:pt x="1606979" y="909572"/>
                    <a:pt x="1603359" y="907400"/>
                    <a:pt x="1599738" y="905227"/>
                  </a:cubicBezTo>
                  <a:cubicBezTo>
                    <a:pt x="1599738" y="905227"/>
                    <a:pt x="1599738" y="905227"/>
                    <a:pt x="1599738" y="905227"/>
                  </a:cubicBezTo>
                  <a:cubicBezTo>
                    <a:pt x="1596117" y="903054"/>
                    <a:pt x="1592496" y="901606"/>
                    <a:pt x="1588875" y="899434"/>
                  </a:cubicBezTo>
                  <a:cubicBezTo>
                    <a:pt x="1588875" y="899434"/>
                    <a:pt x="1588875" y="899434"/>
                    <a:pt x="1588875" y="899434"/>
                  </a:cubicBezTo>
                  <a:cubicBezTo>
                    <a:pt x="1585254" y="897985"/>
                    <a:pt x="1581633" y="895813"/>
                    <a:pt x="1578012" y="894364"/>
                  </a:cubicBezTo>
                  <a:cubicBezTo>
                    <a:pt x="1578012" y="894364"/>
                    <a:pt x="1578012" y="894364"/>
                    <a:pt x="1577288" y="894364"/>
                  </a:cubicBezTo>
                  <a:cubicBezTo>
                    <a:pt x="1573667" y="892916"/>
                    <a:pt x="1570046" y="891468"/>
                    <a:pt x="1567149" y="890019"/>
                  </a:cubicBezTo>
                  <a:cubicBezTo>
                    <a:pt x="1567149" y="890019"/>
                    <a:pt x="1566425" y="890019"/>
                    <a:pt x="1566425" y="890019"/>
                  </a:cubicBezTo>
                  <a:cubicBezTo>
                    <a:pt x="1562804" y="888571"/>
                    <a:pt x="1559908" y="887123"/>
                    <a:pt x="1556287" y="885674"/>
                  </a:cubicBezTo>
                  <a:cubicBezTo>
                    <a:pt x="1555562" y="885674"/>
                    <a:pt x="1555562" y="885674"/>
                    <a:pt x="1554838" y="884950"/>
                  </a:cubicBezTo>
                  <a:cubicBezTo>
                    <a:pt x="1551217" y="883502"/>
                    <a:pt x="1548321" y="882777"/>
                    <a:pt x="1544700" y="881329"/>
                  </a:cubicBezTo>
                  <a:cubicBezTo>
                    <a:pt x="1543976" y="881329"/>
                    <a:pt x="1543251" y="881329"/>
                    <a:pt x="1543251" y="880605"/>
                  </a:cubicBezTo>
                  <a:cubicBezTo>
                    <a:pt x="1540355" y="879881"/>
                    <a:pt x="1536734" y="878432"/>
                    <a:pt x="1533837" y="877708"/>
                  </a:cubicBezTo>
                  <a:cubicBezTo>
                    <a:pt x="1533113" y="877708"/>
                    <a:pt x="1532389" y="876984"/>
                    <a:pt x="1531664" y="876984"/>
                  </a:cubicBezTo>
                  <a:cubicBezTo>
                    <a:pt x="1528768" y="876260"/>
                    <a:pt x="1525147" y="875536"/>
                    <a:pt x="1522250" y="874811"/>
                  </a:cubicBezTo>
                  <a:cubicBezTo>
                    <a:pt x="1521526" y="874811"/>
                    <a:pt x="1520078" y="874087"/>
                    <a:pt x="1519353" y="874087"/>
                  </a:cubicBezTo>
                  <a:cubicBezTo>
                    <a:pt x="1516457" y="873363"/>
                    <a:pt x="1513560" y="872639"/>
                    <a:pt x="1510663" y="871915"/>
                  </a:cubicBezTo>
                  <a:cubicBezTo>
                    <a:pt x="1509215" y="871915"/>
                    <a:pt x="1508491" y="871190"/>
                    <a:pt x="1507042" y="871190"/>
                  </a:cubicBezTo>
                  <a:cubicBezTo>
                    <a:pt x="1504146" y="870466"/>
                    <a:pt x="1501249" y="870466"/>
                    <a:pt x="1499076" y="869742"/>
                  </a:cubicBezTo>
                  <a:cubicBezTo>
                    <a:pt x="1497628" y="869742"/>
                    <a:pt x="1496180" y="869018"/>
                    <a:pt x="1494731" y="869018"/>
                  </a:cubicBezTo>
                  <a:cubicBezTo>
                    <a:pt x="1491834" y="868294"/>
                    <a:pt x="1489662" y="868294"/>
                    <a:pt x="1486765" y="868294"/>
                  </a:cubicBezTo>
                  <a:cubicBezTo>
                    <a:pt x="1484593" y="868294"/>
                    <a:pt x="1483144" y="867570"/>
                    <a:pt x="1480972" y="867570"/>
                  </a:cubicBezTo>
                  <a:cubicBezTo>
                    <a:pt x="1478799" y="867570"/>
                    <a:pt x="1476627" y="866845"/>
                    <a:pt x="1474454" y="866845"/>
                  </a:cubicBezTo>
                  <a:cubicBezTo>
                    <a:pt x="1472282" y="866845"/>
                    <a:pt x="1469385" y="866845"/>
                    <a:pt x="1467212" y="866121"/>
                  </a:cubicBezTo>
                  <a:cubicBezTo>
                    <a:pt x="1465764" y="866121"/>
                    <a:pt x="1463591" y="866121"/>
                    <a:pt x="1462143" y="866121"/>
                  </a:cubicBezTo>
                  <a:cubicBezTo>
                    <a:pt x="1457798" y="866121"/>
                    <a:pt x="1453453" y="866121"/>
                    <a:pt x="1449832" y="866121"/>
                  </a:cubicBezTo>
                  <a:cubicBezTo>
                    <a:pt x="1443314" y="866845"/>
                    <a:pt x="1436797" y="866845"/>
                    <a:pt x="1429555" y="867570"/>
                  </a:cubicBezTo>
                  <a:cubicBezTo>
                    <a:pt x="1407829" y="864673"/>
                    <a:pt x="1384656" y="870466"/>
                    <a:pt x="1360758" y="863949"/>
                  </a:cubicBezTo>
                  <a:cubicBezTo>
                    <a:pt x="1394794" y="830636"/>
                    <a:pt x="1428831" y="812532"/>
                    <a:pt x="1478075" y="820498"/>
                  </a:cubicBezTo>
                  <a:close/>
                  <a:moveTo>
                    <a:pt x="1627256" y="932022"/>
                  </a:moveTo>
                  <a:cubicBezTo>
                    <a:pt x="1626532" y="933470"/>
                    <a:pt x="1626532" y="934919"/>
                    <a:pt x="1625808" y="937091"/>
                  </a:cubicBezTo>
                  <a:cubicBezTo>
                    <a:pt x="1623636" y="934919"/>
                    <a:pt x="1622187" y="932746"/>
                    <a:pt x="1620015" y="931298"/>
                  </a:cubicBezTo>
                  <a:cubicBezTo>
                    <a:pt x="1622187" y="931298"/>
                    <a:pt x="1624360" y="932022"/>
                    <a:pt x="1627256" y="932022"/>
                  </a:cubicBezTo>
                  <a:close/>
                  <a:moveTo>
                    <a:pt x="1444763" y="871190"/>
                  </a:moveTo>
                  <a:cubicBezTo>
                    <a:pt x="1445487" y="871190"/>
                    <a:pt x="1446211" y="871190"/>
                    <a:pt x="1446935" y="871915"/>
                  </a:cubicBezTo>
                  <a:cubicBezTo>
                    <a:pt x="1447659" y="872639"/>
                    <a:pt x="1448384" y="873363"/>
                    <a:pt x="1448384" y="873363"/>
                  </a:cubicBezTo>
                  <a:cubicBezTo>
                    <a:pt x="1446211" y="872639"/>
                    <a:pt x="1444763" y="871915"/>
                    <a:pt x="1442590" y="871915"/>
                  </a:cubicBezTo>
                  <a:cubicBezTo>
                    <a:pt x="1438245" y="872639"/>
                    <a:pt x="1433900" y="872639"/>
                    <a:pt x="1429555" y="872639"/>
                  </a:cubicBezTo>
                  <a:cubicBezTo>
                    <a:pt x="1423761" y="873363"/>
                    <a:pt x="1417968" y="874087"/>
                    <a:pt x="1412899" y="872639"/>
                  </a:cubicBezTo>
                  <a:cubicBezTo>
                    <a:pt x="1417968" y="871915"/>
                    <a:pt x="1423761" y="872639"/>
                    <a:pt x="1429555" y="872639"/>
                  </a:cubicBezTo>
                  <a:cubicBezTo>
                    <a:pt x="1433900" y="871915"/>
                    <a:pt x="1438245" y="871190"/>
                    <a:pt x="1442590" y="871915"/>
                  </a:cubicBezTo>
                  <a:cubicBezTo>
                    <a:pt x="1444039" y="871915"/>
                    <a:pt x="1444763" y="871915"/>
                    <a:pt x="1444763" y="871190"/>
                  </a:cubicBezTo>
                  <a:cubicBezTo>
                    <a:pt x="1444763" y="871190"/>
                    <a:pt x="1444763" y="871190"/>
                    <a:pt x="1444763" y="871190"/>
                  </a:cubicBezTo>
                  <a:close/>
                  <a:moveTo>
                    <a:pt x="1596117" y="1093514"/>
                  </a:moveTo>
                  <a:cubicBezTo>
                    <a:pt x="1594668" y="1092790"/>
                    <a:pt x="1593220" y="1091342"/>
                    <a:pt x="1592496" y="1090618"/>
                  </a:cubicBezTo>
                  <a:cubicBezTo>
                    <a:pt x="1593944" y="1089169"/>
                    <a:pt x="1595392" y="1088445"/>
                    <a:pt x="1596841" y="1086997"/>
                  </a:cubicBezTo>
                  <a:cubicBezTo>
                    <a:pt x="1603359" y="1073961"/>
                    <a:pt x="1593944" y="1065271"/>
                    <a:pt x="1584530" y="1058029"/>
                  </a:cubicBezTo>
                  <a:cubicBezTo>
                    <a:pt x="1543976" y="1029786"/>
                    <a:pt x="1497628" y="1011682"/>
                    <a:pt x="1449108" y="1000095"/>
                  </a:cubicBezTo>
                  <a:cubicBezTo>
                    <a:pt x="1437521" y="997198"/>
                    <a:pt x="1427382" y="1000095"/>
                    <a:pt x="1420141" y="1008785"/>
                  </a:cubicBezTo>
                  <a:cubicBezTo>
                    <a:pt x="1420141" y="1008785"/>
                    <a:pt x="1420141" y="1009509"/>
                    <a:pt x="1420141" y="1009509"/>
                  </a:cubicBezTo>
                  <a:cubicBezTo>
                    <a:pt x="1420141" y="1009509"/>
                    <a:pt x="1420141" y="1009509"/>
                    <a:pt x="1420141" y="1009509"/>
                  </a:cubicBezTo>
                  <a:cubicBezTo>
                    <a:pt x="1417244" y="1007337"/>
                    <a:pt x="1411450" y="1005888"/>
                    <a:pt x="1411450" y="1003716"/>
                  </a:cubicBezTo>
                  <a:cubicBezTo>
                    <a:pt x="1411450" y="976197"/>
                    <a:pt x="1412174" y="976197"/>
                    <a:pt x="1378138" y="980542"/>
                  </a:cubicBezTo>
                  <a:cubicBezTo>
                    <a:pt x="1373793" y="981266"/>
                    <a:pt x="1368724" y="980542"/>
                    <a:pt x="1362930" y="980542"/>
                  </a:cubicBezTo>
                  <a:cubicBezTo>
                    <a:pt x="1362206" y="976921"/>
                    <a:pt x="1361482" y="974024"/>
                    <a:pt x="1362206" y="971128"/>
                  </a:cubicBezTo>
                  <a:cubicBezTo>
                    <a:pt x="1365103" y="955196"/>
                    <a:pt x="1387552" y="936367"/>
                    <a:pt x="1370172" y="926228"/>
                  </a:cubicBezTo>
                  <a:cubicBezTo>
                    <a:pt x="1357137" y="918262"/>
                    <a:pt x="1344826" y="944333"/>
                    <a:pt x="1331066" y="953747"/>
                  </a:cubicBezTo>
                  <a:cubicBezTo>
                    <a:pt x="1322376" y="960265"/>
                    <a:pt x="1314410" y="968231"/>
                    <a:pt x="1304996" y="976921"/>
                  </a:cubicBezTo>
                  <a:cubicBezTo>
                    <a:pt x="1310065" y="909572"/>
                    <a:pt x="1333963" y="886398"/>
                    <a:pt x="1397691" y="886398"/>
                  </a:cubicBezTo>
                  <a:cubicBezTo>
                    <a:pt x="1417244" y="886398"/>
                    <a:pt x="1436797" y="885674"/>
                    <a:pt x="1456350" y="885674"/>
                  </a:cubicBezTo>
                  <a:cubicBezTo>
                    <a:pt x="1457074" y="883502"/>
                    <a:pt x="1457798" y="881329"/>
                    <a:pt x="1457798" y="879156"/>
                  </a:cubicBezTo>
                  <a:cubicBezTo>
                    <a:pt x="1457798" y="878432"/>
                    <a:pt x="1457074" y="878432"/>
                    <a:pt x="1456350" y="878432"/>
                  </a:cubicBezTo>
                  <a:cubicBezTo>
                    <a:pt x="1458522" y="879156"/>
                    <a:pt x="1461419" y="879881"/>
                    <a:pt x="1463591" y="879881"/>
                  </a:cubicBezTo>
                  <a:cubicBezTo>
                    <a:pt x="1462867" y="880605"/>
                    <a:pt x="1461419" y="881329"/>
                    <a:pt x="1460695" y="882053"/>
                  </a:cubicBezTo>
                  <a:cubicBezTo>
                    <a:pt x="1467936" y="882777"/>
                    <a:pt x="1474454" y="884226"/>
                    <a:pt x="1481696" y="885674"/>
                  </a:cubicBezTo>
                  <a:cubicBezTo>
                    <a:pt x="1482420" y="885674"/>
                    <a:pt x="1483144" y="885674"/>
                    <a:pt x="1483144" y="885674"/>
                  </a:cubicBezTo>
                  <a:cubicBezTo>
                    <a:pt x="1489662" y="887123"/>
                    <a:pt x="1496180" y="888571"/>
                    <a:pt x="1502697" y="890019"/>
                  </a:cubicBezTo>
                  <a:cubicBezTo>
                    <a:pt x="1503421" y="890019"/>
                    <a:pt x="1504146" y="890743"/>
                    <a:pt x="1504870" y="890743"/>
                  </a:cubicBezTo>
                  <a:cubicBezTo>
                    <a:pt x="1511387" y="892192"/>
                    <a:pt x="1517905" y="894364"/>
                    <a:pt x="1524423" y="895813"/>
                  </a:cubicBezTo>
                  <a:cubicBezTo>
                    <a:pt x="1525147" y="895813"/>
                    <a:pt x="1525871" y="896537"/>
                    <a:pt x="1526595" y="896537"/>
                  </a:cubicBezTo>
                  <a:cubicBezTo>
                    <a:pt x="1533113" y="898709"/>
                    <a:pt x="1539631" y="900882"/>
                    <a:pt x="1545424" y="903054"/>
                  </a:cubicBezTo>
                  <a:cubicBezTo>
                    <a:pt x="1546148" y="903054"/>
                    <a:pt x="1546872" y="903779"/>
                    <a:pt x="1547596" y="903779"/>
                  </a:cubicBezTo>
                  <a:cubicBezTo>
                    <a:pt x="1554114" y="905951"/>
                    <a:pt x="1559908" y="908848"/>
                    <a:pt x="1566425" y="911020"/>
                  </a:cubicBezTo>
                  <a:cubicBezTo>
                    <a:pt x="1567149" y="911020"/>
                    <a:pt x="1567149" y="911745"/>
                    <a:pt x="1567874" y="911745"/>
                  </a:cubicBezTo>
                  <a:cubicBezTo>
                    <a:pt x="1574391" y="914641"/>
                    <a:pt x="1580909" y="917538"/>
                    <a:pt x="1586702" y="920435"/>
                  </a:cubicBezTo>
                  <a:cubicBezTo>
                    <a:pt x="1586702" y="920435"/>
                    <a:pt x="1586702" y="920435"/>
                    <a:pt x="1586702" y="920435"/>
                  </a:cubicBezTo>
                  <a:cubicBezTo>
                    <a:pt x="1604083" y="929125"/>
                    <a:pt x="1620739" y="939263"/>
                    <a:pt x="1636671" y="950850"/>
                  </a:cubicBezTo>
                  <a:cubicBezTo>
                    <a:pt x="1636671" y="950126"/>
                    <a:pt x="1636671" y="949402"/>
                    <a:pt x="1636671" y="948678"/>
                  </a:cubicBezTo>
                  <a:cubicBezTo>
                    <a:pt x="1638119" y="950850"/>
                    <a:pt x="1639568" y="952299"/>
                    <a:pt x="1640292" y="954471"/>
                  </a:cubicBezTo>
                  <a:cubicBezTo>
                    <a:pt x="1656948" y="967507"/>
                    <a:pt x="1672880" y="980542"/>
                    <a:pt x="1693881" y="997198"/>
                  </a:cubicBezTo>
                  <a:cubicBezTo>
                    <a:pt x="1655500" y="1016751"/>
                    <a:pt x="1640292" y="1040649"/>
                    <a:pt x="1638119" y="1072513"/>
                  </a:cubicBezTo>
                  <a:cubicBezTo>
                    <a:pt x="1635947" y="1105101"/>
                    <a:pt x="1622187" y="1113067"/>
                    <a:pt x="1596117" y="1093514"/>
                  </a:cubicBezTo>
                  <a:close/>
                  <a:moveTo>
                    <a:pt x="1172470" y="1212280"/>
                  </a:moveTo>
                  <a:cubicBezTo>
                    <a:pt x="1192747" y="1220246"/>
                    <a:pt x="1214473" y="1218073"/>
                    <a:pt x="1236923" y="1210108"/>
                  </a:cubicBezTo>
                  <a:cubicBezTo>
                    <a:pt x="1223887" y="1241972"/>
                    <a:pt x="1147124" y="1230385"/>
                    <a:pt x="1113087" y="1189830"/>
                  </a:cubicBezTo>
                  <a:cubicBezTo>
                    <a:pt x="1132640" y="1197072"/>
                    <a:pt x="1152193" y="1204314"/>
                    <a:pt x="1172470" y="1212280"/>
                  </a:cubicBezTo>
                  <a:close/>
                  <a:moveTo>
                    <a:pt x="1249958" y="1347702"/>
                  </a:moveTo>
                  <a:cubicBezTo>
                    <a:pt x="1254303" y="1353495"/>
                    <a:pt x="1258648" y="1359289"/>
                    <a:pt x="1263717" y="1365082"/>
                  </a:cubicBezTo>
                  <a:cubicBezTo>
                    <a:pt x="1270959" y="1373048"/>
                    <a:pt x="1278201" y="1381739"/>
                    <a:pt x="1286891" y="1386084"/>
                  </a:cubicBezTo>
                  <a:cubicBezTo>
                    <a:pt x="1282546" y="1386084"/>
                    <a:pt x="1278201" y="1385359"/>
                    <a:pt x="1273856" y="1383911"/>
                  </a:cubicBezTo>
                  <a:cubicBezTo>
                    <a:pt x="1273132" y="1383911"/>
                    <a:pt x="1271683" y="1383187"/>
                    <a:pt x="1270959" y="1383187"/>
                  </a:cubicBezTo>
                  <a:cubicBezTo>
                    <a:pt x="1281098" y="1388256"/>
                    <a:pt x="1291960" y="1389705"/>
                    <a:pt x="1304271" y="1388256"/>
                  </a:cubicBezTo>
                  <a:cubicBezTo>
                    <a:pt x="1315858" y="1386808"/>
                    <a:pt x="1324549" y="1377393"/>
                    <a:pt x="1329618" y="1364358"/>
                  </a:cubicBezTo>
                  <a:cubicBezTo>
                    <a:pt x="1327445" y="1370152"/>
                    <a:pt x="1323824" y="1374497"/>
                    <a:pt x="1319479" y="1378118"/>
                  </a:cubicBezTo>
                  <a:cubicBezTo>
                    <a:pt x="1331790" y="1365807"/>
                    <a:pt x="1336135" y="1345529"/>
                    <a:pt x="1327445" y="1333218"/>
                  </a:cubicBezTo>
                  <a:cubicBezTo>
                    <a:pt x="1303547" y="1298458"/>
                    <a:pt x="1334687" y="1261524"/>
                    <a:pt x="1318031" y="1228212"/>
                  </a:cubicBezTo>
                  <a:cubicBezTo>
                    <a:pt x="1351343" y="1271663"/>
                    <a:pt x="1341205" y="1321632"/>
                    <a:pt x="1336860" y="1367979"/>
                  </a:cubicBezTo>
                  <a:cubicBezTo>
                    <a:pt x="1335411" y="1388980"/>
                    <a:pt x="1314410" y="1403464"/>
                    <a:pt x="1292685" y="1395498"/>
                  </a:cubicBezTo>
                  <a:cubicBezTo>
                    <a:pt x="1270959" y="1388256"/>
                    <a:pt x="1260096" y="1391877"/>
                    <a:pt x="1249234" y="1411430"/>
                  </a:cubicBezTo>
                  <a:cubicBezTo>
                    <a:pt x="1241268" y="1427362"/>
                    <a:pt x="1224611" y="1430259"/>
                    <a:pt x="1207231" y="1427362"/>
                  </a:cubicBezTo>
                  <a:cubicBezTo>
                    <a:pt x="1205783" y="1427362"/>
                    <a:pt x="1204334" y="1427362"/>
                    <a:pt x="1203610" y="1427362"/>
                  </a:cubicBezTo>
                  <a:cubicBezTo>
                    <a:pt x="1202162" y="1426638"/>
                    <a:pt x="1199989" y="1425914"/>
                    <a:pt x="1198541" y="1425189"/>
                  </a:cubicBezTo>
                  <a:cubicBezTo>
                    <a:pt x="1199989" y="1422293"/>
                    <a:pt x="1202162" y="1420120"/>
                    <a:pt x="1205059" y="1417948"/>
                  </a:cubicBezTo>
                  <a:cubicBezTo>
                    <a:pt x="1213025" y="1417223"/>
                    <a:pt x="1220991" y="1416499"/>
                    <a:pt x="1228232" y="1414327"/>
                  </a:cubicBezTo>
                  <a:cubicBezTo>
                    <a:pt x="1221715" y="1415775"/>
                    <a:pt x="1215197" y="1416499"/>
                    <a:pt x="1207231" y="1416499"/>
                  </a:cubicBezTo>
                  <a:cubicBezTo>
                    <a:pt x="1201438" y="1416499"/>
                    <a:pt x="1196368" y="1418672"/>
                    <a:pt x="1189851" y="1418672"/>
                  </a:cubicBezTo>
                  <a:cubicBezTo>
                    <a:pt x="1189127" y="1417948"/>
                    <a:pt x="1188402" y="1416499"/>
                    <a:pt x="1188402" y="1415051"/>
                  </a:cubicBezTo>
                  <a:cubicBezTo>
                    <a:pt x="1187678" y="1415051"/>
                    <a:pt x="1186954" y="1414327"/>
                    <a:pt x="1186230" y="1414327"/>
                  </a:cubicBezTo>
                  <a:cubicBezTo>
                    <a:pt x="1186230" y="1413602"/>
                    <a:pt x="1186230" y="1412878"/>
                    <a:pt x="1186230" y="1411430"/>
                  </a:cubicBezTo>
                  <a:cubicBezTo>
                    <a:pt x="1189851" y="1411430"/>
                    <a:pt x="1193472" y="1411430"/>
                    <a:pt x="1197093" y="1410706"/>
                  </a:cubicBezTo>
                  <a:cubicBezTo>
                    <a:pt x="1214473" y="1409982"/>
                    <a:pt x="1236923" y="1421569"/>
                    <a:pt x="1244164" y="1396222"/>
                  </a:cubicBezTo>
                  <a:cubicBezTo>
                    <a:pt x="1251406" y="1369428"/>
                    <a:pt x="1241268" y="1346978"/>
                    <a:pt x="1217370" y="1333218"/>
                  </a:cubicBezTo>
                  <a:cubicBezTo>
                    <a:pt x="1194196" y="1319459"/>
                    <a:pt x="1168125" y="1317286"/>
                    <a:pt x="1142779" y="1314390"/>
                  </a:cubicBezTo>
                  <a:cubicBezTo>
                    <a:pt x="1130468" y="1312941"/>
                    <a:pt x="1116708" y="1310769"/>
                    <a:pt x="1105846" y="1303527"/>
                  </a:cubicBezTo>
                  <a:cubicBezTo>
                    <a:pt x="1155814" y="1304251"/>
                    <a:pt x="1211576" y="1297733"/>
                    <a:pt x="1249958" y="1347702"/>
                  </a:cubicBezTo>
                  <a:close/>
                  <a:moveTo>
                    <a:pt x="1065292" y="1084824"/>
                  </a:moveTo>
                  <a:cubicBezTo>
                    <a:pt x="1017495" y="1090618"/>
                    <a:pt x="969700" y="1102929"/>
                    <a:pt x="922628" y="1084824"/>
                  </a:cubicBezTo>
                  <a:cubicBezTo>
                    <a:pt x="970424" y="1084824"/>
                    <a:pt x="1017495" y="1084824"/>
                    <a:pt x="1065292" y="1084824"/>
                  </a:cubicBezTo>
                  <a:close/>
                  <a:moveTo>
                    <a:pt x="892936" y="1215901"/>
                  </a:moveTo>
                  <a:cubicBezTo>
                    <a:pt x="892212" y="1220246"/>
                    <a:pt x="888591" y="1225315"/>
                    <a:pt x="885694" y="1226764"/>
                  </a:cubicBezTo>
                  <a:cubicBezTo>
                    <a:pt x="879901" y="1229660"/>
                    <a:pt x="875556" y="1226764"/>
                    <a:pt x="874108" y="1220970"/>
                  </a:cubicBezTo>
                  <a:cubicBezTo>
                    <a:pt x="869038" y="1197796"/>
                    <a:pt x="843692" y="1194900"/>
                    <a:pt x="816897" y="1183313"/>
                  </a:cubicBezTo>
                  <a:cubicBezTo>
                    <a:pt x="872659" y="1173899"/>
                    <a:pt x="898730" y="1187658"/>
                    <a:pt x="892936" y="1215901"/>
                  </a:cubicBezTo>
                  <a:close/>
                  <a:moveTo>
                    <a:pt x="800965" y="1223867"/>
                  </a:moveTo>
                  <a:cubicBezTo>
                    <a:pt x="822691" y="1236902"/>
                    <a:pt x="825587" y="1268042"/>
                    <a:pt x="853830" y="1270939"/>
                  </a:cubicBezTo>
                  <a:cubicBezTo>
                    <a:pt x="805310" y="1277456"/>
                    <a:pt x="798068" y="1270939"/>
                    <a:pt x="800965" y="1223867"/>
                  </a:cubicBezTo>
                  <a:close/>
                  <a:moveTo>
                    <a:pt x="643094" y="1029062"/>
                  </a:moveTo>
                  <a:cubicBezTo>
                    <a:pt x="654680" y="1024717"/>
                    <a:pt x="664095" y="1033407"/>
                    <a:pt x="669164" y="1043546"/>
                  </a:cubicBezTo>
                  <a:cubicBezTo>
                    <a:pt x="680027" y="1062374"/>
                    <a:pt x="672061" y="1080479"/>
                    <a:pt x="654680" y="1104377"/>
                  </a:cubicBezTo>
                  <a:cubicBezTo>
                    <a:pt x="649611" y="1082652"/>
                    <a:pt x="644542" y="1067444"/>
                    <a:pt x="641645" y="1052236"/>
                  </a:cubicBezTo>
                  <a:cubicBezTo>
                    <a:pt x="641645" y="1044270"/>
                    <a:pt x="629334" y="1033407"/>
                    <a:pt x="643094" y="1029062"/>
                  </a:cubicBezTo>
                  <a:close/>
                  <a:moveTo>
                    <a:pt x="551847" y="1005164"/>
                  </a:moveTo>
                  <a:cubicBezTo>
                    <a:pt x="554019" y="995750"/>
                    <a:pt x="564158" y="1000819"/>
                    <a:pt x="570675" y="1003716"/>
                  </a:cubicBezTo>
                  <a:cubicBezTo>
                    <a:pt x="587332" y="1011682"/>
                    <a:pt x="611954" y="1007337"/>
                    <a:pt x="614850" y="1035580"/>
                  </a:cubicBezTo>
                  <a:cubicBezTo>
                    <a:pt x="616299" y="1045718"/>
                    <a:pt x="617023" y="1054409"/>
                    <a:pt x="617747" y="1059478"/>
                  </a:cubicBezTo>
                  <a:cubicBezTo>
                    <a:pt x="616299" y="1074686"/>
                    <a:pt x="621368" y="1091342"/>
                    <a:pt x="605436" y="1094963"/>
                  </a:cubicBezTo>
                  <a:cubicBezTo>
                    <a:pt x="592401" y="1097859"/>
                    <a:pt x="588056" y="1083376"/>
                    <a:pt x="582986" y="1073237"/>
                  </a:cubicBezTo>
                  <a:cubicBezTo>
                    <a:pt x="577193" y="1063099"/>
                    <a:pt x="570675" y="1053684"/>
                    <a:pt x="566330" y="1043546"/>
                  </a:cubicBezTo>
                  <a:cubicBezTo>
                    <a:pt x="561261" y="1030510"/>
                    <a:pt x="547502" y="1019648"/>
                    <a:pt x="551847" y="1005164"/>
                  </a:cubicBezTo>
                  <a:close/>
                  <a:moveTo>
                    <a:pt x="380216" y="1159415"/>
                  </a:moveTo>
                  <a:cubicBezTo>
                    <a:pt x="382388" y="1159415"/>
                    <a:pt x="386009" y="1156518"/>
                    <a:pt x="386009" y="1155794"/>
                  </a:cubicBezTo>
                  <a:cubicBezTo>
                    <a:pt x="367905" y="1118861"/>
                    <a:pt x="409183" y="1112343"/>
                    <a:pt x="420046" y="1090618"/>
                  </a:cubicBezTo>
                  <a:cubicBezTo>
                    <a:pt x="433805" y="1064547"/>
                    <a:pt x="453358" y="1039925"/>
                    <a:pt x="473635" y="1009509"/>
                  </a:cubicBezTo>
                  <a:cubicBezTo>
                    <a:pt x="477256" y="1039925"/>
                    <a:pt x="464945" y="1060202"/>
                    <a:pt x="451185" y="1079031"/>
                  </a:cubicBezTo>
                  <a:cubicBezTo>
                    <a:pt x="443219" y="1090618"/>
                    <a:pt x="433081" y="1101480"/>
                    <a:pt x="423667" y="1113791"/>
                  </a:cubicBezTo>
                  <a:cubicBezTo>
                    <a:pt x="403389" y="1141310"/>
                    <a:pt x="408459" y="1155070"/>
                    <a:pt x="443219" y="1164484"/>
                  </a:cubicBezTo>
                  <a:cubicBezTo>
                    <a:pt x="418597" y="1189106"/>
                    <a:pt x="408459" y="1220246"/>
                    <a:pt x="399044" y="1252110"/>
                  </a:cubicBezTo>
                  <a:cubicBezTo>
                    <a:pt x="409907" y="1258628"/>
                    <a:pt x="414976" y="1241972"/>
                    <a:pt x="422942" y="1246317"/>
                  </a:cubicBezTo>
                  <a:cubicBezTo>
                    <a:pt x="391078" y="1328149"/>
                    <a:pt x="321557" y="1375221"/>
                    <a:pt x="257105" y="1428810"/>
                  </a:cubicBezTo>
                  <a:cubicBezTo>
                    <a:pt x="217999" y="1350599"/>
                    <a:pt x="237552" y="1285422"/>
                    <a:pt x="296211" y="1230385"/>
                  </a:cubicBezTo>
                  <a:cubicBezTo>
                    <a:pt x="323005" y="1204314"/>
                    <a:pt x="335316" y="1162312"/>
                    <a:pt x="380216" y="1159415"/>
                  </a:cubicBezTo>
                  <a:close/>
                  <a:moveTo>
                    <a:pt x="103578" y="1265869"/>
                  </a:moveTo>
                  <a:cubicBezTo>
                    <a:pt x="121683" y="1176071"/>
                    <a:pt x="246242" y="1106549"/>
                    <a:pt x="332420" y="1141310"/>
                  </a:cubicBezTo>
                  <a:cubicBezTo>
                    <a:pt x="228862" y="1138413"/>
                    <a:pt x="160064" y="1185485"/>
                    <a:pt x="103578" y="1265869"/>
                  </a:cubicBezTo>
                  <a:close/>
                  <a:moveTo>
                    <a:pt x="174548" y="1289043"/>
                  </a:moveTo>
                  <a:cubicBezTo>
                    <a:pt x="201343" y="1223143"/>
                    <a:pt x="241897" y="1186209"/>
                    <a:pt x="294038" y="1180416"/>
                  </a:cubicBezTo>
                  <a:cubicBezTo>
                    <a:pt x="290417" y="1192727"/>
                    <a:pt x="278830" y="1193451"/>
                    <a:pt x="270864" y="1198521"/>
                  </a:cubicBezTo>
                  <a:cubicBezTo>
                    <a:pt x="197722" y="1244868"/>
                    <a:pt x="158616" y="1335391"/>
                    <a:pt x="182514" y="1402740"/>
                  </a:cubicBezTo>
                  <a:cubicBezTo>
                    <a:pt x="189756" y="1421569"/>
                    <a:pt x="194825" y="1443294"/>
                    <a:pt x="229586" y="1433155"/>
                  </a:cubicBezTo>
                  <a:cubicBezTo>
                    <a:pt x="212205" y="1452708"/>
                    <a:pt x="201343" y="1466468"/>
                    <a:pt x="186859" y="1444742"/>
                  </a:cubicBezTo>
                  <a:cubicBezTo>
                    <a:pt x="155719" y="1395498"/>
                    <a:pt x="152823" y="1343357"/>
                    <a:pt x="174548" y="128904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359;g96f5ae2017_0_131"/>
            <p:cNvSpPr/>
            <p:nvPr/>
          </p:nvSpPr>
          <p:spPr>
            <a:xfrm>
              <a:off x="5874511" y="1914011"/>
              <a:ext cx="1094126" cy="989333"/>
            </a:xfrm>
            <a:custGeom>
              <a:avLst/>
              <a:gdLst/>
              <a:ahLst/>
              <a:cxnLst/>
              <a:rect l="l" t="t" r="r" b="b"/>
              <a:pathLst>
                <a:path w="1094126" h="989333" extrusionOk="0">
                  <a:moveTo>
                    <a:pt x="1094127" y="0"/>
                  </a:moveTo>
                  <a:cubicBezTo>
                    <a:pt x="1077471" y="31140"/>
                    <a:pt x="1065884" y="63728"/>
                    <a:pt x="1056470" y="96316"/>
                  </a:cubicBezTo>
                  <a:cubicBezTo>
                    <a:pt x="1031123" y="186839"/>
                    <a:pt x="1004329" y="275189"/>
                    <a:pt x="952912" y="357022"/>
                  </a:cubicBezTo>
                  <a:cubicBezTo>
                    <a:pt x="881942" y="469270"/>
                    <a:pt x="809524" y="582966"/>
                    <a:pt x="764624" y="708974"/>
                  </a:cubicBezTo>
                  <a:cubicBezTo>
                    <a:pt x="722622" y="824843"/>
                    <a:pt x="595890" y="883502"/>
                    <a:pt x="503919" y="873363"/>
                  </a:cubicBezTo>
                  <a:cubicBezTo>
                    <a:pt x="430052" y="865397"/>
                    <a:pt x="359807" y="841499"/>
                    <a:pt x="287389" y="824119"/>
                  </a:cubicBezTo>
                  <a:cubicBezTo>
                    <a:pt x="204832" y="805290"/>
                    <a:pt x="122999" y="780668"/>
                    <a:pt x="43339" y="750976"/>
                  </a:cubicBezTo>
                  <a:cubicBezTo>
                    <a:pt x="1337" y="735769"/>
                    <a:pt x="-3008" y="740838"/>
                    <a:pt x="1337" y="784289"/>
                  </a:cubicBezTo>
                  <a:cubicBezTo>
                    <a:pt x="5682" y="828464"/>
                    <a:pt x="9303" y="874087"/>
                    <a:pt x="12924" y="918262"/>
                  </a:cubicBezTo>
                  <a:cubicBezTo>
                    <a:pt x="14372" y="934194"/>
                    <a:pt x="17269" y="942160"/>
                    <a:pt x="37546" y="945057"/>
                  </a:cubicBezTo>
                  <a:cubicBezTo>
                    <a:pt x="65065" y="949402"/>
                    <a:pt x="97653" y="949402"/>
                    <a:pt x="117930" y="972576"/>
                  </a:cubicBezTo>
                  <a:cubicBezTo>
                    <a:pt x="130241" y="987060"/>
                    <a:pt x="143276" y="989956"/>
                    <a:pt x="159933" y="989232"/>
                  </a:cubicBezTo>
                  <a:cubicBezTo>
                    <a:pt x="249731" y="987060"/>
                    <a:pt x="340254" y="992129"/>
                    <a:pt x="430052" y="979818"/>
                  </a:cubicBezTo>
                  <a:cubicBezTo>
                    <a:pt x="561853" y="961713"/>
                    <a:pt x="684964" y="918262"/>
                    <a:pt x="797937" y="848017"/>
                  </a:cubicBezTo>
                  <a:cubicBezTo>
                    <a:pt x="835594" y="824119"/>
                    <a:pt x="860941" y="792979"/>
                    <a:pt x="861665" y="745183"/>
                  </a:cubicBezTo>
                  <a:cubicBezTo>
                    <a:pt x="862389" y="676386"/>
                    <a:pt x="879045" y="611210"/>
                    <a:pt x="900771" y="546033"/>
                  </a:cubicBezTo>
                  <a:cubicBezTo>
                    <a:pt x="921048" y="483029"/>
                    <a:pt x="944221" y="420750"/>
                    <a:pt x="965223" y="357746"/>
                  </a:cubicBezTo>
                  <a:cubicBezTo>
                    <a:pt x="940601" y="495340"/>
                    <a:pt x="894253" y="629314"/>
                    <a:pt x="871803" y="775599"/>
                  </a:cubicBezTo>
                  <a:cubicBezTo>
                    <a:pt x="895701" y="756046"/>
                    <a:pt x="907288" y="740114"/>
                    <a:pt x="907288" y="719837"/>
                  </a:cubicBezTo>
                  <a:cubicBezTo>
                    <a:pt x="907288" y="614830"/>
                    <a:pt x="954360" y="522859"/>
                    <a:pt x="989121" y="427267"/>
                  </a:cubicBezTo>
                  <a:cubicBezTo>
                    <a:pt x="1039089" y="289673"/>
                    <a:pt x="1093403" y="152078"/>
                    <a:pt x="10941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360;g96f5ae2017_0_131"/>
            <p:cNvSpPr/>
            <p:nvPr/>
          </p:nvSpPr>
          <p:spPr>
            <a:xfrm>
              <a:off x="5997572" y="2665712"/>
              <a:ext cx="789551" cy="410675"/>
            </a:xfrm>
            <a:custGeom>
              <a:avLst/>
              <a:gdLst/>
              <a:ahLst/>
              <a:cxnLst/>
              <a:rect l="l" t="t" r="r" b="b"/>
              <a:pathLst>
                <a:path w="789551" h="410675" extrusionOk="0">
                  <a:moveTo>
                    <a:pt x="39768" y="409887"/>
                  </a:moveTo>
                  <a:cubicBezTo>
                    <a:pt x="147671" y="411335"/>
                    <a:pt x="256298" y="412784"/>
                    <a:pt x="363477" y="394679"/>
                  </a:cubicBezTo>
                  <a:cubicBezTo>
                    <a:pt x="478622" y="375126"/>
                    <a:pt x="592319" y="351228"/>
                    <a:pt x="694428" y="288948"/>
                  </a:cubicBezTo>
                  <a:cubicBezTo>
                    <a:pt x="743673" y="258533"/>
                    <a:pt x="774088" y="215082"/>
                    <a:pt x="784227" y="159320"/>
                  </a:cubicBezTo>
                  <a:cubicBezTo>
                    <a:pt x="793641" y="107179"/>
                    <a:pt x="788572" y="53589"/>
                    <a:pt x="784227" y="0"/>
                  </a:cubicBezTo>
                  <a:cubicBezTo>
                    <a:pt x="731361" y="105006"/>
                    <a:pt x="642287" y="157872"/>
                    <a:pt x="539453" y="194081"/>
                  </a:cubicBezTo>
                  <a:cubicBezTo>
                    <a:pt x="402583" y="241152"/>
                    <a:pt x="262816" y="261430"/>
                    <a:pt x="120152" y="260705"/>
                  </a:cubicBezTo>
                  <a:cubicBezTo>
                    <a:pt x="81770" y="260705"/>
                    <a:pt x="29629" y="241877"/>
                    <a:pt x="8628" y="267947"/>
                  </a:cubicBezTo>
                  <a:cubicBezTo>
                    <a:pt x="-11649" y="293294"/>
                    <a:pt x="10077" y="343986"/>
                    <a:pt x="10801" y="383092"/>
                  </a:cubicBezTo>
                  <a:cubicBezTo>
                    <a:pt x="11525" y="407714"/>
                    <a:pt x="21663" y="409887"/>
                    <a:pt x="39768" y="40988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361;g96f5ae2017_0_131"/>
            <p:cNvSpPr/>
            <p:nvPr/>
          </p:nvSpPr>
          <p:spPr>
            <a:xfrm>
              <a:off x="5740746" y="2884272"/>
              <a:ext cx="209813" cy="180617"/>
            </a:xfrm>
            <a:custGeom>
              <a:avLst/>
              <a:gdLst/>
              <a:ahLst/>
              <a:cxnLst/>
              <a:rect l="l" t="t" r="r" b="b"/>
              <a:pathLst>
                <a:path w="209813" h="180617" extrusionOk="0">
                  <a:moveTo>
                    <a:pt x="1128" y="34903"/>
                  </a:moveTo>
                  <a:cubicBezTo>
                    <a:pt x="-3941" y="53732"/>
                    <a:pt x="9094" y="49387"/>
                    <a:pt x="19957" y="48663"/>
                  </a:cubicBezTo>
                  <a:cubicBezTo>
                    <a:pt x="31544" y="48663"/>
                    <a:pt x="47476" y="45766"/>
                    <a:pt x="49648" y="60250"/>
                  </a:cubicBezTo>
                  <a:cubicBezTo>
                    <a:pt x="51821" y="73285"/>
                    <a:pt x="36613" y="73285"/>
                    <a:pt x="25750" y="73285"/>
                  </a:cubicBezTo>
                  <a:cubicBezTo>
                    <a:pt x="14163" y="74009"/>
                    <a:pt x="8370" y="78354"/>
                    <a:pt x="8370" y="89941"/>
                  </a:cubicBezTo>
                  <a:cubicBezTo>
                    <a:pt x="8370" y="101528"/>
                    <a:pt x="12715" y="105873"/>
                    <a:pt x="25026" y="106597"/>
                  </a:cubicBezTo>
                  <a:cubicBezTo>
                    <a:pt x="35889" y="107322"/>
                    <a:pt x="52545" y="108046"/>
                    <a:pt x="51821" y="122529"/>
                  </a:cubicBezTo>
                  <a:cubicBezTo>
                    <a:pt x="51097" y="134840"/>
                    <a:pt x="35889" y="134116"/>
                    <a:pt x="25026" y="134116"/>
                  </a:cubicBezTo>
                  <a:cubicBezTo>
                    <a:pt x="11991" y="134116"/>
                    <a:pt x="9818" y="142082"/>
                    <a:pt x="9818" y="152221"/>
                  </a:cubicBezTo>
                  <a:cubicBezTo>
                    <a:pt x="10542" y="163083"/>
                    <a:pt x="15612" y="168877"/>
                    <a:pt x="25026" y="167429"/>
                  </a:cubicBezTo>
                  <a:cubicBezTo>
                    <a:pt x="61235" y="162359"/>
                    <a:pt x="95272" y="180464"/>
                    <a:pt x="131481" y="180464"/>
                  </a:cubicBezTo>
                  <a:cubicBezTo>
                    <a:pt x="210416" y="181188"/>
                    <a:pt x="210416" y="182636"/>
                    <a:pt x="209692" y="99355"/>
                  </a:cubicBezTo>
                  <a:cubicBezTo>
                    <a:pt x="208968" y="89217"/>
                    <a:pt x="207520" y="70388"/>
                    <a:pt x="207520" y="52284"/>
                  </a:cubicBezTo>
                  <a:cubicBezTo>
                    <a:pt x="207520" y="42145"/>
                    <a:pt x="205347" y="32007"/>
                    <a:pt x="194485" y="29834"/>
                  </a:cubicBezTo>
                  <a:cubicBezTo>
                    <a:pt x="137998" y="18971"/>
                    <a:pt x="80788" y="8109"/>
                    <a:pt x="23578" y="143"/>
                  </a:cubicBezTo>
                  <a:cubicBezTo>
                    <a:pt x="-320" y="-2030"/>
                    <a:pt x="4749" y="21144"/>
                    <a:pt x="1128" y="349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362;g96f5ae2017_0_131"/>
            <p:cNvSpPr/>
            <p:nvPr/>
          </p:nvSpPr>
          <p:spPr>
            <a:xfrm>
              <a:off x="5854846" y="2875944"/>
              <a:ext cx="123835" cy="104786"/>
            </a:xfrm>
            <a:custGeom>
              <a:avLst/>
              <a:gdLst/>
              <a:ahLst/>
              <a:cxnLst/>
              <a:rect l="l" t="t" r="r" b="b"/>
              <a:pathLst>
                <a:path w="123835" h="104786" extrusionOk="0">
                  <a:moveTo>
                    <a:pt x="123835" y="104787"/>
                  </a:moveTo>
                  <a:cubicBezTo>
                    <a:pt x="123835" y="83061"/>
                    <a:pt x="123835" y="61336"/>
                    <a:pt x="123111" y="38886"/>
                  </a:cubicBezTo>
                  <a:cubicBezTo>
                    <a:pt x="123111" y="26575"/>
                    <a:pt x="117317" y="15712"/>
                    <a:pt x="103558" y="12816"/>
                  </a:cubicBezTo>
                  <a:cubicBezTo>
                    <a:pt x="69521" y="4850"/>
                    <a:pt x="35485" y="-3116"/>
                    <a:pt x="0" y="1229"/>
                  </a:cubicBezTo>
                  <a:cubicBezTo>
                    <a:pt x="26071" y="9919"/>
                    <a:pt x="52865" y="15712"/>
                    <a:pt x="79660" y="19333"/>
                  </a:cubicBezTo>
                  <a:cubicBezTo>
                    <a:pt x="102110" y="22230"/>
                    <a:pt x="111524" y="31644"/>
                    <a:pt x="110800" y="54094"/>
                  </a:cubicBezTo>
                  <a:cubicBezTo>
                    <a:pt x="110076" y="71474"/>
                    <a:pt x="107179" y="88855"/>
                    <a:pt x="123835" y="10478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363;g96f5ae2017_0_131"/>
            <p:cNvSpPr/>
            <p:nvPr/>
          </p:nvSpPr>
          <p:spPr>
            <a:xfrm>
              <a:off x="5560262" y="2752614"/>
              <a:ext cx="1293955" cy="998705"/>
            </a:xfrm>
            <a:custGeom>
              <a:avLst/>
              <a:gdLst/>
              <a:ahLst/>
              <a:cxnLst/>
              <a:rect l="l" t="t" r="r" b="b"/>
              <a:pathLst>
                <a:path w="1293955" h="998705" extrusionOk="0">
                  <a:moveTo>
                    <a:pt x="1293955" y="923332"/>
                  </a:moveTo>
                  <a:cubicBezTo>
                    <a:pt x="1274402" y="830636"/>
                    <a:pt x="1272230" y="738665"/>
                    <a:pt x="1267161" y="646694"/>
                  </a:cubicBezTo>
                  <a:cubicBezTo>
                    <a:pt x="1262091" y="626417"/>
                    <a:pt x="1262091" y="606140"/>
                    <a:pt x="1267161" y="585863"/>
                  </a:cubicBezTo>
                  <a:cubicBezTo>
                    <a:pt x="1270057" y="573552"/>
                    <a:pt x="1271506" y="562689"/>
                    <a:pt x="1259919" y="553999"/>
                  </a:cubicBezTo>
                  <a:cubicBezTo>
                    <a:pt x="1258470" y="552551"/>
                    <a:pt x="1255574" y="550378"/>
                    <a:pt x="1255574" y="548930"/>
                  </a:cubicBezTo>
                  <a:cubicBezTo>
                    <a:pt x="1254125" y="465649"/>
                    <a:pt x="1238917" y="385265"/>
                    <a:pt x="1232400" y="302708"/>
                  </a:cubicBezTo>
                  <a:cubicBezTo>
                    <a:pt x="1228779" y="254912"/>
                    <a:pt x="1220813" y="206392"/>
                    <a:pt x="1214295" y="154251"/>
                  </a:cubicBezTo>
                  <a:cubicBezTo>
                    <a:pt x="1194018" y="171631"/>
                    <a:pt x="1179535" y="185391"/>
                    <a:pt x="1162878" y="197702"/>
                  </a:cubicBezTo>
                  <a:cubicBezTo>
                    <a:pt x="1145498" y="210737"/>
                    <a:pt x="1127393" y="223772"/>
                    <a:pt x="1107841" y="232462"/>
                  </a:cubicBezTo>
                  <a:cubicBezTo>
                    <a:pt x="926795" y="315743"/>
                    <a:pt x="737060" y="354849"/>
                    <a:pt x="537910" y="343986"/>
                  </a:cubicBezTo>
                  <a:cubicBezTo>
                    <a:pt x="499528" y="341814"/>
                    <a:pt x="461146" y="332399"/>
                    <a:pt x="426386" y="359194"/>
                  </a:cubicBezTo>
                  <a:cubicBezTo>
                    <a:pt x="416247" y="367160"/>
                    <a:pt x="402488" y="362815"/>
                    <a:pt x="390901" y="361367"/>
                  </a:cubicBezTo>
                  <a:cubicBezTo>
                    <a:pt x="329345" y="352676"/>
                    <a:pt x="267066" y="343262"/>
                    <a:pt x="204786" y="333124"/>
                  </a:cubicBezTo>
                  <a:cubicBezTo>
                    <a:pt x="189578" y="330227"/>
                    <a:pt x="170025" y="327330"/>
                    <a:pt x="167129" y="309950"/>
                  </a:cubicBezTo>
                  <a:cubicBezTo>
                    <a:pt x="162059" y="279534"/>
                    <a:pt x="138885" y="267223"/>
                    <a:pt x="118608" y="249843"/>
                  </a:cubicBezTo>
                  <a:cubicBezTo>
                    <a:pt x="104849" y="238980"/>
                    <a:pt x="91814" y="226669"/>
                    <a:pt x="78778" y="215082"/>
                  </a:cubicBezTo>
                  <a:cubicBezTo>
                    <a:pt x="91089" y="215082"/>
                    <a:pt x="99055" y="220875"/>
                    <a:pt x="107022" y="225221"/>
                  </a:cubicBezTo>
                  <a:cubicBezTo>
                    <a:pt x="121505" y="233186"/>
                    <a:pt x="137437" y="251291"/>
                    <a:pt x="151197" y="244773"/>
                  </a:cubicBezTo>
                  <a:cubicBezTo>
                    <a:pt x="167129" y="237531"/>
                    <a:pt x="154817" y="215082"/>
                    <a:pt x="156990" y="199150"/>
                  </a:cubicBezTo>
                  <a:cubicBezTo>
                    <a:pt x="158438" y="184666"/>
                    <a:pt x="156266" y="170183"/>
                    <a:pt x="157714" y="155699"/>
                  </a:cubicBezTo>
                  <a:cubicBezTo>
                    <a:pt x="160611" y="120214"/>
                    <a:pt x="146127" y="94868"/>
                    <a:pt x="113539" y="80384"/>
                  </a:cubicBezTo>
                  <a:cubicBezTo>
                    <a:pt x="85296" y="67349"/>
                    <a:pt x="66467" y="47072"/>
                    <a:pt x="56329" y="17380"/>
                  </a:cubicBezTo>
                  <a:cubicBezTo>
                    <a:pt x="53432" y="8690"/>
                    <a:pt x="51984" y="724"/>
                    <a:pt x="41121" y="0"/>
                  </a:cubicBezTo>
                  <a:cubicBezTo>
                    <a:pt x="27361" y="8690"/>
                    <a:pt x="27361" y="22450"/>
                    <a:pt x="26637" y="35485"/>
                  </a:cubicBezTo>
                  <a:cubicBezTo>
                    <a:pt x="28810" y="41278"/>
                    <a:pt x="30982" y="46348"/>
                    <a:pt x="34603" y="50693"/>
                  </a:cubicBezTo>
                  <a:cubicBezTo>
                    <a:pt x="34603" y="72418"/>
                    <a:pt x="36776" y="94144"/>
                    <a:pt x="35328" y="115869"/>
                  </a:cubicBezTo>
                  <a:cubicBezTo>
                    <a:pt x="25913" y="244773"/>
                    <a:pt x="15050" y="372954"/>
                    <a:pt x="7084" y="501858"/>
                  </a:cubicBezTo>
                  <a:cubicBezTo>
                    <a:pt x="4912" y="531549"/>
                    <a:pt x="-5227" y="561965"/>
                    <a:pt x="3464" y="591656"/>
                  </a:cubicBezTo>
                  <a:cubicBezTo>
                    <a:pt x="68640" y="650315"/>
                    <a:pt x="149024" y="662626"/>
                    <a:pt x="235202" y="661902"/>
                  </a:cubicBezTo>
                  <a:cubicBezTo>
                    <a:pt x="320655" y="661902"/>
                    <a:pt x="320655" y="661902"/>
                    <a:pt x="320655" y="577897"/>
                  </a:cubicBezTo>
                  <a:cubicBezTo>
                    <a:pt x="320655" y="556171"/>
                    <a:pt x="319931" y="534446"/>
                    <a:pt x="320655" y="511996"/>
                  </a:cubicBezTo>
                  <a:cubicBezTo>
                    <a:pt x="322103" y="472891"/>
                    <a:pt x="325000" y="432336"/>
                    <a:pt x="327897" y="389610"/>
                  </a:cubicBezTo>
                  <a:cubicBezTo>
                    <a:pt x="343829" y="399024"/>
                    <a:pt x="340208" y="409887"/>
                    <a:pt x="340208" y="418577"/>
                  </a:cubicBezTo>
                  <a:cubicBezTo>
                    <a:pt x="338760" y="481581"/>
                    <a:pt x="337311" y="544584"/>
                    <a:pt x="334415" y="607588"/>
                  </a:cubicBezTo>
                  <a:cubicBezTo>
                    <a:pt x="333690" y="632211"/>
                    <a:pt x="341656" y="645970"/>
                    <a:pt x="366279" y="651039"/>
                  </a:cubicBezTo>
                  <a:cubicBezTo>
                    <a:pt x="393797" y="656833"/>
                    <a:pt x="419868" y="666971"/>
                    <a:pt x="446663" y="672040"/>
                  </a:cubicBezTo>
                  <a:cubicBezTo>
                    <a:pt x="477078" y="677834"/>
                    <a:pt x="490114" y="694490"/>
                    <a:pt x="485768" y="726354"/>
                  </a:cubicBezTo>
                  <a:cubicBezTo>
                    <a:pt x="455353" y="719837"/>
                    <a:pt x="425661" y="713319"/>
                    <a:pt x="390901" y="705353"/>
                  </a:cubicBezTo>
                  <a:cubicBezTo>
                    <a:pt x="406833" y="721285"/>
                    <a:pt x="423489" y="721285"/>
                    <a:pt x="437248" y="727078"/>
                  </a:cubicBezTo>
                  <a:cubicBezTo>
                    <a:pt x="474906" y="743734"/>
                    <a:pt x="521978" y="746631"/>
                    <a:pt x="535013" y="800221"/>
                  </a:cubicBezTo>
                  <a:cubicBezTo>
                    <a:pt x="541531" y="824843"/>
                    <a:pt x="557462" y="816877"/>
                    <a:pt x="567601" y="799497"/>
                  </a:cubicBezTo>
                  <a:cubicBezTo>
                    <a:pt x="572670" y="790082"/>
                    <a:pt x="575567" y="777771"/>
                    <a:pt x="583533" y="771978"/>
                  </a:cubicBezTo>
                  <a:cubicBezTo>
                    <a:pt x="596568" y="761839"/>
                    <a:pt x="672607" y="787910"/>
                    <a:pt x="684194" y="801669"/>
                  </a:cubicBezTo>
                  <a:cubicBezTo>
                    <a:pt x="718955" y="842223"/>
                    <a:pt x="729094" y="898709"/>
                    <a:pt x="764578" y="939263"/>
                  </a:cubicBezTo>
                  <a:cubicBezTo>
                    <a:pt x="764578" y="939988"/>
                    <a:pt x="762406" y="942884"/>
                    <a:pt x="760958" y="946505"/>
                  </a:cubicBezTo>
                  <a:cubicBezTo>
                    <a:pt x="689264" y="940712"/>
                    <a:pt x="616845" y="934194"/>
                    <a:pt x="544427" y="929849"/>
                  </a:cubicBezTo>
                  <a:cubicBezTo>
                    <a:pt x="535013" y="929125"/>
                    <a:pt x="514736" y="915366"/>
                    <a:pt x="515460" y="939988"/>
                  </a:cubicBezTo>
                  <a:cubicBezTo>
                    <a:pt x="515460" y="954471"/>
                    <a:pt x="514012" y="972576"/>
                    <a:pt x="540806" y="974749"/>
                  </a:cubicBezTo>
                  <a:cubicBezTo>
                    <a:pt x="591499" y="978369"/>
                    <a:pt x="641468" y="988508"/>
                    <a:pt x="692160" y="992129"/>
                  </a:cubicBezTo>
                  <a:cubicBezTo>
                    <a:pt x="878999" y="1005888"/>
                    <a:pt x="1063665" y="1001543"/>
                    <a:pt x="1244711" y="945057"/>
                  </a:cubicBezTo>
                  <a:cubicBezTo>
                    <a:pt x="1267161" y="937815"/>
                    <a:pt x="1284541" y="931298"/>
                    <a:pt x="1270057" y="903054"/>
                  </a:cubicBezTo>
                  <a:cubicBezTo>
                    <a:pt x="1287438" y="903054"/>
                    <a:pt x="1275127" y="922607"/>
                    <a:pt x="1293955" y="923332"/>
                  </a:cubicBezTo>
                  <a:close/>
                  <a:moveTo>
                    <a:pt x="1246883" y="607588"/>
                  </a:moveTo>
                  <a:cubicBezTo>
                    <a:pt x="1243263" y="608313"/>
                    <a:pt x="1239642" y="608313"/>
                    <a:pt x="1236021" y="609037"/>
                  </a:cubicBezTo>
                  <a:cubicBezTo>
                    <a:pt x="1212847" y="490271"/>
                    <a:pt x="1201984" y="370057"/>
                    <a:pt x="1199087" y="246946"/>
                  </a:cubicBezTo>
                  <a:cubicBezTo>
                    <a:pt x="1215019" y="367160"/>
                    <a:pt x="1230227" y="488098"/>
                    <a:pt x="1246883" y="607588"/>
                  </a:cubicBezTo>
                  <a:close/>
                  <a:moveTo>
                    <a:pt x="762406" y="731423"/>
                  </a:moveTo>
                  <a:cubicBezTo>
                    <a:pt x="767475" y="720561"/>
                    <a:pt x="779786" y="726354"/>
                    <a:pt x="788476" y="725630"/>
                  </a:cubicBezTo>
                  <a:cubicBezTo>
                    <a:pt x="908691" y="721285"/>
                    <a:pt x="1028181" y="707525"/>
                    <a:pt x="1144774" y="673489"/>
                  </a:cubicBezTo>
                  <a:cubicBezTo>
                    <a:pt x="1158533" y="669868"/>
                    <a:pt x="1173017" y="666971"/>
                    <a:pt x="1183880" y="656833"/>
                  </a:cubicBezTo>
                  <a:cubicBezTo>
                    <a:pt x="1200536" y="643073"/>
                    <a:pt x="1222261" y="628590"/>
                    <a:pt x="1237469" y="645246"/>
                  </a:cubicBezTo>
                  <a:cubicBezTo>
                    <a:pt x="1251953" y="659730"/>
                    <a:pt x="1246883" y="686524"/>
                    <a:pt x="1232400" y="705353"/>
                  </a:cubicBezTo>
                  <a:cubicBezTo>
                    <a:pt x="1232400" y="705353"/>
                    <a:pt x="1232400" y="705353"/>
                    <a:pt x="1232400" y="705353"/>
                  </a:cubicBezTo>
                  <a:lnTo>
                    <a:pt x="1231676" y="706077"/>
                  </a:lnTo>
                  <a:cubicBezTo>
                    <a:pt x="1231676" y="706077"/>
                    <a:pt x="1232400" y="705353"/>
                    <a:pt x="1232400" y="705353"/>
                  </a:cubicBezTo>
                  <a:cubicBezTo>
                    <a:pt x="1217916" y="701008"/>
                    <a:pt x="1204157" y="700284"/>
                    <a:pt x="1191121" y="706801"/>
                  </a:cubicBezTo>
                  <a:cubicBezTo>
                    <a:pt x="1102771" y="754597"/>
                    <a:pt x="1005007" y="753873"/>
                    <a:pt x="910139" y="769081"/>
                  </a:cubicBezTo>
                  <a:cubicBezTo>
                    <a:pt x="884068" y="773426"/>
                    <a:pt x="858722" y="776323"/>
                    <a:pt x="831927" y="779220"/>
                  </a:cubicBezTo>
                  <a:cubicBezTo>
                    <a:pt x="809478" y="781392"/>
                    <a:pt x="788476" y="779220"/>
                    <a:pt x="773269" y="759667"/>
                  </a:cubicBezTo>
                  <a:cubicBezTo>
                    <a:pt x="766751" y="752425"/>
                    <a:pt x="757337" y="743010"/>
                    <a:pt x="762406" y="731423"/>
                  </a:cubicBezTo>
                  <a:close/>
                  <a:moveTo>
                    <a:pt x="1245435" y="878432"/>
                  </a:moveTo>
                  <a:cubicBezTo>
                    <a:pt x="1112910" y="930573"/>
                    <a:pt x="973143" y="941436"/>
                    <a:pt x="833376" y="942884"/>
                  </a:cubicBezTo>
                  <a:cubicBezTo>
                    <a:pt x="806581" y="942884"/>
                    <a:pt x="795718" y="935643"/>
                    <a:pt x="797167" y="908848"/>
                  </a:cubicBezTo>
                  <a:cubicBezTo>
                    <a:pt x="798615" y="889295"/>
                    <a:pt x="787028" y="874811"/>
                    <a:pt x="776165" y="860328"/>
                  </a:cubicBezTo>
                  <a:cubicBezTo>
                    <a:pt x="760233" y="839326"/>
                    <a:pt x="743577" y="819049"/>
                    <a:pt x="732714" y="795151"/>
                  </a:cubicBezTo>
                  <a:cubicBezTo>
                    <a:pt x="734887" y="792255"/>
                    <a:pt x="736335" y="790082"/>
                    <a:pt x="738508" y="787185"/>
                  </a:cubicBezTo>
                  <a:cubicBezTo>
                    <a:pt x="782683" y="819049"/>
                    <a:pt x="826858" y="850913"/>
                    <a:pt x="870309" y="882777"/>
                  </a:cubicBezTo>
                  <a:cubicBezTo>
                    <a:pt x="871757" y="881329"/>
                    <a:pt x="873206" y="879881"/>
                    <a:pt x="874654" y="878432"/>
                  </a:cubicBezTo>
                  <a:cubicBezTo>
                    <a:pt x="853653" y="850189"/>
                    <a:pt x="833376" y="821946"/>
                    <a:pt x="810202" y="791530"/>
                  </a:cubicBezTo>
                  <a:cubicBezTo>
                    <a:pt x="898552" y="779220"/>
                    <a:pt x="983281" y="779220"/>
                    <a:pt x="1066562" y="761839"/>
                  </a:cubicBezTo>
                  <a:cubicBezTo>
                    <a:pt x="1112186" y="751700"/>
                    <a:pt x="1157809" y="741562"/>
                    <a:pt x="1202708" y="729975"/>
                  </a:cubicBezTo>
                  <a:cubicBezTo>
                    <a:pt x="1215744" y="727078"/>
                    <a:pt x="1225158" y="718388"/>
                    <a:pt x="1232400" y="706801"/>
                  </a:cubicBezTo>
                  <a:cubicBezTo>
                    <a:pt x="1232400" y="706801"/>
                    <a:pt x="1232400" y="706801"/>
                    <a:pt x="1232400" y="706801"/>
                  </a:cubicBezTo>
                  <a:lnTo>
                    <a:pt x="1233124" y="706077"/>
                  </a:lnTo>
                  <a:cubicBezTo>
                    <a:pt x="1233124" y="706077"/>
                    <a:pt x="1233124" y="706801"/>
                    <a:pt x="1232400" y="706801"/>
                  </a:cubicBezTo>
                  <a:cubicBezTo>
                    <a:pt x="1242538" y="701732"/>
                    <a:pt x="1247608" y="703904"/>
                    <a:pt x="1249056" y="715491"/>
                  </a:cubicBezTo>
                  <a:cubicBezTo>
                    <a:pt x="1254125" y="761115"/>
                    <a:pt x="1259194" y="806014"/>
                    <a:pt x="1264264" y="851638"/>
                  </a:cubicBezTo>
                  <a:cubicBezTo>
                    <a:pt x="1267161" y="867570"/>
                    <a:pt x="1260643" y="872639"/>
                    <a:pt x="1245435" y="87843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364;g96f5ae2017_0_131"/>
            <p:cNvSpPr/>
            <p:nvPr/>
          </p:nvSpPr>
          <p:spPr>
            <a:xfrm>
              <a:off x="5902366" y="3638454"/>
              <a:ext cx="152354" cy="75707"/>
            </a:xfrm>
            <a:custGeom>
              <a:avLst/>
              <a:gdLst/>
              <a:ahLst/>
              <a:cxnLst/>
              <a:rect l="l" t="t" r="r" b="b"/>
              <a:pathLst>
                <a:path w="152354" h="75707" extrusionOk="0">
                  <a:moveTo>
                    <a:pt x="152355" y="68631"/>
                  </a:moveTo>
                  <a:cubicBezTo>
                    <a:pt x="152355" y="62114"/>
                    <a:pt x="148010" y="54148"/>
                    <a:pt x="140044" y="49803"/>
                  </a:cubicBezTo>
                  <a:cubicBezTo>
                    <a:pt x="106731" y="29526"/>
                    <a:pt x="70522" y="17215"/>
                    <a:pt x="34313" y="3455"/>
                  </a:cubicBezTo>
                  <a:cubicBezTo>
                    <a:pt x="22726" y="-890"/>
                    <a:pt x="12588" y="-2338"/>
                    <a:pt x="3898" y="6352"/>
                  </a:cubicBezTo>
                  <a:cubicBezTo>
                    <a:pt x="-5517" y="15042"/>
                    <a:pt x="4622" y="23732"/>
                    <a:pt x="8243" y="30974"/>
                  </a:cubicBezTo>
                  <a:cubicBezTo>
                    <a:pt x="14036" y="42561"/>
                    <a:pt x="24899" y="49803"/>
                    <a:pt x="39382" y="52700"/>
                  </a:cubicBezTo>
                  <a:cubicBezTo>
                    <a:pt x="71246" y="59217"/>
                    <a:pt x="103110" y="67183"/>
                    <a:pt x="131354" y="72977"/>
                  </a:cubicBezTo>
                  <a:cubicBezTo>
                    <a:pt x="141492" y="75873"/>
                    <a:pt x="150906" y="78770"/>
                    <a:pt x="152355" y="686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365;g96f5ae2017_0_131"/>
            <p:cNvSpPr/>
            <p:nvPr/>
          </p:nvSpPr>
          <p:spPr>
            <a:xfrm>
              <a:off x="6025934" y="3609321"/>
              <a:ext cx="104825" cy="28967"/>
            </a:xfrm>
            <a:custGeom>
              <a:avLst/>
              <a:gdLst/>
              <a:ahLst/>
              <a:cxnLst/>
              <a:rect l="l" t="t" r="r" b="b"/>
              <a:pathLst>
                <a:path w="104825" h="28967" extrusionOk="0">
                  <a:moveTo>
                    <a:pt x="104825" y="17380"/>
                  </a:moveTo>
                  <a:cubicBezTo>
                    <a:pt x="70065" y="10863"/>
                    <a:pt x="35304" y="5794"/>
                    <a:pt x="543" y="0"/>
                  </a:cubicBezTo>
                  <a:cubicBezTo>
                    <a:pt x="-181" y="3621"/>
                    <a:pt x="-181" y="8690"/>
                    <a:pt x="543" y="13759"/>
                  </a:cubicBezTo>
                  <a:cubicBezTo>
                    <a:pt x="35304" y="18829"/>
                    <a:pt x="69340" y="23898"/>
                    <a:pt x="104101" y="28967"/>
                  </a:cubicBezTo>
                  <a:cubicBezTo>
                    <a:pt x="104101" y="24622"/>
                    <a:pt x="104825" y="21725"/>
                    <a:pt x="104825" y="1738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366;g96f5ae2017_0_131"/>
            <p:cNvSpPr/>
            <p:nvPr/>
          </p:nvSpPr>
          <p:spPr>
            <a:xfrm>
              <a:off x="5997324" y="3723017"/>
              <a:ext cx="28412" cy="38509"/>
            </a:xfrm>
            <a:custGeom>
              <a:avLst/>
              <a:gdLst/>
              <a:ahLst/>
              <a:cxnLst/>
              <a:rect l="l" t="t" r="r" b="b"/>
              <a:pathLst>
                <a:path w="28412" h="38509" extrusionOk="0">
                  <a:moveTo>
                    <a:pt x="14670" y="37658"/>
                  </a:moveTo>
                  <a:cubicBezTo>
                    <a:pt x="19739" y="40554"/>
                    <a:pt x="24809" y="35485"/>
                    <a:pt x="26257" y="31140"/>
                  </a:cubicBezTo>
                  <a:cubicBezTo>
                    <a:pt x="33499" y="14484"/>
                    <a:pt x="21912" y="7242"/>
                    <a:pt x="187" y="0"/>
                  </a:cubicBezTo>
                  <a:cubicBezTo>
                    <a:pt x="-538" y="16657"/>
                    <a:pt x="187" y="29692"/>
                    <a:pt x="14670" y="3765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4" r="17195"/>
          <a:stretch/>
        </p:blipFill>
        <p:spPr>
          <a:xfrm>
            <a:off x="396898" y="1282283"/>
            <a:ext cx="3657600" cy="3080784"/>
          </a:xfrm>
          <a:prstGeom prst="rect">
            <a:avLst/>
          </a:prstGeom>
          <a:effectLst>
            <a:glow rad="228600">
              <a:schemeClr val="tx1">
                <a:lumMod val="50000"/>
                <a:lumOff val="50000"/>
                <a:alpha val="40000"/>
              </a:schemeClr>
            </a:glow>
          </a:effectLst>
        </p:spPr>
      </p:pic>
      <p:sp>
        <p:nvSpPr>
          <p:cNvPr id="3" name="CuadroTexto 2"/>
          <p:cNvSpPr txBox="1"/>
          <p:nvPr/>
        </p:nvSpPr>
        <p:spPr>
          <a:xfrm>
            <a:off x="4199859" y="1236803"/>
            <a:ext cx="3391299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i="1" u="sng" dirty="0" smtClean="0">
                <a:solidFill>
                  <a:schemeClr val="bg1"/>
                </a:solidFill>
                <a:latin typeface="Playfair Display" panose="020B0604020202020204" charset="0"/>
              </a:rPr>
              <a:t>Objetivos:</a:t>
            </a:r>
          </a:p>
          <a:p>
            <a:endParaRPr lang="es-ES" sz="2000" i="1" u="sng" dirty="0" smtClean="0">
              <a:solidFill>
                <a:schemeClr val="bg1"/>
              </a:solidFill>
              <a:latin typeface="Playfair Display" panose="020B0604020202020204" charset="0"/>
            </a:endParaRP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s-ES" sz="1600" dirty="0" smtClean="0">
                <a:solidFill>
                  <a:schemeClr val="bg1"/>
                </a:solidFill>
                <a:latin typeface="Playfair Display" panose="020B0604020202020204" charset="0"/>
              </a:rPr>
              <a:t>Conservar su capacidad portante</a:t>
            </a:r>
          </a:p>
          <a:p>
            <a:pPr>
              <a:buClr>
                <a:schemeClr val="bg1"/>
              </a:buClr>
            </a:pPr>
            <a:endParaRPr lang="es-ES" sz="1600" dirty="0" smtClean="0">
              <a:solidFill>
                <a:schemeClr val="bg1"/>
              </a:solidFill>
              <a:latin typeface="Playfair Display" panose="020B0604020202020204" charset="0"/>
            </a:endParaRP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s-ES" sz="1600" dirty="0" smtClean="0">
                <a:solidFill>
                  <a:schemeClr val="bg1"/>
                </a:solidFill>
                <a:latin typeface="Playfair Display" panose="020B0604020202020204" charset="0"/>
              </a:rPr>
              <a:t>Proteger a las personas del humo y gases nocivos</a:t>
            </a:r>
          </a:p>
          <a:p>
            <a:pPr>
              <a:buClr>
                <a:schemeClr val="bg1"/>
              </a:buClr>
            </a:pPr>
            <a:endParaRPr lang="es-ES" sz="1600" dirty="0" smtClean="0">
              <a:solidFill>
                <a:schemeClr val="bg1"/>
              </a:solidFill>
              <a:latin typeface="Playfair Display" panose="020B0604020202020204" charset="0"/>
            </a:endParaRP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s-ES" sz="1600" dirty="0" smtClean="0">
                <a:solidFill>
                  <a:schemeClr val="bg1"/>
                </a:solidFill>
                <a:latin typeface="Playfair Display" panose="020B0604020202020204" charset="0"/>
              </a:rPr>
              <a:t>Aislar a las personas del calor</a:t>
            </a:r>
          </a:p>
          <a:p>
            <a:pPr>
              <a:buClr>
                <a:schemeClr val="bg1"/>
              </a:buClr>
            </a:pPr>
            <a:endParaRPr lang="es-ES" sz="1600" dirty="0" smtClean="0">
              <a:solidFill>
                <a:schemeClr val="bg1"/>
              </a:solidFill>
              <a:latin typeface="Playfair Display" panose="020B0604020202020204" charset="0"/>
            </a:endParaRP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s-ES" sz="1600" dirty="0" smtClean="0">
                <a:solidFill>
                  <a:schemeClr val="bg1"/>
                </a:solidFill>
                <a:latin typeface="Playfair Display" panose="020B0604020202020204" charset="0"/>
              </a:rPr>
              <a:t>Facilitar la intervención de los bomberos</a:t>
            </a:r>
          </a:p>
          <a:p>
            <a:endParaRPr lang="es-AR" i="1" dirty="0">
              <a:solidFill>
                <a:schemeClr val="bg1"/>
              </a:solidFill>
              <a:latin typeface="Playfair Display" panose="020B06040202020202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5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97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i="1" dirty="0" smtClean="0"/>
              <a:t>Medios de escape</a:t>
            </a:r>
            <a:endParaRPr sz="3600" i="1" dirty="0"/>
          </a:p>
        </p:txBody>
      </p:sp>
      <p:sp>
        <p:nvSpPr>
          <p:cNvPr id="167" name="Google Shape;167;p25"/>
          <p:cNvSpPr txBox="1">
            <a:spLocks noGrp="1"/>
          </p:cNvSpPr>
          <p:nvPr>
            <p:ph type="sldNum" idx="12"/>
          </p:nvPr>
        </p:nvSpPr>
        <p:spPr>
          <a:xfrm>
            <a:off x="4297650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  <p:sp>
        <p:nvSpPr>
          <p:cNvPr id="2" name="CuadroTexto 1"/>
          <p:cNvSpPr txBox="1"/>
          <p:nvPr/>
        </p:nvSpPr>
        <p:spPr>
          <a:xfrm>
            <a:off x="464422" y="1181528"/>
            <a:ext cx="87638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>
                <a:solidFill>
                  <a:schemeClr val="bg1"/>
                </a:solidFill>
                <a:latin typeface="Playfair Display" panose="020B0604020202020204" charset="0"/>
              </a:rPr>
              <a:t>“ Línea de </a:t>
            </a:r>
            <a:r>
              <a:rPr lang="es-ES" sz="2800" dirty="0" smtClean="0">
                <a:solidFill>
                  <a:srgbClr val="FFFF00"/>
                </a:solidFill>
                <a:latin typeface="Playfair Display" panose="020B0604020202020204" charset="0"/>
              </a:rPr>
              <a:t>transito</a:t>
            </a:r>
            <a:r>
              <a:rPr lang="es-ES" sz="2800" dirty="0" smtClean="0">
                <a:solidFill>
                  <a:schemeClr val="bg1"/>
                </a:solidFill>
                <a:latin typeface="Playfair Display" panose="020B0604020202020204" charset="0"/>
              </a:rPr>
              <a:t> para </a:t>
            </a:r>
            <a:r>
              <a:rPr lang="es-ES" sz="2800" dirty="0" smtClean="0">
                <a:solidFill>
                  <a:srgbClr val="FFFF00"/>
                </a:solidFill>
                <a:latin typeface="Playfair Display" panose="020B0604020202020204" charset="0"/>
              </a:rPr>
              <a:t>evacuación</a:t>
            </a:r>
            <a:r>
              <a:rPr lang="es-ES" sz="2800" dirty="0" smtClean="0">
                <a:solidFill>
                  <a:schemeClr val="bg1"/>
                </a:solidFill>
                <a:latin typeface="Playfair Display" panose="020B0604020202020204" charset="0"/>
              </a:rPr>
              <a:t> </a:t>
            </a:r>
            <a:r>
              <a:rPr lang="es-ES" sz="2800" u="sng" dirty="0" smtClean="0">
                <a:solidFill>
                  <a:schemeClr val="bg1"/>
                </a:solidFill>
                <a:latin typeface="Playfair Display" panose="020B0604020202020204" charset="0"/>
              </a:rPr>
              <a:t>rápida</a:t>
            </a:r>
            <a:r>
              <a:rPr lang="es-ES" sz="2800" dirty="0" smtClean="0">
                <a:solidFill>
                  <a:schemeClr val="bg1"/>
                </a:solidFill>
                <a:latin typeface="Playfair Display" panose="020B0604020202020204" charset="0"/>
              </a:rPr>
              <a:t> y </a:t>
            </a:r>
            <a:r>
              <a:rPr lang="es-ES" sz="2800" u="sng" dirty="0" smtClean="0">
                <a:solidFill>
                  <a:schemeClr val="bg1"/>
                </a:solidFill>
                <a:latin typeface="Playfair Display" panose="020B0604020202020204" charset="0"/>
              </a:rPr>
              <a:t>segura</a:t>
            </a:r>
            <a:r>
              <a:rPr lang="es-ES" sz="2800" dirty="0" smtClean="0">
                <a:solidFill>
                  <a:schemeClr val="bg1"/>
                </a:solidFill>
                <a:latin typeface="Playfair Display" panose="020B0604020202020204" charset="0"/>
              </a:rPr>
              <a:t>”</a:t>
            </a:r>
            <a:endParaRPr lang="es-AR" sz="2800" dirty="0">
              <a:solidFill>
                <a:schemeClr val="bg1"/>
              </a:solidFill>
              <a:latin typeface="Playfair Display" panose="020B060402020202020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007044"/>
            <a:ext cx="3652463" cy="2533896"/>
          </a:xfrm>
          <a:prstGeom prst="rect">
            <a:avLst/>
          </a:prstGeom>
          <a:effectLst>
            <a:glow rad="228600">
              <a:schemeClr val="tx1">
                <a:lumMod val="50000"/>
                <a:lumOff val="50000"/>
                <a:alpha val="40000"/>
              </a:schemeClr>
            </a:glow>
          </a:effectLst>
        </p:spPr>
      </p:pic>
      <p:sp>
        <p:nvSpPr>
          <p:cNvPr id="5" name="CuadroTexto 4"/>
          <p:cNvSpPr txBox="1"/>
          <p:nvPr/>
        </p:nvSpPr>
        <p:spPr>
          <a:xfrm>
            <a:off x="4210320" y="2192795"/>
            <a:ext cx="485148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bg1"/>
                </a:solidFill>
                <a:latin typeface="Playfair Display" panose="020B0604020202020204" charset="0"/>
              </a:rPr>
              <a:t>El </a:t>
            </a:r>
            <a:r>
              <a:rPr lang="es-ES" dirty="0">
                <a:solidFill>
                  <a:srgbClr val="FFFF00"/>
                </a:solidFill>
                <a:latin typeface="Playfair Display" panose="020B0604020202020204" charset="0"/>
              </a:rPr>
              <a:t>trayecto</a:t>
            </a:r>
            <a:r>
              <a:rPr lang="es-ES" dirty="0">
                <a:solidFill>
                  <a:schemeClr val="bg1"/>
                </a:solidFill>
                <a:latin typeface="Playfair Display" panose="020B0604020202020204" charset="0"/>
              </a:rPr>
              <a:t> deberá realizarse por </a:t>
            </a:r>
            <a:r>
              <a:rPr lang="es-ES" dirty="0">
                <a:solidFill>
                  <a:srgbClr val="FFFF00"/>
                </a:solidFill>
                <a:latin typeface="Playfair Display" panose="020B0604020202020204" charset="0"/>
              </a:rPr>
              <a:t>pasos comunes </a:t>
            </a:r>
            <a:r>
              <a:rPr lang="es-ES" dirty="0" smtClean="0">
                <a:solidFill>
                  <a:srgbClr val="FFFF00"/>
                </a:solidFill>
                <a:latin typeface="Playfair Display" panose="020B0604020202020204" charset="0"/>
              </a:rPr>
              <a:t>libres</a:t>
            </a:r>
            <a:endParaRPr lang="es-ES" dirty="0">
              <a:solidFill>
                <a:srgbClr val="FFFF00"/>
              </a:solidFill>
              <a:latin typeface="Playfair Display" panose="020B0604020202020204" charset="0"/>
            </a:endParaRP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bg1"/>
                </a:solidFill>
                <a:latin typeface="Playfair Display" panose="020B0604020202020204" charset="0"/>
              </a:rPr>
              <a:t>Se deben colocar </a:t>
            </a:r>
            <a:r>
              <a:rPr lang="es-ES" dirty="0">
                <a:solidFill>
                  <a:srgbClr val="FFFF00"/>
                </a:solidFill>
                <a:latin typeface="Playfair Display" panose="020B0604020202020204" charset="0"/>
              </a:rPr>
              <a:t>señales</a:t>
            </a:r>
            <a:r>
              <a:rPr lang="es-ES" dirty="0">
                <a:solidFill>
                  <a:schemeClr val="bg1"/>
                </a:solidFill>
                <a:latin typeface="Playfair Display" panose="020B0604020202020204" charset="0"/>
              </a:rPr>
              <a:t> que indiquen la </a:t>
            </a:r>
            <a:r>
              <a:rPr lang="es-ES" dirty="0">
                <a:solidFill>
                  <a:srgbClr val="FFFF00"/>
                </a:solidFill>
                <a:latin typeface="Playfair Display" panose="020B0604020202020204" charset="0"/>
              </a:rPr>
              <a:t>salida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bg1"/>
                </a:solidFill>
                <a:latin typeface="Playfair Display" panose="020B0604020202020204" charset="0"/>
              </a:rPr>
              <a:t>Ninguna puerta, vestíbulo, corredor, pasaje, escalera u otro </a:t>
            </a:r>
            <a:r>
              <a:rPr lang="es-ES" dirty="0">
                <a:solidFill>
                  <a:srgbClr val="FFFF00"/>
                </a:solidFill>
                <a:latin typeface="Playfair Display" panose="020B0604020202020204" charset="0"/>
              </a:rPr>
              <a:t>medio de escape</a:t>
            </a:r>
            <a:r>
              <a:rPr lang="es-ES" dirty="0">
                <a:solidFill>
                  <a:schemeClr val="bg1"/>
                </a:solidFill>
                <a:latin typeface="Playfair Display" panose="020B0604020202020204" charset="0"/>
              </a:rPr>
              <a:t>, será obstruido o reducido en el ancho reglamentario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bg1"/>
                </a:solidFill>
                <a:latin typeface="Playfair Display" panose="020B0604020202020204" charset="0"/>
              </a:rPr>
              <a:t>Cuando un edificio o parte de él incluya usos diferentes, cada uno tendrá </a:t>
            </a:r>
            <a:r>
              <a:rPr lang="es-ES" dirty="0">
                <a:solidFill>
                  <a:srgbClr val="FFFF00"/>
                </a:solidFill>
                <a:latin typeface="Playfair Display" panose="020B0604020202020204" charset="0"/>
              </a:rPr>
              <a:t>medios independientes de escape</a:t>
            </a:r>
            <a:r>
              <a:rPr lang="es-ES" dirty="0">
                <a:solidFill>
                  <a:schemeClr val="bg1"/>
                </a:solidFill>
                <a:latin typeface="Playfair Display" panose="020B0604020202020204" charset="0"/>
              </a:rPr>
              <a:t>.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bg1"/>
                </a:solidFill>
                <a:latin typeface="Playfair Display" panose="020B0604020202020204" charset="0"/>
              </a:rPr>
              <a:t>Las puertas que comuniquen con un medio de escape </a:t>
            </a:r>
            <a:r>
              <a:rPr lang="es-ES" dirty="0">
                <a:solidFill>
                  <a:srgbClr val="FFFF00"/>
                </a:solidFill>
                <a:latin typeface="Playfair Display" panose="020B0604020202020204" charset="0"/>
              </a:rPr>
              <a:t>abrirán de manera tal que no reduzcan el ancho del mismo</a:t>
            </a:r>
            <a:r>
              <a:rPr lang="es-ES" dirty="0">
                <a:solidFill>
                  <a:schemeClr val="bg1"/>
                </a:solidFill>
                <a:latin typeface="Playfair Display" panose="020B0604020202020204" charset="0"/>
              </a:rPr>
              <a:t> y </a:t>
            </a:r>
            <a:r>
              <a:rPr lang="es-ES" dirty="0">
                <a:solidFill>
                  <a:srgbClr val="FFFF00"/>
                </a:solidFill>
                <a:latin typeface="Playfair Display" panose="020B0604020202020204" charset="0"/>
              </a:rPr>
              <a:t>serán de doble contacto </a:t>
            </a:r>
            <a:r>
              <a:rPr lang="es-ES" dirty="0">
                <a:solidFill>
                  <a:schemeClr val="bg1"/>
                </a:solidFill>
                <a:latin typeface="Playfair Display" panose="020B0604020202020204" charset="0"/>
              </a:rPr>
              <a:t>y cierre automático </a:t>
            </a:r>
          </a:p>
          <a:p>
            <a:endParaRPr lang="es-AR" dirty="0">
              <a:solidFill>
                <a:schemeClr val="bg1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4469258" y="1748716"/>
            <a:ext cx="32158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i="1" u="sng" dirty="0" smtClean="0">
                <a:solidFill>
                  <a:srgbClr val="FFFF00"/>
                </a:solidFill>
                <a:latin typeface="Playfair Display" panose="020B0604020202020204" charset="0"/>
              </a:rPr>
              <a:t>Condiciones:</a:t>
            </a:r>
            <a:endParaRPr lang="es-AR" sz="2000" i="1" u="sng" dirty="0">
              <a:solidFill>
                <a:srgbClr val="FFFF00"/>
              </a:solidFill>
              <a:latin typeface="Playfair Display" panose="020B06040202020202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6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97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i="1" dirty="0" smtClean="0"/>
              <a:t>Medios de escape</a:t>
            </a:r>
            <a:endParaRPr sz="3200" i="1" dirty="0"/>
          </a:p>
        </p:txBody>
      </p:sp>
      <p:sp>
        <p:nvSpPr>
          <p:cNvPr id="181" name="Google Shape;181;p26"/>
          <p:cNvSpPr txBox="1">
            <a:spLocks noGrp="1"/>
          </p:cNvSpPr>
          <p:nvPr>
            <p:ph type="sldNum" idx="12"/>
          </p:nvPr>
        </p:nvSpPr>
        <p:spPr>
          <a:xfrm>
            <a:off x="4297650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  <p:sp>
        <p:nvSpPr>
          <p:cNvPr id="2" name="CuadroTexto 1"/>
          <p:cNvSpPr txBox="1"/>
          <p:nvPr/>
        </p:nvSpPr>
        <p:spPr>
          <a:xfrm>
            <a:off x="261991" y="1160980"/>
            <a:ext cx="8882009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i="1" u="sng" dirty="0">
                <a:solidFill>
                  <a:schemeClr val="bg1"/>
                </a:solidFill>
                <a:latin typeface="Playfair Display" panose="020B0604020202020204" charset="0"/>
              </a:rPr>
              <a:t>Ancho del medio de escape: </a:t>
            </a:r>
            <a:endParaRPr lang="es-ES" sz="2400" i="1" u="sng" dirty="0" smtClean="0">
              <a:solidFill>
                <a:schemeClr val="bg1"/>
              </a:solidFill>
              <a:latin typeface="Playfair Display" panose="020B0604020202020204" charset="0"/>
            </a:endParaRPr>
          </a:p>
          <a:p>
            <a:endParaRPr lang="es-ES" sz="2400" i="1" u="sng" dirty="0" smtClean="0">
              <a:solidFill>
                <a:schemeClr val="bg1"/>
              </a:solidFill>
              <a:latin typeface="Playfair Display" panose="020B0604020202020204" charset="0"/>
            </a:endParaRPr>
          </a:p>
          <a:p>
            <a:r>
              <a:rPr lang="es-ES" sz="1800" dirty="0" smtClean="0">
                <a:solidFill>
                  <a:schemeClr val="bg1"/>
                </a:solidFill>
                <a:latin typeface="Playfair Display" panose="020B0604020202020204" charset="0"/>
              </a:rPr>
              <a:t>“Distancia </a:t>
            </a:r>
            <a:r>
              <a:rPr lang="es-ES" sz="1800" dirty="0">
                <a:solidFill>
                  <a:schemeClr val="bg1"/>
                </a:solidFill>
                <a:latin typeface="Playfair Display" panose="020B0604020202020204" charset="0"/>
              </a:rPr>
              <a:t>libre comprendida entre los zócalos del medio de circulación, utilizado para salir del </a:t>
            </a:r>
            <a:r>
              <a:rPr lang="es-ES" sz="1800" dirty="0" smtClean="0">
                <a:solidFill>
                  <a:schemeClr val="bg1"/>
                </a:solidFill>
                <a:latin typeface="Playfair Display" panose="020B0604020202020204" charset="0"/>
              </a:rPr>
              <a:t>edificio”</a:t>
            </a:r>
            <a:endParaRPr lang="es-ES" sz="1800" dirty="0">
              <a:solidFill>
                <a:schemeClr val="bg1"/>
              </a:solidFill>
              <a:latin typeface="Playfair Display" panose="020B0604020202020204" charset="0"/>
            </a:endParaRPr>
          </a:p>
          <a:p>
            <a:endParaRPr lang="es-AR" dirty="0">
              <a:solidFill>
                <a:schemeClr val="bg1"/>
              </a:solidFill>
              <a:latin typeface="Playfair Display" panose="020B060402020202020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9517" y="2511156"/>
            <a:ext cx="2524966" cy="2081391"/>
          </a:xfrm>
          <a:prstGeom prst="rect">
            <a:avLst/>
          </a:prstGeom>
          <a:effectLst>
            <a:glow rad="228600">
              <a:schemeClr val="tx1">
                <a:lumMod val="50000"/>
                <a:lumOff val="50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6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97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i="1" dirty="0" smtClean="0"/>
              <a:t>Medios de escape</a:t>
            </a:r>
            <a:endParaRPr sz="3200" i="1" dirty="0"/>
          </a:p>
        </p:txBody>
      </p:sp>
      <p:sp>
        <p:nvSpPr>
          <p:cNvPr id="181" name="Google Shape;181;p26"/>
          <p:cNvSpPr txBox="1">
            <a:spLocks noGrp="1"/>
          </p:cNvSpPr>
          <p:nvPr>
            <p:ph type="sldNum" idx="12"/>
          </p:nvPr>
        </p:nvSpPr>
        <p:spPr>
          <a:xfrm>
            <a:off x="4297650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  <p:sp>
        <p:nvSpPr>
          <p:cNvPr id="2" name="CuadroTexto 1"/>
          <p:cNvSpPr txBox="1"/>
          <p:nvPr/>
        </p:nvSpPr>
        <p:spPr>
          <a:xfrm>
            <a:off x="261991" y="1160980"/>
            <a:ext cx="8882009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i="1" u="sng" dirty="0" smtClean="0">
                <a:solidFill>
                  <a:schemeClr val="bg1"/>
                </a:solidFill>
                <a:latin typeface="Playfair Display" panose="020B0604020202020204" charset="0"/>
              </a:rPr>
              <a:t>Calculo del ancho </a:t>
            </a:r>
            <a:r>
              <a:rPr lang="es-ES" sz="2400" i="1" u="sng" dirty="0">
                <a:solidFill>
                  <a:schemeClr val="bg1"/>
                </a:solidFill>
                <a:latin typeface="Playfair Display" panose="020B0604020202020204" charset="0"/>
              </a:rPr>
              <a:t>del medio de escape: </a:t>
            </a:r>
            <a:endParaRPr lang="es-ES" sz="2400" i="1" u="sng" dirty="0" smtClean="0">
              <a:solidFill>
                <a:schemeClr val="bg1"/>
              </a:solidFill>
              <a:latin typeface="Playfair Display" panose="020B0604020202020204" charset="0"/>
            </a:endParaRPr>
          </a:p>
          <a:p>
            <a:endParaRPr lang="es-ES" sz="2400" i="1" u="sng" dirty="0" smtClean="0">
              <a:solidFill>
                <a:schemeClr val="bg1"/>
              </a:solidFill>
              <a:latin typeface="Playfair Display" panose="020B0604020202020204" charset="0"/>
            </a:endParaRPr>
          </a:p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s-ES" sz="1800" dirty="0" smtClean="0">
                <a:solidFill>
                  <a:schemeClr val="bg1"/>
                </a:solidFill>
                <a:latin typeface="Droid Sans"/>
              </a:rPr>
              <a:t>Factor de ocupación (</a:t>
            </a:r>
            <a:r>
              <a:rPr lang="es-ES" sz="1800" dirty="0" err="1" smtClean="0">
                <a:solidFill>
                  <a:schemeClr val="bg1"/>
                </a:solidFill>
                <a:latin typeface="Droid Sans"/>
              </a:rPr>
              <a:t>Fo</a:t>
            </a:r>
            <a:r>
              <a:rPr lang="es-ES" sz="1800" dirty="0" smtClean="0">
                <a:solidFill>
                  <a:schemeClr val="bg1"/>
                </a:solidFill>
                <a:latin typeface="Droid Sans"/>
              </a:rPr>
              <a:t>) = 1/x</a:t>
            </a:r>
          </a:p>
          <a:p>
            <a:pPr>
              <a:buClr>
                <a:schemeClr val="bg1"/>
              </a:buClr>
            </a:pPr>
            <a:endParaRPr lang="es-ES" sz="1800" dirty="0" smtClean="0">
              <a:solidFill>
                <a:schemeClr val="bg1"/>
              </a:solidFill>
              <a:latin typeface="Droid Sans"/>
            </a:endParaRPr>
          </a:p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s-ES" sz="1800" dirty="0" smtClean="0">
                <a:solidFill>
                  <a:schemeClr val="bg1"/>
                </a:solidFill>
                <a:latin typeface="Droid Sans"/>
              </a:rPr>
              <a:t>Numero de personas a evacuar (N) = </a:t>
            </a:r>
            <a:r>
              <a:rPr lang="es-ES" sz="1800" dirty="0" err="1" smtClean="0">
                <a:solidFill>
                  <a:schemeClr val="bg1"/>
                </a:solidFill>
                <a:latin typeface="Droid Sans"/>
              </a:rPr>
              <a:t>Fo</a:t>
            </a:r>
            <a:r>
              <a:rPr lang="es-ES" sz="1800" dirty="0" smtClean="0">
                <a:solidFill>
                  <a:schemeClr val="bg1"/>
                </a:solidFill>
                <a:latin typeface="Droid Sans"/>
              </a:rPr>
              <a:t> x Superficie</a:t>
            </a:r>
          </a:p>
          <a:p>
            <a:pPr>
              <a:buClr>
                <a:schemeClr val="bg1"/>
              </a:buClr>
            </a:pPr>
            <a:endParaRPr lang="es-ES" sz="1800" dirty="0" smtClean="0">
              <a:solidFill>
                <a:schemeClr val="bg1"/>
              </a:solidFill>
              <a:latin typeface="Droid Sans"/>
            </a:endParaRPr>
          </a:p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s-ES" sz="1800" dirty="0" smtClean="0">
                <a:solidFill>
                  <a:schemeClr val="bg1"/>
                </a:solidFill>
                <a:latin typeface="Droid Sans"/>
              </a:rPr>
              <a:t>Ancho de salida (n) = N/100</a:t>
            </a:r>
          </a:p>
          <a:p>
            <a:endParaRPr lang="es-AR" dirty="0">
              <a:solidFill>
                <a:schemeClr val="bg1"/>
              </a:solidFill>
              <a:latin typeface="Playfair Display" panose="020B0604020202020204" charset="0"/>
            </a:endParaRPr>
          </a:p>
        </p:txBody>
      </p:sp>
      <p:pic>
        <p:nvPicPr>
          <p:cNvPr id="6" name="Google Shape;435;g962d6e3d84_5_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07005" y="2935603"/>
            <a:ext cx="3410271" cy="173804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Arco 3"/>
          <p:cNvSpPr/>
          <p:nvPr/>
        </p:nvSpPr>
        <p:spPr>
          <a:xfrm rot="7886883">
            <a:off x="3565133" y="1859623"/>
            <a:ext cx="400692" cy="400692"/>
          </a:xfrm>
          <a:prstGeom prst="arc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cxnSp>
        <p:nvCxnSpPr>
          <p:cNvPr id="12" name="Conector recto 11"/>
          <p:cNvCxnSpPr/>
          <p:nvPr/>
        </p:nvCxnSpPr>
        <p:spPr>
          <a:xfrm>
            <a:off x="3945276" y="2198670"/>
            <a:ext cx="4315146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de flecha 13"/>
          <p:cNvCxnSpPr/>
          <p:nvPr/>
        </p:nvCxnSpPr>
        <p:spPr>
          <a:xfrm>
            <a:off x="8250148" y="2188396"/>
            <a:ext cx="0" cy="64727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0118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8"/>
          <p:cNvSpPr txBox="1">
            <a:spLocks noGrp="1"/>
          </p:cNvSpPr>
          <p:nvPr>
            <p:ph type="ctrTitle" idx="4294967295"/>
          </p:nvPr>
        </p:nvSpPr>
        <p:spPr>
          <a:xfrm>
            <a:off x="390329" y="482040"/>
            <a:ext cx="6061842" cy="81260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 smtClean="0">
                <a:solidFill>
                  <a:srgbClr val="000000"/>
                </a:solidFill>
              </a:rPr>
              <a:t>Escalera principal</a:t>
            </a:r>
            <a:endParaRPr dirty="0">
              <a:solidFill>
                <a:srgbClr val="000000"/>
              </a:solidFill>
            </a:endParaRPr>
          </a:p>
        </p:txBody>
      </p:sp>
      <p:sp>
        <p:nvSpPr>
          <p:cNvPr id="197" name="Google Shape;197;p28"/>
          <p:cNvSpPr txBox="1">
            <a:spLocks noGrp="1"/>
          </p:cNvSpPr>
          <p:nvPr>
            <p:ph type="ctrTitle" idx="4294967295"/>
          </p:nvPr>
        </p:nvSpPr>
        <p:spPr>
          <a:xfrm>
            <a:off x="390329" y="1425396"/>
            <a:ext cx="7662600" cy="894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 smtClean="0">
                <a:solidFill>
                  <a:srgbClr val="000000"/>
                </a:solidFill>
              </a:rPr>
              <a:t>Caja de escalera</a:t>
            </a:r>
            <a:endParaRPr dirty="0">
              <a:solidFill>
                <a:srgbClr val="000000"/>
              </a:solidFill>
            </a:endParaRPr>
          </a:p>
        </p:txBody>
      </p:sp>
      <p:sp>
        <p:nvSpPr>
          <p:cNvPr id="199" name="Google Shape;199;p28"/>
          <p:cNvSpPr/>
          <p:nvPr/>
        </p:nvSpPr>
        <p:spPr>
          <a:xfrm rot="5400000">
            <a:off x="-61350" y="868673"/>
            <a:ext cx="430500" cy="307800"/>
          </a:xfrm>
          <a:prstGeom prst="triangle">
            <a:avLst>
              <a:gd name="adj" fmla="val 50000"/>
            </a:avLst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28"/>
          <p:cNvSpPr/>
          <p:nvPr/>
        </p:nvSpPr>
        <p:spPr>
          <a:xfrm rot="5400000">
            <a:off x="-61775" y="1911095"/>
            <a:ext cx="430500" cy="307800"/>
          </a:xfrm>
          <a:prstGeom prst="triangle">
            <a:avLst>
              <a:gd name="adj" fmla="val 50000"/>
            </a:avLst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28"/>
          <p:cNvSpPr/>
          <p:nvPr/>
        </p:nvSpPr>
        <p:spPr>
          <a:xfrm rot="5400000">
            <a:off x="-61775" y="2918701"/>
            <a:ext cx="430500" cy="307800"/>
          </a:xfrm>
          <a:prstGeom prst="triangle">
            <a:avLst>
              <a:gd name="adj" fmla="val 50000"/>
            </a:avLst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28"/>
          <p:cNvSpPr txBox="1">
            <a:spLocks noGrp="1"/>
          </p:cNvSpPr>
          <p:nvPr>
            <p:ph type="sldNum" idx="12"/>
          </p:nvPr>
        </p:nvSpPr>
        <p:spPr>
          <a:xfrm>
            <a:off x="4297650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  <p:sp>
        <p:nvSpPr>
          <p:cNvPr id="12" name="Google Shape;201;p28"/>
          <p:cNvSpPr/>
          <p:nvPr/>
        </p:nvSpPr>
        <p:spPr>
          <a:xfrm rot="5400000">
            <a:off x="-61775" y="3965513"/>
            <a:ext cx="430500" cy="307800"/>
          </a:xfrm>
          <a:prstGeom prst="triangle">
            <a:avLst>
              <a:gd name="adj" fmla="val 50000"/>
            </a:avLst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CuadroTexto 1"/>
          <p:cNvSpPr txBox="1"/>
          <p:nvPr/>
        </p:nvSpPr>
        <p:spPr>
          <a:xfrm>
            <a:off x="2414428" y="-54430"/>
            <a:ext cx="64727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Playfair Display" panose="020B0604020202020204" charset="0"/>
              </a:rPr>
              <a:t>Distintos medios de escape</a:t>
            </a:r>
            <a:endParaRPr lang="es-AR" sz="2800" i="1" dirty="0">
              <a:solidFill>
                <a:schemeClr val="tx1">
                  <a:lumMod val="85000"/>
                  <a:lumOff val="15000"/>
                </a:schemeClr>
              </a:solidFill>
              <a:latin typeface="Playfair Display" panose="020B0604020202020204" charset="0"/>
            </a:endParaRPr>
          </a:p>
        </p:txBody>
      </p:sp>
      <p:sp>
        <p:nvSpPr>
          <p:cNvPr id="14" name="Google Shape;197;p28"/>
          <p:cNvSpPr txBox="1">
            <a:spLocks/>
          </p:cNvSpPr>
          <p:nvPr/>
        </p:nvSpPr>
        <p:spPr>
          <a:xfrm>
            <a:off x="390329" y="2484768"/>
            <a:ext cx="7662600" cy="89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Playfair Display"/>
              <a:buNone/>
              <a:defRPr sz="3200" b="0" i="0" u="none" strike="noStrike" cap="non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Playfair Display"/>
              <a:buNone/>
              <a:defRPr sz="3200" b="1" i="0" u="none" strike="noStrike" cap="non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Playfair Display"/>
              <a:buNone/>
              <a:defRPr sz="3200" b="1" i="0" u="none" strike="noStrike" cap="non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Playfair Display"/>
              <a:buNone/>
              <a:defRPr sz="3200" b="1" i="0" u="none" strike="noStrike" cap="non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Playfair Display"/>
              <a:buNone/>
              <a:defRPr sz="3200" b="1" i="0" u="none" strike="noStrike" cap="non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Playfair Display"/>
              <a:buNone/>
              <a:defRPr sz="3200" b="1" i="0" u="none" strike="noStrike" cap="non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Playfair Display"/>
              <a:buNone/>
              <a:defRPr sz="3200" b="1" i="0" u="none" strike="noStrike" cap="non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Playfair Display"/>
              <a:buNone/>
              <a:defRPr sz="3200" b="1" i="0" u="none" strike="noStrike" cap="non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Playfair Display"/>
              <a:buNone/>
              <a:defRPr sz="3200" b="1" i="0" u="none" strike="noStrike" cap="non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r>
              <a:rPr lang="es-ES" dirty="0" smtClean="0">
                <a:solidFill>
                  <a:srgbClr val="000000"/>
                </a:solidFill>
              </a:rPr>
              <a:t>Escalera de exteriores</a:t>
            </a:r>
            <a:endParaRPr lang="es-ES" dirty="0">
              <a:solidFill>
                <a:srgbClr val="000000"/>
              </a:solidFill>
            </a:endParaRPr>
          </a:p>
        </p:txBody>
      </p:sp>
      <p:sp>
        <p:nvSpPr>
          <p:cNvPr id="15" name="Google Shape;197;p28"/>
          <p:cNvSpPr txBox="1">
            <a:spLocks/>
          </p:cNvSpPr>
          <p:nvPr/>
        </p:nvSpPr>
        <p:spPr>
          <a:xfrm>
            <a:off x="335145" y="3579209"/>
            <a:ext cx="7662600" cy="89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Playfair Display"/>
              <a:buNone/>
              <a:defRPr sz="3200" b="0" i="0" u="none" strike="noStrike" cap="non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Playfair Display"/>
              <a:buNone/>
              <a:defRPr sz="3200" b="1" i="0" u="none" strike="noStrike" cap="non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Playfair Display"/>
              <a:buNone/>
              <a:defRPr sz="3200" b="1" i="0" u="none" strike="noStrike" cap="non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Playfair Display"/>
              <a:buNone/>
              <a:defRPr sz="3200" b="1" i="0" u="none" strike="noStrike" cap="non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Playfair Display"/>
              <a:buNone/>
              <a:defRPr sz="3200" b="1" i="0" u="none" strike="noStrike" cap="non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Playfair Display"/>
              <a:buNone/>
              <a:defRPr sz="3200" b="1" i="0" u="none" strike="noStrike" cap="non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Playfair Display"/>
              <a:buNone/>
              <a:defRPr sz="3200" b="1" i="0" u="none" strike="noStrike" cap="non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Playfair Display"/>
              <a:buNone/>
              <a:defRPr sz="3200" b="1" i="0" u="none" strike="noStrike" cap="non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Playfair Display"/>
              <a:buNone/>
              <a:defRPr sz="3200" b="1" i="0" u="none" strike="noStrike" cap="non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r>
              <a:rPr lang="es-ES" dirty="0" smtClean="0">
                <a:solidFill>
                  <a:srgbClr val="000000"/>
                </a:solidFill>
              </a:rPr>
              <a:t>Escaleras mecánicas</a:t>
            </a:r>
            <a:endParaRPr lang="es-ES" dirty="0">
              <a:solidFill>
                <a:srgbClr val="000000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8098" y="1237823"/>
            <a:ext cx="1527815" cy="1752081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6175" y="2275577"/>
            <a:ext cx="1229224" cy="184383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4188" y="3352054"/>
            <a:ext cx="1955634" cy="1284929"/>
          </a:xfrm>
          <a:prstGeom prst="rect">
            <a:avLst/>
          </a:prstGeom>
        </p:spPr>
      </p:pic>
      <p:cxnSp>
        <p:nvCxnSpPr>
          <p:cNvPr id="7" name="Conector recto de flecha 6"/>
          <p:cNvCxnSpPr/>
          <p:nvPr/>
        </p:nvCxnSpPr>
        <p:spPr>
          <a:xfrm>
            <a:off x="4297650" y="4246954"/>
            <a:ext cx="239082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de flecha 8"/>
          <p:cNvCxnSpPr/>
          <p:nvPr/>
        </p:nvCxnSpPr>
        <p:spPr>
          <a:xfrm>
            <a:off x="4654193" y="3120657"/>
            <a:ext cx="26712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de flecha 10"/>
          <p:cNvCxnSpPr/>
          <p:nvPr/>
        </p:nvCxnSpPr>
        <p:spPr>
          <a:xfrm flipV="1">
            <a:off x="3679141" y="2088611"/>
            <a:ext cx="3090993" cy="2689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 descr="La decoración de fragmentos en la escalera principal del edificio en estilo  Art Nouveau en la calle 7 Krasnoarmeiskaya Fotografía de stock - Alamy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58"/>
          <a:stretch/>
        </p:blipFill>
        <p:spPr bwMode="auto">
          <a:xfrm>
            <a:off x="4664467" y="521803"/>
            <a:ext cx="1077089" cy="145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" name="Conector recto de flecha 17"/>
          <p:cNvCxnSpPr/>
          <p:nvPr/>
        </p:nvCxnSpPr>
        <p:spPr>
          <a:xfrm>
            <a:off x="3904180" y="1022573"/>
            <a:ext cx="55480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9"/>
          <p:cNvSpPr txBox="1">
            <a:spLocks noGrp="1"/>
          </p:cNvSpPr>
          <p:nvPr>
            <p:ph type="title"/>
          </p:nvPr>
        </p:nvSpPr>
        <p:spPr>
          <a:xfrm>
            <a:off x="457200" y="164386"/>
            <a:ext cx="8229600" cy="97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 dirty="0" smtClean="0"/>
              <a:t>Medios de escape</a:t>
            </a:r>
            <a:endParaRPr i="1" dirty="0"/>
          </a:p>
        </p:txBody>
      </p:sp>
      <p:sp>
        <p:nvSpPr>
          <p:cNvPr id="211" name="Google Shape;211;p29"/>
          <p:cNvSpPr txBox="1">
            <a:spLocks noGrp="1"/>
          </p:cNvSpPr>
          <p:nvPr>
            <p:ph type="sldNum" idx="12"/>
          </p:nvPr>
        </p:nvSpPr>
        <p:spPr>
          <a:xfrm>
            <a:off x="4297650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  <p:sp>
        <p:nvSpPr>
          <p:cNvPr id="2" name="CuadroTexto 1"/>
          <p:cNvSpPr txBox="1"/>
          <p:nvPr/>
        </p:nvSpPr>
        <p:spPr>
          <a:xfrm>
            <a:off x="287676" y="1208923"/>
            <a:ext cx="4952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>
                <a:solidFill>
                  <a:schemeClr val="bg1"/>
                </a:solidFill>
                <a:latin typeface="Droid Sans"/>
              </a:rPr>
              <a:t>Señales de evacuación</a:t>
            </a:r>
            <a:endParaRPr lang="es-AR" sz="2800" dirty="0">
              <a:solidFill>
                <a:schemeClr val="bg1"/>
              </a:solidFill>
              <a:latin typeface="Droid Sans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287676" y="2951228"/>
            <a:ext cx="4952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>
                <a:solidFill>
                  <a:schemeClr val="bg1"/>
                </a:solidFill>
                <a:latin typeface="Droid Sans"/>
              </a:rPr>
              <a:t>Alumbrado de emergencia</a:t>
            </a:r>
            <a:endParaRPr lang="es-AR" sz="2800" dirty="0">
              <a:solidFill>
                <a:schemeClr val="bg1"/>
              </a:solidFill>
              <a:latin typeface="Droid Sans"/>
            </a:endParaRPr>
          </a:p>
        </p:txBody>
      </p:sp>
      <p:sp>
        <p:nvSpPr>
          <p:cNvPr id="9" name="Google Shape;199;p28"/>
          <p:cNvSpPr/>
          <p:nvPr/>
        </p:nvSpPr>
        <p:spPr>
          <a:xfrm rot="5400000">
            <a:off x="-81474" y="1290155"/>
            <a:ext cx="430500" cy="307800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99;p28"/>
          <p:cNvSpPr/>
          <p:nvPr/>
        </p:nvSpPr>
        <p:spPr>
          <a:xfrm rot="5400000">
            <a:off x="-81474" y="3058938"/>
            <a:ext cx="430500" cy="307800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146" name="Picture 2" descr="Señalización para evacuación de incendios | Extintores La Unión Madri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4557" y="1520360"/>
            <a:ext cx="1146125" cy="1477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8607" y="1672281"/>
            <a:ext cx="791110" cy="1186637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74557" y="3428088"/>
            <a:ext cx="2075380" cy="1202427"/>
          </a:xfrm>
          <a:prstGeom prst="rect">
            <a:avLst/>
          </a:prstGeom>
          <a:effectLst>
            <a:glow rad="228600">
              <a:schemeClr val="bg1">
                <a:lumMod val="6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0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97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 dirty="0" smtClean="0"/>
              <a:t>Condiciones de situacion, de construccion y de extincion </a:t>
            </a:r>
            <a:endParaRPr i="1" dirty="0"/>
          </a:p>
        </p:txBody>
      </p:sp>
      <p:sp>
        <p:nvSpPr>
          <p:cNvPr id="272" name="Google Shape;272;p30"/>
          <p:cNvSpPr txBox="1">
            <a:spLocks noGrp="1"/>
          </p:cNvSpPr>
          <p:nvPr>
            <p:ph type="sldNum" idx="12"/>
          </p:nvPr>
        </p:nvSpPr>
        <p:spPr>
          <a:xfrm>
            <a:off x="4297650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19</a:t>
            </a:fld>
            <a:endParaRPr/>
          </a:p>
        </p:txBody>
      </p:sp>
      <p:sp>
        <p:nvSpPr>
          <p:cNvPr id="9" name="CuadroTexto 8"/>
          <p:cNvSpPr txBox="1"/>
          <p:nvPr/>
        </p:nvSpPr>
        <p:spPr>
          <a:xfrm>
            <a:off x="255182" y="2668787"/>
            <a:ext cx="20095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FFFF00"/>
                </a:solidFill>
                <a:latin typeface="Droid Sans"/>
              </a:rPr>
              <a:t>CONDICIONES</a:t>
            </a:r>
            <a:endParaRPr lang="es-AR" b="1" dirty="0">
              <a:solidFill>
                <a:srgbClr val="FFFF00"/>
              </a:solidFill>
              <a:latin typeface="Droid Sans"/>
            </a:endParaRPr>
          </a:p>
        </p:txBody>
      </p:sp>
      <p:cxnSp>
        <p:nvCxnSpPr>
          <p:cNvPr id="11" name="Conector recto de flecha 10"/>
          <p:cNvCxnSpPr/>
          <p:nvPr/>
        </p:nvCxnSpPr>
        <p:spPr>
          <a:xfrm flipV="1">
            <a:off x="1765005" y="1850065"/>
            <a:ext cx="1052623" cy="97261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de flecha 12"/>
          <p:cNvCxnSpPr/>
          <p:nvPr/>
        </p:nvCxnSpPr>
        <p:spPr>
          <a:xfrm>
            <a:off x="1765005" y="2822675"/>
            <a:ext cx="1233376" cy="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de flecha 14"/>
          <p:cNvCxnSpPr/>
          <p:nvPr/>
        </p:nvCxnSpPr>
        <p:spPr>
          <a:xfrm>
            <a:off x="1765005" y="2822675"/>
            <a:ext cx="1052623" cy="1047576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CuadroTexto 72"/>
          <p:cNvSpPr txBox="1"/>
          <p:nvPr/>
        </p:nvSpPr>
        <p:spPr>
          <a:xfrm>
            <a:off x="2998381" y="1666355"/>
            <a:ext cx="20095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FFFF00"/>
                </a:solidFill>
                <a:latin typeface="Droid Sans"/>
              </a:rPr>
              <a:t>SITUACIÒN</a:t>
            </a:r>
            <a:endParaRPr lang="es-AR" b="1" dirty="0">
              <a:solidFill>
                <a:srgbClr val="FFFF00"/>
              </a:solidFill>
              <a:latin typeface="Droid Sans"/>
            </a:endParaRPr>
          </a:p>
        </p:txBody>
      </p:sp>
      <p:sp>
        <p:nvSpPr>
          <p:cNvPr id="74" name="CuadroTexto 73"/>
          <p:cNvSpPr txBox="1"/>
          <p:nvPr/>
        </p:nvSpPr>
        <p:spPr>
          <a:xfrm>
            <a:off x="2998380" y="2668786"/>
            <a:ext cx="20095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FFFF00"/>
                </a:solidFill>
                <a:latin typeface="Droid Sans"/>
              </a:rPr>
              <a:t>CONSTRUCCIÒN</a:t>
            </a:r>
            <a:endParaRPr lang="es-AR" b="1" dirty="0">
              <a:solidFill>
                <a:srgbClr val="FFFF00"/>
              </a:solidFill>
              <a:latin typeface="Droid Sans"/>
            </a:endParaRPr>
          </a:p>
        </p:txBody>
      </p:sp>
      <p:sp>
        <p:nvSpPr>
          <p:cNvPr id="75" name="CuadroTexto 74"/>
          <p:cNvSpPr txBox="1"/>
          <p:nvPr/>
        </p:nvSpPr>
        <p:spPr>
          <a:xfrm>
            <a:off x="2998379" y="3716362"/>
            <a:ext cx="20095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FFFF00"/>
                </a:solidFill>
                <a:latin typeface="Droid Sans"/>
              </a:rPr>
              <a:t>EXTINCIÒN</a:t>
            </a:r>
            <a:endParaRPr lang="es-AR" b="1" dirty="0">
              <a:solidFill>
                <a:srgbClr val="FFFF00"/>
              </a:solidFill>
              <a:latin typeface="Droid Sans"/>
            </a:endParaRPr>
          </a:p>
        </p:txBody>
      </p:sp>
      <p:cxnSp>
        <p:nvCxnSpPr>
          <p:cNvPr id="17" name="Conector recto de flecha 16"/>
          <p:cNvCxnSpPr/>
          <p:nvPr/>
        </p:nvCxnSpPr>
        <p:spPr>
          <a:xfrm flipV="1">
            <a:off x="4136064" y="1333054"/>
            <a:ext cx="536049" cy="33330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de flecha 18"/>
          <p:cNvCxnSpPr/>
          <p:nvPr/>
        </p:nvCxnSpPr>
        <p:spPr>
          <a:xfrm>
            <a:off x="4136064" y="1846023"/>
            <a:ext cx="536049" cy="326464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CuadroTexto 99"/>
          <p:cNvSpPr txBox="1"/>
          <p:nvPr/>
        </p:nvSpPr>
        <p:spPr>
          <a:xfrm>
            <a:off x="4685972" y="1204689"/>
            <a:ext cx="20095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FFFF00"/>
                </a:solidFill>
                <a:latin typeface="Droid Sans"/>
              </a:rPr>
              <a:t>GENERALES</a:t>
            </a:r>
            <a:endParaRPr lang="es-AR" b="1" dirty="0">
              <a:solidFill>
                <a:srgbClr val="FFFF00"/>
              </a:solidFill>
              <a:latin typeface="Droid Sans"/>
            </a:endParaRPr>
          </a:p>
        </p:txBody>
      </p:sp>
      <p:sp>
        <p:nvSpPr>
          <p:cNvPr id="101" name="CuadroTexto 100"/>
          <p:cNvSpPr txBox="1"/>
          <p:nvPr/>
        </p:nvSpPr>
        <p:spPr>
          <a:xfrm>
            <a:off x="4669903" y="1914166"/>
            <a:ext cx="20095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FFFF00"/>
                </a:solidFill>
                <a:latin typeface="Droid Sans"/>
              </a:rPr>
              <a:t>ESPECIFICAS</a:t>
            </a:r>
            <a:endParaRPr lang="es-AR" b="1" dirty="0">
              <a:solidFill>
                <a:srgbClr val="FFFF00"/>
              </a:solidFill>
              <a:latin typeface="Droid Sans"/>
            </a:endParaRPr>
          </a:p>
        </p:txBody>
      </p:sp>
      <p:cxnSp>
        <p:nvCxnSpPr>
          <p:cNvPr id="104" name="Conector recto de flecha 103"/>
          <p:cNvCxnSpPr/>
          <p:nvPr/>
        </p:nvCxnSpPr>
        <p:spPr>
          <a:xfrm flipV="1">
            <a:off x="4654846" y="2395451"/>
            <a:ext cx="536049" cy="33330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Conector recto de flecha 104"/>
          <p:cNvCxnSpPr/>
          <p:nvPr/>
        </p:nvCxnSpPr>
        <p:spPr>
          <a:xfrm>
            <a:off x="4654846" y="2908420"/>
            <a:ext cx="536049" cy="326464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CuadroTexto 105"/>
          <p:cNvSpPr txBox="1"/>
          <p:nvPr/>
        </p:nvSpPr>
        <p:spPr>
          <a:xfrm>
            <a:off x="5204754" y="2267086"/>
            <a:ext cx="20095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FFFF00"/>
                </a:solidFill>
                <a:latin typeface="Droid Sans"/>
              </a:rPr>
              <a:t>GENERALES</a:t>
            </a:r>
            <a:endParaRPr lang="es-AR" b="1" dirty="0">
              <a:solidFill>
                <a:srgbClr val="FFFF00"/>
              </a:solidFill>
              <a:latin typeface="Droid Sans"/>
            </a:endParaRPr>
          </a:p>
        </p:txBody>
      </p:sp>
      <p:sp>
        <p:nvSpPr>
          <p:cNvPr id="107" name="CuadroTexto 106"/>
          <p:cNvSpPr txBox="1"/>
          <p:nvPr/>
        </p:nvSpPr>
        <p:spPr>
          <a:xfrm>
            <a:off x="5188685" y="2976563"/>
            <a:ext cx="20095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FFFF00"/>
                </a:solidFill>
                <a:latin typeface="Droid Sans"/>
              </a:rPr>
              <a:t>ESPECIFICAS</a:t>
            </a:r>
            <a:endParaRPr lang="es-AR" b="1" dirty="0">
              <a:solidFill>
                <a:srgbClr val="FFFF00"/>
              </a:solidFill>
              <a:latin typeface="Droid Sans"/>
            </a:endParaRPr>
          </a:p>
        </p:txBody>
      </p:sp>
      <p:cxnSp>
        <p:nvCxnSpPr>
          <p:cNvPr id="108" name="Conector recto de flecha 107"/>
          <p:cNvCxnSpPr/>
          <p:nvPr/>
        </p:nvCxnSpPr>
        <p:spPr>
          <a:xfrm flipV="1">
            <a:off x="4119995" y="3447796"/>
            <a:ext cx="536049" cy="33330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Conector recto de flecha 108"/>
          <p:cNvCxnSpPr/>
          <p:nvPr/>
        </p:nvCxnSpPr>
        <p:spPr>
          <a:xfrm>
            <a:off x="4119995" y="3960765"/>
            <a:ext cx="536049" cy="326464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CuadroTexto 109"/>
          <p:cNvSpPr txBox="1"/>
          <p:nvPr/>
        </p:nvSpPr>
        <p:spPr>
          <a:xfrm>
            <a:off x="4669903" y="3319431"/>
            <a:ext cx="20095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FFFF00"/>
                </a:solidFill>
                <a:latin typeface="Droid Sans"/>
              </a:rPr>
              <a:t>GENERALES</a:t>
            </a:r>
            <a:endParaRPr lang="es-AR" b="1" dirty="0">
              <a:solidFill>
                <a:srgbClr val="FFFF00"/>
              </a:solidFill>
              <a:latin typeface="Droid Sans"/>
            </a:endParaRPr>
          </a:p>
        </p:txBody>
      </p:sp>
      <p:sp>
        <p:nvSpPr>
          <p:cNvPr id="111" name="CuadroTexto 110"/>
          <p:cNvSpPr txBox="1"/>
          <p:nvPr/>
        </p:nvSpPr>
        <p:spPr>
          <a:xfrm>
            <a:off x="4653834" y="4028908"/>
            <a:ext cx="20095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FFFF00"/>
                </a:solidFill>
                <a:latin typeface="Droid Sans"/>
              </a:rPr>
              <a:t>ESPECIFICAS</a:t>
            </a:r>
            <a:endParaRPr lang="es-AR" b="1" dirty="0">
              <a:solidFill>
                <a:srgbClr val="FFFF00"/>
              </a:solidFill>
              <a:latin typeface="Droid Sans"/>
            </a:endParaRPr>
          </a:p>
        </p:txBody>
      </p:sp>
      <p:sp>
        <p:nvSpPr>
          <p:cNvPr id="23" name="CuadroTexto 22"/>
          <p:cNvSpPr txBox="1"/>
          <p:nvPr/>
        </p:nvSpPr>
        <p:spPr>
          <a:xfrm>
            <a:off x="1114805" y="1187711"/>
            <a:ext cx="20095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i="1" dirty="0" smtClean="0">
                <a:solidFill>
                  <a:srgbClr val="FFFF00"/>
                </a:solidFill>
                <a:latin typeface="Droid Sans"/>
              </a:rPr>
              <a:t>Ley 19587</a:t>
            </a:r>
            <a:endParaRPr lang="es-AR" b="1" i="1" dirty="0">
              <a:solidFill>
                <a:srgbClr val="FFFF00"/>
              </a:solidFill>
              <a:latin typeface="Droid Sans"/>
            </a:endParaRPr>
          </a:p>
        </p:txBody>
      </p:sp>
      <p:cxnSp>
        <p:nvCxnSpPr>
          <p:cNvPr id="3" name="Conector recto de flecha 2"/>
          <p:cNvCxnSpPr/>
          <p:nvPr/>
        </p:nvCxnSpPr>
        <p:spPr>
          <a:xfrm flipH="1">
            <a:off x="1259958" y="1512466"/>
            <a:ext cx="157876" cy="1049635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4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97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REGLAMENTACIÓN</a:t>
            </a:r>
            <a:endParaRPr dirty="0"/>
          </a:p>
        </p:txBody>
      </p:sp>
      <p:sp>
        <p:nvSpPr>
          <p:cNvPr id="73" name="Google Shape;73;p14"/>
          <p:cNvSpPr txBox="1"/>
          <p:nvPr/>
        </p:nvSpPr>
        <p:spPr>
          <a:xfrm>
            <a:off x="914400" y="1221712"/>
            <a:ext cx="7561780" cy="3370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>
              <a:spcBef>
                <a:spcPts val="600"/>
              </a:spcBef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s-ES" dirty="0" smtClean="0">
                <a:solidFill>
                  <a:srgbClr val="FFFF00"/>
                </a:solidFill>
                <a:latin typeface="Droid Sans"/>
                <a:ea typeface="Droid Sans"/>
                <a:cs typeface="Droid Sans"/>
                <a:sym typeface="Droid Sans"/>
              </a:rPr>
              <a:t>LEY </a:t>
            </a:r>
            <a:r>
              <a:rPr lang="es-ES" dirty="0">
                <a:solidFill>
                  <a:srgbClr val="FFFF00"/>
                </a:solidFill>
                <a:latin typeface="Droid Sans"/>
                <a:ea typeface="Droid Sans"/>
                <a:cs typeface="Droid Sans"/>
                <a:sym typeface="Droid Sans"/>
              </a:rPr>
              <a:t>DE HIGIENE Y SEGURIDAD Nº </a:t>
            </a:r>
            <a:r>
              <a:rPr lang="es-ES" dirty="0" smtClean="0">
                <a:solidFill>
                  <a:srgbClr val="FFFF00"/>
                </a:solidFill>
                <a:latin typeface="Droid Sans"/>
                <a:ea typeface="Droid Sans"/>
                <a:cs typeface="Droid Sans"/>
                <a:sym typeface="Droid Sans"/>
              </a:rPr>
              <a:t>19.587</a:t>
            </a:r>
          </a:p>
          <a:p>
            <a:pPr lvl="0">
              <a:spcBef>
                <a:spcPts val="600"/>
              </a:spcBef>
              <a:buClr>
                <a:schemeClr val="bg1"/>
              </a:buClr>
            </a:pPr>
            <a:endParaRPr lang="es-ES" dirty="0" smtClean="0">
              <a:solidFill>
                <a:srgbClr val="FFFF00"/>
              </a:solidFill>
              <a:latin typeface="Droid Sans"/>
              <a:ea typeface="Droid Sans"/>
              <a:cs typeface="Droid Sans"/>
              <a:sym typeface="Droid Sans"/>
            </a:endParaRPr>
          </a:p>
          <a:p>
            <a:pPr lvl="0">
              <a:spcBef>
                <a:spcPts val="600"/>
              </a:spcBef>
              <a:buClr>
                <a:schemeClr val="bg1"/>
              </a:buClr>
            </a:pPr>
            <a:endParaRPr lang="es-ES" dirty="0" smtClean="0">
              <a:solidFill>
                <a:srgbClr val="FFFF00"/>
              </a:solidFill>
              <a:latin typeface="Droid Sans"/>
              <a:ea typeface="Droid Sans"/>
              <a:cs typeface="Droid Sans"/>
              <a:sym typeface="Droid Sans"/>
            </a:endParaRPr>
          </a:p>
          <a:p>
            <a:pPr marL="285750" lvl="0" indent="-285750">
              <a:spcBef>
                <a:spcPts val="600"/>
              </a:spcBef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s-ES" dirty="0" smtClean="0">
                <a:solidFill>
                  <a:srgbClr val="FFFF00"/>
                </a:solidFill>
                <a:latin typeface="Droid Sans"/>
                <a:ea typeface="Droid Sans"/>
                <a:cs typeface="Droid Sans"/>
                <a:sym typeface="Droid Sans"/>
              </a:rPr>
              <a:t>DECRETO  </a:t>
            </a:r>
            <a:r>
              <a:rPr lang="es-ES" dirty="0">
                <a:solidFill>
                  <a:srgbClr val="FFFF00"/>
                </a:solidFill>
                <a:latin typeface="Droid Sans"/>
                <a:ea typeface="Droid Sans"/>
                <a:cs typeface="Droid Sans"/>
                <a:sym typeface="Droid Sans"/>
              </a:rPr>
              <a:t>351/79 - REGLAMENTARIO DE LA LEY19.587 -  ANEXO VII</a:t>
            </a:r>
          </a:p>
          <a:p>
            <a:pPr lvl="0">
              <a:spcBef>
                <a:spcPts val="600"/>
              </a:spcBef>
              <a:buClr>
                <a:schemeClr val="bg1"/>
              </a:buClr>
            </a:pPr>
            <a:endParaRPr lang="es-ES" dirty="0" smtClean="0">
              <a:solidFill>
                <a:srgbClr val="FFFF00"/>
              </a:solidFill>
              <a:latin typeface="Droid Sans"/>
              <a:ea typeface="Droid Sans"/>
              <a:cs typeface="Droid Sans"/>
              <a:sym typeface="Droid Sans"/>
            </a:endParaRPr>
          </a:p>
          <a:p>
            <a:r>
              <a:rPr lang="es-AR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Capítulo </a:t>
            </a:r>
            <a:r>
              <a:rPr lang="es-AR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18 - Protección contra incendios (Art. 160 al 187) </a:t>
            </a:r>
            <a:endParaRPr lang="es-AR" b="1" dirty="0" smtClean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r>
              <a:rPr lang="es-AR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Art. 160</a:t>
            </a:r>
            <a:r>
              <a:rPr lang="es-AR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.- Objetivos</a:t>
            </a:r>
          </a:p>
          <a:p>
            <a:r>
              <a:rPr lang="es-AR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Art. 172</a:t>
            </a:r>
            <a:r>
              <a:rPr lang="es-AR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.- Medios de Escape</a:t>
            </a:r>
          </a:p>
          <a:p>
            <a:r>
              <a:rPr lang="es-AR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Art. 176</a:t>
            </a:r>
            <a:r>
              <a:rPr lang="es-AR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.- Clases de Fuegos</a:t>
            </a:r>
            <a:endParaRPr lang="es-AR" b="1" dirty="0" smtClean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pPr lvl="0">
              <a:spcBef>
                <a:spcPts val="600"/>
              </a:spcBef>
              <a:buClr>
                <a:schemeClr val="bg1"/>
              </a:buClr>
            </a:pPr>
            <a:endParaRPr lang="es-ES" dirty="0">
              <a:solidFill>
                <a:srgbClr val="FFFF00"/>
              </a:solidFill>
              <a:latin typeface="Droid Sans"/>
              <a:ea typeface="Droid Sans"/>
              <a:cs typeface="Droid Sans"/>
              <a:sym typeface="Droid Sans"/>
            </a:endParaRPr>
          </a:p>
        </p:txBody>
      </p:sp>
      <p:sp>
        <p:nvSpPr>
          <p:cNvPr id="76" name="Google Shape;76;p14"/>
          <p:cNvSpPr txBox="1">
            <a:spLocks noGrp="1"/>
          </p:cNvSpPr>
          <p:nvPr>
            <p:ph type="sldNum" idx="12"/>
          </p:nvPr>
        </p:nvSpPr>
        <p:spPr>
          <a:xfrm>
            <a:off x="4297650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31"/>
          <p:cNvSpPr txBox="1">
            <a:spLocks noGrp="1"/>
          </p:cNvSpPr>
          <p:nvPr>
            <p:ph type="sldNum" idx="12"/>
          </p:nvPr>
        </p:nvSpPr>
        <p:spPr>
          <a:xfrm>
            <a:off x="4297650" y="4866152"/>
            <a:ext cx="548700" cy="27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20</a:t>
            </a:fld>
            <a:endParaRPr/>
          </a:p>
        </p:txBody>
      </p:sp>
      <p:sp>
        <p:nvSpPr>
          <p:cNvPr id="22" name="Google Shape;608;g962d6e3d84_1_42"/>
          <p:cNvSpPr/>
          <p:nvPr/>
        </p:nvSpPr>
        <p:spPr>
          <a:xfrm>
            <a:off x="539457" y="3773577"/>
            <a:ext cx="1587294" cy="1204824"/>
          </a:xfrm>
          <a:custGeom>
            <a:avLst/>
            <a:gdLst/>
            <a:ahLst/>
            <a:cxnLst/>
            <a:rect l="l" t="t" r="r" b="b"/>
            <a:pathLst>
              <a:path w="6307957" h="4698694" extrusionOk="0">
                <a:moveTo>
                  <a:pt x="6306972" y="157182"/>
                </a:moveTo>
                <a:cubicBezTo>
                  <a:pt x="6126632" y="275437"/>
                  <a:pt x="5946293" y="394186"/>
                  <a:pt x="5765459" y="512441"/>
                </a:cubicBezTo>
                <a:cubicBezTo>
                  <a:pt x="5138212" y="923380"/>
                  <a:pt x="4510471" y="1334319"/>
                  <a:pt x="3882730" y="1744765"/>
                </a:cubicBezTo>
                <a:cubicBezTo>
                  <a:pt x="3870411" y="1753141"/>
                  <a:pt x="3864499" y="1759547"/>
                  <a:pt x="3865977" y="1777285"/>
                </a:cubicBezTo>
                <a:cubicBezTo>
                  <a:pt x="3867455" y="1790589"/>
                  <a:pt x="3857601" y="1810298"/>
                  <a:pt x="3846267" y="1817689"/>
                </a:cubicBezTo>
                <a:cubicBezTo>
                  <a:pt x="3812762" y="1839369"/>
                  <a:pt x="3776300" y="1856615"/>
                  <a:pt x="3740823" y="1875831"/>
                </a:cubicBezTo>
                <a:cubicBezTo>
                  <a:pt x="3737374" y="1877802"/>
                  <a:pt x="3732939" y="1878295"/>
                  <a:pt x="3728997" y="1878295"/>
                </a:cubicBezTo>
                <a:cubicBezTo>
                  <a:pt x="3699433" y="1876817"/>
                  <a:pt x="3699433" y="1876324"/>
                  <a:pt x="3675782" y="1896526"/>
                </a:cubicBezTo>
                <a:cubicBezTo>
                  <a:pt x="3710273" y="1920177"/>
                  <a:pt x="3737374" y="1948756"/>
                  <a:pt x="3746243" y="1990638"/>
                </a:cubicBezTo>
                <a:cubicBezTo>
                  <a:pt x="3749199" y="2004927"/>
                  <a:pt x="3753634" y="2019709"/>
                  <a:pt x="3753634" y="2033998"/>
                </a:cubicBezTo>
                <a:cubicBezTo>
                  <a:pt x="3753634" y="2090170"/>
                  <a:pt x="3777778" y="2134516"/>
                  <a:pt x="3818675" y="2170978"/>
                </a:cubicBezTo>
                <a:cubicBezTo>
                  <a:pt x="3849717" y="2198571"/>
                  <a:pt x="3862035" y="2234541"/>
                  <a:pt x="3860064" y="2274945"/>
                </a:cubicBezTo>
                <a:cubicBezTo>
                  <a:pt x="3857601" y="2321754"/>
                  <a:pt x="3852180" y="2368071"/>
                  <a:pt x="3848239" y="2414388"/>
                </a:cubicBezTo>
                <a:cubicBezTo>
                  <a:pt x="3842326" y="2484848"/>
                  <a:pt x="3730968" y="2547918"/>
                  <a:pt x="3663957" y="2502587"/>
                </a:cubicBezTo>
                <a:cubicBezTo>
                  <a:pt x="3642277" y="2488298"/>
                  <a:pt x="3619611" y="2475487"/>
                  <a:pt x="3594481" y="2460212"/>
                </a:cubicBezTo>
                <a:cubicBezTo>
                  <a:pt x="3594481" y="2471052"/>
                  <a:pt x="3594974" y="2477950"/>
                  <a:pt x="3594481" y="2484848"/>
                </a:cubicBezTo>
                <a:cubicBezTo>
                  <a:pt x="3592018" y="2519832"/>
                  <a:pt x="3589554" y="2554816"/>
                  <a:pt x="3586598" y="2589801"/>
                </a:cubicBezTo>
                <a:cubicBezTo>
                  <a:pt x="3585612" y="2601133"/>
                  <a:pt x="3581671" y="2612466"/>
                  <a:pt x="3582656" y="2623799"/>
                </a:cubicBezTo>
                <a:cubicBezTo>
                  <a:pt x="3588076" y="2682434"/>
                  <a:pt x="3576250" y="2738606"/>
                  <a:pt x="3552107" y="2791328"/>
                </a:cubicBezTo>
                <a:cubicBezTo>
                  <a:pt x="3540774" y="2815964"/>
                  <a:pt x="3539295" y="2838137"/>
                  <a:pt x="3554570" y="2860310"/>
                </a:cubicBezTo>
                <a:cubicBezTo>
                  <a:pt x="3565410" y="2876078"/>
                  <a:pt x="3560483" y="2886918"/>
                  <a:pt x="3544716" y="2895787"/>
                </a:cubicBezTo>
                <a:cubicBezTo>
                  <a:pt x="3518601" y="2910076"/>
                  <a:pt x="3505790" y="2931264"/>
                  <a:pt x="3500862" y="2961813"/>
                </a:cubicBezTo>
                <a:cubicBezTo>
                  <a:pt x="3497413" y="2984479"/>
                  <a:pt x="3484109" y="3006159"/>
                  <a:pt x="3475240" y="3027839"/>
                </a:cubicBezTo>
                <a:cubicBezTo>
                  <a:pt x="3467357" y="3046563"/>
                  <a:pt x="3460458" y="3065780"/>
                  <a:pt x="3451589" y="3084503"/>
                </a:cubicBezTo>
                <a:cubicBezTo>
                  <a:pt x="3445184" y="3097807"/>
                  <a:pt x="3449618" y="3106676"/>
                  <a:pt x="3458980" y="3117024"/>
                </a:cubicBezTo>
                <a:cubicBezTo>
                  <a:pt x="3522050" y="3186992"/>
                  <a:pt x="3587583" y="3255482"/>
                  <a:pt x="3646711" y="3328899"/>
                </a:cubicBezTo>
                <a:cubicBezTo>
                  <a:pt x="3695984" y="3389997"/>
                  <a:pt x="3739345" y="3456024"/>
                  <a:pt x="3782212" y="3521557"/>
                </a:cubicBezTo>
                <a:cubicBezTo>
                  <a:pt x="3818675" y="3576743"/>
                  <a:pt x="3825080" y="3638827"/>
                  <a:pt x="3803893" y="3700912"/>
                </a:cubicBezTo>
                <a:cubicBezTo>
                  <a:pt x="3772358" y="3791574"/>
                  <a:pt x="3736388" y="3880759"/>
                  <a:pt x="3704854" y="3970929"/>
                </a:cubicBezTo>
                <a:cubicBezTo>
                  <a:pt x="3686129" y="4025129"/>
                  <a:pt x="3674304" y="4081794"/>
                  <a:pt x="3654102" y="4135009"/>
                </a:cubicBezTo>
                <a:cubicBezTo>
                  <a:pt x="3634393" y="4186745"/>
                  <a:pt x="3607292" y="4236019"/>
                  <a:pt x="3584134" y="4286770"/>
                </a:cubicBezTo>
                <a:cubicBezTo>
                  <a:pt x="3571323" y="4315349"/>
                  <a:pt x="3558512" y="4343927"/>
                  <a:pt x="3549643" y="4373491"/>
                </a:cubicBezTo>
                <a:cubicBezTo>
                  <a:pt x="3546194" y="4384331"/>
                  <a:pt x="3551121" y="4400591"/>
                  <a:pt x="3558019" y="4410939"/>
                </a:cubicBezTo>
                <a:cubicBezTo>
                  <a:pt x="3575265" y="4438039"/>
                  <a:pt x="3594974" y="4463168"/>
                  <a:pt x="3614191" y="4488790"/>
                </a:cubicBezTo>
                <a:cubicBezTo>
                  <a:pt x="3644247" y="4528209"/>
                  <a:pt x="3682188" y="4557280"/>
                  <a:pt x="3727519" y="4576497"/>
                </a:cubicBezTo>
                <a:cubicBezTo>
                  <a:pt x="3741808" y="4582409"/>
                  <a:pt x="3756098" y="4588815"/>
                  <a:pt x="3769894" y="4596206"/>
                </a:cubicBezTo>
                <a:cubicBezTo>
                  <a:pt x="3804385" y="4614437"/>
                  <a:pt x="3809313" y="4631190"/>
                  <a:pt x="3801922" y="4668638"/>
                </a:cubicBezTo>
                <a:cubicBezTo>
                  <a:pt x="3796994" y="4693274"/>
                  <a:pt x="3777285" y="4690810"/>
                  <a:pt x="3762996" y="4698694"/>
                </a:cubicBezTo>
                <a:cubicBezTo>
                  <a:pt x="3731954" y="4698694"/>
                  <a:pt x="3700419" y="4698694"/>
                  <a:pt x="3669377" y="4698694"/>
                </a:cubicBezTo>
                <a:cubicBezTo>
                  <a:pt x="3660508" y="4697216"/>
                  <a:pt x="3651638" y="4694260"/>
                  <a:pt x="3643262" y="4694260"/>
                </a:cubicBezTo>
                <a:cubicBezTo>
                  <a:pt x="3573787" y="4691303"/>
                  <a:pt x="3504312" y="4687362"/>
                  <a:pt x="3434343" y="4685883"/>
                </a:cubicBezTo>
                <a:cubicBezTo>
                  <a:pt x="3365361" y="4684405"/>
                  <a:pt x="3299335" y="4668638"/>
                  <a:pt x="3235772" y="4643016"/>
                </a:cubicBezTo>
                <a:cubicBezTo>
                  <a:pt x="3194876" y="4626755"/>
                  <a:pt x="3183050" y="4604090"/>
                  <a:pt x="3191919" y="4561222"/>
                </a:cubicBezTo>
                <a:cubicBezTo>
                  <a:pt x="3196846" y="4536585"/>
                  <a:pt x="3206701" y="4512934"/>
                  <a:pt x="3215570" y="4489283"/>
                </a:cubicBezTo>
                <a:cubicBezTo>
                  <a:pt x="3240700" y="4422764"/>
                  <a:pt x="3269278" y="4357231"/>
                  <a:pt x="3289973" y="4289234"/>
                </a:cubicBezTo>
                <a:cubicBezTo>
                  <a:pt x="3309189" y="4225671"/>
                  <a:pt x="3317566" y="4159153"/>
                  <a:pt x="3335304" y="4095097"/>
                </a:cubicBezTo>
                <a:cubicBezTo>
                  <a:pt x="3359448" y="4007391"/>
                  <a:pt x="3387041" y="3920670"/>
                  <a:pt x="3396403" y="3829022"/>
                </a:cubicBezTo>
                <a:cubicBezTo>
                  <a:pt x="3398374" y="3809313"/>
                  <a:pt x="3409707" y="3790589"/>
                  <a:pt x="3415127" y="3770880"/>
                </a:cubicBezTo>
                <a:cubicBezTo>
                  <a:pt x="3417590" y="3762010"/>
                  <a:pt x="3419069" y="3750677"/>
                  <a:pt x="3415620" y="3742301"/>
                </a:cubicBezTo>
                <a:cubicBezTo>
                  <a:pt x="3401330" y="3706332"/>
                  <a:pt x="3369796" y="3688593"/>
                  <a:pt x="3338261" y="3669870"/>
                </a:cubicBezTo>
                <a:cubicBezTo>
                  <a:pt x="3303277" y="3649175"/>
                  <a:pt x="3269771" y="3625524"/>
                  <a:pt x="3236265" y="3601872"/>
                </a:cubicBezTo>
                <a:cubicBezTo>
                  <a:pt x="3223454" y="3593003"/>
                  <a:pt x="3212121" y="3582163"/>
                  <a:pt x="3197832" y="3570338"/>
                </a:cubicBezTo>
                <a:cubicBezTo>
                  <a:pt x="3168268" y="3619611"/>
                  <a:pt x="3140675" y="3666913"/>
                  <a:pt x="3111604" y="3713230"/>
                </a:cubicBezTo>
                <a:cubicBezTo>
                  <a:pt x="3095836" y="3738852"/>
                  <a:pt x="3079576" y="3764967"/>
                  <a:pt x="3058881" y="3786154"/>
                </a:cubicBezTo>
                <a:cubicBezTo>
                  <a:pt x="3031289" y="3814733"/>
                  <a:pt x="2998275" y="3838384"/>
                  <a:pt x="2968712" y="3865484"/>
                </a:cubicBezTo>
                <a:cubicBezTo>
                  <a:pt x="2921409" y="3909830"/>
                  <a:pt x="2868687" y="3944814"/>
                  <a:pt x="2808081" y="3968465"/>
                </a:cubicBezTo>
                <a:cubicBezTo>
                  <a:pt x="2787879" y="3976349"/>
                  <a:pt x="2766691" y="3985711"/>
                  <a:pt x="2749446" y="3999507"/>
                </a:cubicBezTo>
                <a:cubicBezTo>
                  <a:pt x="2711013" y="4030057"/>
                  <a:pt x="2668145" y="4048780"/>
                  <a:pt x="2620350" y="4057157"/>
                </a:cubicBezTo>
                <a:cubicBezTo>
                  <a:pt x="2587830" y="4062577"/>
                  <a:pt x="2558266" y="4070461"/>
                  <a:pt x="2542498" y="4103966"/>
                </a:cubicBezTo>
                <a:cubicBezTo>
                  <a:pt x="2539542" y="4110865"/>
                  <a:pt x="2530673" y="4115299"/>
                  <a:pt x="2524267" y="4120227"/>
                </a:cubicBezTo>
                <a:cubicBezTo>
                  <a:pt x="2457748" y="4169993"/>
                  <a:pt x="2391229" y="4218773"/>
                  <a:pt x="2325203" y="4269524"/>
                </a:cubicBezTo>
                <a:cubicBezTo>
                  <a:pt x="2305001" y="4284799"/>
                  <a:pt x="2286770" y="4303031"/>
                  <a:pt x="2269525" y="4321261"/>
                </a:cubicBezTo>
                <a:cubicBezTo>
                  <a:pt x="2257699" y="4333580"/>
                  <a:pt x="2258684" y="4346391"/>
                  <a:pt x="2271003" y="4360187"/>
                </a:cubicBezTo>
                <a:cubicBezTo>
                  <a:pt x="2281843" y="4372013"/>
                  <a:pt x="2294654" y="4386795"/>
                  <a:pt x="2295639" y="4401084"/>
                </a:cubicBezTo>
                <a:cubicBezTo>
                  <a:pt x="2300074" y="4446908"/>
                  <a:pt x="2323725" y="4469574"/>
                  <a:pt x="2367086" y="4478443"/>
                </a:cubicBezTo>
                <a:cubicBezTo>
                  <a:pt x="2410939" y="4487805"/>
                  <a:pt x="2435083" y="4517862"/>
                  <a:pt x="2441981" y="4562208"/>
                </a:cubicBezTo>
                <a:cubicBezTo>
                  <a:pt x="2446908" y="4594235"/>
                  <a:pt x="2438039" y="4606553"/>
                  <a:pt x="2405026" y="4608032"/>
                </a:cubicBezTo>
                <a:cubicBezTo>
                  <a:pt x="2283814" y="4612959"/>
                  <a:pt x="2162109" y="4619364"/>
                  <a:pt x="2040897" y="4621828"/>
                </a:cubicBezTo>
                <a:cubicBezTo>
                  <a:pt x="1992609" y="4622814"/>
                  <a:pt x="1943829" y="4619857"/>
                  <a:pt x="1899975" y="4594235"/>
                </a:cubicBezTo>
                <a:cubicBezTo>
                  <a:pt x="1886179" y="4586352"/>
                  <a:pt x="1880266" y="4578468"/>
                  <a:pt x="1883715" y="4561222"/>
                </a:cubicBezTo>
                <a:cubicBezTo>
                  <a:pt x="1891599" y="4520818"/>
                  <a:pt x="1897512" y="4480414"/>
                  <a:pt x="1902439" y="4439517"/>
                </a:cubicBezTo>
                <a:cubicBezTo>
                  <a:pt x="1903917" y="4427199"/>
                  <a:pt x="1903917" y="4411924"/>
                  <a:pt x="1898005" y="4402070"/>
                </a:cubicBezTo>
                <a:cubicBezTo>
                  <a:pt x="1879773" y="4373491"/>
                  <a:pt x="1884208" y="4349840"/>
                  <a:pt x="1904410" y="4324711"/>
                </a:cubicBezTo>
                <a:cubicBezTo>
                  <a:pt x="1932003" y="4290712"/>
                  <a:pt x="1944814" y="4252279"/>
                  <a:pt x="1946292" y="4207440"/>
                </a:cubicBezTo>
                <a:cubicBezTo>
                  <a:pt x="1948756" y="4132545"/>
                  <a:pt x="1964523" y="4059128"/>
                  <a:pt x="1991624" y="3989160"/>
                </a:cubicBezTo>
                <a:cubicBezTo>
                  <a:pt x="1994087" y="3982262"/>
                  <a:pt x="1998029" y="3973885"/>
                  <a:pt x="1996058" y="3967972"/>
                </a:cubicBezTo>
                <a:cubicBezTo>
                  <a:pt x="1982754" y="3932496"/>
                  <a:pt x="1993595" y="3898004"/>
                  <a:pt x="2000986" y="3864006"/>
                </a:cubicBezTo>
                <a:cubicBezTo>
                  <a:pt x="2004435" y="3847253"/>
                  <a:pt x="2001971" y="3834935"/>
                  <a:pt x="1991624" y="3821138"/>
                </a:cubicBezTo>
                <a:cubicBezTo>
                  <a:pt x="1974871" y="3799458"/>
                  <a:pt x="1961567" y="3774821"/>
                  <a:pt x="1946785" y="3752156"/>
                </a:cubicBezTo>
                <a:cubicBezTo>
                  <a:pt x="1943829" y="3747721"/>
                  <a:pt x="1939394" y="3743286"/>
                  <a:pt x="1934467" y="3740330"/>
                </a:cubicBezTo>
                <a:cubicBezTo>
                  <a:pt x="1844789" y="3690564"/>
                  <a:pt x="1774329" y="3618625"/>
                  <a:pt x="1704853" y="3544223"/>
                </a:cubicBezTo>
                <a:cubicBezTo>
                  <a:pt x="1666420" y="3503326"/>
                  <a:pt x="1625031" y="3464893"/>
                  <a:pt x="1584134" y="3424489"/>
                </a:cubicBezTo>
                <a:cubicBezTo>
                  <a:pt x="1578714" y="3430894"/>
                  <a:pt x="1574279" y="3435329"/>
                  <a:pt x="1570338" y="3440256"/>
                </a:cubicBezTo>
                <a:cubicBezTo>
                  <a:pt x="1496428" y="3532397"/>
                  <a:pt x="1423011" y="3625031"/>
                  <a:pt x="1348115" y="3716679"/>
                </a:cubicBezTo>
                <a:cubicBezTo>
                  <a:pt x="1329391" y="3739345"/>
                  <a:pt x="1308697" y="3760532"/>
                  <a:pt x="1286524" y="3779749"/>
                </a:cubicBezTo>
                <a:cubicBezTo>
                  <a:pt x="1257945" y="3804385"/>
                  <a:pt x="1236758" y="3832964"/>
                  <a:pt x="1219512" y="3866469"/>
                </a:cubicBezTo>
                <a:cubicBezTo>
                  <a:pt x="1205716" y="3892584"/>
                  <a:pt x="1187485" y="3919684"/>
                  <a:pt x="1164326" y="3936930"/>
                </a:cubicBezTo>
                <a:cubicBezTo>
                  <a:pt x="1121951" y="3967972"/>
                  <a:pt x="1085982" y="4003942"/>
                  <a:pt x="1053954" y="4044346"/>
                </a:cubicBezTo>
                <a:cubicBezTo>
                  <a:pt x="1048041" y="4052230"/>
                  <a:pt x="1040650" y="4059128"/>
                  <a:pt x="1033752" y="4066026"/>
                </a:cubicBezTo>
                <a:cubicBezTo>
                  <a:pt x="993841" y="4108401"/>
                  <a:pt x="945553" y="4131067"/>
                  <a:pt x="886918" y="4127618"/>
                </a:cubicBezTo>
                <a:cubicBezTo>
                  <a:pt x="872629" y="4126632"/>
                  <a:pt x="864745" y="4132052"/>
                  <a:pt x="857354" y="4143385"/>
                </a:cubicBezTo>
                <a:cubicBezTo>
                  <a:pt x="814979" y="4206948"/>
                  <a:pt x="771619" y="4269524"/>
                  <a:pt x="728751" y="4332594"/>
                </a:cubicBezTo>
                <a:cubicBezTo>
                  <a:pt x="726287" y="4336536"/>
                  <a:pt x="724809" y="4341464"/>
                  <a:pt x="722345" y="4345405"/>
                </a:cubicBezTo>
                <a:cubicBezTo>
                  <a:pt x="713969" y="4359202"/>
                  <a:pt x="704114" y="4372998"/>
                  <a:pt x="696231" y="4387288"/>
                </a:cubicBezTo>
                <a:cubicBezTo>
                  <a:pt x="687854" y="4402562"/>
                  <a:pt x="677014" y="4417344"/>
                  <a:pt x="674058" y="4433605"/>
                </a:cubicBezTo>
                <a:cubicBezTo>
                  <a:pt x="671101" y="4450850"/>
                  <a:pt x="671594" y="4467110"/>
                  <a:pt x="656812" y="4479429"/>
                </a:cubicBezTo>
                <a:cubicBezTo>
                  <a:pt x="653363" y="4482385"/>
                  <a:pt x="653363" y="4492732"/>
                  <a:pt x="654841" y="4499138"/>
                </a:cubicBezTo>
                <a:cubicBezTo>
                  <a:pt x="669130" y="4551860"/>
                  <a:pt x="647943" y="4590293"/>
                  <a:pt x="595713" y="4607046"/>
                </a:cubicBezTo>
                <a:cubicBezTo>
                  <a:pt x="546933" y="4622321"/>
                  <a:pt x="498152" y="4618379"/>
                  <a:pt x="450357" y="4603597"/>
                </a:cubicBezTo>
                <a:cubicBezTo>
                  <a:pt x="442966" y="4601626"/>
                  <a:pt x="434590" y="4589308"/>
                  <a:pt x="434590" y="4581424"/>
                </a:cubicBezTo>
                <a:cubicBezTo>
                  <a:pt x="432619" y="4533136"/>
                  <a:pt x="431633" y="4484356"/>
                  <a:pt x="431633" y="4436068"/>
                </a:cubicBezTo>
                <a:cubicBezTo>
                  <a:pt x="432126" y="4358709"/>
                  <a:pt x="452328" y="4287263"/>
                  <a:pt x="492732" y="4221237"/>
                </a:cubicBezTo>
                <a:cubicBezTo>
                  <a:pt x="534122" y="4154225"/>
                  <a:pt x="574033" y="4086228"/>
                  <a:pt x="615423" y="4019216"/>
                </a:cubicBezTo>
                <a:cubicBezTo>
                  <a:pt x="623799" y="4005420"/>
                  <a:pt x="636117" y="3994087"/>
                  <a:pt x="645479" y="3980783"/>
                </a:cubicBezTo>
                <a:cubicBezTo>
                  <a:pt x="651885" y="3972407"/>
                  <a:pt x="659768" y="3962552"/>
                  <a:pt x="660754" y="3953191"/>
                </a:cubicBezTo>
                <a:cubicBezTo>
                  <a:pt x="664203" y="3904903"/>
                  <a:pt x="686869" y="3867948"/>
                  <a:pt x="721853" y="3836413"/>
                </a:cubicBezTo>
                <a:cubicBezTo>
                  <a:pt x="745011" y="3815718"/>
                  <a:pt x="766691" y="3793545"/>
                  <a:pt x="787386" y="3769894"/>
                </a:cubicBezTo>
                <a:cubicBezTo>
                  <a:pt x="823356" y="3728504"/>
                  <a:pt x="858339" y="3686130"/>
                  <a:pt x="893816" y="3644247"/>
                </a:cubicBezTo>
                <a:cubicBezTo>
                  <a:pt x="882976" y="3642769"/>
                  <a:pt x="871151" y="3644740"/>
                  <a:pt x="861789" y="3650160"/>
                </a:cubicBezTo>
                <a:cubicBezTo>
                  <a:pt x="593250" y="3811776"/>
                  <a:pt x="317320" y="3960582"/>
                  <a:pt x="34984" y="4097561"/>
                </a:cubicBezTo>
                <a:cubicBezTo>
                  <a:pt x="27593" y="4101503"/>
                  <a:pt x="19217" y="4103966"/>
                  <a:pt x="9855" y="4107416"/>
                </a:cubicBezTo>
                <a:cubicBezTo>
                  <a:pt x="7884" y="4063562"/>
                  <a:pt x="3942" y="4019709"/>
                  <a:pt x="0" y="3975856"/>
                </a:cubicBezTo>
                <a:cubicBezTo>
                  <a:pt x="0" y="3961074"/>
                  <a:pt x="0" y="3946292"/>
                  <a:pt x="0" y="3931510"/>
                </a:cubicBezTo>
                <a:cubicBezTo>
                  <a:pt x="77359" y="3892092"/>
                  <a:pt x="155211" y="3854151"/>
                  <a:pt x="232077" y="3813747"/>
                </a:cubicBezTo>
                <a:cubicBezTo>
                  <a:pt x="482878" y="3682188"/>
                  <a:pt x="715940" y="3522542"/>
                  <a:pt x="953437" y="3369796"/>
                </a:cubicBezTo>
                <a:cubicBezTo>
                  <a:pt x="976595" y="3355014"/>
                  <a:pt x="994334" y="3330870"/>
                  <a:pt x="1014043" y="3310175"/>
                </a:cubicBezTo>
                <a:cubicBezTo>
                  <a:pt x="1017492" y="3306726"/>
                  <a:pt x="1020941" y="3299335"/>
                  <a:pt x="1019463" y="3294900"/>
                </a:cubicBezTo>
                <a:cubicBezTo>
                  <a:pt x="1012072" y="3266814"/>
                  <a:pt x="1026361" y="3245627"/>
                  <a:pt x="1039665" y="3223947"/>
                </a:cubicBezTo>
                <a:cubicBezTo>
                  <a:pt x="1064302" y="3182557"/>
                  <a:pt x="1090416" y="3141661"/>
                  <a:pt x="1114560" y="3099778"/>
                </a:cubicBezTo>
                <a:cubicBezTo>
                  <a:pt x="1118502" y="3092880"/>
                  <a:pt x="1119980" y="3080069"/>
                  <a:pt x="1116531" y="3073171"/>
                </a:cubicBezTo>
                <a:cubicBezTo>
                  <a:pt x="1103227" y="3045085"/>
                  <a:pt x="1103720" y="3016999"/>
                  <a:pt x="1112097" y="2988914"/>
                </a:cubicBezTo>
                <a:cubicBezTo>
                  <a:pt x="1127371" y="2938162"/>
                  <a:pt x="1141661" y="2885932"/>
                  <a:pt x="1162848" y="2837645"/>
                </a:cubicBezTo>
                <a:cubicBezTo>
                  <a:pt x="1175659" y="2807588"/>
                  <a:pt x="1200788" y="2783444"/>
                  <a:pt x="1220005" y="2756837"/>
                </a:cubicBezTo>
                <a:cubicBezTo>
                  <a:pt x="1220005" y="2739098"/>
                  <a:pt x="1220005" y="2719882"/>
                  <a:pt x="1220005" y="2698202"/>
                </a:cubicBezTo>
                <a:cubicBezTo>
                  <a:pt x="1183543" y="2695245"/>
                  <a:pt x="1170239" y="2666667"/>
                  <a:pt x="1171717" y="2633654"/>
                </a:cubicBezTo>
                <a:cubicBezTo>
                  <a:pt x="1174181" y="2578960"/>
                  <a:pt x="1177630" y="2523774"/>
                  <a:pt x="1187485" y="2470067"/>
                </a:cubicBezTo>
                <a:cubicBezTo>
                  <a:pt x="1207687" y="2360680"/>
                  <a:pt x="1242178" y="2255728"/>
                  <a:pt x="1286031" y="2153733"/>
                </a:cubicBezTo>
                <a:cubicBezTo>
                  <a:pt x="1345652" y="2014782"/>
                  <a:pt x="1439271" y="1906381"/>
                  <a:pt x="1571816" y="1831978"/>
                </a:cubicBezTo>
                <a:cubicBezTo>
                  <a:pt x="1590540" y="1821631"/>
                  <a:pt x="1608278" y="1809313"/>
                  <a:pt x="1627494" y="1800936"/>
                </a:cubicBezTo>
                <a:cubicBezTo>
                  <a:pt x="1672826" y="1781227"/>
                  <a:pt x="1700419" y="1751663"/>
                  <a:pt x="1687608" y="1696477"/>
                </a:cubicBezTo>
                <a:cubicBezTo>
                  <a:pt x="1674797" y="1700419"/>
                  <a:pt x="1660508" y="1705839"/>
                  <a:pt x="1646218" y="1709288"/>
                </a:cubicBezTo>
                <a:cubicBezTo>
                  <a:pt x="1632915" y="1712737"/>
                  <a:pt x="1618625" y="1715693"/>
                  <a:pt x="1605321" y="1716186"/>
                </a:cubicBezTo>
                <a:cubicBezTo>
                  <a:pt x="1573787" y="1717172"/>
                  <a:pt x="1558512" y="1691057"/>
                  <a:pt x="1572801" y="1662478"/>
                </a:cubicBezTo>
                <a:cubicBezTo>
                  <a:pt x="1576250" y="1655087"/>
                  <a:pt x="1582656" y="1649175"/>
                  <a:pt x="1584627" y="1641291"/>
                </a:cubicBezTo>
                <a:cubicBezTo>
                  <a:pt x="1589061" y="1623060"/>
                  <a:pt x="1592018" y="1604336"/>
                  <a:pt x="1595467" y="1588076"/>
                </a:cubicBezTo>
                <a:cubicBezTo>
                  <a:pt x="1586105" y="1582656"/>
                  <a:pt x="1573294" y="1579207"/>
                  <a:pt x="1571816" y="1573294"/>
                </a:cubicBezTo>
                <a:cubicBezTo>
                  <a:pt x="1567381" y="1554570"/>
                  <a:pt x="1566888" y="1534368"/>
                  <a:pt x="1565410" y="1515152"/>
                </a:cubicBezTo>
                <a:cubicBezTo>
                  <a:pt x="1565410" y="1513181"/>
                  <a:pt x="1569845" y="1509731"/>
                  <a:pt x="1572801" y="1509239"/>
                </a:cubicBezTo>
                <a:cubicBezTo>
                  <a:pt x="1600887" y="1507761"/>
                  <a:pt x="1596945" y="1486080"/>
                  <a:pt x="1601872" y="1467356"/>
                </a:cubicBezTo>
                <a:cubicBezTo>
                  <a:pt x="1610249" y="1434343"/>
                  <a:pt x="1618133" y="1398867"/>
                  <a:pt x="1636856" y="1371766"/>
                </a:cubicBezTo>
                <a:cubicBezTo>
                  <a:pt x="1743779" y="1217049"/>
                  <a:pt x="1952698" y="1196847"/>
                  <a:pt x="2086721" y="1329391"/>
                </a:cubicBezTo>
                <a:cubicBezTo>
                  <a:pt x="2124661" y="1366839"/>
                  <a:pt x="2153733" y="1414141"/>
                  <a:pt x="2186746" y="1457009"/>
                </a:cubicBezTo>
                <a:cubicBezTo>
                  <a:pt x="2204484" y="1479675"/>
                  <a:pt x="2221730" y="1502833"/>
                  <a:pt x="2240453" y="1524513"/>
                </a:cubicBezTo>
                <a:cubicBezTo>
                  <a:pt x="2253757" y="1540281"/>
                  <a:pt x="2247844" y="1551121"/>
                  <a:pt x="2232077" y="1556048"/>
                </a:cubicBezTo>
                <a:cubicBezTo>
                  <a:pt x="2201527" y="1565410"/>
                  <a:pt x="2170485" y="1572309"/>
                  <a:pt x="2138951" y="1579207"/>
                </a:cubicBezTo>
                <a:cubicBezTo>
                  <a:pt x="2108894" y="1586105"/>
                  <a:pt x="2098546" y="1604336"/>
                  <a:pt x="2110865" y="1632422"/>
                </a:cubicBezTo>
                <a:cubicBezTo>
                  <a:pt x="2115299" y="1642769"/>
                  <a:pt x="2121212" y="1653117"/>
                  <a:pt x="2127125" y="1662971"/>
                </a:cubicBezTo>
                <a:cubicBezTo>
                  <a:pt x="2148312" y="1699926"/>
                  <a:pt x="2145356" y="1706332"/>
                  <a:pt x="2109879" y="1715201"/>
                </a:cubicBezTo>
                <a:cubicBezTo>
                  <a:pt x="2105445" y="1729490"/>
                  <a:pt x="2100517" y="1741316"/>
                  <a:pt x="2098054" y="1753634"/>
                </a:cubicBezTo>
                <a:cubicBezTo>
                  <a:pt x="2094112" y="1775314"/>
                  <a:pt x="2089185" y="1797487"/>
                  <a:pt x="2090663" y="1818675"/>
                </a:cubicBezTo>
                <a:cubicBezTo>
                  <a:pt x="2092141" y="1842326"/>
                  <a:pt x="2088692" y="1858586"/>
                  <a:pt x="2064055" y="1866962"/>
                </a:cubicBezTo>
                <a:cubicBezTo>
                  <a:pt x="2058142" y="1868933"/>
                  <a:pt x="2055186" y="1877802"/>
                  <a:pt x="2049766" y="1882237"/>
                </a:cubicBezTo>
                <a:cubicBezTo>
                  <a:pt x="2037448" y="1891599"/>
                  <a:pt x="2025129" y="1902439"/>
                  <a:pt x="2010840" y="1908352"/>
                </a:cubicBezTo>
                <a:cubicBezTo>
                  <a:pt x="1996551" y="1914265"/>
                  <a:pt x="1980291" y="1914757"/>
                  <a:pt x="1965016" y="1917714"/>
                </a:cubicBezTo>
                <a:cubicBezTo>
                  <a:pt x="1965016" y="1920670"/>
                  <a:pt x="1965016" y="1923134"/>
                  <a:pt x="1965016" y="1926090"/>
                </a:cubicBezTo>
                <a:cubicBezTo>
                  <a:pt x="1973392" y="1933481"/>
                  <a:pt x="1981769" y="1940872"/>
                  <a:pt x="1990638" y="1947770"/>
                </a:cubicBezTo>
                <a:cubicBezTo>
                  <a:pt x="2066519" y="2006898"/>
                  <a:pt x="2104459" y="2085243"/>
                  <a:pt x="2103474" y="2180340"/>
                </a:cubicBezTo>
                <a:cubicBezTo>
                  <a:pt x="2102488" y="2269032"/>
                  <a:pt x="2096576" y="2357231"/>
                  <a:pt x="2092634" y="2445923"/>
                </a:cubicBezTo>
                <a:cubicBezTo>
                  <a:pt x="2092141" y="2457748"/>
                  <a:pt x="2091155" y="2470067"/>
                  <a:pt x="2090170" y="2485341"/>
                </a:cubicBezTo>
                <a:cubicBezTo>
                  <a:pt x="2144863" y="2480907"/>
                  <a:pt x="2197093" y="2476965"/>
                  <a:pt x="2248830" y="2472530"/>
                </a:cubicBezTo>
                <a:cubicBezTo>
                  <a:pt x="2273466" y="2470559"/>
                  <a:pt x="2297610" y="2466617"/>
                  <a:pt x="2322247" y="2464646"/>
                </a:cubicBezTo>
                <a:cubicBezTo>
                  <a:pt x="2369549" y="2460705"/>
                  <a:pt x="2417344" y="2458241"/>
                  <a:pt x="2454299" y="2421779"/>
                </a:cubicBezTo>
                <a:cubicBezTo>
                  <a:pt x="2460212" y="2415866"/>
                  <a:pt x="2470067" y="2412910"/>
                  <a:pt x="2477950" y="2408968"/>
                </a:cubicBezTo>
                <a:cubicBezTo>
                  <a:pt x="2510471" y="2395171"/>
                  <a:pt x="2542991" y="2387288"/>
                  <a:pt x="2569598" y="2421779"/>
                </a:cubicBezTo>
                <a:cubicBezTo>
                  <a:pt x="2631683" y="2378911"/>
                  <a:pt x="2692782" y="2337029"/>
                  <a:pt x="2752895" y="2294161"/>
                </a:cubicBezTo>
                <a:cubicBezTo>
                  <a:pt x="2757822" y="2290712"/>
                  <a:pt x="2761271" y="2279872"/>
                  <a:pt x="2760286" y="2273466"/>
                </a:cubicBezTo>
                <a:cubicBezTo>
                  <a:pt x="2748460" y="2210397"/>
                  <a:pt x="2758808" y="2149791"/>
                  <a:pt x="2777532" y="2089185"/>
                </a:cubicBezTo>
                <a:cubicBezTo>
                  <a:pt x="2787386" y="2058142"/>
                  <a:pt x="2789357" y="2024637"/>
                  <a:pt x="2794284" y="1992116"/>
                </a:cubicBezTo>
                <a:cubicBezTo>
                  <a:pt x="2806603" y="1908352"/>
                  <a:pt x="2851934" y="1849224"/>
                  <a:pt x="2927815" y="1812762"/>
                </a:cubicBezTo>
                <a:cubicBezTo>
                  <a:pt x="2940626" y="1806849"/>
                  <a:pt x="2953437" y="1796994"/>
                  <a:pt x="2960828" y="1785661"/>
                </a:cubicBezTo>
                <a:cubicBezTo>
                  <a:pt x="2967726" y="1775314"/>
                  <a:pt x="2967726" y="1760039"/>
                  <a:pt x="2971668" y="1742301"/>
                </a:cubicBezTo>
                <a:cubicBezTo>
                  <a:pt x="2951959" y="1747228"/>
                  <a:pt x="2940133" y="1752156"/>
                  <a:pt x="2928307" y="1752156"/>
                </a:cubicBezTo>
                <a:cubicBezTo>
                  <a:pt x="2919438" y="1752156"/>
                  <a:pt x="2908598" y="1747721"/>
                  <a:pt x="2903178" y="1741316"/>
                </a:cubicBezTo>
                <a:cubicBezTo>
                  <a:pt x="2898744" y="1736388"/>
                  <a:pt x="2898251" y="1720128"/>
                  <a:pt x="2902193" y="1717172"/>
                </a:cubicBezTo>
                <a:cubicBezTo>
                  <a:pt x="2929293" y="1696970"/>
                  <a:pt x="2915497" y="1674304"/>
                  <a:pt x="2908598" y="1651638"/>
                </a:cubicBezTo>
                <a:cubicBezTo>
                  <a:pt x="2907613" y="1648682"/>
                  <a:pt x="2906627" y="1645726"/>
                  <a:pt x="2906135" y="1643262"/>
                </a:cubicBezTo>
                <a:cubicBezTo>
                  <a:pt x="2895294" y="1640305"/>
                  <a:pt x="2883469" y="1640305"/>
                  <a:pt x="2876571" y="1633900"/>
                </a:cubicBezTo>
                <a:cubicBezTo>
                  <a:pt x="2855383" y="1615669"/>
                  <a:pt x="2855383" y="1603843"/>
                  <a:pt x="2876571" y="1584627"/>
                </a:cubicBezTo>
                <a:cubicBezTo>
                  <a:pt x="2888396" y="1573787"/>
                  <a:pt x="2890860" y="1562454"/>
                  <a:pt x="2887903" y="1547672"/>
                </a:cubicBezTo>
                <a:cubicBezTo>
                  <a:pt x="2864745" y="1424489"/>
                  <a:pt x="2912047" y="1332841"/>
                  <a:pt x="3015029" y="1267307"/>
                </a:cubicBezTo>
                <a:cubicBezTo>
                  <a:pt x="3118009" y="1201774"/>
                  <a:pt x="3222469" y="1201281"/>
                  <a:pt x="3325450" y="1266322"/>
                </a:cubicBezTo>
                <a:cubicBezTo>
                  <a:pt x="3358463" y="1287016"/>
                  <a:pt x="3386548" y="1316088"/>
                  <a:pt x="3416605" y="1340724"/>
                </a:cubicBezTo>
                <a:cubicBezTo>
                  <a:pt x="3430402" y="1352057"/>
                  <a:pt x="3445184" y="1361912"/>
                  <a:pt x="3458487" y="1373737"/>
                </a:cubicBezTo>
                <a:cubicBezTo>
                  <a:pt x="3463907" y="1378172"/>
                  <a:pt x="3466864" y="1385563"/>
                  <a:pt x="3471298" y="1390490"/>
                </a:cubicBezTo>
                <a:cubicBezTo>
                  <a:pt x="3477704" y="1397881"/>
                  <a:pt x="3483617" y="1406258"/>
                  <a:pt x="3491500" y="1410692"/>
                </a:cubicBezTo>
                <a:cubicBezTo>
                  <a:pt x="3510717" y="1421040"/>
                  <a:pt x="3513673" y="1430894"/>
                  <a:pt x="3494949" y="1442227"/>
                </a:cubicBezTo>
                <a:cubicBezTo>
                  <a:pt x="3468342" y="1457995"/>
                  <a:pt x="3439763" y="1470806"/>
                  <a:pt x="3412171" y="1485095"/>
                </a:cubicBezTo>
                <a:cubicBezTo>
                  <a:pt x="3405765" y="1488544"/>
                  <a:pt x="3398867" y="1491500"/>
                  <a:pt x="3387041" y="1496920"/>
                </a:cubicBezTo>
                <a:cubicBezTo>
                  <a:pt x="3400838" y="1517615"/>
                  <a:pt x="3413156" y="1537324"/>
                  <a:pt x="3426952" y="1556048"/>
                </a:cubicBezTo>
                <a:cubicBezTo>
                  <a:pt x="3448140" y="1584134"/>
                  <a:pt x="3448140" y="1584134"/>
                  <a:pt x="3426460" y="1612712"/>
                </a:cubicBezTo>
                <a:cubicBezTo>
                  <a:pt x="3421040" y="1620103"/>
                  <a:pt x="3425967" y="1634885"/>
                  <a:pt x="3420547" y="1642276"/>
                </a:cubicBezTo>
                <a:cubicBezTo>
                  <a:pt x="3409214" y="1658044"/>
                  <a:pt x="3409707" y="1673319"/>
                  <a:pt x="3414634" y="1689579"/>
                </a:cubicBezTo>
                <a:cubicBezTo>
                  <a:pt x="3418083" y="1700419"/>
                  <a:pt x="3424981" y="1710766"/>
                  <a:pt x="3426460" y="1722099"/>
                </a:cubicBezTo>
                <a:cubicBezTo>
                  <a:pt x="3430402" y="1746736"/>
                  <a:pt x="3440256" y="1774329"/>
                  <a:pt x="3433358" y="1796502"/>
                </a:cubicBezTo>
                <a:cubicBezTo>
                  <a:pt x="3425474" y="1822124"/>
                  <a:pt x="3396896" y="1828529"/>
                  <a:pt x="3368810" y="1823602"/>
                </a:cubicBezTo>
                <a:cubicBezTo>
                  <a:pt x="3361419" y="1822124"/>
                  <a:pt x="3353043" y="1825080"/>
                  <a:pt x="3342695" y="1826558"/>
                </a:cubicBezTo>
                <a:cubicBezTo>
                  <a:pt x="3370288" y="1862528"/>
                  <a:pt x="3418083" y="1873861"/>
                  <a:pt x="3450604" y="1853166"/>
                </a:cubicBezTo>
                <a:cubicBezTo>
                  <a:pt x="3469820" y="1840848"/>
                  <a:pt x="3495442" y="1837398"/>
                  <a:pt x="3503819" y="1807342"/>
                </a:cubicBezTo>
                <a:cubicBezTo>
                  <a:pt x="3506775" y="1796502"/>
                  <a:pt x="3534368" y="1788618"/>
                  <a:pt x="3551121" y="1787632"/>
                </a:cubicBezTo>
                <a:cubicBezTo>
                  <a:pt x="3564918" y="1787140"/>
                  <a:pt x="3569352" y="1784183"/>
                  <a:pt x="3573787" y="1772850"/>
                </a:cubicBezTo>
                <a:cubicBezTo>
                  <a:pt x="3576743" y="1764474"/>
                  <a:pt x="3581671" y="1756098"/>
                  <a:pt x="3588076" y="1750185"/>
                </a:cubicBezTo>
                <a:cubicBezTo>
                  <a:pt x="3617147" y="1723577"/>
                  <a:pt x="3647204" y="1697462"/>
                  <a:pt x="3676768" y="1671348"/>
                </a:cubicBezTo>
                <a:cubicBezTo>
                  <a:pt x="3678739" y="1669869"/>
                  <a:pt x="3681202" y="1667406"/>
                  <a:pt x="3680710" y="1665435"/>
                </a:cubicBezTo>
                <a:cubicBezTo>
                  <a:pt x="3674304" y="1637349"/>
                  <a:pt x="3696477" y="1627494"/>
                  <a:pt x="3714708" y="1623553"/>
                </a:cubicBezTo>
                <a:cubicBezTo>
                  <a:pt x="3732446" y="1620103"/>
                  <a:pt x="3752156" y="1627002"/>
                  <a:pt x="3771372" y="1629465"/>
                </a:cubicBezTo>
                <a:cubicBezTo>
                  <a:pt x="3771372" y="1632422"/>
                  <a:pt x="3771865" y="1635378"/>
                  <a:pt x="3771865" y="1638827"/>
                </a:cubicBezTo>
                <a:cubicBezTo>
                  <a:pt x="4279872" y="1262380"/>
                  <a:pt x="4787879" y="885440"/>
                  <a:pt x="5295886" y="508992"/>
                </a:cubicBezTo>
                <a:cubicBezTo>
                  <a:pt x="5298350" y="512441"/>
                  <a:pt x="5300813" y="515398"/>
                  <a:pt x="5303277" y="518847"/>
                </a:cubicBezTo>
                <a:cubicBezTo>
                  <a:pt x="4831732" y="868687"/>
                  <a:pt x="4360187" y="1218527"/>
                  <a:pt x="3888643" y="1568367"/>
                </a:cubicBezTo>
                <a:cubicBezTo>
                  <a:pt x="3889628" y="1569845"/>
                  <a:pt x="3890613" y="1570830"/>
                  <a:pt x="3891599" y="1572309"/>
                </a:cubicBezTo>
                <a:cubicBezTo>
                  <a:pt x="3898004" y="1568367"/>
                  <a:pt x="3904903" y="1564425"/>
                  <a:pt x="3911308" y="1559990"/>
                </a:cubicBezTo>
                <a:cubicBezTo>
                  <a:pt x="4659276" y="1044100"/>
                  <a:pt x="5407736" y="528702"/>
                  <a:pt x="6155704" y="12811"/>
                </a:cubicBezTo>
                <a:cubicBezTo>
                  <a:pt x="6161124" y="9362"/>
                  <a:pt x="6165065" y="4435"/>
                  <a:pt x="6169992" y="0"/>
                </a:cubicBezTo>
                <a:cubicBezTo>
                  <a:pt x="6173442" y="0"/>
                  <a:pt x="6176398" y="0"/>
                  <a:pt x="6179847" y="0"/>
                </a:cubicBezTo>
                <a:cubicBezTo>
                  <a:pt x="6172456" y="8376"/>
                  <a:pt x="6167036" y="19217"/>
                  <a:pt x="6158167" y="25622"/>
                </a:cubicBezTo>
                <a:cubicBezTo>
                  <a:pt x="5377679" y="564178"/>
                  <a:pt x="4597192" y="1102242"/>
                  <a:pt x="3816704" y="1640305"/>
                </a:cubicBezTo>
                <a:cubicBezTo>
                  <a:pt x="3808327" y="1646218"/>
                  <a:pt x="3799458" y="1652131"/>
                  <a:pt x="3789603" y="1659522"/>
                </a:cubicBezTo>
                <a:cubicBezTo>
                  <a:pt x="3794531" y="1665435"/>
                  <a:pt x="3797980" y="1669377"/>
                  <a:pt x="3801429" y="1673811"/>
                </a:cubicBezTo>
                <a:cubicBezTo>
                  <a:pt x="3804878" y="1678246"/>
                  <a:pt x="3807834" y="1683173"/>
                  <a:pt x="3811284" y="1688593"/>
                </a:cubicBezTo>
                <a:cubicBezTo>
                  <a:pt x="4103967" y="1484109"/>
                  <a:pt x="4393200" y="1282089"/>
                  <a:pt x="4682434" y="1080069"/>
                </a:cubicBezTo>
                <a:cubicBezTo>
                  <a:pt x="4684898" y="1083518"/>
                  <a:pt x="4686869" y="1086475"/>
                  <a:pt x="4689333" y="1089924"/>
                </a:cubicBezTo>
                <a:cubicBezTo>
                  <a:pt x="4400099" y="1291944"/>
                  <a:pt x="4111358" y="1493964"/>
                  <a:pt x="3821631" y="1696477"/>
                </a:cubicBezTo>
                <a:cubicBezTo>
                  <a:pt x="3834442" y="1714215"/>
                  <a:pt x="3845775" y="1729983"/>
                  <a:pt x="3858586" y="1747228"/>
                </a:cubicBezTo>
                <a:cubicBezTo>
                  <a:pt x="3866962" y="1741808"/>
                  <a:pt x="3874353" y="1737374"/>
                  <a:pt x="3881744" y="1732446"/>
                </a:cubicBezTo>
                <a:cubicBezTo>
                  <a:pt x="4378911" y="1406750"/>
                  <a:pt x="4876078" y="1081547"/>
                  <a:pt x="5373245" y="755851"/>
                </a:cubicBezTo>
                <a:cubicBezTo>
                  <a:pt x="5671840" y="560237"/>
                  <a:pt x="5970436" y="364622"/>
                  <a:pt x="6269525" y="169500"/>
                </a:cubicBezTo>
                <a:cubicBezTo>
                  <a:pt x="6280857" y="162109"/>
                  <a:pt x="6295147" y="158167"/>
                  <a:pt x="6307957" y="152747"/>
                </a:cubicBezTo>
                <a:cubicBezTo>
                  <a:pt x="6306972" y="153732"/>
                  <a:pt x="6306972" y="155703"/>
                  <a:pt x="6306972" y="157182"/>
                </a:cubicBezTo>
                <a:close/>
                <a:moveTo>
                  <a:pt x="1942843" y="2975117"/>
                </a:moveTo>
                <a:cubicBezTo>
                  <a:pt x="1953683" y="2992855"/>
                  <a:pt x="1959596" y="3010101"/>
                  <a:pt x="1971914" y="3020941"/>
                </a:cubicBezTo>
                <a:cubicBezTo>
                  <a:pt x="2012318" y="3056418"/>
                  <a:pt x="2045331" y="3101256"/>
                  <a:pt x="2099039" y="3118995"/>
                </a:cubicBezTo>
                <a:cubicBezTo>
                  <a:pt x="2109387" y="3122444"/>
                  <a:pt x="2117270" y="3132299"/>
                  <a:pt x="2126632" y="3139197"/>
                </a:cubicBezTo>
                <a:cubicBezTo>
                  <a:pt x="2140429" y="3149052"/>
                  <a:pt x="2154718" y="3157921"/>
                  <a:pt x="2140429" y="3178123"/>
                </a:cubicBezTo>
                <a:cubicBezTo>
                  <a:pt x="2138951" y="3180586"/>
                  <a:pt x="2142892" y="3187977"/>
                  <a:pt x="2145849" y="3191919"/>
                </a:cubicBezTo>
                <a:cubicBezTo>
                  <a:pt x="2151269" y="3199310"/>
                  <a:pt x="2158660" y="3204730"/>
                  <a:pt x="2163587" y="3212614"/>
                </a:cubicBezTo>
                <a:cubicBezTo>
                  <a:pt x="2233555" y="3320522"/>
                  <a:pt x="2304509" y="3427938"/>
                  <a:pt x="2373491" y="3536832"/>
                </a:cubicBezTo>
                <a:cubicBezTo>
                  <a:pt x="2406504" y="3589554"/>
                  <a:pt x="2411431" y="3650653"/>
                  <a:pt x="2405519" y="3710273"/>
                </a:cubicBezTo>
                <a:cubicBezTo>
                  <a:pt x="2400099" y="3762996"/>
                  <a:pt x="2386795" y="3814733"/>
                  <a:pt x="2376940" y="3866962"/>
                </a:cubicBezTo>
                <a:cubicBezTo>
                  <a:pt x="2376940" y="3866962"/>
                  <a:pt x="2377926" y="3867455"/>
                  <a:pt x="2378418" y="3866962"/>
                </a:cubicBezTo>
                <a:cubicBezTo>
                  <a:pt x="2381867" y="3863513"/>
                  <a:pt x="2385809" y="3860557"/>
                  <a:pt x="2389258" y="3857108"/>
                </a:cubicBezTo>
                <a:cubicBezTo>
                  <a:pt x="2456270" y="3791574"/>
                  <a:pt x="2523282" y="3726041"/>
                  <a:pt x="2617394" y="3699926"/>
                </a:cubicBezTo>
                <a:cubicBezTo>
                  <a:pt x="2625277" y="3697955"/>
                  <a:pt x="2632668" y="3688100"/>
                  <a:pt x="2636610" y="3680217"/>
                </a:cubicBezTo>
                <a:cubicBezTo>
                  <a:pt x="2656319" y="3639320"/>
                  <a:pt x="2680956" y="3604829"/>
                  <a:pt x="2721360" y="3580685"/>
                </a:cubicBezTo>
                <a:cubicBezTo>
                  <a:pt x="2734664" y="3572801"/>
                  <a:pt x="2742055" y="3552599"/>
                  <a:pt x="2748953" y="3536832"/>
                </a:cubicBezTo>
                <a:cubicBezTo>
                  <a:pt x="2764228" y="3500862"/>
                  <a:pt x="2775068" y="3462429"/>
                  <a:pt x="2792313" y="3427445"/>
                </a:cubicBezTo>
                <a:cubicBezTo>
                  <a:pt x="2815472" y="3381128"/>
                  <a:pt x="2842079" y="3336782"/>
                  <a:pt x="2869673" y="3292929"/>
                </a:cubicBezTo>
                <a:cubicBezTo>
                  <a:pt x="2882483" y="3272727"/>
                  <a:pt x="2883469" y="3256960"/>
                  <a:pt x="2874600" y="3234294"/>
                </a:cubicBezTo>
                <a:cubicBezTo>
                  <a:pt x="2813501" y="3081547"/>
                  <a:pt x="2813994" y="2930771"/>
                  <a:pt x="2894802" y="2783444"/>
                </a:cubicBezTo>
                <a:cubicBezTo>
                  <a:pt x="2906627" y="2761764"/>
                  <a:pt x="2915497" y="2739098"/>
                  <a:pt x="2927322" y="2717418"/>
                </a:cubicBezTo>
                <a:cubicBezTo>
                  <a:pt x="2935206" y="2702636"/>
                  <a:pt x="2931757" y="2693274"/>
                  <a:pt x="2920424" y="2681449"/>
                </a:cubicBezTo>
                <a:cubicBezTo>
                  <a:pt x="2874107" y="2632668"/>
                  <a:pt x="2845036" y="2576989"/>
                  <a:pt x="2850948" y="2507021"/>
                </a:cubicBezTo>
                <a:cubicBezTo>
                  <a:pt x="2851934" y="2494703"/>
                  <a:pt x="2846021" y="2481399"/>
                  <a:pt x="2842572" y="2465139"/>
                </a:cubicBezTo>
                <a:cubicBezTo>
                  <a:pt x="2815472" y="2480414"/>
                  <a:pt x="2792313" y="2493225"/>
                  <a:pt x="2770141" y="2506529"/>
                </a:cubicBezTo>
                <a:cubicBezTo>
                  <a:pt x="2766691" y="2508992"/>
                  <a:pt x="2763735" y="2514905"/>
                  <a:pt x="2763242" y="2519832"/>
                </a:cubicBezTo>
                <a:cubicBezTo>
                  <a:pt x="2761271" y="2555802"/>
                  <a:pt x="2750924" y="2567628"/>
                  <a:pt x="2714954" y="2571077"/>
                </a:cubicBezTo>
                <a:cubicBezTo>
                  <a:pt x="2698201" y="2572555"/>
                  <a:pt x="2680956" y="2573048"/>
                  <a:pt x="2664203" y="2573540"/>
                </a:cubicBezTo>
                <a:cubicBezTo>
                  <a:pt x="2657798" y="2635132"/>
                  <a:pt x="2657798" y="2635132"/>
                  <a:pt x="2613452" y="2639566"/>
                </a:cubicBezTo>
                <a:cubicBezTo>
                  <a:pt x="2612959" y="2664696"/>
                  <a:pt x="2589308" y="2665681"/>
                  <a:pt x="2575018" y="2677999"/>
                </a:cubicBezTo>
                <a:cubicBezTo>
                  <a:pt x="2543484" y="2705100"/>
                  <a:pt x="2511949" y="2703622"/>
                  <a:pt x="2475979" y="2695245"/>
                </a:cubicBezTo>
                <a:cubicBezTo>
                  <a:pt x="2464647" y="2692781"/>
                  <a:pt x="2449865" y="2694260"/>
                  <a:pt x="2439517" y="2699680"/>
                </a:cubicBezTo>
                <a:cubicBezTo>
                  <a:pt x="2352304" y="2745011"/>
                  <a:pt x="2265090" y="2790835"/>
                  <a:pt x="2178862" y="2838630"/>
                </a:cubicBezTo>
                <a:cubicBezTo>
                  <a:pt x="2101010" y="2881991"/>
                  <a:pt x="2024144" y="2927815"/>
                  <a:pt x="1942843" y="2975117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1623317" y="304384"/>
            <a:ext cx="58973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i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roid Sans"/>
              </a:rPr>
              <a:t>CONDICIONES DE SITUACION</a:t>
            </a:r>
          </a:p>
          <a:p>
            <a:endParaRPr lang="es-AR" dirty="0">
              <a:solidFill>
                <a:schemeClr val="bg1"/>
              </a:solidFill>
              <a:latin typeface="Droid Sans"/>
            </a:endParaRPr>
          </a:p>
        </p:txBody>
      </p:sp>
      <p:sp>
        <p:nvSpPr>
          <p:cNvPr id="4" name="Marcador de texto 3"/>
          <p:cNvSpPr>
            <a:spLocks noGrp="1"/>
          </p:cNvSpPr>
          <p:nvPr>
            <p:ph type="body" idx="1"/>
          </p:nvPr>
        </p:nvSpPr>
        <p:spPr>
          <a:xfrm>
            <a:off x="-60361" y="1182203"/>
            <a:ext cx="9264721" cy="572100"/>
          </a:xfrm>
        </p:spPr>
        <p:txBody>
          <a:bodyPr/>
          <a:lstStyle/>
          <a:p>
            <a:pPr algn="l"/>
            <a:r>
              <a:rPr lang="es-ES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Generales:</a:t>
            </a:r>
          </a:p>
          <a:p>
            <a:pPr algn="l"/>
            <a:endParaRPr lang="es-ES" dirty="0" smtClean="0"/>
          </a:p>
          <a:p>
            <a:pPr algn="l"/>
            <a:r>
              <a:rPr lang="es-ES" dirty="0" smtClean="0"/>
              <a:t>- </a:t>
            </a:r>
            <a:r>
              <a:rPr lang="es-ES" dirty="0" err="1" smtClean="0"/>
              <a:t>Sup</a:t>
            </a:r>
            <a:r>
              <a:rPr lang="es-ES" dirty="0" smtClean="0"/>
              <a:t>. Predio &gt; 8000 m2                                               facilidad de accesos a vehículos contra incendios</a:t>
            </a:r>
          </a:p>
          <a:p>
            <a:pPr algn="l"/>
            <a:endParaRPr lang="es-AR" dirty="0"/>
          </a:p>
        </p:txBody>
      </p:sp>
      <p:cxnSp>
        <p:nvCxnSpPr>
          <p:cNvPr id="6" name="Conector recto de flecha 5"/>
          <p:cNvCxnSpPr/>
          <p:nvPr/>
        </p:nvCxnSpPr>
        <p:spPr>
          <a:xfrm>
            <a:off x="2661006" y="1723481"/>
            <a:ext cx="191099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ángulo 6"/>
          <p:cNvSpPr/>
          <p:nvPr/>
        </p:nvSpPr>
        <p:spPr>
          <a:xfrm>
            <a:off x="273198" y="2241044"/>
            <a:ext cx="114165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i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Especificas:</a:t>
            </a:r>
            <a:endParaRPr lang="es-ES" i="1" u="sng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369870" y="2560828"/>
            <a:ext cx="83528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  <a:latin typeface="Droid Sans"/>
              </a:rPr>
              <a:t>- </a:t>
            </a:r>
            <a:r>
              <a:rPr lang="es-ES" i="1" dirty="0" smtClean="0">
                <a:solidFill>
                  <a:schemeClr val="bg1"/>
                </a:solidFill>
                <a:latin typeface="Droid Sans"/>
              </a:rPr>
              <a:t>S1                                                                       Aislación en predios </a:t>
            </a:r>
            <a:endParaRPr lang="es-AR" i="1" dirty="0">
              <a:solidFill>
                <a:schemeClr val="bg1"/>
              </a:solidFill>
              <a:latin typeface="Droid Sans"/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369870" y="3090615"/>
            <a:ext cx="83528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  <a:latin typeface="Droid Sans"/>
              </a:rPr>
              <a:t>- </a:t>
            </a:r>
            <a:r>
              <a:rPr lang="es-ES" i="1" dirty="0" smtClean="0">
                <a:solidFill>
                  <a:schemeClr val="bg1"/>
                </a:solidFill>
                <a:latin typeface="Droid Sans"/>
              </a:rPr>
              <a:t>S2                                                                      Cercamiento </a:t>
            </a:r>
            <a:endParaRPr lang="es-AR" i="1" dirty="0">
              <a:solidFill>
                <a:schemeClr val="bg1"/>
              </a:solidFill>
              <a:latin typeface="Droid Sans"/>
            </a:endParaRPr>
          </a:p>
        </p:txBody>
      </p:sp>
      <p:cxnSp>
        <p:nvCxnSpPr>
          <p:cNvPr id="10" name="Conector recto de flecha 9"/>
          <p:cNvCxnSpPr/>
          <p:nvPr/>
        </p:nvCxnSpPr>
        <p:spPr>
          <a:xfrm>
            <a:off x="1037690" y="2714716"/>
            <a:ext cx="286649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de flecha 16"/>
          <p:cNvCxnSpPr/>
          <p:nvPr/>
        </p:nvCxnSpPr>
        <p:spPr>
          <a:xfrm>
            <a:off x="1037690" y="3244503"/>
            <a:ext cx="286649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239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31"/>
          <p:cNvSpPr txBox="1">
            <a:spLocks noGrp="1"/>
          </p:cNvSpPr>
          <p:nvPr>
            <p:ph type="sldNum" idx="12"/>
          </p:nvPr>
        </p:nvSpPr>
        <p:spPr>
          <a:xfrm>
            <a:off x="4297650" y="4866152"/>
            <a:ext cx="548700" cy="27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21</a:t>
            </a:fld>
            <a:endParaRPr/>
          </a:p>
        </p:txBody>
      </p:sp>
      <p:sp>
        <p:nvSpPr>
          <p:cNvPr id="22" name="Google Shape;608;g962d6e3d84_1_42"/>
          <p:cNvSpPr/>
          <p:nvPr/>
        </p:nvSpPr>
        <p:spPr>
          <a:xfrm>
            <a:off x="539457" y="3773577"/>
            <a:ext cx="1587294" cy="1204824"/>
          </a:xfrm>
          <a:custGeom>
            <a:avLst/>
            <a:gdLst/>
            <a:ahLst/>
            <a:cxnLst/>
            <a:rect l="l" t="t" r="r" b="b"/>
            <a:pathLst>
              <a:path w="6307957" h="4698694" extrusionOk="0">
                <a:moveTo>
                  <a:pt x="6306972" y="157182"/>
                </a:moveTo>
                <a:cubicBezTo>
                  <a:pt x="6126632" y="275437"/>
                  <a:pt x="5946293" y="394186"/>
                  <a:pt x="5765459" y="512441"/>
                </a:cubicBezTo>
                <a:cubicBezTo>
                  <a:pt x="5138212" y="923380"/>
                  <a:pt x="4510471" y="1334319"/>
                  <a:pt x="3882730" y="1744765"/>
                </a:cubicBezTo>
                <a:cubicBezTo>
                  <a:pt x="3870411" y="1753141"/>
                  <a:pt x="3864499" y="1759547"/>
                  <a:pt x="3865977" y="1777285"/>
                </a:cubicBezTo>
                <a:cubicBezTo>
                  <a:pt x="3867455" y="1790589"/>
                  <a:pt x="3857601" y="1810298"/>
                  <a:pt x="3846267" y="1817689"/>
                </a:cubicBezTo>
                <a:cubicBezTo>
                  <a:pt x="3812762" y="1839369"/>
                  <a:pt x="3776300" y="1856615"/>
                  <a:pt x="3740823" y="1875831"/>
                </a:cubicBezTo>
                <a:cubicBezTo>
                  <a:pt x="3737374" y="1877802"/>
                  <a:pt x="3732939" y="1878295"/>
                  <a:pt x="3728997" y="1878295"/>
                </a:cubicBezTo>
                <a:cubicBezTo>
                  <a:pt x="3699433" y="1876817"/>
                  <a:pt x="3699433" y="1876324"/>
                  <a:pt x="3675782" y="1896526"/>
                </a:cubicBezTo>
                <a:cubicBezTo>
                  <a:pt x="3710273" y="1920177"/>
                  <a:pt x="3737374" y="1948756"/>
                  <a:pt x="3746243" y="1990638"/>
                </a:cubicBezTo>
                <a:cubicBezTo>
                  <a:pt x="3749199" y="2004927"/>
                  <a:pt x="3753634" y="2019709"/>
                  <a:pt x="3753634" y="2033998"/>
                </a:cubicBezTo>
                <a:cubicBezTo>
                  <a:pt x="3753634" y="2090170"/>
                  <a:pt x="3777778" y="2134516"/>
                  <a:pt x="3818675" y="2170978"/>
                </a:cubicBezTo>
                <a:cubicBezTo>
                  <a:pt x="3849717" y="2198571"/>
                  <a:pt x="3862035" y="2234541"/>
                  <a:pt x="3860064" y="2274945"/>
                </a:cubicBezTo>
                <a:cubicBezTo>
                  <a:pt x="3857601" y="2321754"/>
                  <a:pt x="3852180" y="2368071"/>
                  <a:pt x="3848239" y="2414388"/>
                </a:cubicBezTo>
                <a:cubicBezTo>
                  <a:pt x="3842326" y="2484848"/>
                  <a:pt x="3730968" y="2547918"/>
                  <a:pt x="3663957" y="2502587"/>
                </a:cubicBezTo>
                <a:cubicBezTo>
                  <a:pt x="3642277" y="2488298"/>
                  <a:pt x="3619611" y="2475487"/>
                  <a:pt x="3594481" y="2460212"/>
                </a:cubicBezTo>
                <a:cubicBezTo>
                  <a:pt x="3594481" y="2471052"/>
                  <a:pt x="3594974" y="2477950"/>
                  <a:pt x="3594481" y="2484848"/>
                </a:cubicBezTo>
                <a:cubicBezTo>
                  <a:pt x="3592018" y="2519832"/>
                  <a:pt x="3589554" y="2554816"/>
                  <a:pt x="3586598" y="2589801"/>
                </a:cubicBezTo>
                <a:cubicBezTo>
                  <a:pt x="3585612" y="2601133"/>
                  <a:pt x="3581671" y="2612466"/>
                  <a:pt x="3582656" y="2623799"/>
                </a:cubicBezTo>
                <a:cubicBezTo>
                  <a:pt x="3588076" y="2682434"/>
                  <a:pt x="3576250" y="2738606"/>
                  <a:pt x="3552107" y="2791328"/>
                </a:cubicBezTo>
                <a:cubicBezTo>
                  <a:pt x="3540774" y="2815964"/>
                  <a:pt x="3539295" y="2838137"/>
                  <a:pt x="3554570" y="2860310"/>
                </a:cubicBezTo>
                <a:cubicBezTo>
                  <a:pt x="3565410" y="2876078"/>
                  <a:pt x="3560483" y="2886918"/>
                  <a:pt x="3544716" y="2895787"/>
                </a:cubicBezTo>
                <a:cubicBezTo>
                  <a:pt x="3518601" y="2910076"/>
                  <a:pt x="3505790" y="2931264"/>
                  <a:pt x="3500862" y="2961813"/>
                </a:cubicBezTo>
                <a:cubicBezTo>
                  <a:pt x="3497413" y="2984479"/>
                  <a:pt x="3484109" y="3006159"/>
                  <a:pt x="3475240" y="3027839"/>
                </a:cubicBezTo>
                <a:cubicBezTo>
                  <a:pt x="3467357" y="3046563"/>
                  <a:pt x="3460458" y="3065780"/>
                  <a:pt x="3451589" y="3084503"/>
                </a:cubicBezTo>
                <a:cubicBezTo>
                  <a:pt x="3445184" y="3097807"/>
                  <a:pt x="3449618" y="3106676"/>
                  <a:pt x="3458980" y="3117024"/>
                </a:cubicBezTo>
                <a:cubicBezTo>
                  <a:pt x="3522050" y="3186992"/>
                  <a:pt x="3587583" y="3255482"/>
                  <a:pt x="3646711" y="3328899"/>
                </a:cubicBezTo>
                <a:cubicBezTo>
                  <a:pt x="3695984" y="3389997"/>
                  <a:pt x="3739345" y="3456024"/>
                  <a:pt x="3782212" y="3521557"/>
                </a:cubicBezTo>
                <a:cubicBezTo>
                  <a:pt x="3818675" y="3576743"/>
                  <a:pt x="3825080" y="3638827"/>
                  <a:pt x="3803893" y="3700912"/>
                </a:cubicBezTo>
                <a:cubicBezTo>
                  <a:pt x="3772358" y="3791574"/>
                  <a:pt x="3736388" y="3880759"/>
                  <a:pt x="3704854" y="3970929"/>
                </a:cubicBezTo>
                <a:cubicBezTo>
                  <a:pt x="3686129" y="4025129"/>
                  <a:pt x="3674304" y="4081794"/>
                  <a:pt x="3654102" y="4135009"/>
                </a:cubicBezTo>
                <a:cubicBezTo>
                  <a:pt x="3634393" y="4186745"/>
                  <a:pt x="3607292" y="4236019"/>
                  <a:pt x="3584134" y="4286770"/>
                </a:cubicBezTo>
                <a:cubicBezTo>
                  <a:pt x="3571323" y="4315349"/>
                  <a:pt x="3558512" y="4343927"/>
                  <a:pt x="3549643" y="4373491"/>
                </a:cubicBezTo>
                <a:cubicBezTo>
                  <a:pt x="3546194" y="4384331"/>
                  <a:pt x="3551121" y="4400591"/>
                  <a:pt x="3558019" y="4410939"/>
                </a:cubicBezTo>
                <a:cubicBezTo>
                  <a:pt x="3575265" y="4438039"/>
                  <a:pt x="3594974" y="4463168"/>
                  <a:pt x="3614191" y="4488790"/>
                </a:cubicBezTo>
                <a:cubicBezTo>
                  <a:pt x="3644247" y="4528209"/>
                  <a:pt x="3682188" y="4557280"/>
                  <a:pt x="3727519" y="4576497"/>
                </a:cubicBezTo>
                <a:cubicBezTo>
                  <a:pt x="3741808" y="4582409"/>
                  <a:pt x="3756098" y="4588815"/>
                  <a:pt x="3769894" y="4596206"/>
                </a:cubicBezTo>
                <a:cubicBezTo>
                  <a:pt x="3804385" y="4614437"/>
                  <a:pt x="3809313" y="4631190"/>
                  <a:pt x="3801922" y="4668638"/>
                </a:cubicBezTo>
                <a:cubicBezTo>
                  <a:pt x="3796994" y="4693274"/>
                  <a:pt x="3777285" y="4690810"/>
                  <a:pt x="3762996" y="4698694"/>
                </a:cubicBezTo>
                <a:cubicBezTo>
                  <a:pt x="3731954" y="4698694"/>
                  <a:pt x="3700419" y="4698694"/>
                  <a:pt x="3669377" y="4698694"/>
                </a:cubicBezTo>
                <a:cubicBezTo>
                  <a:pt x="3660508" y="4697216"/>
                  <a:pt x="3651638" y="4694260"/>
                  <a:pt x="3643262" y="4694260"/>
                </a:cubicBezTo>
                <a:cubicBezTo>
                  <a:pt x="3573787" y="4691303"/>
                  <a:pt x="3504312" y="4687362"/>
                  <a:pt x="3434343" y="4685883"/>
                </a:cubicBezTo>
                <a:cubicBezTo>
                  <a:pt x="3365361" y="4684405"/>
                  <a:pt x="3299335" y="4668638"/>
                  <a:pt x="3235772" y="4643016"/>
                </a:cubicBezTo>
                <a:cubicBezTo>
                  <a:pt x="3194876" y="4626755"/>
                  <a:pt x="3183050" y="4604090"/>
                  <a:pt x="3191919" y="4561222"/>
                </a:cubicBezTo>
                <a:cubicBezTo>
                  <a:pt x="3196846" y="4536585"/>
                  <a:pt x="3206701" y="4512934"/>
                  <a:pt x="3215570" y="4489283"/>
                </a:cubicBezTo>
                <a:cubicBezTo>
                  <a:pt x="3240700" y="4422764"/>
                  <a:pt x="3269278" y="4357231"/>
                  <a:pt x="3289973" y="4289234"/>
                </a:cubicBezTo>
                <a:cubicBezTo>
                  <a:pt x="3309189" y="4225671"/>
                  <a:pt x="3317566" y="4159153"/>
                  <a:pt x="3335304" y="4095097"/>
                </a:cubicBezTo>
                <a:cubicBezTo>
                  <a:pt x="3359448" y="4007391"/>
                  <a:pt x="3387041" y="3920670"/>
                  <a:pt x="3396403" y="3829022"/>
                </a:cubicBezTo>
                <a:cubicBezTo>
                  <a:pt x="3398374" y="3809313"/>
                  <a:pt x="3409707" y="3790589"/>
                  <a:pt x="3415127" y="3770880"/>
                </a:cubicBezTo>
                <a:cubicBezTo>
                  <a:pt x="3417590" y="3762010"/>
                  <a:pt x="3419069" y="3750677"/>
                  <a:pt x="3415620" y="3742301"/>
                </a:cubicBezTo>
                <a:cubicBezTo>
                  <a:pt x="3401330" y="3706332"/>
                  <a:pt x="3369796" y="3688593"/>
                  <a:pt x="3338261" y="3669870"/>
                </a:cubicBezTo>
                <a:cubicBezTo>
                  <a:pt x="3303277" y="3649175"/>
                  <a:pt x="3269771" y="3625524"/>
                  <a:pt x="3236265" y="3601872"/>
                </a:cubicBezTo>
                <a:cubicBezTo>
                  <a:pt x="3223454" y="3593003"/>
                  <a:pt x="3212121" y="3582163"/>
                  <a:pt x="3197832" y="3570338"/>
                </a:cubicBezTo>
                <a:cubicBezTo>
                  <a:pt x="3168268" y="3619611"/>
                  <a:pt x="3140675" y="3666913"/>
                  <a:pt x="3111604" y="3713230"/>
                </a:cubicBezTo>
                <a:cubicBezTo>
                  <a:pt x="3095836" y="3738852"/>
                  <a:pt x="3079576" y="3764967"/>
                  <a:pt x="3058881" y="3786154"/>
                </a:cubicBezTo>
                <a:cubicBezTo>
                  <a:pt x="3031289" y="3814733"/>
                  <a:pt x="2998275" y="3838384"/>
                  <a:pt x="2968712" y="3865484"/>
                </a:cubicBezTo>
                <a:cubicBezTo>
                  <a:pt x="2921409" y="3909830"/>
                  <a:pt x="2868687" y="3944814"/>
                  <a:pt x="2808081" y="3968465"/>
                </a:cubicBezTo>
                <a:cubicBezTo>
                  <a:pt x="2787879" y="3976349"/>
                  <a:pt x="2766691" y="3985711"/>
                  <a:pt x="2749446" y="3999507"/>
                </a:cubicBezTo>
                <a:cubicBezTo>
                  <a:pt x="2711013" y="4030057"/>
                  <a:pt x="2668145" y="4048780"/>
                  <a:pt x="2620350" y="4057157"/>
                </a:cubicBezTo>
                <a:cubicBezTo>
                  <a:pt x="2587830" y="4062577"/>
                  <a:pt x="2558266" y="4070461"/>
                  <a:pt x="2542498" y="4103966"/>
                </a:cubicBezTo>
                <a:cubicBezTo>
                  <a:pt x="2539542" y="4110865"/>
                  <a:pt x="2530673" y="4115299"/>
                  <a:pt x="2524267" y="4120227"/>
                </a:cubicBezTo>
                <a:cubicBezTo>
                  <a:pt x="2457748" y="4169993"/>
                  <a:pt x="2391229" y="4218773"/>
                  <a:pt x="2325203" y="4269524"/>
                </a:cubicBezTo>
                <a:cubicBezTo>
                  <a:pt x="2305001" y="4284799"/>
                  <a:pt x="2286770" y="4303031"/>
                  <a:pt x="2269525" y="4321261"/>
                </a:cubicBezTo>
                <a:cubicBezTo>
                  <a:pt x="2257699" y="4333580"/>
                  <a:pt x="2258684" y="4346391"/>
                  <a:pt x="2271003" y="4360187"/>
                </a:cubicBezTo>
                <a:cubicBezTo>
                  <a:pt x="2281843" y="4372013"/>
                  <a:pt x="2294654" y="4386795"/>
                  <a:pt x="2295639" y="4401084"/>
                </a:cubicBezTo>
                <a:cubicBezTo>
                  <a:pt x="2300074" y="4446908"/>
                  <a:pt x="2323725" y="4469574"/>
                  <a:pt x="2367086" y="4478443"/>
                </a:cubicBezTo>
                <a:cubicBezTo>
                  <a:pt x="2410939" y="4487805"/>
                  <a:pt x="2435083" y="4517862"/>
                  <a:pt x="2441981" y="4562208"/>
                </a:cubicBezTo>
                <a:cubicBezTo>
                  <a:pt x="2446908" y="4594235"/>
                  <a:pt x="2438039" y="4606553"/>
                  <a:pt x="2405026" y="4608032"/>
                </a:cubicBezTo>
                <a:cubicBezTo>
                  <a:pt x="2283814" y="4612959"/>
                  <a:pt x="2162109" y="4619364"/>
                  <a:pt x="2040897" y="4621828"/>
                </a:cubicBezTo>
                <a:cubicBezTo>
                  <a:pt x="1992609" y="4622814"/>
                  <a:pt x="1943829" y="4619857"/>
                  <a:pt x="1899975" y="4594235"/>
                </a:cubicBezTo>
                <a:cubicBezTo>
                  <a:pt x="1886179" y="4586352"/>
                  <a:pt x="1880266" y="4578468"/>
                  <a:pt x="1883715" y="4561222"/>
                </a:cubicBezTo>
                <a:cubicBezTo>
                  <a:pt x="1891599" y="4520818"/>
                  <a:pt x="1897512" y="4480414"/>
                  <a:pt x="1902439" y="4439517"/>
                </a:cubicBezTo>
                <a:cubicBezTo>
                  <a:pt x="1903917" y="4427199"/>
                  <a:pt x="1903917" y="4411924"/>
                  <a:pt x="1898005" y="4402070"/>
                </a:cubicBezTo>
                <a:cubicBezTo>
                  <a:pt x="1879773" y="4373491"/>
                  <a:pt x="1884208" y="4349840"/>
                  <a:pt x="1904410" y="4324711"/>
                </a:cubicBezTo>
                <a:cubicBezTo>
                  <a:pt x="1932003" y="4290712"/>
                  <a:pt x="1944814" y="4252279"/>
                  <a:pt x="1946292" y="4207440"/>
                </a:cubicBezTo>
                <a:cubicBezTo>
                  <a:pt x="1948756" y="4132545"/>
                  <a:pt x="1964523" y="4059128"/>
                  <a:pt x="1991624" y="3989160"/>
                </a:cubicBezTo>
                <a:cubicBezTo>
                  <a:pt x="1994087" y="3982262"/>
                  <a:pt x="1998029" y="3973885"/>
                  <a:pt x="1996058" y="3967972"/>
                </a:cubicBezTo>
                <a:cubicBezTo>
                  <a:pt x="1982754" y="3932496"/>
                  <a:pt x="1993595" y="3898004"/>
                  <a:pt x="2000986" y="3864006"/>
                </a:cubicBezTo>
                <a:cubicBezTo>
                  <a:pt x="2004435" y="3847253"/>
                  <a:pt x="2001971" y="3834935"/>
                  <a:pt x="1991624" y="3821138"/>
                </a:cubicBezTo>
                <a:cubicBezTo>
                  <a:pt x="1974871" y="3799458"/>
                  <a:pt x="1961567" y="3774821"/>
                  <a:pt x="1946785" y="3752156"/>
                </a:cubicBezTo>
                <a:cubicBezTo>
                  <a:pt x="1943829" y="3747721"/>
                  <a:pt x="1939394" y="3743286"/>
                  <a:pt x="1934467" y="3740330"/>
                </a:cubicBezTo>
                <a:cubicBezTo>
                  <a:pt x="1844789" y="3690564"/>
                  <a:pt x="1774329" y="3618625"/>
                  <a:pt x="1704853" y="3544223"/>
                </a:cubicBezTo>
                <a:cubicBezTo>
                  <a:pt x="1666420" y="3503326"/>
                  <a:pt x="1625031" y="3464893"/>
                  <a:pt x="1584134" y="3424489"/>
                </a:cubicBezTo>
                <a:cubicBezTo>
                  <a:pt x="1578714" y="3430894"/>
                  <a:pt x="1574279" y="3435329"/>
                  <a:pt x="1570338" y="3440256"/>
                </a:cubicBezTo>
                <a:cubicBezTo>
                  <a:pt x="1496428" y="3532397"/>
                  <a:pt x="1423011" y="3625031"/>
                  <a:pt x="1348115" y="3716679"/>
                </a:cubicBezTo>
                <a:cubicBezTo>
                  <a:pt x="1329391" y="3739345"/>
                  <a:pt x="1308697" y="3760532"/>
                  <a:pt x="1286524" y="3779749"/>
                </a:cubicBezTo>
                <a:cubicBezTo>
                  <a:pt x="1257945" y="3804385"/>
                  <a:pt x="1236758" y="3832964"/>
                  <a:pt x="1219512" y="3866469"/>
                </a:cubicBezTo>
                <a:cubicBezTo>
                  <a:pt x="1205716" y="3892584"/>
                  <a:pt x="1187485" y="3919684"/>
                  <a:pt x="1164326" y="3936930"/>
                </a:cubicBezTo>
                <a:cubicBezTo>
                  <a:pt x="1121951" y="3967972"/>
                  <a:pt x="1085982" y="4003942"/>
                  <a:pt x="1053954" y="4044346"/>
                </a:cubicBezTo>
                <a:cubicBezTo>
                  <a:pt x="1048041" y="4052230"/>
                  <a:pt x="1040650" y="4059128"/>
                  <a:pt x="1033752" y="4066026"/>
                </a:cubicBezTo>
                <a:cubicBezTo>
                  <a:pt x="993841" y="4108401"/>
                  <a:pt x="945553" y="4131067"/>
                  <a:pt x="886918" y="4127618"/>
                </a:cubicBezTo>
                <a:cubicBezTo>
                  <a:pt x="872629" y="4126632"/>
                  <a:pt x="864745" y="4132052"/>
                  <a:pt x="857354" y="4143385"/>
                </a:cubicBezTo>
                <a:cubicBezTo>
                  <a:pt x="814979" y="4206948"/>
                  <a:pt x="771619" y="4269524"/>
                  <a:pt x="728751" y="4332594"/>
                </a:cubicBezTo>
                <a:cubicBezTo>
                  <a:pt x="726287" y="4336536"/>
                  <a:pt x="724809" y="4341464"/>
                  <a:pt x="722345" y="4345405"/>
                </a:cubicBezTo>
                <a:cubicBezTo>
                  <a:pt x="713969" y="4359202"/>
                  <a:pt x="704114" y="4372998"/>
                  <a:pt x="696231" y="4387288"/>
                </a:cubicBezTo>
                <a:cubicBezTo>
                  <a:pt x="687854" y="4402562"/>
                  <a:pt x="677014" y="4417344"/>
                  <a:pt x="674058" y="4433605"/>
                </a:cubicBezTo>
                <a:cubicBezTo>
                  <a:pt x="671101" y="4450850"/>
                  <a:pt x="671594" y="4467110"/>
                  <a:pt x="656812" y="4479429"/>
                </a:cubicBezTo>
                <a:cubicBezTo>
                  <a:pt x="653363" y="4482385"/>
                  <a:pt x="653363" y="4492732"/>
                  <a:pt x="654841" y="4499138"/>
                </a:cubicBezTo>
                <a:cubicBezTo>
                  <a:pt x="669130" y="4551860"/>
                  <a:pt x="647943" y="4590293"/>
                  <a:pt x="595713" y="4607046"/>
                </a:cubicBezTo>
                <a:cubicBezTo>
                  <a:pt x="546933" y="4622321"/>
                  <a:pt x="498152" y="4618379"/>
                  <a:pt x="450357" y="4603597"/>
                </a:cubicBezTo>
                <a:cubicBezTo>
                  <a:pt x="442966" y="4601626"/>
                  <a:pt x="434590" y="4589308"/>
                  <a:pt x="434590" y="4581424"/>
                </a:cubicBezTo>
                <a:cubicBezTo>
                  <a:pt x="432619" y="4533136"/>
                  <a:pt x="431633" y="4484356"/>
                  <a:pt x="431633" y="4436068"/>
                </a:cubicBezTo>
                <a:cubicBezTo>
                  <a:pt x="432126" y="4358709"/>
                  <a:pt x="452328" y="4287263"/>
                  <a:pt x="492732" y="4221237"/>
                </a:cubicBezTo>
                <a:cubicBezTo>
                  <a:pt x="534122" y="4154225"/>
                  <a:pt x="574033" y="4086228"/>
                  <a:pt x="615423" y="4019216"/>
                </a:cubicBezTo>
                <a:cubicBezTo>
                  <a:pt x="623799" y="4005420"/>
                  <a:pt x="636117" y="3994087"/>
                  <a:pt x="645479" y="3980783"/>
                </a:cubicBezTo>
                <a:cubicBezTo>
                  <a:pt x="651885" y="3972407"/>
                  <a:pt x="659768" y="3962552"/>
                  <a:pt x="660754" y="3953191"/>
                </a:cubicBezTo>
                <a:cubicBezTo>
                  <a:pt x="664203" y="3904903"/>
                  <a:pt x="686869" y="3867948"/>
                  <a:pt x="721853" y="3836413"/>
                </a:cubicBezTo>
                <a:cubicBezTo>
                  <a:pt x="745011" y="3815718"/>
                  <a:pt x="766691" y="3793545"/>
                  <a:pt x="787386" y="3769894"/>
                </a:cubicBezTo>
                <a:cubicBezTo>
                  <a:pt x="823356" y="3728504"/>
                  <a:pt x="858339" y="3686130"/>
                  <a:pt x="893816" y="3644247"/>
                </a:cubicBezTo>
                <a:cubicBezTo>
                  <a:pt x="882976" y="3642769"/>
                  <a:pt x="871151" y="3644740"/>
                  <a:pt x="861789" y="3650160"/>
                </a:cubicBezTo>
                <a:cubicBezTo>
                  <a:pt x="593250" y="3811776"/>
                  <a:pt x="317320" y="3960582"/>
                  <a:pt x="34984" y="4097561"/>
                </a:cubicBezTo>
                <a:cubicBezTo>
                  <a:pt x="27593" y="4101503"/>
                  <a:pt x="19217" y="4103966"/>
                  <a:pt x="9855" y="4107416"/>
                </a:cubicBezTo>
                <a:cubicBezTo>
                  <a:pt x="7884" y="4063562"/>
                  <a:pt x="3942" y="4019709"/>
                  <a:pt x="0" y="3975856"/>
                </a:cubicBezTo>
                <a:cubicBezTo>
                  <a:pt x="0" y="3961074"/>
                  <a:pt x="0" y="3946292"/>
                  <a:pt x="0" y="3931510"/>
                </a:cubicBezTo>
                <a:cubicBezTo>
                  <a:pt x="77359" y="3892092"/>
                  <a:pt x="155211" y="3854151"/>
                  <a:pt x="232077" y="3813747"/>
                </a:cubicBezTo>
                <a:cubicBezTo>
                  <a:pt x="482878" y="3682188"/>
                  <a:pt x="715940" y="3522542"/>
                  <a:pt x="953437" y="3369796"/>
                </a:cubicBezTo>
                <a:cubicBezTo>
                  <a:pt x="976595" y="3355014"/>
                  <a:pt x="994334" y="3330870"/>
                  <a:pt x="1014043" y="3310175"/>
                </a:cubicBezTo>
                <a:cubicBezTo>
                  <a:pt x="1017492" y="3306726"/>
                  <a:pt x="1020941" y="3299335"/>
                  <a:pt x="1019463" y="3294900"/>
                </a:cubicBezTo>
                <a:cubicBezTo>
                  <a:pt x="1012072" y="3266814"/>
                  <a:pt x="1026361" y="3245627"/>
                  <a:pt x="1039665" y="3223947"/>
                </a:cubicBezTo>
                <a:cubicBezTo>
                  <a:pt x="1064302" y="3182557"/>
                  <a:pt x="1090416" y="3141661"/>
                  <a:pt x="1114560" y="3099778"/>
                </a:cubicBezTo>
                <a:cubicBezTo>
                  <a:pt x="1118502" y="3092880"/>
                  <a:pt x="1119980" y="3080069"/>
                  <a:pt x="1116531" y="3073171"/>
                </a:cubicBezTo>
                <a:cubicBezTo>
                  <a:pt x="1103227" y="3045085"/>
                  <a:pt x="1103720" y="3016999"/>
                  <a:pt x="1112097" y="2988914"/>
                </a:cubicBezTo>
                <a:cubicBezTo>
                  <a:pt x="1127371" y="2938162"/>
                  <a:pt x="1141661" y="2885932"/>
                  <a:pt x="1162848" y="2837645"/>
                </a:cubicBezTo>
                <a:cubicBezTo>
                  <a:pt x="1175659" y="2807588"/>
                  <a:pt x="1200788" y="2783444"/>
                  <a:pt x="1220005" y="2756837"/>
                </a:cubicBezTo>
                <a:cubicBezTo>
                  <a:pt x="1220005" y="2739098"/>
                  <a:pt x="1220005" y="2719882"/>
                  <a:pt x="1220005" y="2698202"/>
                </a:cubicBezTo>
                <a:cubicBezTo>
                  <a:pt x="1183543" y="2695245"/>
                  <a:pt x="1170239" y="2666667"/>
                  <a:pt x="1171717" y="2633654"/>
                </a:cubicBezTo>
                <a:cubicBezTo>
                  <a:pt x="1174181" y="2578960"/>
                  <a:pt x="1177630" y="2523774"/>
                  <a:pt x="1187485" y="2470067"/>
                </a:cubicBezTo>
                <a:cubicBezTo>
                  <a:pt x="1207687" y="2360680"/>
                  <a:pt x="1242178" y="2255728"/>
                  <a:pt x="1286031" y="2153733"/>
                </a:cubicBezTo>
                <a:cubicBezTo>
                  <a:pt x="1345652" y="2014782"/>
                  <a:pt x="1439271" y="1906381"/>
                  <a:pt x="1571816" y="1831978"/>
                </a:cubicBezTo>
                <a:cubicBezTo>
                  <a:pt x="1590540" y="1821631"/>
                  <a:pt x="1608278" y="1809313"/>
                  <a:pt x="1627494" y="1800936"/>
                </a:cubicBezTo>
                <a:cubicBezTo>
                  <a:pt x="1672826" y="1781227"/>
                  <a:pt x="1700419" y="1751663"/>
                  <a:pt x="1687608" y="1696477"/>
                </a:cubicBezTo>
                <a:cubicBezTo>
                  <a:pt x="1674797" y="1700419"/>
                  <a:pt x="1660508" y="1705839"/>
                  <a:pt x="1646218" y="1709288"/>
                </a:cubicBezTo>
                <a:cubicBezTo>
                  <a:pt x="1632915" y="1712737"/>
                  <a:pt x="1618625" y="1715693"/>
                  <a:pt x="1605321" y="1716186"/>
                </a:cubicBezTo>
                <a:cubicBezTo>
                  <a:pt x="1573787" y="1717172"/>
                  <a:pt x="1558512" y="1691057"/>
                  <a:pt x="1572801" y="1662478"/>
                </a:cubicBezTo>
                <a:cubicBezTo>
                  <a:pt x="1576250" y="1655087"/>
                  <a:pt x="1582656" y="1649175"/>
                  <a:pt x="1584627" y="1641291"/>
                </a:cubicBezTo>
                <a:cubicBezTo>
                  <a:pt x="1589061" y="1623060"/>
                  <a:pt x="1592018" y="1604336"/>
                  <a:pt x="1595467" y="1588076"/>
                </a:cubicBezTo>
                <a:cubicBezTo>
                  <a:pt x="1586105" y="1582656"/>
                  <a:pt x="1573294" y="1579207"/>
                  <a:pt x="1571816" y="1573294"/>
                </a:cubicBezTo>
                <a:cubicBezTo>
                  <a:pt x="1567381" y="1554570"/>
                  <a:pt x="1566888" y="1534368"/>
                  <a:pt x="1565410" y="1515152"/>
                </a:cubicBezTo>
                <a:cubicBezTo>
                  <a:pt x="1565410" y="1513181"/>
                  <a:pt x="1569845" y="1509731"/>
                  <a:pt x="1572801" y="1509239"/>
                </a:cubicBezTo>
                <a:cubicBezTo>
                  <a:pt x="1600887" y="1507761"/>
                  <a:pt x="1596945" y="1486080"/>
                  <a:pt x="1601872" y="1467356"/>
                </a:cubicBezTo>
                <a:cubicBezTo>
                  <a:pt x="1610249" y="1434343"/>
                  <a:pt x="1618133" y="1398867"/>
                  <a:pt x="1636856" y="1371766"/>
                </a:cubicBezTo>
                <a:cubicBezTo>
                  <a:pt x="1743779" y="1217049"/>
                  <a:pt x="1952698" y="1196847"/>
                  <a:pt x="2086721" y="1329391"/>
                </a:cubicBezTo>
                <a:cubicBezTo>
                  <a:pt x="2124661" y="1366839"/>
                  <a:pt x="2153733" y="1414141"/>
                  <a:pt x="2186746" y="1457009"/>
                </a:cubicBezTo>
                <a:cubicBezTo>
                  <a:pt x="2204484" y="1479675"/>
                  <a:pt x="2221730" y="1502833"/>
                  <a:pt x="2240453" y="1524513"/>
                </a:cubicBezTo>
                <a:cubicBezTo>
                  <a:pt x="2253757" y="1540281"/>
                  <a:pt x="2247844" y="1551121"/>
                  <a:pt x="2232077" y="1556048"/>
                </a:cubicBezTo>
                <a:cubicBezTo>
                  <a:pt x="2201527" y="1565410"/>
                  <a:pt x="2170485" y="1572309"/>
                  <a:pt x="2138951" y="1579207"/>
                </a:cubicBezTo>
                <a:cubicBezTo>
                  <a:pt x="2108894" y="1586105"/>
                  <a:pt x="2098546" y="1604336"/>
                  <a:pt x="2110865" y="1632422"/>
                </a:cubicBezTo>
                <a:cubicBezTo>
                  <a:pt x="2115299" y="1642769"/>
                  <a:pt x="2121212" y="1653117"/>
                  <a:pt x="2127125" y="1662971"/>
                </a:cubicBezTo>
                <a:cubicBezTo>
                  <a:pt x="2148312" y="1699926"/>
                  <a:pt x="2145356" y="1706332"/>
                  <a:pt x="2109879" y="1715201"/>
                </a:cubicBezTo>
                <a:cubicBezTo>
                  <a:pt x="2105445" y="1729490"/>
                  <a:pt x="2100517" y="1741316"/>
                  <a:pt x="2098054" y="1753634"/>
                </a:cubicBezTo>
                <a:cubicBezTo>
                  <a:pt x="2094112" y="1775314"/>
                  <a:pt x="2089185" y="1797487"/>
                  <a:pt x="2090663" y="1818675"/>
                </a:cubicBezTo>
                <a:cubicBezTo>
                  <a:pt x="2092141" y="1842326"/>
                  <a:pt x="2088692" y="1858586"/>
                  <a:pt x="2064055" y="1866962"/>
                </a:cubicBezTo>
                <a:cubicBezTo>
                  <a:pt x="2058142" y="1868933"/>
                  <a:pt x="2055186" y="1877802"/>
                  <a:pt x="2049766" y="1882237"/>
                </a:cubicBezTo>
                <a:cubicBezTo>
                  <a:pt x="2037448" y="1891599"/>
                  <a:pt x="2025129" y="1902439"/>
                  <a:pt x="2010840" y="1908352"/>
                </a:cubicBezTo>
                <a:cubicBezTo>
                  <a:pt x="1996551" y="1914265"/>
                  <a:pt x="1980291" y="1914757"/>
                  <a:pt x="1965016" y="1917714"/>
                </a:cubicBezTo>
                <a:cubicBezTo>
                  <a:pt x="1965016" y="1920670"/>
                  <a:pt x="1965016" y="1923134"/>
                  <a:pt x="1965016" y="1926090"/>
                </a:cubicBezTo>
                <a:cubicBezTo>
                  <a:pt x="1973392" y="1933481"/>
                  <a:pt x="1981769" y="1940872"/>
                  <a:pt x="1990638" y="1947770"/>
                </a:cubicBezTo>
                <a:cubicBezTo>
                  <a:pt x="2066519" y="2006898"/>
                  <a:pt x="2104459" y="2085243"/>
                  <a:pt x="2103474" y="2180340"/>
                </a:cubicBezTo>
                <a:cubicBezTo>
                  <a:pt x="2102488" y="2269032"/>
                  <a:pt x="2096576" y="2357231"/>
                  <a:pt x="2092634" y="2445923"/>
                </a:cubicBezTo>
                <a:cubicBezTo>
                  <a:pt x="2092141" y="2457748"/>
                  <a:pt x="2091155" y="2470067"/>
                  <a:pt x="2090170" y="2485341"/>
                </a:cubicBezTo>
                <a:cubicBezTo>
                  <a:pt x="2144863" y="2480907"/>
                  <a:pt x="2197093" y="2476965"/>
                  <a:pt x="2248830" y="2472530"/>
                </a:cubicBezTo>
                <a:cubicBezTo>
                  <a:pt x="2273466" y="2470559"/>
                  <a:pt x="2297610" y="2466617"/>
                  <a:pt x="2322247" y="2464646"/>
                </a:cubicBezTo>
                <a:cubicBezTo>
                  <a:pt x="2369549" y="2460705"/>
                  <a:pt x="2417344" y="2458241"/>
                  <a:pt x="2454299" y="2421779"/>
                </a:cubicBezTo>
                <a:cubicBezTo>
                  <a:pt x="2460212" y="2415866"/>
                  <a:pt x="2470067" y="2412910"/>
                  <a:pt x="2477950" y="2408968"/>
                </a:cubicBezTo>
                <a:cubicBezTo>
                  <a:pt x="2510471" y="2395171"/>
                  <a:pt x="2542991" y="2387288"/>
                  <a:pt x="2569598" y="2421779"/>
                </a:cubicBezTo>
                <a:cubicBezTo>
                  <a:pt x="2631683" y="2378911"/>
                  <a:pt x="2692782" y="2337029"/>
                  <a:pt x="2752895" y="2294161"/>
                </a:cubicBezTo>
                <a:cubicBezTo>
                  <a:pt x="2757822" y="2290712"/>
                  <a:pt x="2761271" y="2279872"/>
                  <a:pt x="2760286" y="2273466"/>
                </a:cubicBezTo>
                <a:cubicBezTo>
                  <a:pt x="2748460" y="2210397"/>
                  <a:pt x="2758808" y="2149791"/>
                  <a:pt x="2777532" y="2089185"/>
                </a:cubicBezTo>
                <a:cubicBezTo>
                  <a:pt x="2787386" y="2058142"/>
                  <a:pt x="2789357" y="2024637"/>
                  <a:pt x="2794284" y="1992116"/>
                </a:cubicBezTo>
                <a:cubicBezTo>
                  <a:pt x="2806603" y="1908352"/>
                  <a:pt x="2851934" y="1849224"/>
                  <a:pt x="2927815" y="1812762"/>
                </a:cubicBezTo>
                <a:cubicBezTo>
                  <a:pt x="2940626" y="1806849"/>
                  <a:pt x="2953437" y="1796994"/>
                  <a:pt x="2960828" y="1785661"/>
                </a:cubicBezTo>
                <a:cubicBezTo>
                  <a:pt x="2967726" y="1775314"/>
                  <a:pt x="2967726" y="1760039"/>
                  <a:pt x="2971668" y="1742301"/>
                </a:cubicBezTo>
                <a:cubicBezTo>
                  <a:pt x="2951959" y="1747228"/>
                  <a:pt x="2940133" y="1752156"/>
                  <a:pt x="2928307" y="1752156"/>
                </a:cubicBezTo>
                <a:cubicBezTo>
                  <a:pt x="2919438" y="1752156"/>
                  <a:pt x="2908598" y="1747721"/>
                  <a:pt x="2903178" y="1741316"/>
                </a:cubicBezTo>
                <a:cubicBezTo>
                  <a:pt x="2898744" y="1736388"/>
                  <a:pt x="2898251" y="1720128"/>
                  <a:pt x="2902193" y="1717172"/>
                </a:cubicBezTo>
                <a:cubicBezTo>
                  <a:pt x="2929293" y="1696970"/>
                  <a:pt x="2915497" y="1674304"/>
                  <a:pt x="2908598" y="1651638"/>
                </a:cubicBezTo>
                <a:cubicBezTo>
                  <a:pt x="2907613" y="1648682"/>
                  <a:pt x="2906627" y="1645726"/>
                  <a:pt x="2906135" y="1643262"/>
                </a:cubicBezTo>
                <a:cubicBezTo>
                  <a:pt x="2895294" y="1640305"/>
                  <a:pt x="2883469" y="1640305"/>
                  <a:pt x="2876571" y="1633900"/>
                </a:cubicBezTo>
                <a:cubicBezTo>
                  <a:pt x="2855383" y="1615669"/>
                  <a:pt x="2855383" y="1603843"/>
                  <a:pt x="2876571" y="1584627"/>
                </a:cubicBezTo>
                <a:cubicBezTo>
                  <a:pt x="2888396" y="1573787"/>
                  <a:pt x="2890860" y="1562454"/>
                  <a:pt x="2887903" y="1547672"/>
                </a:cubicBezTo>
                <a:cubicBezTo>
                  <a:pt x="2864745" y="1424489"/>
                  <a:pt x="2912047" y="1332841"/>
                  <a:pt x="3015029" y="1267307"/>
                </a:cubicBezTo>
                <a:cubicBezTo>
                  <a:pt x="3118009" y="1201774"/>
                  <a:pt x="3222469" y="1201281"/>
                  <a:pt x="3325450" y="1266322"/>
                </a:cubicBezTo>
                <a:cubicBezTo>
                  <a:pt x="3358463" y="1287016"/>
                  <a:pt x="3386548" y="1316088"/>
                  <a:pt x="3416605" y="1340724"/>
                </a:cubicBezTo>
                <a:cubicBezTo>
                  <a:pt x="3430402" y="1352057"/>
                  <a:pt x="3445184" y="1361912"/>
                  <a:pt x="3458487" y="1373737"/>
                </a:cubicBezTo>
                <a:cubicBezTo>
                  <a:pt x="3463907" y="1378172"/>
                  <a:pt x="3466864" y="1385563"/>
                  <a:pt x="3471298" y="1390490"/>
                </a:cubicBezTo>
                <a:cubicBezTo>
                  <a:pt x="3477704" y="1397881"/>
                  <a:pt x="3483617" y="1406258"/>
                  <a:pt x="3491500" y="1410692"/>
                </a:cubicBezTo>
                <a:cubicBezTo>
                  <a:pt x="3510717" y="1421040"/>
                  <a:pt x="3513673" y="1430894"/>
                  <a:pt x="3494949" y="1442227"/>
                </a:cubicBezTo>
                <a:cubicBezTo>
                  <a:pt x="3468342" y="1457995"/>
                  <a:pt x="3439763" y="1470806"/>
                  <a:pt x="3412171" y="1485095"/>
                </a:cubicBezTo>
                <a:cubicBezTo>
                  <a:pt x="3405765" y="1488544"/>
                  <a:pt x="3398867" y="1491500"/>
                  <a:pt x="3387041" y="1496920"/>
                </a:cubicBezTo>
                <a:cubicBezTo>
                  <a:pt x="3400838" y="1517615"/>
                  <a:pt x="3413156" y="1537324"/>
                  <a:pt x="3426952" y="1556048"/>
                </a:cubicBezTo>
                <a:cubicBezTo>
                  <a:pt x="3448140" y="1584134"/>
                  <a:pt x="3448140" y="1584134"/>
                  <a:pt x="3426460" y="1612712"/>
                </a:cubicBezTo>
                <a:cubicBezTo>
                  <a:pt x="3421040" y="1620103"/>
                  <a:pt x="3425967" y="1634885"/>
                  <a:pt x="3420547" y="1642276"/>
                </a:cubicBezTo>
                <a:cubicBezTo>
                  <a:pt x="3409214" y="1658044"/>
                  <a:pt x="3409707" y="1673319"/>
                  <a:pt x="3414634" y="1689579"/>
                </a:cubicBezTo>
                <a:cubicBezTo>
                  <a:pt x="3418083" y="1700419"/>
                  <a:pt x="3424981" y="1710766"/>
                  <a:pt x="3426460" y="1722099"/>
                </a:cubicBezTo>
                <a:cubicBezTo>
                  <a:pt x="3430402" y="1746736"/>
                  <a:pt x="3440256" y="1774329"/>
                  <a:pt x="3433358" y="1796502"/>
                </a:cubicBezTo>
                <a:cubicBezTo>
                  <a:pt x="3425474" y="1822124"/>
                  <a:pt x="3396896" y="1828529"/>
                  <a:pt x="3368810" y="1823602"/>
                </a:cubicBezTo>
                <a:cubicBezTo>
                  <a:pt x="3361419" y="1822124"/>
                  <a:pt x="3353043" y="1825080"/>
                  <a:pt x="3342695" y="1826558"/>
                </a:cubicBezTo>
                <a:cubicBezTo>
                  <a:pt x="3370288" y="1862528"/>
                  <a:pt x="3418083" y="1873861"/>
                  <a:pt x="3450604" y="1853166"/>
                </a:cubicBezTo>
                <a:cubicBezTo>
                  <a:pt x="3469820" y="1840848"/>
                  <a:pt x="3495442" y="1837398"/>
                  <a:pt x="3503819" y="1807342"/>
                </a:cubicBezTo>
                <a:cubicBezTo>
                  <a:pt x="3506775" y="1796502"/>
                  <a:pt x="3534368" y="1788618"/>
                  <a:pt x="3551121" y="1787632"/>
                </a:cubicBezTo>
                <a:cubicBezTo>
                  <a:pt x="3564918" y="1787140"/>
                  <a:pt x="3569352" y="1784183"/>
                  <a:pt x="3573787" y="1772850"/>
                </a:cubicBezTo>
                <a:cubicBezTo>
                  <a:pt x="3576743" y="1764474"/>
                  <a:pt x="3581671" y="1756098"/>
                  <a:pt x="3588076" y="1750185"/>
                </a:cubicBezTo>
                <a:cubicBezTo>
                  <a:pt x="3617147" y="1723577"/>
                  <a:pt x="3647204" y="1697462"/>
                  <a:pt x="3676768" y="1671348"/>
                </a:cubicBezTo>
                <a:cubicBezTo>
                  <a:pt x="3678739" y="1669869"/>
                  <a:pt x="3681202" y="1667406"/>
                  <a:pt x="3680710" y="1665435"/>
                </a:cubicBezTo>
                <a:cubicBezTo>
                  <a:pt x="3674304" y="1637349"/>
                  <a:pt x="3696477" y="1627494"/>
                  <a:pt x="3714708" y="1623553"/>
                </a:cubicBezTo>
                <a:cubicBezTo>
                  <a:pt x="3732446" y="1620103"/>
                  <a:pt x="3752156" y="1627002"/>
                  <a:pt x="3771372" y="1629465"/>
                </a:cubicBezTo>
                <a:cubicBezTo>
                  <a:pt x="3771372" y="1632422"/>
                  <a:pt x="3771865" y="1635378"/>
                  <a:pt x="3771865" y="1638827"/>
                </a:cubicBezTo>
                <a:cubicBezTo>
                  <a:pt x="4279872" y="1262380"/>
                  <a:pt x="4787879" y="885440"/>
                  <a:pt x="5295886" y="508992"/>
                </a:cubicBezTo>
                <a:cubicBezTo>
                  <a:pt x="5298350" y="512441"/>
                  <a:pt x="5300813" y="515398"/>
                  <a:pt x="5303277" y="518847"/>
                </a:cubicBezTo>
                <a:cubicBezTo>
                  <a:pt x="4831732" y="868687"/>
                  <a:pt x="4360187" y="1218527"/>
                  <a:pt x="3888643" y="1568367"/>
                </a:cubicBezTo>
                <a:cubicBezTo>
                  <a:pt x="3889628" y="1569845"/>
                  <a:pt x="3890613" y="1570830"/>
                  <a:pt x="3891599" y="1572309"/>
                </a:cubicBezTo>
                <a:cubicBezTo>
                  <a:pt x="3898004" y="1568367"/>
                  <a:pt x="3904903" y="1564425"/>
                  <a:pt x="3911308" y="1559990"/>
                </a:cubicBezTo>
                <a:cubicBezTo>
                  <a:pt x="4659276" y="1044100"/>
                  <a:pt x="5407736" y="528702"/>
                  <a:pt x="6155704" y="12811"/>
                </a:cubicBezTo>
                <a:cubicBezTo>
                  <a:pt x="6161124" y="9362"/>
                  <a:pt x="6165065" y="4435"/>
                  <a:pt x="6169992" y="0"/>
                </a:cubicBezTo>
                <a:cubicBezTo>
                  <a:pt x="6173442" y="0"/>
                  <a:pt x="6176398" y="0"/>
                  <a:pt x="6179847" y="0"/>
                </a:cubicBezTo>
                <a:cubicBezTo>
                  <a:pt x="6172456" y="8376"/>
                  <a:pt x="6167036" y="19217"/>
                  <a:pt x="6158167" y="25622"/>
                </a:cubicBezTo>
                <a:cubicBezTo>
                  <a:pt x="5377679" y="564178"/>
                  <a:pt x="4597192" y="1102242"/>
                  <a:pt x="3816704" y="1640305"/>
                </a:cubicBezTo>
                <a:cubicBezTo>
                  <a:pt x="3808327" y="1646218"/>
                  <a:pt x="3799458" y="1652131"/>
                  <a:pt x="3789603" y="1659522"/>
                </a:cubicBezTo>
                <a:cubicBezTo>
                  <a:pt x="3794531" y="1665435"/>
                  <a:pt x="3797980" y="1669377"/>
                  <a:pt x="3801429" y="1673811"/>
                </a:cubicBezTo>
                <a:cubicBezTo>
                  <a:pt x="3804878" y="1678246"/>
                  <a:pt x="3807834" y="1683173"/>
                  <a:pt x="3811284" y="1688593"/>
                </a:cubicBezTo>
                <a:cubicBezTo>
                  <a:pt x="4103967" y="1484109"/>
                  <a:pt x="4393200" y="1282089"/>
                  <a:pt x="4682434" y="1080069"/>
                </a:cubicBezTo>
                <a:cubicBezTo>
                  <a:pt x="4684898" y="1083518"/>
                  <a:pt x="4686869" y="1086475"/>
                  <a:pt x="4689333" y="1089924"/>
                </a:cubicBezTo>
                <a:cubicBezTo>
                  <a:pt x="4400099" y="1291944"/>
                  <a:pt x="4111358" y="1493964"/>
                  <a:pt x="3821631" y="1696477"/>
                </a:cubicBezTo>
                <a:cubicBezTo>
                  <a:pt x="3834442" y="1714215"/>
                  <a:pt x="3845775" y="1729983"/>
                  <a:pt x="3858586" y="1747228"/>
                </a:cubicBezTo>
                <a:cubicBezTo>
                  <a:pt x="3866962" y="1741808"/>
                  <a:pt x="3874353" y="1737374"/>
                  <a:pt x="3881744" y="1732446"/>
                </a:cubicBezTo>
                <a:cubicBezTo>
                  <a:pt x="4378911" y="1406750"/>
                  <a:pt x="4876078" y="1081547"/>
                  <a:pt x="5373245" y="755851"/>
                </a:cubicBezTo>
                <a:cubicBezTo>
                  <a:pt x="5671840" y="560237"/>
                  <a:pt x="5970436" y="364622"/>
                  <a:pt x="6269525" y="169500"/>
                </a:cubicBezTo>
                <a:cubicBezTo>
                  <a:pt x="6280857" y="162109"/>
                  <a:pt x="6295147" y="158167"/>
                  <a:pt x="6307957" y="152747"/>
                </a:cubicBezTo>
                <a:cubicBezTo>
                  <a:pt x="6306972" y="153732"/>
                  <a:pt x="6306972" y="155703"/>
                  <a:pt x="6306972" y="157182"/>
                </a:cubicBezTo>
                <a:close/>
                <a:moveTo>
                  <a:pt x="1942843" y="2975117"/>
                </a:moveTo>
                <a:cubicBezTo>
                  <a:pt x="1953683" y="2992855"/>
                  <a:pt x="1959596" y="3010101"/>
                  <a:pt x="1971914" y="3020941"/>
                </a:cubicBezTo>
                <a:cubicBezTo>
                  <a:pt x="2012318" y="3056418"/>
                  <a:pt x="2045331" y="3101256"/>
                  <a:pt x="2099039" y="3118995"/>
                </a:cubicBezTo>
                <a:cubicBezTo>
                  <a:pt x="2109387" y="3122444"/>
                  <a:pt x="2117270" y="3132299"/>
                  <a:pt x="2126632" y="3139197"/>
                </a:cubicBezTo>
                <a:cubicBezTo>
                  <a:pt x="2140429" y="3149052"/>
                  <a:pt x="2154718" y="3157921"/>
                  <a:pt x="2140429" y="3178123"/>
                </a:cubicBezTo>
                <a:cubicBezTo>
                  <a:pt x="2138951" y="3180586"/>
                  <a:pt x="2142892" y="3187977"/>
                  <a:pt x="2145849" y="3191919"/>
                </a:cubicBezTo>
                <a:cubicBezTo>
                  <a:pt x="2151269" y="3199310"/>
                  <a:pt x="2158660" y="3204730"/>
                  <a:pt x="2163587" y="3212614"/>
                </a:cubicBezTo>
                <a:cubicBezTo>
                  <a:pt x="2233555" y="3320522"/>
                  <a:pt x="2304509" y="3427938"/>
                  <a:pt x="2373491" y="3536832"/>
                </a:cubicBezTo>
                <a:cubicBezTo>
                  <a:pt x="2406504" y="3589554"/>
                  <a:pt x="2411431" y="3650653"/>
                  <a:pt x="2405519" y="3710273"/>
                </a:cubicBezTo>
                <a:cubicBezTo>
                  <a:pt x="2400099" y="3762996"/>
                  <a:pt x="2386795" y="3814733"/>
                  <a:pt x="2376940" y="3866962"/>
                </a:cubicBezTo>
                <a:cubicBezTo>
                  <a:pt x="2376940" y="3866962"/>
                  <a:pt x="2377926" y="3867455"/>
                  <a:pt x="2378418" y="3866962"/>
                </a:cubicBezTo>
                <a:cubicBezTo>
                  <a:pt x="2381867" y="3863513"/>
                  <a:pt x="2385809" y="3860557"/>
                  <a:pt x="2389258" y="3857108"/>
                </a:cubicBezTo>
                <a:cubicBezTo>
                  <a:pt x="2456270" y="3791574"/>
                  <a:pt x="2523282" y="3726041"/>
                  <a:pt x="2617394" y="3699926"/>
                </a:cubicBezTo>
                <a:cubicBezTo>
                  <a:pt x="2625277" y="3697955"/>
                  <a:pt x="2632668" y="3688100"/>
                  <a:pt x="2636610" y="3680217"/>
                </a:cubicBezTo>
                <a:cubicBezTo>
                  <a:pt x="2656319" y="3639320"/>
                  <a:pt x="2680956" y="3604829"/>
                  <a:pt x="2721360" y="3580685"/>
                </a:cubicBezTo>
                <a:cubicBezTo>
                  <a:pt x="2734664" y="3572801"/>
                  <a:pt x="2742055" y="3552599"/>
                  <a:pt x="2748953" y="3536832"/>
                </a:cubicBezTo>
                <a:cubicBezTo>
                  <a:pt x="2764228" y="3500862"/>
                  <a:pt x="2775068" y="3462429"/>
                  <a:pt x="2792313" y="3427445"/>
                </a:cubicBezTo>
                <a:cubicBezTo>
                  <a:pt x="2815472" y="3381128"/>
                  <a:pt x="2842079" y="3336782"/>
                  <a:pt x="2869673" y="3292929"/>
                </a:cubicBezTo>
                <a:cubicBezTo>
                  <a:pt x="2882483" y="3272727"/>
                  <a:pt x="2883469" y="3256960"/>
                  <a:pt x="2874600" y="3234294"/>
                </a:cubicBezTo>
                <a:cubicBezTo>
                  <a:pt x="2813501" y="3081547"/>
                  <a:pt x="2813994" y="2930771"/>
                  <a:pt x="2894802" y="2783444"/>
                </a:cubicBezTo>
                <a:cubicBezTo>
                  <a:pt x="2906627" y="2761764"/>
                  <a:pt x="2915497" y="2739098"/>
                  <a:pt x="2927322" y="2717418"/>
                </a:cubicBezTo>
                <a:cubicBezTo>
                  <a:pt x="2935206" y="2702636"/>
                  <a:pt x="2931757" y="2693274"/>
                  <a:pt x="2920424" y="2681449"/>
                </a:cubicBezTo>
                <a:cubicBezTo>
                  <a:pt x="2874107" y="2632668"/>
                  <a:pt x="2845036" y="2576989"/>
                  <a:pt x="2850948" y="2507021"/>
                </a:cubicBezTo>
                <a:cubicBezTo>
                  <a:pt x="2851934" y="2494703"/>
                  <a:pt x="2846021" y="2481399"/>
                  <a:pt x="2842572" y="2465139"/>
                </a:cubicBezTo>
                <a:cubicBezTo>
                  <a:pt x="2815472" y="2480414"/>
                  <a:pt x="2792313" y="2493225"/>
                  <a:pt x="2770141" y="2506529"/>
                </a:cubicBezTo>
                <a:cubicBezTo>
                  <a:pt x="2766691" y="2508992"/>
                  <a:pt x="2763735" y="2514905"/>
                  <a:pt x="2763242" y="2519832"/>
                </a:cubicBezTo>
                <a:cubicBezTo>
                  <a:pt x="2761271" y="2555802"/>
                  <a:pt x="2750924" y="2567628"/>
                  <a:pt x="2714954" y="2571077"/>
                </a:cubicBezTo>
                <a:cubicBezTo>
                  <a:pt x="2698201" y="2572555"/>
                  <a:pt x="2680956" y="2573048"/>
                  <a:pt x="2664203" y="2573540"/>
                </a:cubicBezTo>
                <a:cubicBezTo>
                  <a:pt x="2657798" y="2635132"/>
                  <a:pt x="2657798" y="2635132"/>
                  <a:pt x="2613452" y="2639566"/>
                </a:cubicBezTo>
                <a:cubicBezTo>
                  <a:pt x="2612959" y="2664696"/>
                  <a:pt x="2589308" y="2665681"/>
                  <a:pt x="2575018" y="2677999"/>
                </a:cubicBezTo>
                <a:cubicBezTo>
                  <a:pt x="2543484" y="2705100"/>
                  <a:pt x="2511949" y="2703622"/>
                  <a:pt x="2475979" y="2695245"/>
                </a:cubicBezTo>
                <a:cubicBezTo>
                  <a:pt x="2464647" y="2692781"/>
                  <a:pt x="2449865" y="2694260"/>
                  <a:pt x="2439517" y="2699680"/>
                </a:cubicBezTo>
                <a:cubicBezTo>
                  <a:pt x="2352304" y="2745011"/>
                  <a:pt x="2265090" y="2790835"/>
                  <a:pt x="2178862" y="2838630"/>
                </a:cubicBezTo>
                <a:cubicBezTo>
                  <a:pt x="2101010" y="2881991"/>
                  <a:pt x="2024144" y="2927815"/>
                  <a:pt x="1942843" y="2975117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1623317" y="304384"/>
            <a:ext cx="58973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i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roid Sans"/>
              </a:rPr>
              <a:t>CONDICIONES DE CONSTRUCCION</a:t>
            </a:r>
          </a:p>
          <a:p>
            <a:endParaRPr lang="es-AR" dirty="0">
              <a:solidFill>
                <a:schemeClr val="bg1"/>
              </a:solidFill>
              <a:latin typeface="Droid Sans"/>
            </a:endParaRPr>
          </a:p>
        </p:txBody>
      </p:sp>
      <p:sp>
        <p:nvSpPr>
          <p:cNvPr id="4" name="Marcador de texto 3"/>
          <p:cNvSpPr>
            <a:spLocks noGrp="1"/>
          </p:cNvSpPr>
          <p:nvPr>
            <p:ph type="body" idx="1"/>
          </p:nvPr>
        </p:nvSpPr>
        <p:spPr>
          <a:xfrm>
            <a:off x="1737617" y="1028090"/>
            <a:ext cx="9264721" cy="2300736"/>
          </a:xfrm>
        </p:spPr>
        <p:txBody>
          <a:bodyPr/>
          <a:lstStyle/>
          <a:p>
            <a:pPr algn="l"/>
            <a:r>
              <a:rPr lang="es-ES" sz="1800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Generales:</a:t>
            </a:r>
          </a:p>
          <a:p>
            <a:pPr algn="l"/>
            <a:endParaRPr lang="es-ES" sz="1800" dirty="0" smtClean="0"/>
          </a:p>
          <a:p>
            <a:pPr marL="514350" indent="-285750" algn="l">
              <a:buFontTx/>
              <a:buChar char="-"/>
            </a:pPr>
            <a:r>
              <a:rPr lang="es-ES" sz="1800" dirty="0" smtClean="0"/>
              <a:t>Elementos constructivos</a:t>
            </a:r>
          </a:p>
          <a:p>
            <a:pPr marL="514350" indent="-285750" algn="l">
              <a:buFontTx/>
              <a:buChar char="-"/>
            </a:pPr>
            <a:r>
              <a:rPr lang="es-ES" sz="1800" dirty="0" smtClean="0"/>
              <a:t>Puertas y ventanas</a:t>
            </a:r>
          </a:p>
          <a:p>
            <a:pPr marL="514350" indent="-285750" algn="l">
              <a:buFontTx/>
              <a:buChar char="-"/>
            </a:pPr>
            <a:r>
              <a:rPr lang="es-ES" sz="1800" dirty="0" smtClean="0"/>
              <a:t>Resistencia al fuego de sala de maquinas</a:t>
            </a:r>
          </a:p>
          <a:p>
            <a:pPr marL="514350" indent="-285750" algn="l">
              <a:buFontTx/>
              <a:buChar char="-"/>
            </a:pPr>
            <a:r>
              <a:rPr lang="es-ES" sz="1800" dirty="0" smtClean="0"/>
              <a:t>Ascensor en subsuelos</a:t>
            </a:r>
          </a:p>
          <a:p>
            <a:pPr marL="514350" indent="-285750" algn="l">
              <a:buFontTx/>
              <a:buChar char="-"/>
            </a:pPr>
            <a:r>
              <a:rPr lang="es-ES" sz="1800" dirty="0" smtClean="0"/>
              <a:t>Corte de suministros</a:t>
            </a:r>
          </a:p>
          <a:p>
            <a:pPr marL="514350" indent="-285750" algn="l">
              <a:buFontTx/>
              <a:buChar char="-"/>
            </a:pPr>
            <a:r>
              <a:rPr lang="es-ES" sz="1800" dirty="0" smtClean="0"/>
              <a:t>Edificaciones mayores a los 25 m de altura</a:t>
            </a:r>
            <a:endParaRPr lang="es-AR" sz="1800" dirty="0"/>
          </a:p>
        </p:txBody>
      </p:sp>
    </p:spTree>
    <p:extLst>
      <p:ext uri="{BB962C8B-B14F-4D97-AF65-F5344CB8AC3E}">
        <p14:creationId xmlns:p14="http://schemas.microsoft.com/office/powerpoint/2010/main" val="2359519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31"/>
          <p:cNvSpPr txBox="1">
            <a:spLocks noGrp="1"/>
          </p:cNvSpPr>
          <p:nvPr>
            <p:ph type="sldNum" idx="12"/>
          </p:nvPr>
        </p:nvSpPr>
        <p:spPr>
          <a:xfrm>
            <a:off x="4297650" y="4866152"/>
            <a:ext cx="548700" cy="27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22</a:t>
            </a:fld>
            <a:endParaRPr/>
          </a:p>
        </p:txBody>
      </p:sp>
      <p:sp>
        <p:nvSpPr>
          <p:cNvPr id="22" name="Google Shape;608;g962d6e3d84_1_42"/>
          <p:cNvSpPr/>
          <p:nvPr/>
        </p:nvSpPr>
        <p:spPr>
          <a:xfrm>
            <a:off x="539457" y="3773577"/>
            <a:ext cx="1587294" cy="1204824"/>
          </a:xfrm>
          <a:custGeom>
            <a:avLst/>
            <a:gdLst/>
            <a:ahLst/>
            <a:cxnLst/>
            <a:rect l="l" t="t" r="r" b="b"/>
            <a:pathLst>
              <a:path w="6307957" h="4698694" extrusionOk="0">
                <a:moveTo>
                  <a:pt x="6306972" y="157182"/>
                </a:moveTo>
                <a:cubicBezTo>
                  <a:pt x="6126632" y="275437"/>
                  <a:pt x="5946293" y="394186"/>
                  <a:pt x="5765459" y="512441"/>
                </a:cubicBezTo>
                <a:cubicBezTo>
                  <a:pt x="5138212" y="923380"/>
                  <a:pt x="4510471" y="1334319"/>
                  <a:pt x="3882730" y="1744765"/>
                </a:cubicBezTo>
                <a:cubicBezTo>
                  <a:pt x="3870411" y="1753141"/>
                  <a:pt x="3864499" y="1759547"/>
                  <a:pt x="3865977" y="1777285"/>
                </a:cubicBezTo>
                <a:cubicBezTo>
                  <a:pt x="3867455" y="1790589"/>
                  <a:pt x="3857601" y="1810298"/>
                  <a:pt x="3846267" y="1817689"/>
                </a:cubicBezTo>
                <a:cubicBezTo>
                  <a:pt x="3812762" y="1839369"/>
                  <a:pt x="3776300" y="1856615"/>
                  <a:pt x="3740823" y="1875831"/>
                </a:cubicBezTo>
                <a:cubicBezTo>
                  <a:pt x="3737374" y="1877802"/>
                  <a:pt x="3732939" y="1878295"/>
                  <a:pt x="3728997" y="1878295"/>
                </a:cubicBezTo>
                <a:cubicBezTo>
                  <a:pt x="3699433" y="1876817"/>
                  <a:pt x="3699433" y="1876324"/>
                  <a:pt x="3675782" y="1896526"/>
                </a:cubicBezTo>
                <a:cubicBezTo>
                  <a:pt x="3710273" y="1920177"/>
                  <a:pt x="3737374" y="1948756"/>
                  <a:pt x="3746243" y="1990638"/>
                </a:cubicBezTo>
                <a:cubicBezTo>
                  <a:pt x="3749199" y="2004927"/>
                  <a:pt x="3753634" y="2019709"/>
                  <a:pt x="3753634" y="2033998"/>
                </a:cubicBezTo>
                <a:cubicBezTo>
                  <a:pt x="3753634" y="2090170"/>
                  <a:pt x="3777778" y="2134516"/>
                  <a:pt x="3818675" y="2170978"/>
                </a:cubicBezTo>
                <a:cubicBezTo>
                  <a:pt x="3849717" y="2198571"/>
                  <a:pt x="3862035" y="2234541"/>
                  <a:pt x="3860064" y="2274945"/>
                </a:cubicBezTo>
                <a:cubicBezTo>
                  <a:pt x="3857601" y="2321754"/>
                  <a:pt x="3852180" y="2368071"/>
                  <a:pt x="3848239" y="2414388"/>
                </a:cubicBezTo>
                <a:cubicBezTo>
                  <a:pt x="3842326" y="2484848"/>
                  <a:pt x="3730968" y="2547918"/>
                  <a:pt x="3663957" y="2502587"/>
                </a:cubicBezTo>
                <a:cubicBezTo>
                  <a:pt x="3642277" y="2488298"/>
                  <a:pt x="3619611" y="2475487"/>
                  <a:pt x="3594481" y="2460212"/>
                </a:cubicBezTo>
                <a:cubicBezTo>
                  <a:pt x="3594481" y="2471052"/>
                  <a:pt x="3594974" y="2477950"/>
                  <a:pt x="3594481" y="2484848"/>
                </a:cubicBezTo>
                <a:cubicBezTo>
                  <a:pt x="3592018" y="2519832"/>
                  <a:pt x="3589554" y="2554816"/>
                  <a:pt x="3586598" y="2589801"/>
                </a:cubicBezTo>
                <a:cubicBezTo>
                  <a:pt x="3585612" y="2601133"/>
                  <a:pt x="3581671" y="2612466"/>
                  <a:pt x="3582656" y="2623799"/>
                </a:cubicBezTo>
                <a:cubicBezTo>
                  <a:pt x="3588076" y="2682434"/>
                  <a:pt x="3576250" y="2738606"/>
                  <a:pt x="3552107" y="2791328"/>
                </a:cubicBezTo>
                <a:cubicBezTo>
                  <a:pt x="3540774" y="2815964"/>
                  <a:pt x="3539295" y="2838137"/>
                  <a:pt x="3554570" y="2860310"/>
                </a:cubicBezTo>
                <a:cubicBezTo>
                  <a:pt x="3565410" y="2876078"/>
                  <a:pt x="3560483" y="2886918"/>
                  <a:pt x="3544716" y="2895787"/>
                </a:cubicBezTo>
                <a:cubicBezTo>
                  <a:pt x="3518601" y="2910076"/>
                  <a:pt x="3505790" y="2931264"/>
                  <a:pt x="3500862" y="2961813"/>
                </a:cubicBezTo>
                <a:cubicBezTo>
                  <a:pt x="3497413" y="2984479"/>
                  <a:pt x="3484109" y="3006159"/>
                  <a:pt x="3475240" y="3027839"/>
                </a:cubicBezTo>
                <a:cubicBezTo>
                  <a:pt x="3467357" y="3046563"/>
                  <a:pt x="3460458" y="3065780"/>
                  <a:pt x="3451589" y="3084503"/>
                </a:cubicBezTo>
                <a:cubicBezTo>
                  <a:pt x="3445184" y="3097807"/>
                  <a:pt x="3449618" y="3106676"/>
                  <a:pt x="3458980" y="3117024"/>
                </a:cubicBezTo>
                <a:cubicBezTo>
                  <a:pt x="3522050" y="3186992"/>
                  <a:pt x="3587583" y="3255482"/>
                  <a:pt x="3646711" y="3328899"/>
                </a:cubicBezTo>
                <a:cubicBezTo>
                  <a:pt x="3695984" y="3389997"/>
                  <a:pt x="3739345" y="3456024"/>
                  <a:pt x="3782212" y="3521557"/>
                </a:cubicBezTo>
                <a:cubicBezTo>
                  <a:pt x="3818675" y="3576743"/>
                  <a:pt x="3825080" y="3638827"/>
                  <a:pt x="3803893" y="3700912"/>
                </a:cubicBezTo>
                <a:cubicBezTo>
                  <a:pt x="3772358" y="3791574"/>
                  <a:pt x="3736388" y="3880759"/>
                  <a:pt x="3704854" y="3970929"/>
                </a:cubicBezTo>
                <a:cubicBezTo>
                  <a:pt x="3686129" y="4025129"/>
                  <a:pt x="3674304" y="4081794"/>
                  <a:pt x="3654102" y="4135009"/>
                </a:cubicBezTo>
                <a:cubicBezTo>
                  <a:pt x="3634393" y="4186745"/>
                  <a:pt x="3607292" y="4236019"/>
                  <a:pt x="3584134" y="4286770"/>
                </a:cubicBezTo>
                <a:cubicBezTo>
                  <a:pt x="3571323" y="4315349"/>
                  <a:pt x="3558512" y="4343927"/>
                  <a:pt x="3549643" y="4373491"/>
                </a:cubicBezTo>
                <a:cubicBezTo>
                  <a:pt x="3546194" y="4384331"/>
                  <a:pt x="3551121" y="4400591"/>
                  <a:pt x="3558019" y="4410939"/>
                </a:cubicBezTo>
                <a:cubicBezTo>
                  <a:pt x="3575265" y="4438039"/>
                  <a:pt x="3594974" y="4463168"/>
                  <a:pt x="3614191" y="4488790"/>
                </a:cubicBezTo>
                <a:cubicBezTo>
                  <a:pt x="3644247" y="4528209"/>
                  <a:pt x="3682188" y="4557280"/>
                  <a:pt x="3727519" y="4576497"/>
                </a:cubicBezTo>
                <a:cubicBezTo>
                  <a:pt x="3741808" y="4582409"/>
                  <a:pt x="3756098" y="4588815"/>
                  <a:pt x="3769894" y="4596206"/>
                </a:cubicBezTo>
                <a:cubicBezTo>
                  <a:pt x="3804385" y="4614437"/>
                  <a:pt x="3809313" y="4631190"/>
                  <a:pt x="3801922" y="4668638"/>
                </a:cubicBezTo>
                <a:cubicBezTo>
                  <a:pt x="3796994" y="4693274"/>
                  <a:pt x="3777285" y="4690810"/>
                  <a:pt x="3762996" y="4698694"/>
                </a:cubicBezTo>
                <a:cubicBezTo>
                  <a:pt x="3731954" y="4698694"/>
                  <a:pt x="3700419" y="4698694"/>
                  <a:pt x="3669377" y="4698694"/>
                </a:cubicBezTo>
                <a:cubicBezTo>
                  <a:pt x="3660508" y="4697216"/>
                  <a:pt x="3651638" y="4694260"/>
                  <a:pt x="3643262" y="4694260"/>
                </a:cubicBezTo>
                <a:cubicBezTo>
                  <a:pt x="3573787" y="4691303"/>
                  <a:pt x="3504312" y="4687362"/>
                  <a:pt x="3434343" y="4685883"/>
                </a:cubicBezTo>
                <a:cubicBezTo>
                  <a:pt x="3365361" y="4684405"/>
                  <a:pt x="3299335" y="4668638"/>
                  <a:pt x="3235772" y="4643016"/>
                </a:cubicBezTo>
                <a:cubicBezTo>
                  <a:pt x="3194876" y="4626755"/>
                  <a:pt x="3183050" y="4604090"/>
                  <a:pt x="3191919" y="4561222"/>
                </a:cubicBezTo>
                <a:cubicBezTo>
                  <a:pt x="3196846" y="4536585"/>
                  <a:pt x="3206701" y="4512934"/>
                  <a:pt x="3215570" y="4489283"/>
                </a:cubicBezTo>
                <a:cubicBezTo>
                  <a:pt x="3240700" y="4422764"/>
                  <a:pt x="3269278" y="4357231"/>
                  <a:pt x="3289973" y="4289234"/>
                </a:cubicBezTo>
                <a:cubicBezTo>
                  <a:pt x="3309189" y="4225671"/>
                  <a:pt x="3317566" y="4159153"/>
                  <a:pt x="3335304" y="4095097"/>
                </a:cubicBezTo>
                <a:cubicBezTo>
                  <a:pt x="3359448" y="4007391"/>
                  <a:pt x="3387041" y="3920670"/>
                  <a:pt x="3396403" y="3829022"/>
                </a:cubicBezTo>
                <a:cubicBezTo>
                  <a:pt x="3398374" y="3809313"/>
                  <a:pt x="3409707" y="3790589"/>
                  <a:pt x="3415127" y="3770880"/>
                </a:cubicBezTo>
                <a:cubicBezTo>
                  <a:pt x="3417590" y="3762010"/>
                  <a:pt x="3419069" y="3750677"/>
                  <a:pt x="3415620" y="3742301"/>
                </a:cubicBezTo>
                <a:cubicBezTo>
                  <a:pt x="3401330" y="3706332"/>
                  <a:pt x="3369796" y="3688593"/>
                  <a:pt x="3338261" y="3669870"/>
                </a:cubicBezTo>
                <a:cubicBezTo>
                  <a:pt x="3303277" y="3649175"/>
                  <a:pt x="3269771" y="3625524"/>
                  <a:pt x="3236265" y="3601872"/>
                </a:cubicBezTo>
                <a:cubicBezTo>
                  <a:pt x="3223454" y="3593003"/>
                  <a:pt x="3212121" y="3582163"/>
                  <a:pt x="3197832" y="3570338"/>
                </a:cubicBezTo>
                <a:cubicBezTo>
                  <a:pt x="3168268" y="3619611"/>
                  <a:pt x="3140675" y="3666913"/>
                  <a:pt x="3111604" y="3713230"/>
                </a:cubicBezTo>
                <a:cubicBezTo>
                  <a:pt x="3095836" y="3738852"/>
                  <a:pt x="3079576" y="3764967"/>
                  <a:pt x="3058881" y="3786154"/>
                </a:cubicBezTo>
                <a:cubicBezTo>
                  <a:pt x="3031289" y="3814733"/>
                  <a:pt x="2998275" y="3838384"/>
                  <a:pt x="2968712" y="3865484"/>
                </a:cubicBezTo>
                <a:cubicBezTo>
                  <a:pt x="2921409" y="3909830"/>
                  <a:pt x="2868687" y="3944814"/>
                  <a:pt x="2808081" y="3968465"/>
                </a:cubicBezTo>
                <a:cubicBezTo>
                  <a:pt x="2787879" y="3976349"/>
                  <a:pt x="2766691" y="3985711"/>
                  <a:pt x="2749446" y="3999507"/>
                </a:cubicBezTo>
                <a:cubicBezTo>
                  <a:pt x="2711013" y="4030057"/>
                  <a:pt x="2668145" y="4048780"/>
                  <a:pt x="2620350" y="4057157"/>
                </a:cubicBezTo>
                <a:cubicBezTo>
                  <a:pt x="2587830" y="4062577"/>
                  <a:pt x="2558266" y="4070461"/>
                  <a:pt x="2542498" y="4103966"/>
                </a:cubicBezTo>
                <a:cubicBezTo>
                  <a:pt x="2539542" y="4110865"/>
                  <a:pt x="2530673" y="4115299"/>
                  <a:pt x="2524267" y="4120227"/>
                </a:cubicBezTo>
                <a:cubicBezTo>
                  <a:pt x="2457748" y="4169993"/>
                  <a:pt x="2391229" y="4218773"/>
                  <a:pt x="2325203" y="4269524"/>
                </a:cubicBezTo>
                <a:cubicBezTo>
                  <a:pt x="2305001" y="4284799"/>
                  <a:pt x="2286770" y="4303031"/>
                  <a:pt x="2269525" y="4321261"/>
                </a:cubicBezTo>
                <a:cubicBezTo>
                  <a:pt x="2257699" y="4333580"/>
                  <a:pt x="2258684" y="4346391"/>
                  <a:pt x="2271003" y="4360187"/>
                </a:cubicBezTo>
                <a:cubicBezTo>
                  <a:pt x="2281843" y="4372013"/>
                  <a:pt x="2294654" y="4386795"/>
                  <a:pt x="2295639" y="4401084"/>
                </a:cubicBezTo>
                <a:cubicBezTo>
                  <a:pt x="2300074" y="4446908"/>
                  <a:pt x="2323725" y="4469574"/>
                  <a:pt x="2367086" y="4478443"/>
                </a:cubicBezTo>
                <a:cubicBezTo>
                  <a:pt x="2410939" y="4487805"/>
                  <a:pt x="2435083" y="4517862"/>
                  <a:pt x="2441981" y="4562208"/>
                </a:cubicBezTo>
                <a:cubicBezTo>
                  <a:pt x="2446908" y="4594235"/>
                  <a:pt x="2438039" y="4606553"/>
                  <a:pt x="2405026" y="4608032"/>
                </a:cubicBezTo>
                <a:cubicBezTo>
                  <a:pt x="2283814" y="4612959"/>
                  <a:pt x="2162109" y="4619364"/>
                  <a:pt x="2040897" y="4621828"/>
                </a:cubicBezTo>
                <a:cubicBezTo>
                  <a:pt x="1992609" y="4622814"/>
                  <a:pt x="1943829" y="4619857"/>
                  <a:pt x="1899975" y="4594235"/>
                </a:cubicBezTo>
                <a:cubicBezTo>
                  <a:pt x="1886179" y="4586352"/>
                  <a:pt x="1880266" y="4578468"/>
                  <a:pt x="1883715" y="4561222"/>
                </a:cubicBezTo>
                <a:cubicBezTo>
                  <a:pt x="1891599" y="4520818"/>
                  <a:pt x="1897512" y="4480414"/>
                  <a:pt x="1902439" y="4439517"/>
                </a:cubicBezTo>
                <a:cubicBezTo>
                  <a:pt x="1903917" y="4427199"/>
                  <a:pt x="1903917" y="4411924"/>
                  <a:pt x="1898005" y="4402070"/>
                </a:cubicBezTo>
                <a:cubicBezTo>
                  <a:pt x="1879773" y="4373491"/>
                  <a:pt x="1884208" y="4349840"/>
                  <a:pt x="1904410" y="4324711"/>
                </a:cubicBezTo>
                <a:cubicBezTo>
                  <a:pt x="1932003" y="4290712"/>
                  <a:pt x="1944814" y="4252279"/>
                  <a:pt x="1946292" y="4207440"/>
                </a:cubicBezTo>
                <a:cubicBezTo>
                  <a:pt x="1948756" y="4132545"/>
                  <a:pt x="1964523" y="4059128"/>
                  <a:pt x="1991624" y="3989160"/>
                </a:cubicBezTo>
                <a:cubicBezTo>
                  <a:pt x="1994087" y="3982262"/>
                  <a:pt x="1998029" y="3973885"/>
                  <a:pt x="1996058" y="3967972"/>
                </a:cubicBezTo>
                <a:cubicBezTo>
                  <a:pt x="1982754" y="3932496"/>
                  <a:pt x="1993595" y="3898004"/>
                  <a:pt x="2000986" y="3864006"/>
                </a:cubicBezTo>
                <a:cubicBezTo>
                  <a:pt x="2004435" y="3847253"/>
                  <a:pt x="2001971" y="3834935"/>
                  <a:pt x="1991624" y="3821138"/>
                </a:cubicBezTo>
                <a:cubicBezTo>
                  <a:pt x="1974871" y="3799458"/>
                  <a:pt x="1961567" y="3774821"/>
                  <a:pt x="1946785" y="3752156"/>
                </a:cubicBezTo>
                <a:cubicBezTo>
                  <a:pt x="1943829" y="3747721"/>
                  <a:pt x="1939394" y="3743286"/>
                  <a:pt x="1934467" y="3740330"/>
                </a:cubicBezTo>
                <a:cubicBezTo>
                  <a:pt x="1844789" y="3690564"/>
                  <a:pt x="1774329" y="3618625"/>
                  <a:pt x="1704853" y="3544223"/>
                </a:cubicBezTo>
                <a:cubicBezTo>
                  <a:pt x="1666420" y="3503326"/>
                  <a:pt x="1625031" y="3464893"/>
                  <a:pt x="1584134" y="3424489"/>
                </a:cubicBezTo>
                <a:cubicBezTo>
                  <a:pt x="1578714" y="3430894"/>
                  <a:pt x="1574279" y="3435329"/>
                  <a:pt x="1570338" y="3440256"/>
                </a:cubicBezTo>
                <a:cubicBezTo>
                  <a:pt x="1496428" y="3532397"/>
                  <a:pt x="1423011" y="3625031"/>
                  <a:pt x="1348115" y="3716679"/>
                </a:cubicBezTo>
                <a:cubicBezTo>
                  <a:pt x="1329391" y="3739345"/>
                  <a:pt x="1308697" y="3760532"/>
                  <a:pt x="1286524" y="3779749"/>
                </a:cubicBezTo>
                <a:cubicBezTo>
                  <a:pt x="1257945" y="3804385"/>
                  <a:pt x="1236758" y="3832964"/>
                  <a:pt x="1219512" y="3866469"/>
                </a:cubicBezTo>
                <a:cubicBezTo>
                  <a:pt x="1205716" y="3892584"/>
                  <a:pt x="1187485" y="3919684"/>
                  <a:pt x="1164326" y="3936930"/>
                </a:cubicBezTo>
                <a:cubicBezTo>
                  <a:pt x="1121951" y="3967972"/>
                  <a:pt x="1085982" y="4003942"/>
                  <a:pt x="1053954" y="4044346"/>
                </a:cubicBezTo>
                <a:cubicBezTo>
                  <a:pt x="1048041" y="4052230"/>
                  <a:pt x="1040650" y="4059128"/>
                  <a:pt x="1033752" y="4066026"/>
                </a:cubicBezTo>
                <a:cubicBezTo>
                  <a:pt x="993841" y="4108401"/>
                  <a:pt x="945553" y="4131067"/>
                  <a:pt x="886918" y="4127618"/>
                </a:cubicBezTo>
                <a:cubicBezTo>
                  <a:pt x="872629" y="4126632"/>
                  <a:pt x="864745" y="4132052"/>
                  <a:pt x="857354" y="4143385"/>
                </a:cubicBezTo>
                <a:cubicBezTo>
                  <a:pt x="814979" y="4206948"/>
                  <a:pt x="771619" y="4269524"/>
                  <a:pt x="728751" y="4332594"/>
                </a:cubicBezTo>
                <a:cubicBezTo>
                  <a:pt x="726287" y="4336536"/>
                  <a:pt x="724809" y="4341464"/>
                  <a:pt x="722345" y="4345405"/>
                </a:cubicBezTo>
                <a:cubicBezTo>
                  <a:pt x="713969" y="4359202"/>
                  <a:pt x="704114" y="4372998"/>
                  <a:pt x="696231" y="4387288"/>
                </a:cubicBezTo>
                <a:cubicBezTo>
                  <a:pt x="687854" y="4402562"/>
                  <a:pt x="677014" y="4417344"/>
                  <a:pt x="674058" y="4433605"/>
                </a:cubicBezTo>
                <a:cubicBezTo>
                  <a:pt x="671101" y="4450850"/>
                  <a:pt x="671594" y="4467110"/>
                  <a:pt x="656812" y="4479429"/>
                </a:cubicBezTo>
                <a:cubicBezTo>
                  <a:pt x="653363" y="4482385"/>
                  <a:pt x="653363" y="4492732"/>
                  <a:pt x="654841" y="4499138"/>
                </a:cubicBezTo>
                <a:cubicBezTo>
                  <a:pt x="669130" y="4551860"/>
                  <a:pt x="647943" y="4590293"/>
                  <a:pt x="595713" y="4607046"/>
                </a:cubicBezTo>
                <a:cubicBezTo>
                  <a:pt x="546933" y="4622321"/>
                  <a:pt x="498152" y="4618379"/>
                  <a:pt x="450357" y="4603597"/>
                </a:cubicBezTo>
                <a:cubicBezTo>
                  <a:pt x="442966" y="4601626"/>
                  <a:pt x="434590" y="4589308"/>
                  <a:pt x="434590" y="4581424"/>
                </a:cubicBezTo>
                <a:cubicBezTo>
                  <a:pt x="432619" y="4533136"/>
                  <a:pt x="431633" y="4484356"/>
                  <a:pt x="431633" y="4436068"/>
                </a:cubicBezTo>
                <a:cubicBezTo>
                  <a:pt x="432126" y="4358709"/>
                  <a:pt x="452328" y="4287263"/>
                  <a:pt x="492732" y="4221237"/>
                </a:cubicBezTo>
                <a:cubicBezTo>
                  <a:pt x="534122" y="4154225"/>
                  <a:pt x="574033" y="4086228"/>
                  <a:pt x="615423" y="4019216"/>
                </a:cubicBezTo>
                <a:cubicBezTo>
                  <a:pt x="623799" y="4005420"/>
                  <a:pt x="636117" y="3994087"/>
                  <a:pt x="645479" y="3980783"/>
                </a:cubicBezTo>
                <a:cubicBezTo>
                  <a:pt x="651885" y="3972407"/>
                  <a:pt x="659768" y="3962552"/>
                  <a:pt x="660754" y="3953191"/>
                </a:cubicBezTo>
                <a:cubicBezTo>
                  <a:pt x="664203" y="3904903"/>
                  <a:pt x="686869" y="3867948"/>
                  <a:pt x="721853" y="3836413"/>
                </a:cubicBezTo>
                <a:cubicBezTo>
                  <a:pt x="745011" y="3815718"/>
                  <a:pt x="766691" y="3793545"/>
                  <a:pt x="787386" y="3769894"/>
                </a:cubicBezTo>
                <a:cubicBezTo>
                  <a:pt x="823356" y="3728504"/>
                  <a:pt x="858339" y="3686130"/>
                  <a:pt x="893816" y="3644247"/>
                </a:cubicBezTo>
                <a:cubicBezTo>
                  <a:pt x="882976" y="3642769"/>
                  <a:pt x="871151" y="3644740"/>
                  <a:pt x="861789" y="3650160"/>
                </a:cubicBezTo>
                <a:cubicBezTo>
                  <a:pt x="593250" y="3811776"/>
                  <a:pt x="317320" y="3960582"/>
                  <a:pt x="34984" y="4097561"/>
                </a:cubicBezTo>
                <a:cubicBezTo>
                  <a:pt x="27593" y="4101503"/>
                  <a:pt x="19217" y="4103966"/>
                  <a:pt x="9855" y="4107416"/>
                </a:cubicBezTo>
                <a:cubicBezTo>
                  <a:pt x="7884" y="4063562"/>
                  <a:pt x="3942" y="4019709"/>
                  <a:pt x="0" y="3975856"/>
                </a:cubicBezTo>
                <a:cubicBezTo>
                  <a:pt x="0" y="3961074"/>
                  <a:pt x="0" y="3946292"/>
                  <a:pt x="0" y="3931510"/>
                </a:cubicBezTo>
                <a:cubicBezTo>
                  <a:pt x="77359" y="3892092"/>
                  <a:pt x="155211" y="3854151"/>
                  <a:pt x="232077" y="3813747"/>
                </a:cubicBezTo>
                <a:cubicBezTo>
                  <a:pt x="482878" y="3682188"/>
                  <a:pt x="715940" y="3522542"/>
                  <a:pt x="953437" y="3369796"/>
                </a:cubicBezTo>
                <a:cubicBezTo>
                  <a:pt x="976595" y="3355014"/>
                  <a:pt x="994334" y="3330870"/>
                  <a:pt x="1014043" y="3310175"/>
                </a:cubicBezTo>
                <a:cubicBezTo>
                  <a:pt x="1017492" y="3306726"/>
                  <a:pt x="1020941" y="3299335"/>
                  <a:pt x="1019463" y="3294900"/>
                </a:cubicBezTo>
                <a:cubicBezTo>
                  <a:pt x="1012072" y="3266814"/>
                  <a:pt x="1026361" y="3245627"/>
                  <a:pt x="1039665" y="3223947"/>
                </a:cubicBezTo>
                <a:cubicBezTo>
                  <a:pt x="1064302" y="3182557"/>
                  <a:pt x="1090416" y="3141661"/>
                  <a:pt x="1114560" y="3099778"/>
                </a:cubicBezTo>
                <a:cubicBezTo>
                  <a:pt x="1118502" y="3092880"/>
                  <a:pt x="1119980" y="3080069"/>
                  <a:pt x="1116531" y="3073171"/>
                </a:cubicBezTo>
                <a:cubicBezTo>
                  <a:pt x="1103227" y="3045085"/>
                  <a:pt x="1103720" y="3016999"/>
                  <a:pt x="1112097" y="2988914"/>
                </a:cubicBezTo>
                <a:cubicBezTo>
                  <a:pt x="1127371" y="2938162"/>
                  <a:pt x="1141661" y="2885932"/>
                  <a:pt x="1162848" y="2837645"/>
                </a:cubicBezTo>
                <a:cubicBezTo>
                  <a:pt x="1175659" y="2807588"/>
                  <a:pt x="1200788" y="2783444"/>
                  <a:pt x="1220005" y="2756837"/>
                </a:cubicBezTo>
                <a:cubicBezTo>
                  <a:pt x="1220005" y="2739098"/>
                  <a:pt x="1220005" y="2719882"/>
                  <a:pt x="1220005" y="2698202"/>
                </a:cubicBezTo>
                <a:cubicBezTo>
                  <a:pt x="1183543" y="2695245"/>
                  <a:pt x="1170239" y="2666667"/>
                  <a:pt x="1171717" y="2633654"/>
                </a:cubicBezTo>
                <a:cubicBezTo>
                  <a:pt x="1174181" y="2578960"/>
                  <a:pt x="1177630" y="2523774"/>
                  <a:pt x="1187485" y="2470067"/>
                </a:cubicBezTo>
                <a:cubicBezTo>
                  <a:pt x="1207687" y="2360680"/>
                  <a:pt x="1242178" y="2255728"/>
                  <a:pt x="1286031" y="2153733"/>
                </a:cubicBezTo>
                <a:cubicBezTo>
                  <a:pt x="1345652" y="2014782"/>
                  <a:pt x="1439271" y="1906381"/>
                  <a:pt x="1571816" y="1831978"/>
                </a:cubicBezTo>
                <a:cubicBezTo>
                  <a:pt x="1590540" y="1821631"/>
                  <a:pt x="1608278" y="1809313"/>
                  <a:pt x="1627494" y="1800936"/>
                </a:cubicBezTo>
                <a:cubicBezTo>
                  <a:pt x="1672826" y="1781227"/>
                  <a:pt x="1700419" y="1751663"/>
                  <a:pt x="1687608" y="1696477"/>
                </a:cubicBezTo>
                <a:cubicBezTo>
                  <a:pt x="1674797" y="1700419"/>
                  <a:pt x="1660508" y="1705839"/>
                  <a:pt x="1646218" y="1709288"/>
                </a:cubicBezTo>
                <a:cubicBezTo>
                  <a:pt x="1632915" y="1712737"/>
                  <a:pt x="1618625" y="1715693"/>
                  <a:pt x="1605321" y="1716186"/>
                </a:cubicBezTo>
                <a:cubicBezTo>
                  <a:pt x="1573787" y="1717172"/>
                  <a:pt x="1558512" y="1691057"/>
                  <a:pt x="1572801" y="1662478"/>
                </a:cubicBezTo>
                <a:cubicBezTo>
                  <a:pt x="1576250" y="1655087"/>
                  <a:pt x="1582656" y="1649175"/>
                  <a:pt x="1584627" y="1641291"/>
                </a:cubicBezTo>
                <a:cubicBezTo>
                  <a:pt x="1589061" y="1623060"/>
                  <a:pt x="1592018" y="1604336"/>
                  <a:pt x="1595467" y="1588076"/>
                </a:cubicBezTo>
                <a:cubicBezTo>
                  <a:pt x="1586105" y="1582656"/>
                  <a:pt x="1573294" y="1579207"/>
                  <a:pt x="1571816" y="1573294"/>
                </a:cubicBezTo>
                <a:cubicBezTo>
                  <a:pt x="1567381" y="1554570"/>
                  <a:pt x="1566888" y="1534368"/>
                  <a:pt x="1565410" y="1515152"/>
                </a:cubicBezTo>
                <a:cubicBezTo>
                  <a:pt x="1565410" y="1513181"/>
                  <a:pt x="1569845" y="1509731"/>
                  <a:pt x="1572801" y="1509239"/>
                </a:cubicBezTo>
                <a:cubicBezTo>
                  <a:pt x="1600887" y="1507761"/>
                  <a:pt x="1596945" y="1486080"/>
                  <a:pt x="1601872" y="1467356"/>
                </a:cubicBezTo>
                <a:cubicBezTo>
                  <a:pt x="1610249" y="1434343"/>
                  <a:pt x="1618133" y="1398867"/>
                  <a:pt x="1636856" y="1371766"/>
                </a:cubicBezTo>
                <a:cubicBezTo>
                  <a:pt x="1743779" y="1217049"/>
                  <a:pt x="1952698" y="1196847"/>
                  <a:pt x="2086721" y="1329391"/>
                </a:cubicBezTo>
                <a:cubicBezTo>
                  <a:pt x="2124661" y="1366839"/>
                  <a:pt x="2153733" y="1414141"/>
                  <a:pt x="2186746" y="1457009"/>
                </a:cubicBezTo>
                <a:cubicBezTo>
                  <a:pt x="2204484" y="1479675"/>
                  <a:pt x="2221730" y="1502833"/>
                  <a:pt x="2240453" y="1524513"/>
                </a:cubicBezTo>
                <a:cubicBezTo>
                  <a:pt x="2253757" y="1540281"/>
                  <a:pt x="2247844" y="1551121"/>
                  <a:pt x="2232077" y="1556048"/>
                </a:cubicBezTo>
                <a:cubicBezTo>
                  <a:pt x="2201527" y="1565410"/>
                  <a:pt x="2170485" y="1572309"/>
                  <a:pt x="2138951" y="1579207"/>
                </a:cubicBezTo>
                <a:cubicBezTo>
                  <a:pt x="2108894" y="1586105"/>
                  <a:pt x="2098546" y="1604336"/>
                  <a:pt x="2110865" y="1632422"/>
                </a:cubicBezTo>
                <a:cubicBezTo>
                  <a:pt x="2115299" y="1642769"/>
                  <a:pt x="2121212" y="1653117"/>
                  <a:pt x="2127125" y="1662971"/>
                </a:cubicBezTo>
                <a:cubicBezTo>
                  <a:pt x="2148312" y="1699926"/>
                  <a:pt x="2145356" y="1706332"/>
                  <a:pt x="2109879" y="1715201"/>
                </a:cubicBezTo>
                <a:cubicBezTo>
                  <a:pt x="2105445" y="1729490"/>
                  <a:pt x="2100517" y="1741316"/>
                  <a:pt x="2098054" y="1753634"/>
                </a:cubicBezTo>
                <a:cubicBezTo>
                  <a:pt x="2094112" y="1775314"/>
                  <a:pt x="2089185" y="1797487"/>
                  <a:pt x="2090663" y="1818675"/>
                </a:cubicBezTo>
                <a:cubicBezTo>
                  <a:pt x="2092141" y="1842326"/>
                  <a:pt x="2088692" y="1858586"/>
                  <a:pt x="2064055" y="1866962"/>
                </a:cubicBezTo>
                <a:cubicBezTo>
                  <a:pt x="2058142" y="1868933"/>
                  <a:pt x="2055186" y="1877802"/>
                  <a:pt x="2049766" y="1882237"/>
                </a:cubicBezTo>
                <a:cubicBezTo>
                  <a:pt x="2037448" y="1891599"/>
                  <a:pt x="2025129" y="1902439"/>
                  <a:pt x="2010840" y="1908352"/>
                </a:cubicBezTo>
                <a:cubicBezTo>
                  <a:pt x="1996551" y="1914265"/>
                  <a:pt x="1980291" y="1914757"/>
                  <a:pt x="1965016" y="1917714"/>
                </a:cubicBezTo>
                <a:cubicBezTo>
                  <a:pt x="1965016" y="1920670"/>
                  <a:pt x="1965016" y="1923134"/>
                  <a:pt x="1965016" y="1926090"/>
                </a:cubicBezTo>
                <a:cubicBezTo>
                  <a:pt x="1973392" y="1933481"/>
                  <a:pt x="1981769" y="1940872"/>
                  <a:pt x="1990638" y="1947770"/>
                </a:cubicBezTo>
                <a:cubicBezTo>
                  <a:pt x="2066519" y="2006898"/>
                  <a:pt x="2104459" y="2085243"/>
                  <a:pt x="2103474" y="2180340"/>
                </a:cubicBezTo>
                <a:cubicBezTo>
                  <a:pt x="2102488" y="2269032"/>
                  <a:pt x="2096576" y="2357231"/>
                  <a:pt x="2092634" y="2445923"/>
                </a:cubicBezTo>
                <a:cubicBezTo>
                  <a:pt x="2092141" y="2457748"/>
                  <a:pt x="2091155" y="2470067"/>
                  <a:pt x="2090170" y="2485341"/>
                </a:cubicBezTo>
                <a:cubicBezTo>
                  <a:pt x="2144863" y="2480907"/>
                  <a:pt x="2197093" y="2476965"/>
                  <a:pt x="2248830" y="2472530"/>
                </a:cubicBezTo>
                <a:cubicBezTo>
                  <a:pt x="2273466" y="2470559"/>
                  <a:pt x="2297610" y="2466617"/>
                  <a:pt x="2322247" y="2464646"/>
                </a:cubicBezTo>
                <a:cubicBezTo>
                  <a:pt x="2369549" y="2460705"/>
                  <a:pt x="2417344" y="2458241"/>
                  <a:pt x="2454299" y="2421779"/>
                </a:cubicBezTo>
                <a:cubicBezTo>
                  <a:pt x="2460212" y="2415866"/>
                  <a:pt x="2470067" y="2412910"/>
                  <a:pt x="2477950" y="2408968"/>
                </a:cubicBezTo>
                <a:cubicBezTo>
                  <a:pt x="2510471" y="2395171"/>
                  <a:pt x="2542991" y="2387288"/>
                  <a:pt x="2569598" y="2421779"/>
                </a:cubicBezTo>
                <a:cubicBezTo>
                  <a:pt x="2631683" y="2378911"/>
                  <a:pt x="2692782" y="2337029"/>
                  <a:pt x="2752895" y="2294161"/>
                </a:cubicBezTo>
                <a:cubicBezTo>
                  <a:pt x="2757822" y="2290712"/>
                  <a:pt x="2761271" y="2279872"/>
                  <a:pt x="2760286" y="2273466"/>
                </a:cubicBezTo>
                <a:cubicBezTo>
                  <a:pt x="2748460" y="2210397"/>
                  <a:pt x="2758808" y="2149791"/>
                  <a:pt x="2777532" y="2089185"/>
                </a:cubicBezTo>
                <a:cubicBezTo>
                  <a:pt x="2787386" y="2058142"/>
                  <a:pt x="2789357" y="2024637"/>
                  <a:pt x="2794284" y="1992116"/>
                </a:cubicBezTo>
                <a:cubicBezTo>
                  <a:pt x="2806603" y="1908352"/>
                  <a:pt x="2851934" y="1849224"/>
                  <a:pt x="2927815" y="1812762"/>
                </a:cubicBezTo>
                <a:cubicBezTo>
                  <a:pt x="2940626" y="1806849"/>
                  <a:pt x="2953437" y="1796994"/>
                  <a:pt x="2960828" y="1785661"/>
                </a:cubicBezTo>
                <a:cubicBezTo>
                  <a:pt x="2967726" y="1775314"/>
                  <a:pt x="2967726" y="1760039"/>
                  <a:pt x="2971668" y="1742301"/>
                </a:cubicBezTo>
                <a:cubicBezTo>
                  <a:pt x="2951959" y="1747228"/>
                  <a:pt x="2940133" y="1752156"/>
                  <a:pt x="2928307" y="1752156"/>
                </a:cubicBezTo>
                <a:cubicBezTo>
                  <a:pt x="2919438" y="1752156"/>
                  <a:pt x="2908598" y="1747721"/>
                  <a:pt x="2903178" y="1741316"/>
                </a:cubicBezTo>
                <a:cubicBezTo>
                  <a:pt x="2898744" y="1736388"/>
                  <a:pt x="2898251" y="1720128"/>
                  <a:pt x="2902193" y="1717172"/>
                </a:cubicBezTo>
                <a:cubicBezTo>
                  <a:pt x="2929293" y="1696970"/>
                  <a:pt x="2915497" y="1674304"/>
                  <a:pt x="2908598" y="1651638"/>
                </a:cubicBezTo>
                <a:cubicBezTo>
                  <a:pt x="2907613" y="1648682"/>
                  <a:pt x="2906627" y="1645726"/>
                  <a:pt x="2906135" y="1643262"/>
                </a:cubicBezTo>
                <a:cubicBezTo>
                  <a:pt x="2895294" y="1640305"/>
                  <a:pt x="2883469" y="1640305"/>
                  <a:pt x="2876571" y="1633900"/>
                </a:cubicBezTo>
                <a:cubicBezTo>
                  <a:pt x="2855383" y="1615669"/>
                  <a:pt x="2855383" y="1603843"/>
                  <a:pt x="2876571" y="1584627"/>
                </a:cubicBezTo>
                <a:cubicBezTo>
                  <a:pt x="2888396" y="1573787"/>
                  <a:pt x="2890860" y="1562454"/>
                  <a:pt x="2887903" y="1547672"/>
                </a:cubicBezTo>
                <a:cubicBezTo>
                  <a:pt x="2864745" y="1424489"/>
                  <a:pt x="2912047" y="1332841"/>
                  <a:pt x="3015029" y="1267307"/>
                </a:cubicBezTo>
                <a:cubicBezTo>
                  <a:pt x="3118009" y="1201774"/>
                  <a:pt x="3222469" y="1201281"/>
                  <a:pt x="3325450" y="1266322"/>
                </a:cubicBezTo>
                <a:cubicBezTo>
                  <a:pt x="3358463" y="1287016"/>
                  <a:pt x="3386548" y="1316088"/>
                  <a:pt x="3416605" y="1340724"/>
                </a:cubicBezTo>
                <a:cubicBezTo>
                  <a:pt x="3430402" y="1352057"/>
                  <a:pt x="3445184" y="1361912"/>
                  <a:pt x="3458487" y="1373737"/>
                </a:cubicBezTo>
                <a:cubicBezTo>
                  <a:pt x="3463907" y="1378172"/>
                  <a:pt x="3466864" y="1385563"/>
                  <a:pt x="3471298" y="1390490"/>
                </a:cubicBezTo>
                <a:cubicBezTo>
                  <a:pt x="3477704" y="1397881"/>
                  <a:pt x="3483617" y="1406258"/>
                  <a:pt x="3491500" y="1410692"/>
                </a:cubicBezTo>
                <a:cubicBezTo>
                  <a:pt x="3510717" y="1421040"/>
                  <a:pt x="3513673" y="1430894"/>
                  <a:pt x="3494949" y="1442227"/>
                </a:cubicBezTo>
                <a:cubicBezTo>
                  <a:pt x="3468342" y="1457995"/>
                  <a:pt x="3439763" y="1470806"/>
                  <a:pt x="3412171" y="1485095"/>
                </a:cubicBezTo>
                <a:cubicBezTo>
                  <a:pt x="3405765" y="1488544"/>
                  <a:pt x="3398867" y="1491500"/>
                  <a:pt x="3387041" y="1496920"/>
                </a:cubicBezTo>
                <a:cubicBezTo>
                  <a:pt x="3400838" y="1517615"/>
                  <a:pt x="3413156" y="1537324"/>
                  <a:pt x="3426952" y="1556048"/>
                </a:cubicBezTo>
                <a:cubicBezTo>
                  <a:pt x="3448140" y="1584134"/>
                  <a:pt x="3448140" y="1584134"/>
                  <a:pt x="3426460" y="1612712"/>
                </a:cubicBezTo>
                <a:cubicBezTo>
                  <a:pt x="3421040" y="1620103"/>
                  <a:pt x="3425967" y="1634885"/>
                  <a:pt x="3420547" y="1642276"/>
                </a:cubicBezTo>
                <a:cubicBezTo>
                  <a:pt x="3409214" y="1658044"/>
                  <a:pt x="3409707" y="1673319"/>
                  <a:pt x="3414634" y="1689579"/>
                </a:cubicBezTo>
                <a:cubicBezTo>
                  <a:pt x="3418083" y="1700419"/>
                  <a:pt x="3424981" y="1710766"/>
                  <a:pt x="3426460" y="1722099"/>
                </a:cubicBezTo>
                <a:cubicBezTo>
                  <a:pt x="3430402" y="1746736"/>
                  <a:pt x="3440256" y="1774329"/>
                  <a:pt x="3433358" y="1796502"/>
                </a:cubicBezTo>
                <a:cubicBezTo>
                  <a:pt x="3425474" y="1822124"/>
                  <a:pt x="3396896" y="1828529"/>
                  <a:pt x="3368810" y="1823602"/>
                </a:cubicBezTo>
                <a:cubicBezTo>
                  <a:pt x="3361419" y="1822124"/>
                  <a:pt x="3353043" y="1825080"/>
                  <a:pt x="3342695" y="1826558"/>
                </a:cubicBezTo>
                <a:cubicBezTo>
                  <a:pt x="3370288" y="1862528"/>
                  <a:pt x="3418083" y="1873861"/>
                  <a:pt x="3450604" y="1853166"/>
                </a:cubicBezTo>
                <a:cubicBezTo>
                  <a:pt x="3469820" y="1840848"/>
                  <a:pt x="3495442" y="1837398"/>
                  <a:pt x="3503819" y="1807342"/>
                </a:cubicBezTo>
                <a:cubicBezTo>
                  <a:pt x="3506775" y="1796502"/>
                  <a:pt x="3534368" y="1788618"/>
                  <a:pt x="3551121" y="1787632"/>
                </a:cubicBezTo>
                <a:cubicBezTo>
                  <a:pt x="3564918" y="1787140"/>
                  <a:pt x="3569352" y="1784183"/>
                  <a:pt x="3573787" y="1772850"/>
                </a:cubicBezTo>
                <a:cubicBezTo>
                  <a:pt x="3576743" y="1764474"/>
                  <a:pt x="3581671" y="1756098"/>
                  <a:pt x="3588076" y="1750185"/>
                </a:cubicBezTo>
                <a:cubicBezTo>
                  <a:pt x="3617147" y="1723577"/>
                  <a:pt x="3647204" y="1697462"/>
                  <a:pt x="3676768" y="1671348"/>
                </a:cubicBezTo>
                <a:cubicBezTo>
                  <a:pt x="3678739" y="1669869"/>
                  <a:pt x="3681202" y="1667406"/>
                  <a:pt x="3680710" y="1665435"/>
                </a:cubicBezTo>
                <a:cubicBezTo>
                  <a:pt x="3674304" y="1637349"/>
                  <a:pt x="3696477" y="1627494"/>
                  <a:pt x="3714708" y="1623553"/>
                </a:cubicBezTo>
                <a:cubicBezTo>
                  <a:pt x="3732446" y="1620103"/>
                  <a:pt x="3752156" y="1627002"/>
                  <a:pt x="3771372" y="1629465"/>
                </a:cubicBezTo>
                <a:cubicBezTo>
                  <a:pt x="3771372" y="1632422"/>
                  <a:pt x="3771865" y="1635378"/>
                  <a:pt x="3771865" y="1638827"/>
                </a:cubicBezTo>
                <a:cubicBezTo>
                  <a:pt x="4279872" y="1262380"/>
                  <a:pt x="4787879" y="885440"/>
                  <a:pt x="5295886" y="508992"/>
                </a:cubicBezTo>
                <a:cubicBezTo>
                  <a:pt x="5298350" y="512441"/>
                  <a:pt x="5300813" y="515398"/>
                  <a:pt x="5303277" y="518847"/>
                </a:cubicBezTo>
                <a:cubicBezTo>
                  <a:pt x="4831732" y="868687"/>
                  <a:pt x="4360187" y="1218527"/>
                  <a:pt x="3888643" y="1568367"/>
                </a:cubicBezTo>
                <a:cubicBezTo>
                  <a:pt x="3889628" y="1569845"/>
                  <a:pt x="3890613" y="1570830"/>
                  <a:pt x="3891599" y="1572309"/>
                </a:cubicBezTo>
                <a:cubicBezTo>
                  <a:pt x="3898004" y="1568367"/>
                  <a:pt x="3904903" y="1564425"/>
                  <a:pt x="3911308" y="1559990"/>
                </a:cubicBezTo>
                <a:cubicBezTo>
                  <a:pt x="4659276" y="1044100"/>
                  <a:pt x="5407736" y="528702"/>
                  <a:pt x="6155704" y="12811"/>
                </a:cubicBezTo>
                <a:cubicBezTo>
                  <a:pt x="6161124" y="9362"/>
                  <a:pt x="6165065" y="4435"/>
                  <a:pt x="6169992" y="0"/>
                </a:cubicBezTo>
                <a:cubicBezTo>
                  <a:pt x="6173442" y="0"/>
                  <a:pt x="6176398" y="0"/>
                  <a:pt x="6179847" y="0"/>
                </a:cubicBezTo>
                <a:cubicBezTo>
                  <a:pt x="6172456" y="8376"/>
                  <a:pt x="6167036" y="19217"/>
                  <a:pt x="6158167" y="25622"/>
                </a:cubicBezTo>
                <a:cubicBezTo>
                  <a:pt x="5377679" y="564178"/>
                  <a:pt x="4597192" y="1102242"/>
                  <a:pt x="3816704" y="1640305"/>
                </a:cubicBezTo>
                <a:cubicBezTo>
                  <a:pt x="3808327" y="1646218"/>
                  <a:pt x="3799458" y="1652131"/>
                  <a:pt x="3789603" y="1659522"/>
                </a:cubicBezTo>
                <a:cubicBezTo>
                  <a:pt x="3794531" y="1665435"/>
                  <a:pt x="3797980" y="1669377"/>
                  <a:pt x="3801429" y="1673811"/>
                </a:cubicBezTo>
                <a:cubicBezTo>
                  <a:pt x="3804878" y="1678246"/>
                  <a:pt x="3807834" y="1683173"/>
                  <a:pt x="3811284" y="1688593"/>
                </a:cubicBezTo>
                <a:cubicBezTo>
                  <a:pt x="4103967" y="1484109"/>
                  <a:pt x="4393200" y="1282089"/>
                  <a:pt x="4682434" y="1080069"/>
                </a:cubicBezTo>
                <a:cubicBezTo>
                  <a:pt x="4684898" y="1083518"/>
                  <a:pt x="4686869" y="1086475"/>
                  <a:pt x="4689333" y="1089924"/>
                </a:cubicBezTo>
                <a:cubicBezTo>
                  <a:pt x="4400099" y="1291944"/>
                  <a:pt x="4111358" y="1493964"/>
                  <a:pt x="3821631" y="1696477"/>
                </a:cubicBezTo>
                <a:cubicBezTo>
                  <a:pt x="3834442" y="1714215"/>
                  <a:pt x="3845775" y="1729983"/>
                  <a:pt x="3858586" y="1747228"/>
                </a:cubicBezTo>
                <a:cubicBezTo>
                  <a:pt x="3866962" y="1741808"/>
                  <a:pt x="3874353" y="1737374"/>
                  <a:pt x="3881744" y="1732446"/>
                </a:cubicBezTo>
                <a:cubicBezTo>
                  <a:pt x="4378911" y="1406750"/>
                  <a:pt x="4876078" y="1081547"/>
                  <a:pt x="5373245" y="755851"/>
                </a:cubicBezTo>
                <a:cubicBezTo>
                  <a:pt x="5671840" y="560237"/>
                  <a:pt x="5970436" y="364622"/>
                  <a:pt x="6269525" y="169500"/>
                </a:cubicBezTo>
                <a:cubicBezTo>
                  <a:pt x="6280857" y="162109"/>
                  <a:pt x="6295147" y="158167"/>
                  <a:pt x="6307957" y="152747"/>
                </a:cubicBezTo>
                <a:cubicBezTo>
                  <a:pt x="6306972" y="153732"/>
                  <a:pt x="6306972" y="155703"/>
                  <a:pt x="6306972" y="157182"/>
                </a:cubicBezTo>
                <a:close/>
                <a:moveTo>
                  <a:pt x="1942843" y="2975117"/>
                </a:moveTo>
                <a:cubicBezTo>
                  <a:pt x="1953683" y="2992855"/>
                  <a:pt x="1959596" y="3010101"/>
                  <a:pt x="1971914" y="3020941"/>
                </a:cubicBezTo>
                <a:cubicBezTo>
                  <a:pt x="2012318" y="3056418"/>
                  <a:pt x="2045331" y="3101256"/>
                  <a:pt x="2099039" y="3118995"/>
                </a:cubicBezTo>
                <a:cubicBezTo>
                  <a:pt x="2109387" y="3122444"/>
                  <a:pt x="2117270" y="3132299"/>
                  <a:pt x="2126632" y="3139197"/>
                </a:cubicBezTo>
                <a:cubicBezTo>
                  <a:pt x="2140429" y="3149052"/>
                  <a:pt x="2154718" y="3157921"/>
                  <a:pt x="2140429" y="3178123"/>
                </a:cubicBezTo>
                <a:cubicBezTo>
                  <a:pt x="2138951" y="3180586"/>
                  <a:pt x="2142892" y="3187977"/>
                  <a:pt x="2145849" y="3191919"/>
                </a:cubicBezTo>
                <a:cubicBezTo>
                  <a:pt x="2151269" y="3199310"/>
                  <a:pt x="2158660" y="3204730"/>
                  <a:pt x="2163587" y="3212614"/>
                </a:cubicBezTo>
                <a:cubicBezTo>
                  <a:pt x="2233555" y="3320522"/>
                  <a:pt x="2304509" y="3427938"/>
                  <a:pt x="2373491" y="3536832"/>
                </a:cubicBezTo>
                <a:cubicBezTo>
                  <a:pt x="2406504" y="3589554"/>
                  <a:pt x="2411431" y="3650653"/>
                  <a:pt x="2405519" y="3710273"/>
                </a:cubicBezTo>
                <a:cubicBezTo>
                  <a:pt x="2400099" y="3762996"/>
                  <a:pt x="2386795" y="3814733"/>
                  <a:pt x="2376940" y="3866962"/>
                </a:cubicBezTo>
                <a:cubicBezTo>
                  <a:pt x="2376940" y="3866962"/>
                  <a:pt x="2377926" y="3867455"/>
                  <a:pt x="2378418" y="3866962"/>
                </a:cubicBezTo>
                <a:cubicBezTo>
                  <a:pt x="2381867" y="3863513"/>
                  <a:pt x="2385809" y="3860557"/>
                  <a:pt x="2389258" y="3857108"/>
                </a:cubicBezTo>
                <a:cubicBezTo>
                  <a:pt x="2456270" y="3791574"/>
                  <a:pt x="2523282" y="3726041"/>
                  <a:pt x="2617394" y="3699926"/>
                </a:cubicBezTo>
                <a:cubicBezTo>
                  <a:pt x="2625277" y="3697955"/>
                  <a:pt x="2632668" y="3688100"/>
                  <a:pt x="2636610" y="3680217"/>
                </a:cubicBezTo>
                <a:cubicBezTo>
                  <a:pt x="2656319" y="3639320"/>
                  <a:pt x="2680956" y="3604829"/>
                  <a:pt x="2721360" y="3580685"/>
                </a:cubicBezTo>
                <a:cubicBezTo>
                  <a:pt x="2734664" y="3572801"/>
                  <a:pt x="2742055" y="3552599"/>
                  <a:pt x="2748953" y="3536832"/>
                </a:cubicBezTo>
                <a:cubicBezTo>
                  <a:pt x="2764228" y="3500862"/>
                  <a:pt x="2775068" y="3462429"/>
                  <a:pt x="2792313" y="3427445"/>
                </a:cubicBezTo>
                <a:cubicBezTo>
                  <a:pt x="2815472" y="3381128"/>
                  <a:pt x="2842079" y="3336782"/>
                  <a:pt x="2869673" y="3292929"/>
                </a:cubicBezTo>
                <a:cubicBezTo>
                  <a:pt x="2882483" y="3272727"/>
                  <a:pt x="2883469" y="3256960"/>
                  <a:pt x="2874600" y="3234294"/>
                </a:cubicBezTo>
                <a:cubicBezTo>
                  <a:pt x="2813501" y="3081547"/>
                  <a:pt x="2813994" y="2930771"/>
                  <a:pt x="2894802" y="2783444"/>
                </a:cubicBezTo>
                <a:cubicBezTo>
                  <a:pt x="2906627" y="2761764"/>
                  <a:pt x="2915497" y="2739098"/>
                  <a:pt x="2927322" y="2717418"/>
                </a:cubicBezTo>
                <a:cubicBezTo>
                  <a:pt x="2935206" y="2702636"/>
                  <a:pt x="2931757" y="2693274"/>
                  <a:pt x="2920424" y="2681449"/>
                </a:cubicBezTo>
                <a:cubicBezTo>
                  <a:pt x="2874107" y="2632668"/>
                  <a:pt x="2845036" y="2576989"/>
                  <a:pt x="2850948" y="2507021"/>
                </a:cubicBezTo>
                <a:cubicBezTo>
                  <a:pt x="2851934" y="2494703"/>
                  <a:pt x="2846021" y="2481399"/>
                  <a:pt x="2842572" y="2465139"/>
                </a:cubicBezTo>
                <a:cubicBezTo>
                  <a:pt x="2815472" y="2480414"/>
                  <a:pt x="2792313" y="2493225"/>
                  <a:pt x="2770141" y="2506529"/>
                </a:cubicBezTo>
                <a:cubicBezTo>
                  <a:pt x="2766691" y="2508992"/>
                  <a:pt x="2763735" y="2514905"/>
                  <a:pt x="2763242" y="2519832"/>
                </a:cubicBezTo>
                <a:cubicBezTo>
                  <a:pt x="2761271" y="2555802"/>
                  <a:pt x="2750924" y="2567628"/>
                  <a:pt x="2714954" y="2571077"/>
                </a:cubicBezTo>
                <a:cubicBezTo>
                  <a:pt x="2698201" y="2572555"/>
                  <a:pt x="2680956" y="2573048"/>
                  <a:pt x="2664203" y="2573540"/>
                </a:cubicBezTo>
                <a:cubicBezTo>
                  <a:pt x="2657798" y="2635132"/>
                  <a:pt x="2657798" y="2635132"/>
                  <a:pt x="2613452" y="2639566"/>
                </a:cubicBezTo>
                <a:cubicBezTo>
                  <a:pt x="2612959" y="2664696"/>
                  <a:pt x="2589308" y="2665681"/>
                  <a:pt x="2575018" y="2677999"/>
                </a:cubicBezTo>
                <a:cubicBezTo>
                  <a:pt x="2543484" y="2705100"/>
                  <a:pt x="2511949" y="2703622"/>
                  <a:pt x="2475979" y="2695245"/>
                </a:cubicBezTo>
                <a:cubicBezTo>
                  <a:pt x="2464647" y="2692781"/>
                  <a:pt x="2449865" y="2694260"/>
                  <a:pt x="2439517" y="2699680"/>
                </a:cubicBezTo>
                <a:cubicBezTo>
                  <a:pt x="2352304" y="2745011"/>
                  <a:pt x="2265090" y="2790835"/>
                  <a:pt x="2178862" y="2838630"/>
                </a:cubicBezTo>
                <a:cubicBezTo>
                  <a:pt x="2101010" y="2881991"/>
                  <a:pt x="2024144" y="2927815"/>
                  <a:pt x="1942843" y="2975117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1623317" y="304384"/>
            <a:ext cx="58973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i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roid Sans"/>
              </a:rPr>
              <a:t>CONDICIONES DE CONSTRUCCION</a:t>
            </a:r>
          </a:p>
          <a:p>
            <a:endParaRPr lang="es-AR" dirty="0">
              <a:solidFill>
                <a:schemeClr val="bg1"/>
              </a:solidFill>
              <a:latin typeface="Droid Sans"/>
            </a:endParaRPr>
          </a:p>
        </p:txBody>
      </p:sp>
      <p:sp>
        <p:nvSpPr>
          <p:cNvPr id="4" name="Marcador de texto 3"/>
          <p:cNvSpPr>
            <a:spLocks noGrp="1"/>
          </p:cNvSpPr>
          <p:nvPr>
            <p:ph type="body" idx="1"/>
          </p:nvPr>
        </p:nvSpPr>
        <p:spPr>
          <a:xfrm>
            <a:off x="213863" y="565994"/>
            <a:ext cx="2238482" cy="389744"/>
          </a:xfrm>
        </p:spPr>
        <p:txBody>
          <a:bodyPr/>
          <a:lstStyle/>
          <a:p>
            <a:pPr algn="l"/>
            <a:r>
              <a:rPr lang="es-ES" sz="1800" u="sng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Especificos</a:t>
            </a:r>
            <a:r>
              <a:rPr lang="es-ES" sz="1800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(1 a 11):</a:t>
            </a:r>
          </a:p>
        </p:txBody>
      </p:sp>
      <p:pic>
        <p:nvPicPr>
          <p:cNvPr id="6" name="Google Shape;475;g93f70c0d28_0_2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00763" y="709494"/>
            <a:ext cx="3771957" cy="39857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39748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31"/>
          <p:cNvSpPr txBox="1">
            <a:spLocks noGrp="1"/>
          </p:cNvSpPr>
          <p:nvPr>
            <p:ph type="sldNum" idx="12"/>
          </p:nvPr>
        </p:nvSpPr>
        <p:spPr>
          <a:xfrm>
            <a:off x="4297650" y="4866152"/>
            <a:ext cx="548700" cy="27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23</a:t>
            </a:fld>
            <a:endParaRPr/>
          </a:p>
        </p:txBody>
      </p:sp>
      <p:sp>
        <p:nvSpPr>
          <p:cNvPr id="22" name="Google Shape;608;g962d6e3d84_1_42"/>
          <p:cNvSpPr/>
          <p:nvPr/>
        </p:nvSpPr>
        <p:spPr>
          <a:xfrm>
            <a:off x="539457" y="3773577"/>
            <a:ext cx="1587294" cy="1204824"/>
          </a:xfrm>
          <a:custGeom>
            <a:avLst/>
            <a:gdLst/>
            <a:ahLst/>
            <a:cxnLst/>
            <a:rect l="l" t="t" r="r" b="b"/>
            <a:pathLst>
              <a:path w="6307957" h="4698694" extrusionOk="0">
                <a:moveTo>
                  <a:pt x="6306972" y="157182"/>
                </a:moveTo>
                <a:cubicBezTo>
                  <a:pt x="6126632" y="275437"/>
                  <a:pt x="5946293" y="394186"/>
                  <a:pt x="5765459" y="512441"/>
                </a:cubicBezTo>
                <a:cubicBezTo>
                  <a:pt x="5138212" y="923380"/>
                  <a:pt x="4510471" y="1334319"/>
                  <a:pt x="3882730" y="1744765"/>
                </a:cubicBezTo>
                <a:cubicBezTo>
                  <a:pt x="3870411" y="1753141"/>
                  <a:pt x="3864499" y="1759547"/>
                  <a:pt x="3865977" y="1777285"/>
                </a:cubicBezTo>
                <a:cubicBezTo>
                  <a:pt x="3867455" y="1790589"/>
                  <a:pt x="3857601" y="1810298"/>
                  <a:pt x="3846267" y="1817689"/>
                </a:cubicBezTo>
                <a:cubicBezTo>
                  <a:pt x="3812762" y="1839369"/>
                  <a:pt x="3776300" y="1856615"/>
                  <a:pt x="3740823" y="1875831"/>
                </a:cubicBezTo>
                <a:cubicBezTo>
                  <a:pt x="3737374" y="1877802"/>
                  <a:pt x="3732939" y="1878295"/>
                  <a:pt x="3728997" y="1878295"/>
                </a:cubicBezTo>
                <a:cubicBezTo>
                  <a:pt x="3699433" y="1876817"/>
                  <a:pt x="3699433" y="1876324"/>
                  <a:pt x="3675782" y="1896526"/>
                </a:cubicBezTo>
                <a:cubicBezTo>
                  <a:pt x="3710273" y="1920177"/>
                  <a:pt x="3737374" y="1948756"/>
                  <a:pt x="3746243" y="1990638"/>
                </a:cubicBezTo>
                <a:cubicBezTo>
                  <a:pt x="3749199" y="2004927"/>
                  <a:pt x="3753634" y="2019709"/>
                  <a:pt x="3753634" y="2033998"/>
                </a:cubicBezTo>
                <a:cubicBezTo>
                  <a:pt x="3753634" y="2090170"/>
                  <a:pt x="3777778" y="2134516"/>
                  <a:pt x="3818675" y="2170978"/>
                </a:cubicBezTo>
                <a:cubicBezTo>
                  <a:pt x="3849717" y="2198571"/>
                  <a:pt x="3862035" y="2234541"/>
                  <a:pt x="3860064" y="2274945"/>
                </a:cubicBezTo>
                <a:cubicBezTo>
                  <a:pt x="3857601" y="2321754"/>
                  <a:pt x="3852180" y="2368071"/>
                  <a:pt x="3848239" y="2414388"/>
                </a:cubicBezTo>
                <a:cubicBezTo>
                  <a:pt x="3842326" y="2484848"/>
                  <a:pt x="3730968" y="2547918"/>
                  <a:pt x="3663957" y="2502587"/>
                </a:cubicBezTo>
                <a:cubicBezTo>
                  <a:pt x="3642277" y="2488298"/>
                  <a:pt x="3619611" y="2475487"/>
                  <a:pt x="3594481" y="2460212"/>
                </a:cubicBezTo>
                <a:cubicBezTo>
                  <a:pt x="3594481" y="2471052"/>
                  <a:pt x="3594974" y="2477950"/>
                  <a:pt x="3594481" y="2484848"/>
                </a:cubicBezTo>
                <a:cubicBezTo>
                  <a:pt x="3592018" y="2519832"/>
                  <a:pt x="3589554" y="2554816"/>
                  <a:pt x="3586598" y="2589801"/>
                </a:cubicBezTo>
                <a:cubicBezTo>
                  <a:pt x="3585612" y="2601133"/>
                  <a:pt x="3581671" y="2612466"/>
                  <a:pt x="3582656" y="2623799"/>
                </a:cubicBezTo>
                <a:cubicBezTo>
                  <a:pt x="3588076" y="2682434"/>
                  <a:pt x="3576250" y="2738606"/>
                  <a:pt x="3552107" y="2791328"/>
                </a:cubicBezTo>
                <a:cubicBezTo>
                  <a:pt x="3540774" y="2815964"/>
                  <a:pt x="3539295" y="2838137"/>
                  <a:pt x="3554570" y="2860310"/>
                </a:cubicBezTo>
                <a:cubicBezTo>
                  <a:pt x="3565410" y="2876078"/>
                  <a:pt x="3560483" y="2886918"/>
                  <a:pt x="3544716" y="2895787"/>
                </a:cubicBezTo>
                <a:cubicBezTo>
                  <a:pt x="3518601" y="2910076"/>
                  <a:pt x="3505790" y="2931264"/>
                  <a:pt x="3500862" y="2961813"/>
                </a:cubicBezTo>
                <a:cubicBezTo>
                  <a:pt x="3497413" y="2984479"/>
                  <a:pt x="3484109" y="3006159"/>
                  <a:pt x="3475240" y="3027839"/>
                </a:cubicBezTo>
                <a:cubicBezTo>
                  <a:pt x="3467357" y="3046563"/>
                  <a:pt x="3460458" y="3065780"/>
                  <a:pt x="3451589" y="3084503"/>
                </a:cubicBezTo>
                <a:cubicBezTo>
                  <a:pt x="3445184" y="3097807"/>
                  <a:pt x="3449618" y="3106676"/>
                  <a:pt x="3458980" y="3117024"/>
                </a:cubicBezTo>
                <a:cubicBezTo>
                  <a:pt x="3522050" y="3186992"/>
                  <a:pt x="3587583" y="3255482"/>
                  <a:pt x="3646711" y="3328899"/>
                </a:cubicBezTo>
                <a:cubicBezTo>
                  <a:pt x="3695984" y="3389997"/>
                  <a:pt x="3739345" y="3456024"/>
                  <a:pt x="3782212" y="3521557"/>
                </a:cubicBezTo>
                <a:cubicBezTo>
                  <a:pt x="3818675" y="3576743"/>
                  <a:pt x="3825080" y="3638827"/>
                  <a:pt x="3803893" y="3700912"/>
                </a:cubicBezTo>
                <a:cubicBezTo>
                  <a:pt x="3772358" y="3791574"/>
                  <a:pt x="3736388" y="3880759"/>
                  <a:pt x="3704854" y="3970929"/>
                </a:cubicBezTo>
                <a:cubicBezTo>
                  <a:pt x="3686129" y="4025129"/>
                  <a:pt x="3674304" y="4081794"/>
                  <a:pt x="3654102" y="4135009"/>
                </a:cubicBezTo>
                <a:cubicBezTo>
                  <a:pt x="3634393" y="4186745"/>
                  <a:pt x="3607292" y="4236019"/>
                  <a:pt x="3584134" y="4286770"/>
                </a:cubicBezTo>
                <a:cubicBezTo>
                  <a:pt x="3571323" y="4315349"/>
                  <a:pt x="3558512" y="4343927"/>
                  <a:pt x="3549643" y="4373491"/>
                </a:cubicBezTo>
                <a:cubicBezTo>
                  <a:pt x="3546194" y="4384331"/>
                  <a:pt x="3551121" y="4400591"/>
                  <a:pt x="3558019" y="4410939"/>
                </a:cubicBezTo>
                <a:cubicBezTo>
                  <a:pt x="3575265" y="4438039"/>
                  <a:pt x="3594974" y="4463168"/>
                  <a:pt x="3614191" y="4488790"/>
                </a:cubicBezTo>
                <a:cubicBezTo>
                  <a:pt x="3644247" y="4528209"/>
                  <a:pt x="3682188" y="4557280"/>
                  <a:pt x="3727519" y="4576497"/>
                </a:cubicBezTo>
                <a:cubicBezTo>
                  <a:pt x="3741808" y="4582409"/>
                  <a:pt x="3756098" y="4588815"/>
                  <a:pt x="3769894" y="4596206"/>
                </a:cubicBezTo>
                <a:cubicBezTo>
                  <a:pt x="3804385" y="4614437"/>
                  <a:pt x="3809313" y="4631190"/>
                  <a:pt x="3801922" y="4668638"/>
                </a:cubicBezTo>
                <a:cubicBezTo>
                  <a:pt x="3796994" y="4693274"/>
                  <a:pt x="3777285" y="4690810"/>
                  <a:pt x="3762996" y="4698694"/>
                </a:cubicBezTo>
                <a:cubicBezTo>
                  <a:pt x="3731954" y="4698694"/>
                  <a:pt x="3700419" y="4698694"/>
                  <a:pt x="3669377" y="4698694"/>
                </a:cubicBezTo>
                <a:cubicBezTo>
                  <a:pt x="3660508" y="4697216"/>
                  <a:pt x="3651638" y="4694260"/>
                  <a:pt x="3643262" y="4694260"/>
                </a:cubicBezTo>
                <a:cubicBezTo>
                  <a:pt x="3573787" y="4691303"/>
                  <a:pt x="3504312" y="4687362"/>
                  <a:pt x="3434343" y="4685883"/>
                </a:cubicBezTo>
                <a:cubicBezTo>
                  <a:pt x="3365361" y="4684405"/>
                  <a:pt x="3299335" y="4668638"/>
                  <a:pt x="3235772" y="4643016"/>
                </a:cubicBezTo>
                <a:cubicBezTo>
                  <a:pt x="3194876" y="4626755"/>
                  <a:pt x="3183050" y="4604090"/>
                  <a:pt x="3191919" y="4561222"/>
                </a:cubicBezTo>
                <a:cubicBezTo>
                  <a:pt x="3196846" y="4536585"/>
                  <a:pt x="3206701" y="4512934"/>
                  <a:pt x="3215570" y="4489283"/>
                </a:cubicBezTo>
                <a:cubicBezTo>
                  <a:pt x="3240700" y="4422764"/>
                  <a:pt x="3269278" y="4357231"/>
                  <a:pt x="3289973" y="4289234"/>
                </a:cubicBezTo>
                <a:cubicBezTo>
                  <a:pt x="3309189" y="4225671"/>
                  <a:pt x="3317566" y="4159153"/>
                  <a:pt x="3335304" y="4095097"/>
                </a:cubicBezTo>
                <a:cubicBezTo>
                  <a:pt x="3359448" y="4007391"/>
                  <a:pt x="3387041" y="3920670"/>
                  <a:pt x="3396403" y="3829022"/>
                </a:cubicBezTo>
                <a:cubicBezTo>
                  <a:pt x="3398374" y="3809313"/>
                  <a:pt x="3409707" y="3790589"/>
                  <a:pt x="3415127" y="3770880"/>
                </a:cubicBezTo>
                <a:cubicBezTo>
                  <a:pt x="3417590" y="3762010"/>
                  <a:pt x="3419069" y="3750677"/>
                  <a:pt x="3415620" y="3742301"/>
                </a:cubicBezTo>
                <a:cubicBezTo>
                  <a:pt x="3401330" y="3706332"/>
                  <a:pt x="3369796" y="3688593"/>
                  <a:pt x="3338261" y="3669870"/>
                </a:cubicBezTo>
                <a:cubicBezTo>
                  <a:pt x="3303277" y="3649175"/>
                  <a:pt x="3269771" y="3625524"/>
                  <a:pt x="3236265" y="3601872"/>
                </a:cubicBezTo>
                <a:cubicBezTo>
                  <a:pt x="3223454" y="3593003"/>
                  <a:pt x="3212121" y="3582163"/>
                  <a:pt x="3197832" y="3570338"/>
                </a:cubicBezTo>
                <a:cubicBezTo>
                  <a:pt x="3168268" y="3619611"/>
                  <a:pt x="3140675" y="3666913"/>
                  <a:pt x="3111604" y="3713230"/>
                </a:cubicBezTo>
                <a:cubicBezTo>
                  <a:pt x="3095836" y="3738852"/>
                  <a:pt x="3079576" y="3764967"/>
                  <a:pt x="3058881" y="3786154"/>
                </a:cubicBezTo>
                <a:cubicBezTo>
                  <a:pt x="3031289" y="3814733"/>
                  <a:pt x="2998275" y="3838384"/>
                  <a:pt x="2968712" y="3865484"/>
                </a:cubicBezTo>
                <a:cubicBezTo>
                  <a:pt x="2921409" y="3909830"/>
                  <a:pt x="2868687" y="3944814"/>
                  <a:pt x="2808081" y="3968465"/>
                </a:cubicBezTo>
                <a:cubicBezTo>
                  <a:pt x="2787879" y="3976349"/>
                  <a:pt x="2766691" y="3985711"/>
                  <a:pt x="2749446" y="3999507"/>
                </a:cubicBezTo>
                <a:cubicBezTo>
                  <a:pt x="2711013" y="4030057"/>
                  <a:pt x="2668145" y="4048780"/>
                  <a:pt x="2620350" y="4057157"/>
                </a:cubicBezTo>
                <a:cubicBezTo>
                  <a:pt x="2587830" y="4062577"/>
                  <a:pt x="2558266" y="4070461"/>
                  <a:pt x="2542498" y="4103966"/>
                </a:cubicBezTo>
                <a:cubicBezTo>
                  <a:pt x="2539542" y="4110865"/>
                  <a:pt x="2530673" y="4115299"/>
                  <a:pt x="2524267" y="4120227"/>
                </a:cubicBezTo>
                <a:cubicBezTo>
                  <a:pt x="2457748" y="4169993"/>
                  <a:pt x="2391229" y="4218773"/>
                  <a:pt x="2325203" y="4269524"/>
                </a:cubicBezTo>
                <a:cubicBezTo>
                  <a:pt x="2305001" y="4284799"/>
                  <a:pt x="2286770" y="4303031"/>
                  <a:pt x="2269525" y="4321261"/>
                </a:cubicBezTo>
                <a:cubicBezTo>
                  <a:pt x="2257699" y="4333580"/>
                  <a:pt x="2258684" y="4346391"/>
                  <a:pt x="2271003" y="4360187"/>
                </a:cubicBezTo>
                <a:cubicBezTo>
                  <a:pt x="2281843" y="4372013"/>
                  <a:pt x="2294654" y="4386795"/>
                  <a:pt x="2295639" y="4401084"/>
                </a:cubicBezTo>
                <a:cubicBezTo>
                  <a:pt x="2300074" y="4446908"/>
                  <a:pt x="2323725" y="4469574"/>
                  <a:pt x="2367086" y="4478443"/>
                </a:cubicBezTo>
                <a:cubicBezTo>
                  <a:pt x="2410939" y="4487805"/>
                  <a:pt x="2435083" y="4517862"/>
                  <a:pt x="2441981" y="4562208"/>
                </a:cubicBezTo>
                <a:cubicBezTo>
                  <a:pt x="2446908" y="4594235"/>
                  <a:pt x="2438039" y="4606553"/>
                  <a:pt x="2405026" y="4608032"/>
                </a:cubicBezTo>
                <a:cubicBezTo>
                  <a:pt x="2283814" y="4612959"/>
                  <a:pt x="2162109" y="4619364"/>
                  <a:pt x="2040897" y="4621828"/>
                </a:cubicBezTo>
                <a:cubicBezTo>
                  <a:pt x="1992609" y="4622814"/>
                  <a:pt x="1943829" y="4619857"/>
                  <a:pt x="1899975" y="4594235"/>
                </a:cubicBezTo>
                <a:cubicBezTo>
                  <a:pt x="1886179" y="4586352"/>
                  <a:pt x="1880266" y="4578468"/>
                  <a:pt x="1883715" y="4561222"/>
                </a:cubicBezTo>
                <a:cubicBezTo>
                  <a:pt x="1891599" y="4520818"/>
                  <a:pt x="1897512" y="4480414"/>
                  <a:pt x="1902439" y="4439517"/>
                </a:cubicBezTo>
                <a:cubicBezTo>
                  <a:pt x="1903917" y="4427199"/>
                  <a:pt x="1903917" y="4411924"/>
                  <a:pt x="1898005" y="4402070"/>
                </a:cubicBezTo>
                <a:cubicBezTo>
                  <a:pt x="1879773" y="4373491"/>
                  <a:pt x="1884208" y="4349840"/>
                  <a:pt x="1904410" y="4324711"/>
                </a:cubicBezTo>
                <a:cubicBezTo>
                  <a:pt x="1932003" y="4290712"/>
                  <a:pt x="1944814" y="4252279"/>
                  <a:pt x="1946292" y="4207440"/>
                </a:cubicBezTo>
                <a:cubicBezTo>
                  <a:pt x="1948756" y="4132545"/>
                  <a:pt x="1964523" y="4059128"/>
                  <a:pt x="1991624" y="3989160"/>
                </a:cubicBezTo>
                <a:cubicBezTo>
                  <a:pt x="1994087" y="3982262"/>
                  <a:pt x="1998029" y="3973885"/>
                  <a:pt x="1996058" y="3967972"/>
                </a:cubicBezTo>
                <a:cubicBezTo>
                  <a:pt x="1982754" y="3932496"/>
                  <a:pt x="1993595" y="3898004"/>
                  <a:pt x="2000986" y="3864006"/>
                </a:cubicBezTo>
                <a:cubicBezTo>
                  <a:pt x="2004435" y="3847253"/>
                  <a:pt x="2001971" y="3834935"/>
                  <a:pt x="1991624" y="3821138"/>
                </a:cubicBezTo>
                <a:cubicBezTo>
                  <a:pt x="1974871" y="3799458"/>
                  <a:pt x="1961567" y="3774821"/>
                  <a:pt x="1946785" y="3752156"/>
                </a:cubicBezTo>
                <a:cubicBezTo>
                  <a:pt x="1943829" y="3747721"/>
                  <a:pt x="1939394" y="3743286"/>
                  <a:pt x="1934467" y="3740330"/>
                </a:cubicBezTo>
                <a:cubicBezTo>
                  <a:pt x="1844789" y="3690564"/>
                  <a:pt x="1774329" y="3618625"/>
                  <a:pt x="1704853" y="3544223"/>
                </a:cubicBezTo>
                <a:cubicBezTo>
                  <a:pt x="1666420" y="3503326"/>
                  <a:pt x="1625031" y="3464893"/>
                  <a:pt x="1584134" y="3424489"/>
                </a:cubicBezTo>
                <a:cubicBezTo>
                  <a:pt x="1578714" y="3430894"/>
                  <a:pt x="1574279" y="3435329"/>
                  <a:pt x="1570338" y="3440256"/>
                </a:cubicBezTo>
                <a:cubicBezTo>
                  <a:pt x="1496428" y="3532397"/>
                  <a:pt x="1423011" y="3625031"/>
                  <a:pt x="1348115" y="3716679"/>
                </a:cubicBezTo>
                <a:cubicBezTo>
                  <a:pt x="1329391" y="3739345"/>
                  <a:pt x="1308697" y="3760532"/>
                  <a:pt x="1286524" y="3779749"/>
                </a:cubicBezTo>
                <a:cubicBezTo>
                  <a:pt x="1257945" y="3804385"/>
                  <a:pt x="1236758" y="3832964"/>
                  <a:pt x="1219512" y="3866469"/>
                </a:cubicBezTo>
                <a:cubicBezTo>
                  <a:pt x="1205716" y="3892584"/>
                  <a:pt x="1187485" y="3919684"/>
                  <a:pt x="1164326" y="3936930"/>
                </a:cubicBezTo>
                <a:cubicBezTo>
                  <a:pt x="1121951" y="3967972"/>
                  <a:pt x="1085982" y="4003942"/>
                  <a:pt x="1053954" y="4044346"/>
                </a:cubicBezTo>
                <a:cubicBezTo>
                  <a:pt x="1048041" y="4052230"/>
                  <a:pt x="1040650" y="4059128"/>
                  <a:pt x="1033752" y="4066026"/>
                </a:cubicBezTo>
                <a:cubicBezTo>
                  <a:pt x="993841" y="4108401"/>
                  <a:pt x="945553" y="4131067"/>
                  <a:pt x="886918" y="4127618"/>
                </a:cubicBezTo>
                <a:cubicBezTo>
                  <a:pt x="872629" y="4126632"/>
                  <a:pt x="864745" y="4132052"/>
                  <a:pt x="857354" y="4143385"/>
                </a:cubicBezTo>
                <a:cubicBezTo>
                  <a:pt x="814979" y="4206948"/>
                  <a:pt x="771619" y="4269524"/>
                  <a:pt x="728751" y="4332594"/>
                </a:cubicBezTo>
                <a:cubicBezTo>
                  <a:pt x="726287" y="4336536"/>
                  <a:pt x="724809" y="4341464"/>
                  <a:pt x="722345" y="4345405"/>
                </a:cubicBezTo>
                <a:cubicBezTo>
                  <a:pt x="713969" y="4359202"/>
                  <a:pt x="704114" y="4372998"/>
                  <a:pt x="696231" y="4387288"/>
                </a:cubicBezTo>
                <a:cubicBezTo>
                  <a:pt x="687854" y="4402562"/>
                  <a:pt x="677014" y="4417344"/>
                  <a:pt x="674058" y="4433605"/>
                </a:cubicBezTo>
                <a:cubicBezTo>
                  <a:pt x="671101" y="4450850"/>
                  <a:pt x="671594" y="4467110"/>
                  <a:pt x="656812" y="4479429"/>
                </a:cubicBezTo>
                <a:cubicBezTo>
                  <a:pt x="653363" y="4482385"/>
                  <a:pt x="653363" y="4492732"/>
                  <a:pt x="654841" y="4499138"/>
                </a:cubicBezTo>
                <a:cubicBezTo>
                  <a:pt x="669130" y="4551860"/>
                  <a:pt x="647943" y="4590293"/>
                  <a:pt x="595713" y="4607046"/>
                </a:cubicBezTo>
                <a:cubicBezTo>
                  <a:pt x="546933" y="4622321"/>
                  <a:pt x="498152" y="4618379"/>
                  <a:pt x="450357" y="4603597"/>
                </a:cubicBezTo>
                <a:cubicBezTo>
                  <a:pt x="442966" y="4601626"/>
                  <a:pt x="434590" y="4589308"/>
                  <a:pt x="434590" y="4581424"/>
                </a:cubicBezTo>
                <a:cubicBezTo>
                  <a:pt x="432619" y="4533136"/>
                  <a:pt x="431633" y="4484356"/>
                  <a:pt x="431633" y="4436068"/>
                </a:cubicBezTo>
                <a:cubicBezTo>
                  <a:pt x="432126" y="4358709"/>
                  <a:pt x="452328" y="4287263"/>
                  <a:pt x="492732" y="4221237"/>
                </a:cubicBezTo>
                <a:cubicBezTo>
                  <a:pt x="534122" y="4154225"/>
                  <a:pt x="574033" y="4086228"/>
                  <a:pt x="615423" y="4019216"/>
                </a:cubicBezTo>
                <a:cubicBezTo>
                  <a:pt x="623799" y="4005420"/>
                  <a:pt x="636117" y="3994087"/>
                  <a:pt x="645479" y="3980783"/>
                </a:cubicBezTo>
                <a:cubicBezTo>
                  <a:pt x="651885" y="3972407"/>
                  <a:pt x="659768" y="3962552"/>
                  <a:pt x="660754" y="3953191"/>
                </a:cubicBezTo>
                <a:cubicBezTo>
                  <a:pt x="664203" y="3904903"/>
                  <a:pt x="686869" y="3867948"/>
                  <a:pt x="721853" y="3836413"/>
                </a:cubicBezTo>
                <a:cubicBezTo>
                  <a:pt x="745011" y="3815718"/>
                  <a:pt x="766691" y="3793545"/>
                  <a:pt x="787386" y="3769894"/>
                </a:cubicBezTo>
                <a:cubicBezTo>
                  <a:pt x="823356" y="3728504"/>
                  <a:pt x="858339" y="3686130"/>
                  <a:pt x="893816" y="3644247"/>
                </a:cubicBezTo>
                <a:cubicBezTo>
                  <a:pt x="882976" y="3642769"/>
                  <a:pt x="871151" y="3644740"/>
                  <a:pt x="861789" y="3650160"/>
                </a:cubicBezTo>
                <a:cubicBezTo>
                  <a:pt x="593250" y="3811776"/>
                  <a:pt x="317320" y="3960582"/>
                  <a:pt x="34984" y="4097561"/>
                </a:cubicBezTo>
                <a:cubicBezTo>
                  <a:pt x="27593" y="4101503"/>
                  <a:pt x="19217" y="4103966"/>
                  <a:pt x="9855" y="4107416"/>
                </a:cubicBezTo>
                <a:cubicBezTo>
                  <a:pt x="7884" y="4063562"/>
                  <a:pt x="3942" y="4019709"/>
                  <a:pt x="0" y="3975856"/>
                </a:cubicBezTo>
                <a:cubicBezTo>
                  <a:pt x="0" y="3961074"/>
                  <a:pt x="0" y="3946292"/>
                  <a:pt x="0" y="3931510"/>
                </a:cubicBezTo>
                <a:cubicBezTo>
                  <a:pt x="77359" y="3892092"/>
                  <a:pt x="155211" y="3854151"/>
                  <a:pt x="232077" y="3813747"/>
                </a:cubicBezTo>
                <a:cubicBezTo>
                  <a:pt x="482878" y="3682188"/>
                  <a:pt x="715940" y="3522542"/>
                  <a:pt x="953437" y="3369796"/>
                </a:cubicBezTo>
                <a:cubicBezTo>
                  <a:pt x="976595" y="3355014"/>
                  <a:pt x="994334" y="3330870"/>
                  <a:pt x="1014043" y="3310175"/>
                </a:cubicBezTo>
                <a:cubicBezTo>
                  <a:pt x="1017492" y="3306726"/>
                  <a:pt x="1020941" y="3299335"/>
                  <a:pt x="1019463" y="3294900"/>
                </a:cubicBezTo>
                <a:cubicBezTo>
                  <a:pt x="1012072" y="3266814"/>
                  <a:pt x="1026361" y="3245627"/>
                  <a:pt x="1039665" y="3223947"/>
                </a:cubicBezTo>
                <a:cubicBezTo>
                  <a:pt x="1064302" y="3182557"/>
                  <a:pt x="1090416" y="3141661"/>
                  <a:pt x="1114560" y="3099778"/>
                </a:cubicBezTo>
                <a:cubicBezTo>
                  <a:pt x="1118502" y="3092880"/>
                  <a:pt x="1119980" y="3080069"/>
                  <a:pt x="1116531" y="3073171"/>
                </a:cubicBezTo>
                <a:cubicBezTo>
                  <a:pt x="1103227" y="3045085"/>
                  <a:pt x="1103720" y="3016999"/>
                  <a:pt x="1112097" y="2988914"/>
                </a:cubicBezTo>
                <a:cubicBezTo>
                  <a:pt x="1127371" y="2938162"/>
                  <a:pt x="1141661" y="2885932"/>
                  <a:pt x="1162848" y="2837645"/>
                </a:cubicBezTo>
                <a:cubicBezTo>
                  <a:pt x="1175659" y="2807588"/>
                  <a:pt x="1200788" y="2783444"/>
                  <a:pt x="1220005" y="2756837"/>
                </a:cubicBezTo>
                <a:cubicBezTo>
                  <a:pt x="1220005" y="2739098"/>
                  <a:pt x="1220005" y="2719882"/>
                  <a:pt x="1220005" y="2698202"/>
                </a:cubicBezTo>
                <a:cubicBezTo>
                  <a:pt x="1183543" y="2695245"/>
                  <a:pt x="1170239" y="2666667"/>
                  <a:pt x="1171717" y="2633654"/>
                </a:cubicBezTo>
                <a:cubicBezTo>
                  <a:pt x="1174181" y="2578960"/>
                  <a:pt x="1177630" y="2523774"/>
                  <a:pt x="1187485" y="2470067"/>
                </a:cubicBezTo>
                <a:cubicBezTo>
                  <a:pt x="1207687" y="2360680"/>
                  <a:pt x="1242178" y="2255728"/>
                  <a:pt x="1286031" y="2153733"/>
                </a:cubicBezTo>
                <a:cubicBezTo>
                  <a:pt x="1345652" y="2014782"/>
                  <a:pt x="1439271" y="1906381"/>
                  <a:pt x="1571816" y="1831978"/>
                </a:cubicBezTo>
                <a:cubicBezTo>
                  <a:pt x="1590540" y="1821631"/>
                  <a:pt x="1608278" y="1809313"/>
                  <a:pt x="1627494" y="1800936"/>
                </a:cubicBezTo>
                <a:cubicBezTo>
                  <a:pt x="1672826" y="1781227"/>
                  <a:pt x="1700419" y="1751663"/>
                  <a:pt x="1687608" y="1696477"/>
                </a:cubicBezTo>
                <a:cubicBezTo>
                  <a:pt x="1674797" y="1700419"/>
                  <a:pt x="1660508" y="1705839"/>
                  <a:pt x="1646218" y="1709288"/>
                </a:cubicBezTo>
                <a:cubicBezTo>
                  <a:pt x="1632915" y="1712737"/>
                  <a:pt x="1618625" y="1715693"/>
                  <a:pt x="1605321" y="1716186"/>
                </a:cubicBezTo>
                <a:cubicBezTo>
                  <a:pt x="1573787" y="1717172"/>
                  <a:pt x="1558512" y="1691057"/>
                  <a:pt x="1572801" y="1662478"/>
                </a:cubicBezTo>
                <a:cubicBezTo>
                  <a:pt x="1576250" y="1655087"/>
                  <a:pt x="1582656" y="1649175"/>
                  <a:pt x="1584627" y="1641291"/>
                </a:cubicBezTo>
                <a:cubicBezTo>
                  <a:pt x="1589061" y="1623060"/>
                  <a:pt x="1592018" y="1604336"/>
                  <a:pt x="1595467" y="1588076"/>
                </a:cubicBezTo>
                <a:cubicBezTo>
                  <a:pt x="1586105" y="1582656"/>
                  <a:pt x="1573294" y="1579207"/>
                  <a:pt x="1571816" y="1573294"/>
                </a:cubicBezTo>
                <a:cubicBezTo>
                  <a:pt x="1567381" y="1554570"/>
                  <a:pt x="1566888" y="1534368"/>
                  <a:pt x="1565410" y="1515152"/>
                </a:cubicBezTo>
                <a:cubicBezTo>
                  <a:pt x="1565410" y="1513181"/>
                  <a:pt x="1569845" y="1509731"/>
                  <a:pt x="1572801" y="1509239"/>
                </a:cubicBezTo>
                <a:cubicBezTo>
                  <a:pt x="1600887" y="1507761"/>
                  <a:pt x="1596945" y="1486080"/>
                  <a:pt x="1601872" y="1467356"/>
                </a:cubicBezTo>
                <a:cubicBezTo>
                  <a:pt x="1610249" y="1434343"/>
                  <a:pt x="1618133" y="1398867"/>
                  <a:pt x="1636856" y="1371766"/>
                </a:cubicBezTo>
                <a:cubicBezTo>
                  <a:pt x="1743779" y="1217049"/>
                  <a:pt x="1952698" y="1196847"/>
                  <a:pt x="2086721" y="1329391"/>
                </a:cubicBezTo>
                <a:cubicBezTo>
                  <a:pt x="2124661" y="1366839"/>
                  <a:pt x="2153733" y="1414141"/>
                  <a:pt x="2186746" y="1457009"/>
                </a:cubicBezTo>
                <a:cubicBezTo>
                  <a:pt x="2204484" y="1479675"/>
                  <a:pt x="2221730" y="1502833"/>
                  <a:pt x="2240453" y="1524513"/>
                </a:cubicBezTo>
                <a:cubicBezTo>
                  <a:pt x="2253757" y="1540281"/>
                  <a:pt x="2247844" y="1551121"/>
                  <a:pt x="2232077" y="1556048"/>
                </a:cubicBezTo>
                <a:cubicBezTo>
                  <a:pt x="2201527" y="1565410"/>
                  <a:pt x="2170485" y="1572309"/>
                  <a:pt x="2138951" y="1579207"/>
                </a:cubicBezTo>
                <a:cubicBezTo>
                  <a:pt x="2108894" y="1586105"/>
                  <a:pt x="2098546" y="1604336"/>
                  <a:pt x="2110865" y="1632422"/>
                </a:cubicBezTo>
                <a:cubicBezTo>
                  <a:pt x="2115299" y="1642769"/>
                  <a:pt x="2121212" y="1653117"/>
                  <a:pt x="2127125" y="1662971"/>
                </a:cubicBezTo>
                <a:cubicBezTo>
                  <a:pt x="2148312" y="1699926"/>
                  <a:pt x="2145356" y="1706332"/>
                  <a:pt x="2109879" y="1715201"/>
                </a:cubicBezTo>
                <a:cubicBezTo>
                  <a:pt x="2105445" y="1729490"/>
                  <a:pt x="2100517" y="1741316"/>
                  <a:pt x="2098054" y="1753634"/>
                </a:cubicBezTo>
                <a:cubicBezTo>
                  <a:pt x="2094112" y="1775314"/>
                  <a:pt x="2089185" y="1797487"/>
                  <a:pt x="2090663" y="1818675"/>
                </a:cubicBezTo>
                <a:cubicBezTo>
                  <a:pt x="2092141" y="1842326"/>
                  <a:pt x="2088692" y="1858586"/>
                  <a:pt x="2064055" y="1866962"/>
                </a:cubicBezTo>
                <a:cubicBezTo>
                  <a:pt x="2058142" y="1868933"/>
                  <a:pt x="2055186" y="1877802"/>
                  <a:pt x="2049766" y="1882237"/>
                </a:cubicBezTo>
                <a:cubicBezTo>
                  <a:pt x="2037448" y="1891599"/>
                  <a:pt x="2025129" y="1902439"/>
                  <a:pt x="2010840" y="1908352"/>
                </a:cubicBezTo>
                <a:cubicBezTo>
                  <a:pt x="1996551" y="1914265"/>
                  <a:pt x="1980291" y="1914757"/>
                  <a:pt x="1965016" y="1917714"/>
                </a:cubicBezTo>
                <a:cubicBezTo>
                  <a:pt x="1965016" y="1920670"/>
                  <a:pt x="1965016" y="1923134"/>
                  <a:pt x="1965016" y="1926090"/>
                </a:cubicBezTo>
                <a:cubicBezTo>
                  <a:pt x="1973392" y="1933481"/>
                  <a:pt x="1981769" y="1940872"/>
                  <a:pt x="1990638" y="1947770"/>
                </a:cubicBezTo>
                <a:cubicBezTo>
                  <a:pt x="2066519" y="2006898"/>
                  <a:pt x="2104459" y="2085243"/>
                  <a:pt x="2103474" y="2180340"/>
                </a:cubicBezTo>
                <a:cubicBezTo>
                  <a:pt x="2102488" y="2269032"/>
                  <a:pt x="2096576" y="2357231"/>
                  <a:pt x="2092634" y="2445923"/>
                </a:cubicBezTo>
                <a:cubicBezTo>
                  <a:pt x="2092141" y="2457748"/>
                  <a:pt x="2091155" y="2470067"/>
                  <a:pt x="2090170" y="2485341"/>
                </a:cubicBezTo>
                <a:cubicBezTo>
                  <a:pt x="2144863" y="2480907"/>
                  <a:pt x="2197093" y="2476965"/>
                  <a:pt x="2248830" y="2472530"/>
                </a:cubicBezTo>
                <a:cubicBezTo>
                  <a:pt x="2273466" y="2470559"/>
                  <a:pt x="2297610" y="2466617"/>
                  <a:pt x="2322247" y="2464646"/>
                </a:cubicBezTo>
                <a:cubicBezTo>
                  <a:pt x="2369549" y="2460705"/>
                  <a:pt x="2417344" y="2458241"/>
                  <a:pt x="2454299" y="2421779"/>
                </a:cubicBezTo>
                <a:cubicBezTo>
                  <a:pt x="2460212" y="2415866"/>
                  <a:pt x="2470067" y="2412910"/>
                  <a:pt x="2477950" y="2408968"/>
                </a:cubicBezTo>
                <a:cubicBezTo>
                  <a:pt x="2510471" y="2395171"/>
                  <a:pt x="2542991" y="2387288"/>
                  <a:pt x="2569598" y="2421779"/>
                </a:cubicBezTo>
                <a:cubicBezTo>
                  <a:pt x="2631683" y="2378911"/>
                  <a:pt x="2692782" y="2337029"/>
                  <a:pt x="2752895" y="2294161"/>
                </a:cubicBezTo>
                <a:cubicBezTo>
                  <a:pt x="2757822" y="2290712"/>
                  <a:pt x="2761271" y="2279872"/>
                  <a:pt x="2760286" y="2273466"/>
                </a:cubicBezTo>
                <a:cubicBezTo>
                  <a:pt x="2748460" y="2210397"/>
                  <a:pt x="2758808" y="2149791"/>
                  <a:pt x="2777532" y="2089185"/>
                </a:cubicBezTo>
                <a:cubicBezTo>
                  <a:pt x="2787386" y="2058142"/>
                  <a:pt x="2789357" y="2024637"/>
                  <a:pt x="2794284" y="1992116"/>
                </a:cubicBezTo>
                <a:cubicBezTo>
                  <a:pt x="2806603" y="1908352"/>
                  <a:pt x="2851934" y="1849224"/>
                  <a:pt x="2927815" y="1812762"/>
                </a:cubicBezTo>
                <a:cubicBezTo>
                  <a:pt x="2940626" y="1806849"/>
                  <a:pt x="2953437" y="1796994"/>
                  <a:pt x="2960828" y="1785661"/>
                </a:cubicBezTo>
                <a:cubicBezTo>
                  <a:pt x="2967726" y="1775314"/>
                  <a:pt x="2967726" y="1760039"/>
                  <a:pt x="2971668" y="1742301"/>
                </a:cubicBezTo>
                <a:cubicBezTo>
                  <a:pt x="2951959" y="1747228"/>
                  <a:pt x="2940133" y="1752156"/>
                  <a:pt x="2928307" y="1752156"/>
                </a:cubicBezTo>
                <a:cubicBezTo>
                  <a:pt x="2919438" y="1752156"/>
                  <a:pt x="2908598" y="1747721"/>
                  <a:pt x="2903178" y="1741316"/>
                </a:cubicBezTo>
                <a:cubicBezTo>
                  <a:pt x="2898744" y="1736388"/>
                  <a:pt x="2898251" y="1720128"/>
                  <a:pt x="2902193" y="1717172"/>
                </a:cubicBezTo>
                <a:cubicBezTo>
                  <a:pt x="2929293" y="1696970"/>
                  <a:pt x="2915497" y="1674304"/>
                  <a:pt x="2908598" y="1651638"/>
                </a:cubicBezTo>
                <a:cubicBezTo>
                  <a:pt x="2907613" y="1648682"/>
                  <a:pt x="2906627" y="1645726"/>
                  <a:pt x="2906135" y="1643262"/>
                </a:cubicBezTo>
                <a:cubicBezTo>
                  <a:pt x="2895294" y="1640305"/>
                  <a:pt x="2883469" y="1640305"/>
                  <a:pt x="2876571" y="1633900"/>
                </a:cubicBezTo>
                <a:cubicBezTo>
                  <a:pt x="2855383" y="1615669"/>
                  <a:pt x="2855383" y="1603843"/>
                  <a:pt x="2876571" y="1584627"/>
                </a:cubicBezTo>
                <a:cubicBezTo>
                  <a:pt x="2888396" y="1573787"/>
                  <a:pt x="2890860" y="1562454"/>
                  <a:pt x="2887903" y="1547672"/>
                </a:cubicBezTo>
                <a:cubicBezTo>
                  <a:pt x="2864745" y="1424489"/>
                  <a:pt x="2912047" y="1332841"/>
                  <a:pt x="3015029" y="1267307"/>
                </a:cubicBezTo>
                <a:cubicBezTo>
                  <a:pt x="3118009" y="1201774"/>
                  <a:pt x="3222469" y="1201281"/>
                  <a:pt x="3325450" y="1266322"/>
                </a:cubicBezTo>
                <a:cubicBezTo>
                  <a:pt x="3358463" y="1287016"/>
                  <a:pt x="3386548" y="1316088"/>
                  <a:pt x="3416605" y="1340724"/>
                </a:cubicBezTo>
                <a:cubicBezTo>
                  <a:pt x="3430402" y="1352057"/>
                  <a:pt x="3445184" y="1361912"/>
                  <a:pt x="3458487" y="1373737"/>
                </a:cubicBezTo>
                <a:cubicBezTo>
                  <a:pt x="3463907" y="1378172"/>
                  <a:pt x="3466864" y="1385563"/>
                  <a:pt x="3471298" y="1390490"/>
                </a:cubicBezTo>
                <a:cubicBezTo>
                  <a:pt x="3477704" y="1397881"/>
                  <a:pt x="3483617" y="1406258"/>
                  <a:pt x="3491500" y="1410692"/>
                </a:cubicBezTo>
                <a:cubicBezTo>
                  <a:pt x="3510717" y="1421040"/>
                  <a:pt x="3513673" y="1430894"/>
                  <a:pt x="3494949" y="1442227"/>
                </a:cubicBezTo>
                <a:cubicBezTo>
                  <a:pt x="3468342" y="1457995"/>
                  <a:pt x="3439763" y="1470806"/>
                  <a:pt x="3412171" y="1485095"/>
                </a:cubicBezTo>
                <a:cubicBezTo>
                  <a:pt x="3405765" y="1488544"/>
                  <a:pt x="3398867" y="1491500"/>
                  <a:pt x="3387041" y="1496920"/>
                </a:cubicBezTo>
                <a:cubicBezTo>
                  <a:pt x="3400838" y="1517615"/>
                  <a:pt x="3413156" y="1537324"/>
                  <a:pt x="3426952" y="1556048"/>
                </a:cubicBezTo>
                <a:cubicBezTo>
                  <a:pt x="3448140" y="1584134"/>
                  <a:pt x="3448140" y="1584134"/>
                  <a:pt x="3426460" y="1612712"/>
                </a:cubicBezTo>
                <a:cubicBezTo>
                  <a:pt x="3421040" y="1620103"/>
                  <a:pt x="3425967" y="1634885"/>
                  <a:pt x="3420547" y="1642276"/>
                </a:cubicBezTo>
                <a:cubicBezTo>
                  <a:pt x="3409214" y="1658044"/>
                  <a:pt x="3409707" y="1673319"/>
                  <a:pt x="3414634" y="1689579"/>
                </a:cubicBezTo>
                <a:cubicBezTo>
                  <a:pt x="3418083" y="1700419"/>
                  <a:pt x="3424981" y="1710766"/>
                  <a:pt x="3426460" y="1722099"/>
                </a:cubicBezTo>
                <a:cubicBezTo>
                  <a:pt x="3430402" y="1746736"/>
                  <a:pt x="3440256" y="1774329"/>
                  <a:pt x="3433358" y="1796502"/>
                </a:cubicBezTo>
                <a:cubicBezTo>
                  <a:pt x="3425474" y="1822124"/>
                  <a:pt x="3396896" y="1828529"/>
                  <a:pt x="3368810" y="1823602"/>
                </a:cubicBezTo>
                <a:cubicBezTo>
                  <a:pt x="3361419" y="1822124"/>
                  <a:pt x="3353043" y="1825080"/>
                  <a:pt x="3342695" y="1826558"/>
                </a:cubicBezTo>
                <a:cubicBezTo>
                  <a:pt x="3370288" y="1862528"/>
                  <a:pt x="3418083" y="1873861"/>
                  <a:pt x="3450604" y="1853166"/>
                </a:cubicBezTo>
                <a:cubicBezTo>
                  <a:pt x="3469820" y="1840848"/>
                  <a:pt x="3495442" y="1837398"/>
                  <a:pt x="3503819" y="1807342"/>
                </a:cubicBezTo>
                <a:cubicBezTo>
                  <a:pt x="3506775" y="1796502"/>
                  <a:pt x="3534368" y="1788618"/>
                  <a:pt x="3551121" y="1787632"/>
                </a:cubicBezTo>
                <a:cubicBezTo>
                  <a:pt x="3564918" y="1787140"/>
                  <a:pt x="3569352" y="1784183"/>
                  <a:pt x="3573787" y="1772850"/>
                </a:cubicBezTo>
                <a:cubicBezTo>
                  <a:pt x="3576743" y="1764474"/>
                  <a:pt x="3581671" y="1756098"/>
                  <a:pt x="3588076" y="1750185"/>
                </a:cubicBezTo>
                <a:cubicBezTo>
                  <a:pt x="3617147" y="1723577"/>
                  <a:pt x="3647204" y="1697462"/>
                  <a:pt x="3676768" y="1671348"/>
                </a:cubicBezTo>
                <a:cubicBezTo>
                  <a:pt x="3678739" y="1669869"/>
                  <a:pt x="3681202" y="1667406"/>
                  <a:pt x="3680710" y="1665435"/>
                </a:cubicBezTo>
                <a:cubicBezTo>
                  <a:pt x="3674304" y="1637349"/>
                  <a:pt x="3696477" y="1627494"/>
                  <a:pt x="3714708" y="1623553"/>
                </a:cubicBezTo>
                <a:cubicBezTo>
                  <a:pt x="3732446" y="1620103"/>
                  <a:pt x="3752156" y="1627002"/>
                  <a:pt x="3771372" y="1629465"/>
                </a:cubicBezTo>
                <a:cubicBezTo>
                  <a:pt x="3771372" y="1632422"/>
                  <a:pt x="3771865" y="1635378"/>
                  <a:pt x="3771865" y="1638827"/>
                </a:cubicBezTo>
                <a:cubicBezTo>
                  <a:pt x="4279872" y="1262380"/>
                  <a:pt x="4787879" y="885440"/>
                  <a:pt x="5295886" y="508992"/>
                </a:cubicBezTo>
                <a:cubicBezTo>
                  <a:pt x="5298350" y="512441"/>
                  <a:pt x="5300813" y="515398"/>
                  <a:pt x="5303277" y="518847"/>
                </a:cubicBezTo>
                <a:cubicBezTo>
                  <a:pt x="4831732" y="868687"/>
                  <a:pt x="4360187" y="1218527"/>
                  <a:pt x="3888643" y="1568367"/>
                </a:cubicBezTo>
                <a:cubicBezTo>
                  <a:pt x="3889628" y="1569845"/>
                  <a:pt x="3890613" y="1570830"/>
                  <a:pt x="3891599" y="1572309"/>
                </a:cubicBezTo>
                <a:cubicBezTo>
                  <a:pt x="3898004" y="1568367"/>
                  <a:pt x="3904903" y="1564425"/>
                  <a:pt x="3911308" y="1559990"/>
                </a:cubicBezTo>
                <a:cubicBezTo>
                  <a:pt x="4659276" y="1044100"/>
                  <a:pt x="5407736" y="528702"/>
                  <a:pt x="6155704" y="12811"/>
                </a:cubicBezTo>
                <a:cubicBezTo>
                  <a:pt x="6161124" y="9362"/>
                  <a:pt x="6165065" y="4435"/>
                  <a:pt x="6169992" y="0"/>
                </a:cubicBezTo>
                <a:cubicBezTo>
                  <a:pt x="6173442" y="0"/>
                  <a:pt x="6176398" y="0"/>
                  <a:pt x="6179847" y="0"/>
                </a:cubicBezTo>
                <a:cubicBezTo>
                  <a:pt x="6172456" y="8376"/>
                  <a:pt x="6167036" y="19217"/>
                  <a:pt x="6158167" y="25622"/>
                </a:cubicBezTo>
                <a:cubicBezTo>
                  <a:pt x="5377679" y="564178"/>
                  <a:pt x="4597192" y="1102242"/>
                  <a:pt x="3816704" y="1640305"/>
                </a:cubicBezTo>
                <a:cubicBezTo>
                  <a:pt x="3808327" y="1646218"/>
                  <a:pt x="3799458" y="1652131"/>
                  <a:pt x="3789603" y="1659522"/>
                </a:cubicBezTo>
                <a:cubicBezTo>
                  <a:pt x="3794531" y="1665435"/>
                  <a:pt x="3797980" y="1669377"/>
                  <a:pt x="3801429" y="1673811"/>
                </a:cubicBezTo>
                <a:cubicBezTo>
                  <a:pt x="3804878" y="1678246"/>
                  <a:pt x="3807834" y="1683173"/>
                  <a:pt x="3811284" y="1688593"/>
                </a:cubicBezTo>
                <a:cubicBezTo>
                  <a:pt x="4103967" y="1484109"/>
                  <a:pt x="4393200" y="1282089"/>
                  <a:pt x="4682434" y="1080069"/>
                </a:cubicBezTo>
                <a:cubicBezTo>
                  <a:pt x="4684898" y="1083518"/>
                  <a:pt x="4686869" y="1086475"/>
                  <a:pt x="4689333" y="1089924"/>
                </a:cubicBezTo>
                <a:cubicBezTo>
                  <a:pt x="4400099" y="1291944"/>
                  <a:pt x="4111358" y="1493964"/>
                  <a:pt x="3821631" y="1696477"/>
                </a:cubicBezTo>
                <a:cubicBezTo>
                  <a:pt x="3834442" y="1714215"/>
                  <a:pt x="3845775" y="1729983"/>
                  <a:pt x="3858586" y="1747228"/>
                </a:cubicBezTo>
                <a:cubicBezTo>
                  <a:pt x="3866962" y="1741808"/>
                  <a:pt x="3874353" y="1737374"/>
                  <a:pt x="3881744" y="1732446"/>
                </a:cubicBezTo>
                <a:cubicBezTo>
                  <a:pt x="4378911" y="1406750"/>
                  <a:pt x="4876078" y="1081547"/>
                  <a:pt x="5373245" y="755851"/>
                </a:cubicBezTo>
                <a:cubicBezTo>
                  <a:pt x="5671840" y="560237"/>
                  <a:pt x="5970436" y="364622"/>
                  <a:pt x="6269525" y="169500"/>
                </a:cubicBezTo>
                <a:cubicBezTo>
                  <a:pt x="6280857" y="162109"/>
                  <a:pt x="6295147" y="158167"/>
                  <a:pt x="6307957" y="152747"/>
                </a:cubicBezTo>
                <a:cubicBezTo>
                  <a:pt x="6306972" y="153732"/>
                  <a:pt x="6306972" y="155703"/>
                  <a:pt x="6306972" y="157182"/>
                </a:cubicBezTo>
                <a:close/>
                <a:moveTo>
                  <a:pt x="1942843" y="2975117"/>
                </a:moveTo>
                <a:cubicBezTo>
                  <a:pt x="1953683" y="2992855"/>
                  <a:pt x="1959596" y="3010101"/>
                  <a:pt x="1971914" y="3020941"/>
                </a:cubicBezTo>
                <a:cubicBezTo>
                  <a:pt x="2012318" y="3056418"/>
                  <a:pt x="2045331" y="3101256"/>
                  <a:pt x="2099039" y="3118995"/>
                </a:cubicBezTo>
                <a:cubicBezTo>
                  <a:pt x="2109387" y="3122444"/>
                  <a:pt x="2117270" y="3132299"/>
                  <a:pt x="2126632" y="3139197"/>
                </a:cubicBezTo>
                <a:cubicBezTo>
                  <a:pt x="2140429" y="3149052"/>
                  <a:pt x="2154718" y="3157921"/>
                  <a:pt x="2140429" y="3178123"/>
                </a:cubicBezTo>
                <a:cubicBezTo>
                  <a:pt x="2138951" y="3180586"/>
                  <a:pt x="2142892" y="3187977"/>
                  <a:pt x="2145849" y="3191919"/>
                </a:cubicBezTo>
                <a:cubicBezTo>
                  <a:pt x="2151269" y="3199310"/>
                  <a:pt x="2158660" y="3204730"/>
                  <a:pt x="2163587" y="3212614"/>
                </a:cubicBezTo>
                <a:cubicBezTo>
                  <a:pt x="2233555" y="3320522"/>
                  <a:pt x="2304509" y="3427938"/>
                  <a:pt x="2373491" y="3536832"/>
                </a:cubicBezTo>
                <a:cubicBezTo>
                  <a:pt x="2406504" y="3589554"/>
                  <a:pt x="2411431" y="3650653"/>
                  <a:pt x="2405519" y="3710273"/>
                </a:cubicBezTo>
                <a:cubicBezTo>
                  <a:pt x="2400099" y="3762996"/>
                  <a:pt x="2386795" y="3814733"/>
                  <a:pt x="2376940" y="3866962"/>
                </a:cubicBezTo>
                <a:cubicBezTo>
                  <a:pt x="2376940" y="3866962"/>
                  <a:pt x="2377926" y="3867455"/>
                  <a:pt x="2378418" y="3866962"/>
                </a:cubicBezTo>
                <a:cubicBezTo>
                  <a:pt x="2381867" y="3863513"/>
                  <a:pt x="2385809" y="3860557"/>
                  <a:pt x="2389258" y="3857108"/>
                </a:cubicBezTo>
                <a:cubicBezTo>
                  <a:pt x="2456270" y="3791574"/>
                  <a:pt x="2523282" y="3726041"/>
                  <a:pt x="2617394" y="3699926"/>
                </a:cubicBezTo>
                <a:cubicBezTo>
                  <a:pt x="2625277" y="3697955"/>
                  <a:pt x="2632668" y="3688100"/>
                  <a:pt x="2636610" y="3680217"/>
                </a:cubicBezTo>
                <a:cubicBezTo>
                  <a:pt x="2656319" y="3639320"/>
                  <a:pt x="2680956" y="3604829"/>
                  <a:pt x="2721360" y="3580685"/>
                </a:cubicBezTo>
                <a:cubicBezTo>
                  <a:pt x="2734664" y="3572801"/>
                  <a:pt x="2742055" y="3552599"/>
                  <a:pt x="2748953" y="3536832"/>
                </a:cubicBezTo>
                <a:cubicBezTo>
                  <a:pt x="2764228" y="3500862"/>
                  <a:pt x="2775068" y="3462429"/>
                  <a:pt x="2792313" y="3427445"/>
                </a:cubicBezTo>
                <a:cubicBezTo>
                  <a:pt x="2815472" y="3381128"/>
                  <a:pt x="2842079" y="3336782"/>
                  <a:pt x="2869673" y="3292929"/>
                </a:cubicBezTo>
                <a:cubicBezTo>
                  <a:pt x="2882483" y="3272727"/>
                  <a:pt x="2883469" y="3256960"/>
                  <a:pt x="2874600" y="3234294"/>
                </a:cubicBezTo>
                <a:cubicBezTo>
                  <a:pt x="2813501" y="3081547"/>
                  <a:pt x="2813994" y="2930771"/>
                  <a:pt x="2894802" y="2783444"/>
                </a:cubicBezTo>
                <a:cubicBezTo>
                  <a:pt x="2906627" y="2761764"/>
                  <a:pt x="2915497" y="2739098"/>
                  <a:pt x="2927322" y="2717418"/>
                </a:cubicBezTo>
                <a:cubicBezTo>
                  <a:pt x="2935206" y="2702636"/>
                  <a:pt x="2931757" y="2693274"/>
                  <a:pt x="2920424" y="2681449"/>
                </a:cubicBezTo>
                <a:cubicBezTo>
                  <a:pt x="2874107" y="2632668"/>
                  <a:pt x="2845036" y="2576989"/>
                  <a:pt x="2850948" y="2507021"/>
                </a:cubicBezTo>
                <a:cubicBezTo>
                  <a:pt x="2851934" y="2494703"/>
                  <a:pt x="2846021" y="2481399"/>
                  <a:pt x="2842572" y="2465139"/>
                </a:cubicBezTo>
                <a:cubicBezTo>
                  <a:pt x="2815472" y="2480414"/>
                  <a:pt x="2792313" y="2493225"/>
                  <a:pt x="2770141" y="2506529"/>
                </a:cubicBezTo>
                <a:cubicBezTo>
                  <a:pt x="2766691" y="2508992"/>
                  <a:pt x="2763735" y="2514905"/>
                  <a:pt x="2763242" y="2519832"/>
                </a:cubicBezTo>
                <a:cubicBezTo>
                  <a:pt x="2761271" y="2555802"/>
                  <a:pt x="2750924" y="2567628"/>
                  <a:pt x="2714954" y="2571077"/>
                </a:cubicBezTo>
                <a:cubicBezTo>
                  <a:pt x="2698201" y="2572555"/>
                  <a:pt x="2680956" y="2573048"/>
                  <a:pt x="2664203" y="2573540"/>
                </a:cubicBezTo>
                <a:cubicBezTo>
                  <a:pt x="2657798" y="2635132"/>
                  <a:pt x="2657798" y="2635132"/>
                  <a:pt x="2613452" y="2639566"/>
                </a:cubicBezTo>
                <a:cubicBezTo>
                  <a:pt x="2612959" y="2664696"/>
                  <a:pt x="2589308" y="2665681"/>
                  <a:pt x="2575018" y="2677999"/>
                </a:cubicBezTo>
                <a:cubicBezTo>
                  <a:pt x="2543484" y="2705100"/>
                  <a:pt x="2511949" y="2703622"/>
                  <a:pt x="2475979" y="2695245"/>
                </a:cubicBezTo>
                <a:cubicBezTo>
                  <a:pt x="2464647" y="2692781"/>
                  <a:pt x="2449865" y="2694260"/>
                  <a:pt x="2439517" y="2699680"/>
                </a:cubicBezTo>
                <a:cubicBezTo>
                  <a:pt x="2352304" y="2745011"/>
                  <a:pt x="2265090" y="2790835"/>
                  <a:pt x="2178862" y="2838630"/>
                </a:cubicBezTo>
                <a:cubicBezTo>
                  <a:pt x="2101010" y="2881991"/>
                  <a:pt x="2024144" y="2927815"/>
                  <a:pt x="1942843" y="2975117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1623317" y="304384"/>
            <a:ext cx="58973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i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roid Sans"/>
              </a:rPr>
              <a:t>CONDICIONES DE EXTINCION</a:t>
            </a:r>
          </a:p>
          <a:p>
            <a:endParaRPr lang="es-AR" dirty="0">
              <a:solidFill>
                <a:schemeClr val="bg1"/>
              </a:solidFill>
              <a:latin typeface="Droid Sans"/>
            </a:endParaRPr>
          </a:p>
        </p:txBody>
      </p:sp>
      <p:sp>
        <p:nvSpPr>
          <p:cNvPr id="4" name="Marcador de texto 3"/>
          <p:cNvSpPr>
            <a:spLocks noGrp="1"/>
          </p:cNvSpPr>
          <p:nvPr>
            <p:ph type="body" idx="1"/>
          </p:nvPr>
        </p:nvSpPr>
        <p:spPr>
          <a:xfrm>
            <a:off x="308225" y="1028090"/>
            <a:ext cx="8691937" cy="2300736"/>
          </a:xfrm>
        </p:spPr>
        <p:txBody>
          <a:bodyPr/>
          <a:lstStyle/>
          <a:p>
            <a:pPr algn="l"/>
            <a:r>
              <a:rPr lang="es-ES" sz="1800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Generales:</a:t>
            </a:r>
          </a:p>
          <a:p>
            <a:pPr algn="l"/>
            <a:r>
              <a:rPr lang="es-ES" sz="1800" dirty="0" smtClean="0"/>
              <a:t>- </a:t>
            </a:r>
            <a:r>
              <a:rPr lang="es-ES" sz="1800" dirty="0" smtClean="0">
                <a:solidFill>
                  <a:srgbClr val="FFFF00"/>
                </a:solidFill>
              </a:rPr>
              <a:t>Matafuegos</a:t>
            </a:r>
            <a:r>
              <a:rPr lang="es-ES" sz="1800" dirty="0" smtClean="0"/>
              <a:t> </a:t>
            </a:r>
            <a:r>
              <a:rPr lang="es-ES" sz="1800" dirty="0"/>
              <a:t>con potencial mínimo de extinción equivalente a </a:t>
            </a:r>
            <a:r>
              <a:rPr lang="es-ES" sz="1800" dirty="0">
                <a:solidFill>
                  <a:srgbClr val="FFFF00"/>
                </a:solidFill>
              </a:rPr>
              <a:t>1 A y 5 BC</a:t>
            </a:r>
            <a:r>
              <a:rPr lang="es-ES" sz="1800" dirty="0"/>
              <a:t>. En cada piso y lugares visibles , accesibles y distribuidos cada </a:t>
            </a:r>
            <a:r>
              <a:rPr lang="es-ES" sz="1800" dirty="0">
                <a:solidFill>
                  <a:srgbClr val="FFFF00"/>
                </a:solidFill>
              </a:rPr>
              <a:t>200m2</a:t>
            </a:r>
            <a:r>
              <a:rPr lang="es-ES" sz="1800" dirty="0" smtClean="0"/>
              <a:t>.</a:t>
            </a:r>
            <a:endParaRPr lang="es-ES" sz="1800" dirty="0"/>
          </a:p>
          <a:p>
            <a:pPr algn="l"/>
            <a:r>
              <a:rPr lang="es-ES" sz="1800" dirty="0" smtClean="0"/>
              <a:t>- Desde </a:t>
            </a:r>
            <a:r>
              <a:rPr lang="es-ES" sz="1800" dirty="0"/>
              <a:t>el segundo subsuelo hacia abajo deberán colocarse </a:t>
            </a:r>
            <a:r>
              <a:rPr lang="es-ES" sz="1800" dirty="0" smtClean="0">
                <a:solidFill>
                  <a:srgbClr val="FFFF00"/>
                </a:solidFill>
              </a:rPr>
              <a:t>rociadores</a:t>
            </a:r>
            <a:endParaRPr lang="es-ES" sz="1800" dirty="0">
              <a:solidFill>
                <a:srgbClr val="FFFF00"/>
              </a:solidFill>
            </a:endParaRPr>
          </a:p>
          <a:p>
            <a:pPr marL="514350" indent="-285750" algn="l">
              <a:buFontTx/>
              <a:buChar char="-"/>
            </a:pPr>
            <a:r>
              <a:rPr lang="es-ES" sz="1800" dirty="0" smtClean="0"/>
              <a:t>La </a:t>
            </a:r>
            <a:r>
              <a:rPr lang="es-ES" sz="1800" dirty="0">
                <a:solidFill>
                  <a:srgbClr val="FFFF00"/>
                </a:solidFill>
              </a:rPr>
              <a:t>piscina</a:t>
            </a:r>
            <a:r>
              <a:rPr lang="es-ES" sz="1800" dirty="0"/>
              <a:t> cuyo </a:t>
            </a:r>
            <a:r>
              <a:rPr lang="es-ES" sz="1800" dirty="0">
                <a:solidFill>
                  <a:srgbClr val="FFFF00"/>
                </a:solidFill>
              </a:rPr>
              <a:t>fondo</a:t>
            </a:r>
            <a:r>
              <a:rPr lang="es-ES" sz="1800" dirty="0"/>
              <a:t> se encuentre sobre el </a:t>
            </a:r>
            <a:r>
              <a:rPr lang="es-ES" sz="1800" dirty="0">
                <a:solidFill>
                  <a:srgbClr val="FFFF00"/>
                </a:solidFill>
              </a:rPr>
              <a:t>nivel del predio </a:t>
            </a:r>
            <a:r>
              <a:rPr lang="es-ES" sz="1800" dirty="0"/>
              <a:t>deberá equiparse con una cañería de </a:t>
            </a:r>
            <a:r>
              <a:rPr lang="es-ES" sz="1800" dirty="0">
                <a:solidFill>
                  <a:srgbClr val="FFFF00"/>
                </a:solidFill>
              </a:rPr>
              <a:t>Ø 76mm </a:t>
            </a:r>
            <a:r>
              <a:rPr lang="es-ES" sz="1800" dirty="0"/>
              <a:t>de y una </a:t>
            </a:r>
            <a:r>
              <a:rPr lang="es-ES" sz="1800" dirty="0">
                <a:solidFill>
                  <a:srgbClr val="FFFF00"/>
                </a:solidFill>
              </a:rPr>
              <a:t>llave doble de incendio de Ø 63,5mm</a:t>
            </a:r>
            <a:r>
              <a:rPr lang="es-ES" sz="1800" dirty="0"/>
              <a:t> </a:t>
            </a:r>
            <a:endParaRPr lang="es-ES" sz="1800" dirty="0" smtClean="0"/>
          </a:p>
          <a:p>
            <a:pPr marL="228600" indent="0" algn="l"/>
            <a:r>
              <a:rPr lang="es-ES" sz="1800" dirty="0" smtClean="0"/>
              <a:t>- Edificios </a:t>
            </a:r>
            <a:r>
              <a:rPr lang="es-ES" sz="1800" dirty="0"/>
              <a:t>con </a:t>
            </a:r>
            <a:r>
              <a:rPr lang="es-ES" sz="1800" dirty="0">
                <a:solidFill>
                  <a:srgbClr val="FFFF00"/>
                </a:solidFill>
              </a:rPr>
              <a:t>h &lt; 25 m </a:t>
            </a:r>
            <a:r>
              <a:rPr lang="es-ES" sz="1800" dirty="0"/>
              <a:t>🡪 </a:t>
            </a:r>
            <a:r>
              <a:rPr lang="es-ES" sz="1800" dirty="0">
                <a:solidFill>
                  <a:srgbClr val="FFFF00"/>
                </a:solidFill>
              </a:rPr>
              <a:t>matafuegos</a:t>
            </a:r>
          </a:p>
          <a:p>
            <a:pPr marL="514350" indent="-285750" algn="l">
              <a:buFontTx/>
              <a:buChar char="-"/>
            </a:pPr>
            <a:r>
              <a:rPr lang="es-ES" sz="1800" dirty="0" smtClean="0"/>
              <a:t>Edificios </a:t>
            </a:r>
            <a:r>
              <a:rPr lang="es-ES" sz="1800" dirty="0"/>
              <a:t>con </a:t>
            </a:r>
            <a:r>
              <a:rPr lang="es-ES" sz="1800" dirty="0">
                <a:solidFill>
                  <a:srgbClr val="FFFF00"/>
                </a:solidFill>
              </a:rPr>
              <a:t>25&lt;h&lt;38</a:t>
            </a:r>
            <a:r>
              <a:rPr lang="es-ES" sz="1800" dirty="0"/>
              <a:t> m 🡪 cañería montante con llave de incendio de 45mm en cada </a:t>
            </a:r>
            <a:r>
              <a:rPr lang="es-ES" sz="1800" dirty="0" smtClean="0"/>
              <a:t>piso</a:t>
            </a:r>
            <a:endParaRPr lang="es-ES" sz="1800" dirty="0"/>
          </a:p>
          <a:p>
            <a:pPr marL="228600" indent="0" algn="l"/>
            <a:r>
              <a:rPr lang="es-ES" sz="1800" dirty="0" smtClean="0"/>
              <a:t>- Edificio </a:t>
            </a:r>
            <a:r>
              <a:rPr lang="es-ES" sz="1800" dirty="0"/>
              <a:t>con </a:t>
            </a:r>
            <a:r>
              <a:rPr lang="es-ES" sz="1800" dirty="0">
                <a:solidFill>
                  <a:srgbClr val="FFFF00"/>
                </a:solidFill>
              </a:rPr>
              <a:t>h &gt; 38 </a:t>
            </a:r>
            <a:r>
              <a:rPr lang="es-ES" sz="1800" dirty="0"/>
              <a:t>m deberá cumplir con condición específica E1, debe tener matafuegos, hidrantes y rociadores en los medios de escape</a:t>
            </a:r>
            <a:endParaRPr lang="es-ES" sz="1800" dirty="0" smtClean="0"/>
          </a:p>
        </p:txBody>
      </p:sp>
    </p:spTree>
    <p:extLst>
      <p:ext uri="{BB962C8B-B14F-4D97-AF65-F5344CB8AC3E}">
        <p14:creationId xmlns:p14="http://schemas.microsoft.com/office/powerpoint/2010/main" val="1631231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31"/>
          <p:cNvSpPr txBox="1">
            <a:spLocks noGrp="1"/>
          </p:cNvSpPr>
          <p:nvPr>
            <p:ph type="sldNum" idx="12"/>
          </p:nvPr>
        </p:nvSpPr>
        <p:spPr>
          <a:xfrm>
            <a:off x="4297650" y="4866152"/>
            <a:ext cx="548700" cy="27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24</a:t>
            </a:fld>
            <a:endParaRPr/>
          </a:p>
        </p:txBody>
      </p:sp>
      <p:sp>
        <p:nvSpPr>
          <p:cNvPr id="2" name="CuadroTexto 1"/>
          <p:cNvSpPr txBox="1"/>
          <p:nvPr/>
        </p:nvSpPr>
        <p:spPr>
          <a:xfrm>
            <a:off x="1623317" y="304384"/>
            <a:ext cx="58973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i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roid Sans"/>
              </a:rPr>
              <a:t>CONDICIONES DE EXTINCION</a:t>
            </a:r>
          </a:p>
          <a:p>
            <a:endParaRPr lang="es-AR" dirty="0">
              <a:solidFill>
                <a:schemeClr val="bg1"/>
              </a:solidFill>
              <a:latin typeface="Droid Sans"/>
            </a:endParaRPr>
          </a:p>
        </p:txBody>
      </p:sp>
      <p:sp>
        <p:nvSpPr>
          <p:cNvPr id="4" name="Marcador de texto 3"/>
          <p:cNvSpPr>
            <a:spLocks noGrp="1"/>
          </p:cNvSpPr>
          <p:nvPr>
            <p:ph type="body" idx="1"/>
          </p:nvPr>
        </p:nvSpPr>
        <p:spPr>
          <a:xfrm>
            <a:off x="319933" y="421421"/>
            <a:ext cx="1962364" cy="543856"/>
          </a:xfrm>
        </p:spPr>
        <p:txBody>
          <a:bodyPr/>
          <a:lstStyle/>
          <a:p>
            <a:pPr algn="l"/>
            <a:r>
              <a:rPr lang="es-ES" sz="1800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Especificas:</a:t>
            </a:r>
          </a:p>
          <a:p>
            <a:pPr algn="l"/>
            <a:endParaRPr lang="es-ES" sz="1800" dirty="0" smtClean="0"/>
          </a:p>
        </p:txBody>
      </p:sp>
      <p:pic>
        <p:nvPicPr>
          <p:cNvPr id="6" name="Google Shape;553;g93f70c0d28_0_20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6312" y="823294"/>
            <a:ext cx="7751134" cy="40428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36114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6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97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200" i="1" dirty="0" smtClean="0"/>
              <a:t>Sistemas de detección de incendios</a:t>
            </a:r>
            <a:endParaRPr sz="3200" i="1" dirty="0"/>
          </a:p>
        </p:txBody>
      </p:sp>
      <p:sp>
        <p:nvSpPr>
          <p:cNvPr id="181" name="Google Shape;181;p26"/>
          <p:cNvSpPr txBox="1">
            <a:spLocks noGrp="1"/>
          </p:cNvSpPr>
          <p:nvPr>
            <p:ph type="sldNum" idx="12"/>
          </p:nvPr>
        </p:nvSpPr>
        <p:spPr>
          <a:xfrm>
            <a:off x="4297650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25</a:t>
            </a:fld>
            <a:endParaRPr/>
          </a:p>
        </p:txBody>
      </p:sp>
      <p:sp>
        <p:nvSpPr>
          <p:cNvPr id="2" name="CuadroTexto 1"/>
          <p:cNvSpPr txBox="1"/>
          <p:nvPr/>
        </p:nvSpPr>
        <p:spPr>
          <a:xfrm>
            <a:off x="218537" y="1607415"/>
            <a:ext cx="215243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u="sng" dirty="0" smtClean="0">
                <a:solidFill>
                  <a:schemeClr val="bg1"/>
                </a:solidFill>
                <a:latin typeface="Playfair Display" panose="020B0604020202020204" charset="0"/>
              </a:rPr>
              <a:t>DETECTOR DE CALOR</a:t>
            </a:r>
          </a:p>
          <a:p>
            <a:endParaRPr lang="es-ES" dirty="0">
              <a:solidFill>
                <a:schemeClr val="bg1"/>
              </a:solidFill>
              <a:latin typeface="Playfair Display" panose="020B0604020202020204" charset="0"/>
            </a:endParaRPr>
          </a:p>
          <a:p>
            <a:pPr marL="285750" indent="-285750">
              <a:buClr>
                <a:srgbClr val="FFFF00"/>
              </a:buClr>
              <a:buFont typeface="Wingdings" panose="05000000000000000000" pitchFamily="2" charset="2"/>
              <a:buChar char="Ø"/>
            </a:pPr>
            <a:r>
              <a:rPr lang="es-ES" dirty="0" smtClean="0">
                <a:solidFill>
                  <a:schemeClr val="bg1"/>
                </a:solidFill>
                <a:latin typeface="Playfair Display" panose="020B0604020202020204" charset="0"/>
              </a:rPr>
              <a:t>Temperatura fija</a:t>
            </a:r>
          </a:p>
          <a:p>
            <a:pPr>
              <a:buClr>
                <a:srgbClr val="FFFF00"/>
              </a:buClr>
            </a:pPr>
            <a:endParaRPr lang="es-ES" dirty="0">
              <a:solidFill>
                <a:schemeClr val="bg1"/>
              </a:solidFill>
              <a:latin typeface="Playfair Display" panose="020B0604020202020204" charset="0"/>
            </a:endParaRPr>
          </a:p>
          <a:p>
            <a:pPr>
              <a:buClr>
                <a:srgbClr val="FFFF00"/>
              </a:buClr>
            </a:pPr>
            <a:endParaRPr lang="es-ES" dirty="0" smtClean="0">
              <a:solidFill>
                <a:schemeClr val="bg1"/>
              </a:solidFill>
              <a:latin typeface="Playfair Display" panose="020B0604020202020204" charset="0"/>
            </a:endParaRPr>
          </a:p>
          <a:p>
            <a:pPr>
              <a:buClr>
                <a:srgbClr val="FFFF00"/>
              </a:buClr>
            </a:pPr>
            <a:endParaRPr lang="es-ES" dirty="0">
              <a:solidFill>
                <a:schemeClr val="bg1"/>
              </a:solidFill>
              <a:latin typeface="Playfair Display" panose="020B0604020202020204" charset="0"/>
            </a:endParaRPr>
          </a:p>
          <a:p>
            <a:pPr>
              <a:buClr>
                <a:srgbClr val="FFFF00"/>
              </a:buClr>
            </a:pPr>
            <a:endParaRPr lang="es-ES" dirty="0">
              <a:solidFill>
                <a:schemeClr val="bg1"/>
              </a:solidFill>
              <a:latin typeface="Playfair Display" panose="020B0604020202020204" charset="0"/>
            </a:endParaRPr>
          </a:p>
          <a:p>
            <a:pPr>
              <a:buClr>
                <a:srgbClr val="FFFF00"/>
              </a:buClr>
            </a:pPr>
            <a:endParaRPr lang="es-ES" dirty="0" smtClean="0">
              <a:solidFill>
                <a:schemeClr val="bg1"/>
              </a:solidFill>
              <a:latin typeface="Playfair Display" panose="020B0604020202020204" charset="0"/>
            </a:endParaRPr>
          </a:p>
          <a:p>
            <a:pPr marL="285750" indent="-285750">
              <a:buClr>
                <a:srgbClr val="FFFF00"/>
              </a:buClr>
              <a:buFont typeface="Wingdings" panose="05000000000000000000" pitchFamily="2" charset="2"/>
              <a:buChar char="Ø"/>
            </a:pPr>
            <a:r>
              <a:rPr lang="es-ES" dirty="0" smtClean="0">
                <a:solidFill>
                  <a:schemeClr val="bg1"/>
                </a:solidFill>
                <a:latin typeface="Playfair Display" panose="020B0604020202020204" charset="0"/>
              </a:rPr>
              <a:t>Temperatura fija y/o diferencial</a:t>
            </a:r>
            <a:endParaRPr lang="es-AR" dirty="0">
              <a:solidFill>
                <a:schemeClr val="bg1"/>
              </a:solidFill>
              <a:latin typeface="Playfair Display" panose="020B0604020202020204" charset="0"/>
            </a:endParaRPr>
          </a:p>
        </p:txBody>
      </p:sp>
      <p:sp>
        <p:nvSpPr>
          <p:cNvPr id="8" name="Google Shape;199;p28"/>
          <p:cNvSpPr/>
          <p:nvPr/>
        </p:nvSpPr>
        <p:spPr>
          <a:xfrm rot="10800000">
            <a:off x="1079506" y="1205680"/>
            <a:ext cx="430500" cy="307800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CuadroTexto 8"/>
          <p:cNvSpPr txBox="1"/>
          <p:nvPr/>
        </p:nvSpPr>
        <p:spPr>
          <a:xfrm>
            <a:off x="3494280" y="1607415"/>
            <a:ext cx="215243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u="sng" dirty="0" smtClean="0">
                <a:solidFill>
                  <a:schemeClr val="bg1"/>
                </a:solidFill>
                <a:latin typeface="Playfair Display" panose="020B0604020202020204" charset="0"/>
              </a:rPr>
              <a:t>DETECTOR DE HUMO</a:t>
            </a:r>
          </a:p>
          <a:p>
            <a:endParaRPr lang="es-ES" dirty="0">
              <a:solidFill>
                <a:schemeClr val="bg1"/>
              </a:solidFill>
              <a:latin typeface="Playfair Display" panose="020B0604020202020204" charset="0"/>
            </a:endParaRPr>
          </a:p>
          <a:p>
            <a:pPr marL="285750" indent="-285750">
              <a:buClr>
                <a:srgbClr val="FFFF00"/>
              </a:buClr>
              <a:buFont typeface="Wingdings" panose="05000000000000000000" pitchFamily="2" charset="2"/>
              <a:buChar char="Ø"/>
            </a:pPr>
            <a:r>
              <a:rPr lang="es-ES" dirty="0" smtClean="0">
                <a:solidFill>
                  <a:schemeClr val="bg1"/>
                </a:solidFill>
                <a:latin typeface="Playfair Display" panose="020B0604020202020204" charset="0"/>
              </a:rPr>
              <a:t>Por ionización</a:t>
            </a:r>
          </a:p>
          <a:p>
            <a:pPr>
              <a:buClr>
                <a:srgbClr val="FFFF00"/>
              </a:buClr>
            </a:pPr>
            <a:endParaRPr lang="es-ES" dirty="0">
              <a:solidFill>
                <a:schemeClr val="bg1"/>
              </a:solidFill>
              <a:latin typeface="Playfair Display" panose="020B0604020202020204" charset="0"/>
            </a:endParaRPr>
          </a:p>
          <a:p>
            <a:pPr>
              <a:buClr>
                <a:srgbClr val="FFFF00"/>
              </a:buClr>
            </a:pPr>
            <a:endParaRPr lang="es-ES" dirty="0" smtClean="0">
              <a:solidFill>
                <a:schemeClr val="bg1"/>
              </a:solidFill>
              <a:latin typeface="Playfair Display" panose="020B0604020202020204" charset="0"/>
            </a:endParaRPr>
          </a:p>
          <a:p>
            <a:pPr>
              <a:buClr>
                <a:srgbClr val="FFFF00"/>
              </a:buClr>
            </a:pPr>
            <a:endParaRPr lang="es-ES" dirty="0">
              <a:solidFill>
                <a:schemeClr val="bg1"/>
              </a:solidFill>
              <a:latin typeface="Playfair Display" panose="020B0604020202020204" charset="0"/>
            </a:endParaRPr>
          </a:p>
          <a:p>
            <a:pPr>
              <a:buClr>
                <a:srgbClr val="FFFF00"/>
              </a:buClr>
            </a:pPr>
            <a:endParaRPr lang="es-ES" dirty="0">
              <a:solidFill>
                <a:schemeClr val="bg1"/>
              </a:solidFill>
              <a:latin typeface="Playfair Display" panose="020B0604020202020204" charset="0"/>
            </a:endParaRPr>
          </a:p>
          <a:p>
            <a:pPr>
              <a:buClr>
                <a:srgbClr val="FFFF00"/>
              </a:buClr>
            </a:pPr>
            <a:endParaRPr lang="es-ES" dirty="0" smtClean="0">
              <a:solidFill>
                <a:schemeClr val="bg1"/>
              </a:solidFill>
              <a:latin typeface="Playfair Display" panose="020B0604020202020204" charset="0"/>
            </a:endParaRPr>
          </a:p>
          <a:p>
            <a:pPr>
              <a:buClr>
                <a:srgbClr val="FFFF00"/>
              </a:buClr>
            </a:pPr>
            <a:endParaRPr lang="es-ES" dirty="0" smtClean="0">
              <a:solidFill>
                <a:schemeClr val="bg1"/>
              </a:solidFill>
              <a:latin typeface="Playfair Display" panose="020B0604020202020204" charset="0"/>
            </a:endParaRPr>
          </a:p>
          <a:p>
            <a:pPr marL="285750" indent="-285750">
              <a:buClr>
                <a:srgbClr val="FFFF00"/>
              </a:buClr>
              <a:buFont typeface="Wingdings" panose="05000000000000000000" pitchFamily="2" charset="2"/>
              <a:buChar char="Ø"/>
            </a:pPr>
            <a:r>
              <a:rPr lang="es-ES" dirty="0" smtClean="0">
                <a:solidFill>
                  <a:schemeClr val="bg1"/>
                </a:solidFill>
                <a:latin typeface="Playfair Display" panose="020B0604020202020204" charset="0"/>
              </a:rPr>
              <a:t>Fotoeléctrico</a:t>
            </a:r>
            <a:endParaRPr lang="es-AR" dirty="0">
              <a:solidFill>
                <a:schemeClr val="bg1"/>
              </a:solidFill>
              <a:latin typeface="Playfair Display" panose="020B0604020202020204" charset="0"/>
            </a:endParaRPr>
          </a:p>
        </p:txBody>
      </p:sp>
      <p:sp>
        <p:nvSpPr>
          <p:cNvPr id="10" name="Google Shape;199;p28"/>
          <p:cNvSpPr/>
          <p:nvPr/>
        </p:nvSpPr>
        <p:spPr>
          <a:xfrm rot="10800000">
            <a:off x="4355249" y="1205680"/>
            <a:ext cx="430500" cy="307800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CuadroTexto 10"/>
          <p:cNvSpPr txBox="1"/>
          <p:nvPr/>
        </p:nvSpPr>
        <p:spPr>
          <a:xfrm>
            <a:off x="6638173" y="1607415"/>
            <a:ext cx="215243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u="sng" dirty="0" smtClean="0">
                <a:solidFill>
                  <a:schemeClr val="bg1"/>
                </a:solidFill>
                <a:latin typeface="Playfair Display" panose="020B0604020202020204" charset="0"/>
              </a:rPr>
              <a:t>DETECTOR DE LLAMA</a:t>
            </a:r>
          </a:p>
          <a:p>
            <a:endParaRPr lang="es-ES" dirty="0">
              <a:solidFill>
                <a:schemeClr val="bg1"/>
              </a:solidFill>
              <a:latin typeface="Playfair Display" panose="020B0604020202020204" charset="0"/>
            </a:endParaRPr>
          </a:p>
          <a:p>
            <a:pPr marL="285750" indent="-285750">
              <a:buClr>
                <a:srgbClr val="FFFF00"/>
              </a:buClr>
              <a:buFont typeface="Wingdings" panose="05000000000000000000" pitchFamily="2" charset="2"/>
              <a:buChar char="Ø"/>
            </a:pPr>
            <a:r>
              <a:rPr lang="es-ES" dirty="0" smtClean="0">
                <a:solidFill>
                  <a:schemeClr val="bg1"/>
                </a:solidFill>
                <a:latin typeface="Playfair Display" panose="020B0604020202020204" charset="0"/>
              </a:rPr>
              <a:t>Radiación infrarroja</a:t>
            </a:r>
          </a:p>
          <a:p>
            <a:pPr>
              <a:buClr>
                <a:srgbClr val="FFFF00"/>
              </a:buClr>
            </a:pPr>
            <a:endParaRPr lang="es-ES" dirty="0">
              <a:solidFill>
                <a:schemeClr val="bg1"/>
              </a:solidFill>
              <a:latin typeface="Playfair Display" panose="020B0604020202020204" charset="0"/>
            </a:endParaRPr>
          </a:p>
          <a:p>
            <a:pPr>
              <a:buClr>
                <a:srgbClr val="FFFF00"/>
              </a:buClr>
            </a:pPr>
            <a:endParaRPr lang="es-ES" dirty="0" smtClean="0">
              <a:solidFill>
                <a:schemeClr val="bg1"/>
              </a:solidFill>
              <a:latin typeface="Playfair Display" panose="020B0604020202020204" charset="0"/>
            </a:endParaRPr>
          </a:p>
          <a:p>
            <a:pPr>
              <a:buClr>
                <a:srgbClr val="FFFF00"/>
              </a:buClr>
            </a:pPr>
            <a:endParaRPr lang="es-ES" dirty="0">
              <a:solidFill>
                <a:schemeClr val="bg1"/>
              </a:solidFill>
              <a:latin typeface="Playfair Display" panose="020B0604020202020204" charset="0"/>
            </a:endParaRPr>
          </a:p>
          <a:p>
            <a:pPr>
              <a:buClr>
                <a:srgbClr val="FFFF00"/>
              </a:buClr>
            </a:pPr>
            <a:endParaRPr lang="es-ES" dirty="0">
              <a:solidFill>
                <a:schemeClr val="bg1"/>
              </a:solidFill>
              <a:latin typeface="Playfair Display" panose="020B0604020202020204" charset="0"/>
            </a:endParaRPr>
          </a:p>
          <a:p>
            <a:pPr>
              <a:buClr>
                <a:srgbClr val="FFFF00"/>
              </a:buClr>
            </a:pPr>
            <a:endParaRPr lang="es-ES" dirty="0" smtClean="0">
              <a:solidFill>
                <a:schemeClr val="bg1"/>
              </a:solidFill>
              <a:latin typeface="Playfair Display" panose="020B0604020202020204" charset="0"/>
            </a:endParaRPr>
          </a:p>
          <a:p>
            <a:pPr marL="285750" indent="-285750">
              <a:buClr>
                <a:srgbClr val="FFFF00"/>
              </a:buClr>
              <a:buFont typeface="Wingdings" panose="05000000000000000000" pitchFamily="2" charset="2"/>
              <a:buChar char="Ø"/>
            </a:pPr>
            <a:r>
              <a:rPr lang="es-ES" dirty="0" smtClean="0">
                <a:solidFill>
                  <a:schemeClr val="bg1"/>
                </a:solidFill>
                <a:latin typeface="Playfair Display" panose="020B0604020202020204" charset="0"/>
              </a:rPr>
              <a:t>Radiación UV</a:t>
            </a:r>
            <a:endParaRPr lang="es-AR" dirty="0">
              <a:solidFill>
                <a:schemeClr val="bg1"/>
              </a:solidFill>
              <a:latin typeface="Playfair Display" panose="020B0604020202020204" charset="0"/>
            </a:endParaRPr>
          </a:p>
        </p:txBody>
      </p:sp>
      <p:sp>
        <p:nvSpPr>
          <p:cNvPr id="12" name="Google Shape;199;p28"/>
          <p:cNvSpPr/>
          <p:nvPr/>
        </p:nvSpPr>
        <p:spPr>
          <a:xfrm rot="10800000">
            <a:off x="7499142" y="1205680"/>
            <a:ext cx="430500" cy="307800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3636" y="2355993"/>
            <a:ext cx="1513723" cy="1009149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3636" y="3854184"/>
            <a:ext cx="1513723" cy="843846"/>
          </a:xfrm>
          <a:prstGeom prst="rect">
            <a:avLst/>
          </a:prstGeom>
        </p:spPr>
      </p:pic>
      <p:pic>
        <p:nvPicPr>
          <p:cNvPr id="7170" name="Picture 2" descr="Detector de llama infrarrojo doble, a prueba de explosiones, contacto seco,  relé de alarma de fuego, salida de relé, salida IR2 EXdIICT6, A705IR2|relay  video|relay pcbalarm fitting - AliExpres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7109" y="2355993"/>
            <a:ext cx="991457" cy="991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Detector de llama UV S40/40U Ultravioleta - HONEYWELL LIFE SAFETY IBERIA,  S.L.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561" y="3732675"/>
            <a:ext cx="1144552" cy="1099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Temperatura fija / tasa de aumento del sensor de calo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871" y="2371618"/>
            <a:ext cx="975832" cy="975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Detector diferencial de calor GEZE WM 1005 / 24 V DC | Construmática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679" y="3948118"/>
            <a:ext cx="1136151" cy="85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9865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31"/>
          <p:cNvSpPr txBox="1">
            <a:spLocks noGrp="1"/>
          </p:cNvSpPr>
          <p:nvPr>
            <p:ph type="body" idx="1"/>
          </p:nvPr>
        </p:nvSpPr>
        <p:spPr>
          <a:xfrm>
            <a:off x="457200" y="4406301"/>
            <a:ext cx="8229600" cy="57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s-ES" sz="2400" dirty="0" smtClean="0">
                <a:solidFill>
                  <a:srgbClr val="FFFFFF"/>
                </a:solidFill>
              </a:rPr>
              <a:t>Sistemas de extinción del fuego</a:t>
            </a:r>
            <a:endParaRPr sz="2400" dirty="0">
              <a:solidFill>
                <a:srgbClr val="FFFFFF"/>
              </a:solidFill>
            </a:endParaRPr>
          </a:p>
        </p:txBody>
      </p:sp>
      <p:sp>
        <p:nvSpPr>
          <p:cNvPr id="278" name="Google Shape;278;p31"/>
          <p:cNvSpPr txBox="1">
            <a:spLocks noGrp="1"/>
          </p:cNvSpPr>
          <p:nvPr>
            <p:ph type="sldNum" idx="12"/>
          </p:nvPr>
        </p:nvSpPr>
        <p:spPr>
          <a:xfrm>
            <a:off x="4297650" y="4866152"/>
            <a:ext cx="548700" cy="27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26</a:t>
            </a:fld>
            <a:endParaRPr/>
          </a:p>
        </p:txBody>
      </p:sp>
      <p:sp>
        <p:nvSpPr>
          <p:cNvPr id="22" name="Google Shape;608;g962d6e3d84_1_42"/>
          <p:cNvSpPr/>
          <p:nvPr/>
        </p:nvSpPr>
        <p:spPr>
          <a:xfrm>
            <a:off x="539457" y="3773577"/>
            <a:ext cx="1587294" cy="1204824"/>
          </a:xfrm>
          <a:custGeom>
            <a:avLst/>
            <a:gdLst/>
            <a:ahLst/>
            <a:cxnLst/>
            <a:rect l="l" t="t" r="r" b="b"/>
            <a:pathLst>
              <a:path w="6307957" h="4698694" extrusionOk="0">
                <a:moveTo>
                  <a:pt x="6306972" y="157182"/>
                </a:moveTo>
                <a:cubicBezTo>
                  <a:pt x="6126632" y="275437"/>
                  <a:pt x="5946293" y="394186"/>
                  <a:pt x="5765459" y="512441"/>
                </a:cubicBezTo>
                <a:cubicBezTo>
                  <a:pt x="5138212" y="923380"/>
                  <a:pt x="4510471" y="1334319"/>
                  <a:pt x="3882730" y="1744765"/>
                </a:cubicBezTo>
                <a:cubicBezTo>
                  <a:pt x="3870411" y="1753141"/>
                  <a:pt x="3864499" y="1759547"/>
                  <a:pt x="3865977" y="1777285"/>
                </a:cubicBezTo>
                <a:cubicBezTo>
                  <a:pt x="3867455" y="1790589"/>
                  <a:pt x="3857601" y="1810298"/>
                  <a:pt x="3846267" y="1817689"/>
                </a:cubicBezTo>
                <a:cubicBezTo>
                  <a:pt x="3812762" y="1839369"/>
                  <a:pt x="3776300" y="1856615"/>
                  <a:pt x="3740823" y="1875831"/>
                </a:cubicBezTo>
                <a:cubicBezTo>
                  <a:pt x="3737374" y="1877802"/>
                  <a:pt x="3732939" y="1878295"/>
                  <a:pt x="3728997" y="1878295"/>
                </a:cubicBezTo>
                <a:cubicBezTo>
                  <a:pt x="3699433" y="1876817"/>
                  <a:pt x="3699433" y="1876324"/>
                  <a:pt x="3675782" y="1896526"/>
                </a:cubicBezTo>
                <a:cubicBezTo>
                  <a:pt x="3710273" y="1920177"/>
                  <a:pt x="3737374" y="1948756"/>
                  <a:pt x="3746243" y="1990638"/>
                </a:cubicBezTo>
                <a:cubicBezTo>
                  <a:pt x="3749199" y="2004927"/>
                  <a:pt x="3753634" y="2019709"/>
                  <a:pt x="3753634" y="2033998"/>
                </a:cubicBezTo>
                <a:cubicBezTo>
                  <a:pt x="3753634" y="2090170"/>
                  <a:pt x="3777778" y="2134516"/>
                  <a:pt x="3818675" y="2170978"/>
                </a:cubicBezTo>
                <a:cubicBezTo>
                  <a:pt x="3849717" y="2198571"/>
                  <a:pt x="3862035" y="2234541"/>
                  <a:pt x="3860064" y="2274945"/>
                </a:cubicBezTo>
                <a:cubicBezTo>
                  <a:pt x="3857601" y="2321754"/>
                  <a:pt x="3852180" y="2368071"/>
                  <a:pt x="3848239" y="2414388"/>
                </a:cubicBezTo>
                <a:cubicBezTo>
                  <a:pt x="3842326" y="2484848"/>
                  <a:pt x="3730968" y="2547918"/>
                  <a:pt x="3663957" y="2502587"/>
                </a:cubicBezTo>
                <a:cubicBezTo>
                  <a:pt x="3642277" y="2488298"/>
                  <a:pt x="3619611" y="2475487"/>
                  <a:pt x="3594481" y="2460212"/>
                </a:cubicBezTo>
                <a:cubicBezTo>
                  <a:pt x="3594481" y="2471052"/>
                  <a:pt x="3594974" y="2477950"/>
                  <a:pt x="3594481" y="2484848"/>
                </a:cubicBezTo>
                <a:cubicBezTo>
                  <a:pt x="3592018" y="2519832"/>
                  <a:pt x="3589554" y="2554816"/>
                  <a:pt x="3586598" y="2589801"/>
                </a:cubicBezTo>
                <a:cubicBezTo>
                  <a:pt x="3585612" y="2601133"/>
                  <a:pt x="3581671" y="2612466"/>
                  <a:pt x="3582656" y="2623799"/>
                </a:cubicBezTo>
                <a:cubicBezTo>
                  <a:pt x="3588076" y="2682434"/>
                  <a:pt x="3576250" y="2738606"/>
                  <a:pt x="3552107" y="2791328"/>
                </a:cubicBezTo>
                <a:cubicBezTo>
                  <a:pt x="3540774" y="2815964"/>
                  <a:pt x="3539295" y="2838137"/>
                  <a:pt x="3554570" y="2860310"/>
                </a:cubicBezTo>
                <a:cubicBezTo>
                  <a:pt x="3565410" y="2876078"/>
                  <a:pt x="3560483" y="2886918"/>
                  <a:pt x="3544716" y="2895787"/>
                </a:cubicBezTo>
                <a:cubicBezTo>
                  <a:pt x="3518601" y="2910076"/>
                  <a:pt x="3505790" y="2931264"/>
                  <a:pt x="3500862" y="2961813"/>
                </a:cubicBezTo>
                <a:cubicBezTo>
                  <a:pt x="3497413" y="2984479"/>
                  <a:pt x="3484109" y="3006159"/>
                  <a:pt x="3475240" y="3027839"/>
                </a:cubicBezTo>
                <a:cubicBezTo>
                  <a:pt x="3467357" y="3046563"/>
                  <a:pt x="3460458" y="3065780"/>
                  <a:pt x="3451589" y="3084503"/>
                </a:cubicBezTo>
                <a:cubicBezTo>
                  <a:pt x="3445184" y="3097807"/>
                  <a:pt x="3449618" y="3106676"/>
                  <a:pt x="3458980" y="3117024"/>
                </a:cubicBezTo>
                <a:cubicBezTo>
                  <a:pt x="3522050" y="3186992"/>
                  <a:pt x="3587583" y="3255482"/>
                  <a:pt x="3646711" y="3328899"/>
                </a:cubicBezTo>
                <a:cubicBezTo>
                  <a:pt x="3695984" y="3389997"/>
                  <a:pt x="3739345" y="3456024"/>
                  <a:pt x="3782212" y="3521557"/>
                </a:cubicBezTo>
                <a:cubicBezTo>
                  <a:pt x="3818675" y="3576743"/>
                  <a:pt x="3825080" y="3638827"/>
                  <a:pt x="3803893" y="3700912"/>
                </a:cubicBezTo>
                <a:cubicBezTo>
                  <a:pt x="3772358" y="3791574"/>
                  <a:pt x="3736388" y="3880759"/>
                  <a:pt x="3704854" y="3970929"/>
                </a:cubicBezTo>
                <a:cubicBezTo>
                  <a:pt x="3686129" y="4025129"/>
                  <a:pt x="3674304" y="4081794"/>
                  <a:pt x="3654102" y="4135009"/>
                </a:cubicBezTo>
                <a:cubicBezTo>
                  <a:pt x="3634393" y="4186745"/>
                  <a:pt x="3607292" y="4236019"/>
                  <a:pt x="3584134" y="4286770"/>
                </a:cubicBezTo>
                <a:cubicBezTo>
                  <a:pt x="3571323" y="4315349"/>
                  <a:pt x="3558512" y="4343927"/>
                  <a:pt x="3549643" y="4373491"/>
                </a:cubicBezTo>
                <a:cubicBezTo>
                  <a:pt x="3546194" y="4384331"/>
                  <a:pt x="3551121" y="4400591"/>
                  <a:pt x="3558019" y="4410939"/>
                </a:cubicBezTo>
                <a:cubicBezTo>
                  <a:pt x="3575265" y="4438039"/>
                  <a:pt x="3594974" y="4463168"/>
                  <a:pt x="3614191" y="4488790"/>
                </a:cubicBezTo>
                <a:cubicBezTo>
                  <a:pt x="3644247" y="4528209"/>
                  <a:pt x="3682188" y="4557280"/>
                  <a:pt x="3727519" y="4576497"/>
                </a:cubicBezTo>
                <a:cubicBezTo>
                  <a:pt x="3741808" y="4582409"/>
                  <a:pt x="3756098" y="4588815"/>
                  <a:pt x="3769894" y="4596206"/>
                </a:cubicBezTo>
                <a:cubicBezTo>
                  <a:pt x="3804385" y="4614437"/>
                  <a:pt x="3809313" y="4631190"/>
                  <a:pt x="3801922" y="4668638"/>
                </a:cubicBezTo>
                <a:cubicBezTo>
                  <a:pt x="3796994" y="4693274"/>
                  <a:pt x="3777285" y="4690810"/>
                  <a:pt x="3762996" y="4698694"/>
                </a:cubicBezTo>
                <a:cubicBezTo>
                  <a:pt x="3731954" y="4698694"/>
                  <a:pt x="3700419" y="4698694"/>
                  <a:pt x="3669377" y="4698694"/>
                </a:cubicBezTo>
                <a:cubicBezTo>
                  <a:pt x="3660508" y="4697216"/>
                  <a:pt x="3651638" y="4694260"/>
                  <a:pt x="3643262" y="4694260"/>
                </a:cubicBezTo>
                <a:cubicBezTo>
                  <a:pt x="3573787" y="4691303"/>
                  <a:pt x="3504312" y="4687362"/>
                  <a:pt x="3434343" y="4685883"/>
                </a:cubicBezTo>
                <a:cubicBezTo>
                  <a:pt x="3365361" y="4684405"/>
                  <a:pt x="3299335" y="4668638"/>
                  <a:pt x="3235772" y="4643016"/>
                </a:cubicBezTo>
                <a:cubicBezTo>
                  <a:pt x="3194876" y="4626755"/>
                  <a:pt x="3183050" y="4604090"/>
                  <a:pt x="3191919" y="4561222"/>
                </a:cubicBezTo>
                <a:cubicBezTo>
                  <a:pt x="3196846" y="4536585"/>
                  <a:pt x="3206701" y="4512934"/>
                  <a:pt x="3215570" y="4489283"/>
                </a:cubicBezTo>
                <a:cubicBezTo>
                  <a:pt x="3240700" y="4422764"/>
                  <a:pt x="3269278" y="4357231"/>
                  <a:pt x="3289973" y="4289234"/>
                </a:cubicBezTo>
                <a:cubicBezTo>
                  <a:pt x="3309189" y="4225671"/>
                  <a:pt x="3317566" y="4159153"/>
                  <a:pt x="3335304" y="4095097"/>
                </a:cubicBezTo>
                <a:cubicBezTo>
                  <a:pt x="3359448" y="4007391"/>
                  <a:pt x="3387041" y="3920670"/>
                  <a:pt x="3396403" y="3829022"/>
                </a:cubicBezTo>
                <a:cubicBezTo>
                  <a:pt x="3398374" y="3809313"/>
                  <a:pt x="3409707" y="3790589"/>
                  <a:pt x="3415127" y="3770880"/>
                </a:cubicBezTo>
                <a:cubicBezTo>
                  <a:pt x="3417590" y="3762010"/>
                  <a:pt x="3419069" y="3750677"/>
                  <a:pt x="3415620" y="3742301"/>
                </a:cubicBezTo>
                <a:cubicBezTo>
                  <a:pt x="3401330" y="3706332"/>
                  <a:pt x="3369796" y="3688593"/>
                  <a:pt x="3338261" y="3669870"/>
                </a:cubicBezTo>
                <a:cubicBezTo>
                  <a:pt x="3303277" y="3649175"/>
                  <a:pt x="3269771" y="3625524"/>
                  <a:pt x="3236265" y="3601872"/>
                </a:cubicBezTo>
                <a:cubicBezTo>
                  <a:pt x="3223454" y="3593003"/>
                  <a:pt x="3212121" y="3582163"/>
                  <a:pt x="3197832" y="3570338"/>
                </a:cubicBezTo>
                <a:cubicBezTo>
                  <a:pt x="3168268" y="3619611"/>
                  <a:pt x="3140675" y="3666913"/>
                  <a:pt x="3111604" y="3713230"/>
                </a:cubicBezTo>
                <a:cubicBezTo>
                  <a:pt x="3095836" y="3738852"/>
                  <a:pt x="3079576" y="3764967"/>
                  <a:pt x="3058881" y="3786154"/>
                </a:cubicBezTo>
                <a:cubicBezTo>
                  <a:pt x="3031289" y="3814733"/>
                  <a:pt x="2998275" y="3838384"/>
                  <a:pt x="2968712" y="3865484"/>
                </a:cubicBezTo>
                <a:cubicBezTo>
                  <a:pt x="2921409" y="3909830"/>
                  <a:pt x="2868687" y="3944814"/>
                  <a:pt x="2808081" y="3968465"/>
                </a:cubicBezTo>
                <a:cubicBezTo>
                  <a:pt x="2787879" y="3976349"/>
                  <a:pt x="2766691" y="3985711"/>
                  <a:pt x="2749446" y="3999507"/>
                </a:cubicBezTo>
                <a:cubicBezTo>
                  <a:pt x="2711013" y="4030057"/>
                  <a:pt x="2668145" y="4048780"/>
                  <a:pt x="2620350" y="4057157"/>
                </a:cubicBezTo>
                <a:cubicBezTo>
                  <a:pt x="2587830" y="4062577"/>
                  <a:pt x="2558266" y="4070461"/>
                  <a:pt x="2542498" y="4103966"/>
                </a:cubicBezTo>
                <a:cubicBezTo>
                  <a:pt x="2539542" y="4110865"/>
                  <a:pt x="2530673" y="4115299"/>
                  <a:pt x="2524267" y="4120227"/>
                </a:cubicBezTo>
                <a:cubicBezTo>
                  <a:pt x="2457748" y="4169993"/>
                  <a:pt x="2391229" y="4218773"/>
                  <a:pt x="2325203" y="4269524"/>
                </a:cubicBezTo>
                <a:cubicBezTo>
                  <a:pt x="2305001" y="4284799"/>
                  <a:pt x="2286770" y="4303031"/>
                  <a:pt x="2269525" y="4321261"/>
                </a:cubicBezTo>
                <a:cubicBezTo>
                  <a:pt x="2257699" y="4333580"/>
                  <a:pt x="2258684" y="4346391"/>
                  <a:pt x="2271003" y="4360187"/>
                </a:cubicBezTo>
                <a:cubicBezTo>
                  <a:pt x="2281843" y="4372013"/>
                  <a:pt x="2294654" y="4386795"/>
                  <a:pt x="2295639" y="4401084"/>
                </a:cubicBezTo>
                <a:cubicBezTo>
                  <a:pt x="2300074" y="4446908"/>
                  <a:pt x="2323725" y="4469574"/>
                  <a:pt x="2367086" y="4478443"/>
                </a:cubicBezTo>
                <a:cubicBezTo>
                  <a:pt x="2410939" y="4487805"/>
                  <a:pt x="2435083" y="4517862"/>
                  <a:pt x="2441981" y="4562208"/>
                </a:cubicBezTo>
                <a:cubicBezTo>
                  <a:pt x="2446908" y="4594235"/>
                  <a:pt x="2438039" y="4606553"/>
                  <a:pt x="2405026" y="4608032"/>
                </a:cubicBezTo>
                <a:cubicBezTo>
                  <a:pt x="2283814" y="4612959"/>
                  <a:pt x="2162109" y="4619364"/>
                  <a:pt x="2040897" y="4621828"/>
                </a:cubicBezTo>
                <a:cubicBezTo>
                  <a:pt x="1992609" y="4622814"/>
                  <a:pt x="1943829" y="4619857"/>
                  <a:pt x="1899975" y="4594235"/>
                </a:cubicBezTo>
                <a:cubicBezTo>
                  <a:pt x="1886179" y="4586352"/>
                  <a:pt x="1880266" y="4578468"/>
                  <a:pt x="1883715" y="4561222"/>
                </a:cubicBezTo>
                <a:cubicBezTo>
                  <a:pt x="1891599" y="4520818"/>
                  <a:pt x="1897512" y="4480414"/>
                  <a:pt x="1902439" y="4439517"/>
                </a:cubicBezTo>
                <a:cubicBezTo>
                  <a:pt x="1903917" y="4427199"/>
                  <a:pt x="1903917" y="4411924"/>
                  <a:pt x="1898005" y="4402070"/>
                </a:cubicBezTo>
                <a:cubicBezTo>
                  <a:pt x="1879773" y="4373491"/>
                  <a:pt x="1884208" y="4349840"/>
                  <a:pt x="1904410" y="4324711"/>
                </a:cubicBezTo>
                <a:cubicBezTo>
                  <a:pt x="1932003" y="4290712"/>
                  <a:pt x="1944814" y="4252279"/>
                  <a:pt x="1946292" y="4207440"/>
                </a:cubicBezTo>
                <a:cubicBezTo>
                  <a:pt x="1948756" y="4132545"/>
                  <a:pt x="1964523" y="4059128"/>
                  <a:pt x="1991624" y="3989160"/>
                </a:cubicBezTo>
                <a:cubicBezTo>
                  <a:pt x="1994087" y="3982262"/>
                  <a:pt x="1998029" y="3973885"/>
                  <a:pt x="1996058" y="3967972"/>
                </a:cubicBezTo>
                <a:cubicBezTo>
                  <a:pt x="1982754" y="3932496"/>
                  <a:pt x="1993595" y="3898004"/>
                  <a:pt x="2000986" y="3864006"/>
                </a:cubicBezTo>
                <a:cubicBezTo>
                  <a:pt x="2004435" y="3847253"/>
                  <a:pt x="2001971" y="3834935"/>
                  <a:pt x="1991624" y="3821138"/>
                </a:cubicBezTo>
                <a:cubicBezTo>
                  <a:pt x="1974871" y="3799458"/>
                  <a:pt x="1961567" y="3774821"/>
                  <a:pt x="1946785" y="3752156"/>
                </a:cubicBezTo>
                <a:cubicBezTo>
                  <a:pt x="1943829" y="3747721"/>
                  <a:pt x="1939394" y="3743286"/>
                  <a:pt x="1934467" y="3740330"/>
                </a:cubicBezTo>
                <a:cubicBezTo>
                  <a:pt x="1844789" y="3690564"/>
                  <a:pt x="1774329" y="3618625"/>
                  <a:pt x="1704853" y="3544223"/>
                </a:cubicBezTo>
                <a:cubicBezTo>
                  <a:pt x="1666420" y="3503326"/>
                  <a:pt x="1625031" y="3464893"/>
                  <a:pt x="1584134" y="3424489"/>
                </a:cubicBezTo>
                <a:cubicBezTo>
                  <a:pt x="1578714" y="3430894"/>
                  <a:pt x="1574279" y="3435329"/>
                  <a:pt x="1570338" y="3440256"/>
                </a:cubicBezTo>
                <a:cubicBezTo>
                  <a:pt x="1496428" y="3532397"/>
                  <a:pt x="1423011" y="3625031"/>
                  <a:pt x="1348115" y="3716679"/>
                </a:cubicBezTo>
                <a:cubicBezTo>
                  <a:pt x="1329391" y="3739345"/>
                  <a:pt x="1308697" y="3760532"/>
                  <a:pt x="1286524" y="3779749"/>
                </a:cubicBezTo>
                <a:cubicBezTo>
                  <a:pt x="1257945" y="3804385"/>
                  <a:pt x="1236758" y="3832964"/>
                  <a:pt x="1219512" y="3866469"/>
                </a:cubicBezTo>
                <a:cubicBezTo>
                  <a:pt x="1205716" y="3892584"/>
                  <a:pt x="1187485" y="3919684"/>
                  <a:pt x="1164326" y="3936930"/>
                </a:cubicBezTo>
                <a:cubicBezTo>
                  <a:pt x="1121951" y="3967972"/>
                  <a:pt x="1085982" y="4003942"/>
                  <a:pt x="1053954" y="4044346"/>
                </a:cubicBezTo>
                <a:cubicBezTo>
                  <a:pt x="1048041" y="4052230"/>
                  <a:pt x="1040650" y="4059128"/>
                  <a:pt x="1033752" y="4066026"/>
                </a:cubicBezTo>
                <a:cubicBezTo>
                  <a:pt x="993841" y="4108401"/>
                  <a:pt x="945553" y="4131067"/>
                  <a:pt x="886918" y="4127618"/>
                </a:cubicBezTo>
                <a:cubicBezTo>
                  <a:pt x="872629" y="4126632"/>
                  <a:pt x="864745" y="4132052"/>
                  <a:pt x="857354" y="4143385"/>
                </a:cubicBezTo>
                <a:cubicBezTo>
                  <a:pt x="814979" y="4206948"/>
                  <a:pt x="771619" y="4269524"/>
                  <a:pt x="728751" y="4332594"/>
                </a:cubicBezTo>
                <a:cubicBezTo>
                  <a:pt x="726287" y="4336536"/>
                  <a:pt x="724809" y="4341464"/>
                  <a:pt x="722345" y="4345405"/>
                </a:cubicBezTo>
                <a:cubicBezTo>
                  <a:pt x="713969" y="4359202"/>
                  <a:pt x="704114" y="4372998"/>
                  <a:pt x="696231" y="4387288"/>
                </a:cubicBezTo>
                <a:cubicBezTo>
                  <a:pt x="687854" y="4402562"/>
                  <a:pt x="677014" y="4417344"/>
                  <a:pt x="674058" y="4433605"/>
                </a:cubicBezTo>
                <a:cubicBezTo>
                  <a:pt x="671101" y="4450850"/>
                  <a:pt x="671594" y="4467110"/>
                  <a:pt x="656812" y="4479429"/>
                </a:cubicBezTo>
                <a:cubicBezTo>
                  <a:pt x="653363" y="4482385"/>
                  <a:pt x="653363" y="4492732"/>
                  <a:pt x="654841" y="4499138"/>
                </a:cubicBezTo>
                <a:cubicBezTo>
                  <a:pt x="669130" y="4551860"/>
                  <a:pt x="647943" y="4590293"/>
                  <a:pt x="595713" y="4607046"/>
                </a:cubicBezTo>
                <a:cubicBezTo>
                  <a:pt x="546933" y="4622321"/>
                  <a:pt x="498152" y="4618379"/>
                  <a:pt x="450357" y="4603597"/>
                </a:cubicBezTo>
                <a:cubicBezTo>
                  <a:pt x="442966" y="4601626"/>
                  <a:pt x="434590" y="4589308"/>
                  <a:pt x="434590" y="4581424"/>
                </a:cubicBezTo>
                <a:cubicBezTo>
                  <a:pt x="432619" y="4533136"/>
                  <a:pt x="431633" y="4484356"/>
                  <a:pt x="431633" y="4436068"/>
                </a:cubicBezTo>
                <a:cubicBezTo>
                  <a:pt x="432126" y="4358709"/>
                  <a:pt x="452328" y="4287263"/>
                  <a:pt x="492732" y="4221237"/>
                </a:cubicBezTo>
                <a:cubicBezTo>
                  <a:pt x="534122" y="4154225"/>
                  <a:pt x="574033" y="4086228"/>
                  <a:pt x="615423" y="4019216"/>
                </a:cubicBezTo>
                <a:cubicBezTo>
                  <a:pt x="623799" y="4005420"/>
                  <a:pt x="636117" y="3994087"/>
                  <a:pt x="645479" y="3980783"/>
                </a:cubicBezTo>
                <a:cubicBezTo>
                  <a:pt x="651885" y="3972407"/>
                  <a:pt x="659768" y="3962552"/>
                  <a:pt x="660754" y="3953191"/>
                </a:cubicBezTo>
                <a:cubicBezTo>
                  <a:pt x="664203" y="3904903"/>
                  <a:pt x="686869" y="3867948"/>
                  <a:pt x="721853" y="3836413"/>
                </a:cubicBezTo>
                <a:cubicBezTo>
                  <a:pt x="745011" y="3815718"/>
                  <a:pt x="766691" y="3793545"/>
                  <a:pt x="787386" y="3769894"/>
                </a:cubicBezTo>
                <a:cubicBezTo>
                  <a:pt x="823356" y="3728504"/>
                  <a:pt x="858339" y="3686130"/>
                  <a:pt x="893816" y="3644247"/>
                </a:cubicBezTo>
                <a:cubicBezTo>
                  <a:pt x="882976" y="3642769"/>
                  <a:pt x="871151" y="3644740"/>
                  <a:pt x="861789" y="3650160"/>
                </a:cubicBezTo>
                <a:cubicBezTo>
                  <a:pt x="593250" y="3811776"/>
                  <a:pt x="317320" y="3960582"/>
                  <a:pt x="34984" y="4097561"/>
                </a:cubicBezTo>
                <a:cubicBezTo>
                  <a:pt x="27593" y="4101503"/>
                  <a:pt x="19217" y="4103966"/>
                  <a:pt x="9855" y="4107416"/>
                </a:cubicBezTo>
                <a:cubicBezTo>
                  <a:pt x="7884" y="4063562"/>
                  <a:pt x="3942" y="4019709"/>
                  <a:pt x="0" y="3975856"/>
                </a:cubicBezTo>
                <a:cubicBezTo>
                  <a:pt x="0" y="3961074"/>
                  <a:pt x="0" y="3946292"/>
                  <a:pt x="0" y="3931510"/>
                </a:cubicBezTo>
                <a:cubicBezTo>
                  <a:pt x="77359" y="3892092"/>
                  <a:pt x="155211" y="3854151"/>
                  <a:pt x="232077" y="3813747"/>
                </a:cubicBezTo>
                <a:cubicBezTo>
                  <a:pt x="482878" y="3682188"/>
                  <a:pt x="715940" y="3522542"/>
                  <a:pt x="953437" y="3369796"/>
                </a:cubicBezTo>
                <a:cubicBezTo>
                  <a:pt x="976595" y="3355014"/>
                  <a:pt x="994334" y="3330870"/>
                  <a:pt x="1014043" y="3310175"/>
                </a:cubicBezTo>
                <a:cubicBezTo>
                  <a:pt x="1017492" y="3306726"/>
                  <a:pt x="1020941" y="3299335"/>
                  <a:pt x="1019463" y="3294900"/>
                </a:cubicBezTo>
                <a:cubicBezTo>
                  <a:pt x="1012072" y="3266814"/>
                  <a:pt x="1026361" y="3245627"/>
                  <a:pt x="1039665" y="3223947"/>
                </a:cubicBezTo>
                <a:cubicBezTo>
                  <a:pt x="1064302" y="3182557"/>
                  <a:pt x="1090416" y="3141661"/>
                  <a:pt x="1114560" y="3099778"/>
                </a:cubicBezTo>
                <a:cubicBezTo>
                  <a:pt x="1118502" y="3092880"/>
                  <a:pt x="1119980" y="3080069"/>
                  <a:pt x="1116531" y="3073171"/>
                </a:cubicBezTo>
                <a:cubicBezTo>
                  <a:pt x="1103227" y="3045085"/>
                  <a:pt x="1103720" y="3016999"/>
                  <a:pt x="1112097" y="2988914"/>
                </a:cubicBezTo>
                <a:cubicBezTo>
                  <a:pt x="1127371" y="2938162"/>
                  <a:pt x="1141661" y="2885932"/>
                  <a:pt x="1162848" y="2837645"/>
                </a:cubicBezTo>
                <a:cubicBezTo>
                  <a:pt x="1175659" y="2807588"/>
                  <a:pt x="1200788" y="2783444"/>
                  <a:pt x="1220005" y="2756837"/>
                </a:cubicBezTo>
                <a:cubicBezTo>
                  <a:pt x="1220005" y="2739098"/>
                  <a:pt x="1220005" y="2719882"/>
                  <a:pt x="1220005" y="2698202"/>
                </a:cubicBezTo>
                <a:cubicBezTo>
                  <a:pt x="1183543" y="2695245"/>
                  <a:pt x="1170239" y="2666667"/>
                  <a:pt x="1171717" y="2633654"/>
                </a:cubicBezTo>
                <a:cubicBezTo>
                  <a:pt x="1174181" y="2578960"/>
                  <a:pt x="1177630" y="2523774"/>
                  <a:pt x="1187485" y="2470067"/>
                </a:cubicBezTo>
                <a:cubicBezTo>
                  <a:pt x="1207687" y="2360680"/>
                  <a:pt x="1242178" y="2255728"/>
                  <a:pt x="1286031" y="2153733"/>
                </a:cubicBezTo>
                <a:cubicBezTo>
                  <a:pt x="1345652" y="2014782"/>
                  <a:pt x="1439271" y="1906381"/>
                  <a:pt x="1571816" y="1831978"/>
                </a:cubicBezTo>
                <a:cubicBezTo>
                  <a:pt x="1590540" y="1821631"/>
                  <a:pt x="1608278" y="1809313"/>
                  <a:pt x="1627494" y="1800936"/>
                </a:cubicBezTo>
                <a:cubicBezTo>
                  <a:pt x="1672826" y="1781227"/>
                  <a:pt x="1700419" y="1751663"/>
                  <a:pt x="1687608" y="1696477"/>
                </a:cubicBezTo>
                <a:cubicBezTo>
                  <a:pt x="1674797" y="1700419"/>
                  <a:pt x="1660508" y="1705839"/>
                  <a:pt x="1646218" y="1709288"/>
                </a:cubicBezTo>
                <a:cubicBezTo>
                  <a:pt x="1632915" y="1712737"/>
                  <a:pt x="1618625" y="1715693"/>
                  <a:pt x="1605321" y="1716186"/>
                </a:cubicBezTo>
                <a:cubicBezTo>
                  <a:pt x="1573787" y="1717172"/>
                  <a:pt x="1558512" y="1691057"/>
                  <a:pt x="1572801" y="1662478"/>
                </a:cubicBezTo>
                <a:cubicBezTo>
                  <a:pt x="1576250" y="1655087"/>
                  <a:pt x="1582656" y="1649175"/>
                  <a:pt x="1584627" y="1641291"/>
                </a:cubicBezTo>
                <a:cubicBezTo>
                  <a:pt x="1589061" y="1623060"/>
                  <a:pt x="1592018" y="1604336"/>
                  <a:pt x="1595467" y="1588076"/>
                </a:cubicBezTo>
                <a:cubicBezTo>
                  <a:pt x="1586105" y="1582656"/>
                  <a:pt x="1573294" y="1579207"/>
                  <a:pt x="1571816" y="1573294"/>
                </a:cubicBezTo>
                <a:cubicBezTo>
                  <a:pt x="1567381" y="1554570"/>
                  <a:pt x="1566888" y="1534368"/>
                  <a:pt x="1565410" y="1515152"/>
                </a:cubicBezTo>
                <a:cubicBezTo>
                  <a:pt x="1565410" y="1513181"/>
                  <a:pt x="1569845" y="1509731"/>
                  <a:pt x="1572801" y="1509239"/>
                </a:cubicBezTo>
                <a:cubicBezTo>
                  <a:pt x="1600887" y="1507761"/>
                  <a:pt x="1596945" y="1486080"/>
                  <a:pt x="1601872" y="1467356"/>
                </a:cubicBezTo>
                <a:cubicBezTo>
                  <a:pt x="1610249" y="1434343"/>
                  <a:pt x="1618133" y="1398867"/>
                  <a:pt x="1636856" y="1371766"/>
                </a:cubicBezTo>
                <a:cubicBezTo>
                  <a:pt x="1743779" y="1217049"/>
                  <a:pt x="1952698" y="1196847"/>
                  <a:pt x="2086721" y="1329391"/>
                </a:cubicBezTo>
                <a:cubicBezTo>
                  <a:pt x="2124661" y="1366839"/>
                  <a:pt x="2153733" y="1414141"/>
                  <a:pt x="2186746" y="1457009"/>
                </a:cubicBezTo>
                <a:cubicBezTo>
                  <a:pt x="2204484" y="1479675"/>
                  <a:pt x="2221730" y="1502833"/>
                  <a:pt x="2240453" y="1524513"/>
                </a:cubicBezTo>
                <a:cubicBezTo>
                  <a:pt x="2253757" y="1540281"/>
                  <a:pt x="2247844" y="1551121"/>
                  <a:pt x="2232077" y="1556048"/>
                </a:cubicBezTo>
                <a:cubicBezTo>
                  <a:pt x="2201527" y="1565410"/>
                  <a:pt x="2170485" y="1572309"/>
                  <a:pt x="2138951" y="1579207"/>
                </a:cubicBezTo>
                <a:cubicBezTo>
                  <a:pt x="2108894" y="1586105"/>
                  <a:pt x="2098546" y="1604336"/>
                  <a:pt x="2110865" y="1632422"/>
                </a:cubicBezTo>
                <a:cubicBezTo>
                  <a:pt x="2115299" y="1642769"/>
                  <a:pt x="2121212" y="1653117"/>
                  <a:pt x="2127125" y="1662971"/>
                </a:cubicBezTo>
                <a:cubicBezTo>
                  <a:pt x="2148312" y="1699926"/>
                  <a:pt x="2145356" y="1706332"/>
                  <a:pt x="2109879" y="1715201"/>
                </a:cubicBezTo>
                <a:cubicBezTo>
                  <a:pt x="2105445" y="1729490"/>
                  <a:pt x="2100517" y="1741316"/>
                  <a:pt x="2098054" y="1753634"/>
                </a:cubicBezTo>
                <a:cubicBezTo>
                  <a:pt x="2094112" y="1775314"/>
                  <a:pt x="2089185" y="1797487"/>
                  <a:pt x="2090663" y="1818675"/>
                </a:cubicBezTo>
                <a:cubicBezTo>
                  <a:pt x="2092141" y="1842326"/>
                  <a:pt x="2088692" y="1858586"/>
                  <a:pt x="2064055" y="1866962"/>
                </a:cubicBezTo>
                <a:cubicBezTo>
                  <a:pt x="2058142" y="1868933"/>
                  <a:pt x="2055186" y="1877802"/>
                  <a:pt x="2049766" y="1882237"/>
                </a:cubicBezTo>
                <a:cubicBezTo>
                  <a:pt x="2037448" y="1891599"/>
                  <a:pt x="2025129" y="1902439"/>
                  <a:pt x="2010840" y="1908352"/>
                </a:cubicBezTo>
                <a:cubicBezTo>
                  <a:pt x="1996551" y="1914265"/>
                  <a:pt x="1980291" y="1914757"/>
                  <a:pt x="1965016" y="1917714"/>
                </a:cubicBezTo>
                <a:cubicBezTo>
                  <a:pt x="1965016" y="1920670"/>
                  <a:pt x="1965016" y="1923134"/>
                  <a:pt x="1965016" y="1926090"/>
                </a:cubicBezTo>
                <a:cubicBezTo>
                  <a:pt x="1973392" y="1933481"/>
                  <a:pt x="1981769" y="1940872"/>
                  <a:pt x="1990638" y="1947770"/>
                </a:cubicBezTo>
                <a:cubicBezTo>
                  <a:pt x="2066519" y="2006898"/>
                  <a:pt x="2104459" y="2085243"/>
                  <a:pt x="2103474" y="2180340"/>
                </a:cubicBezTo>
                <a:cubicBezTo>
                  <a:pt x="2102488" y="2269032"/>
                  <a:pt x="2096576" y="2357231"/>
                  <a:pt x="2092634" y="2445923"/>
                </a:cubicBezTo>
                <a:cubicBezTo>
                  <a:pt x="2092141" y="2457748"/>
                  <a:pt x="2091155" y="2470067"/>
                  <a:pt x="2090170" y="2485341"/>
                </a:cubicBezTo>
                <a:cubicBezTo>
                  <a:pt x="2144863" y="2480907"/>
                  <a:pt x="2197093" y="2476965"/>
                  <a:pt x="2248830" y="2472530"/>
                </a:cubicBezTo>
                <a:cubicBezTo>
                  <a:pt x="2273466" y="2470559"/>
                  <a:pt x="2297610" y="2466617"/>
                  <a:pt x="2322247" y="2464646"/>
                </a:cubicBezTo>
                <a:cubicBezTo>
                  <a:pt x="2369549" y="2460705"/>
                  <a:pt x="2417344" y="2458241"/>
                  <a:pt x="2454299" y="2421779"/>
                </a:cubicBezTo>
                <a:cubicBezTo>
                  <a:pt x="2460212" y="2415866"/>
                  <a:pt x="2470067" y="2412910"/>
                  <a:pt x="2477950" y="2408968"/>
                </a:cubicBezTo>
                <a:cubicBezTo>
                  <a:pt x="2510471" y="2395171"/>
                  <a:pt x="2542991" y="2387288"/>
                  <a:pt x="2569598" y="2421779"/>
                </a:cubicBezTo>
                <a:cubicBezTo>
                  <a:pt x="2631683" y="2378911"/>
                  <a:pt x="2692782" y="2337029"/>
                  <a:pt x="2752895" y="2294161"/>
                </a:cubicBezTo>
                <a:cubicBezTo>
                  <a:pt x="2757822" y="2290712"/>
                  <a:pt x="2761271" y="2279872"/>
                  <a:pt x="2760286" y="2273466"/>
                </a:cubicBezTo>
                <a:cubicBezTo>
                  <a:pt x="2748460" y="2210397"/>
                  <a:pt x="2758808" y="2149791"/>
                  <a:pt x="2777532" y="2089185"/>
                </a:cubicBezTo>
                <a:cubicBezTo>
                  <a:pt x="2787386" y="2058142"/>
                  <a:pt x="2789357" y="2024637"/>
                  <a:pt x="2794284" y="1992116"/>
                </a:cubicBezTo>
                <a:cubicBezTo>
                  <a:pt x="2806603" y="1908352"/>
                  <a:pt x="2851934" y="1849224"/>
                  <a:pt x="2927815" y="1812762"/>
                </a:cubicBezTo>
                <a:cubicBezTo>
                  <a:pt x="2940626" y="1806849"/>
                  <a:pt x="2953437" y="1796994"/>
                  <a:pt x="2960828" y="1785661"/>
                </a:cubicBezTo>
                <a:cubicBezTo>
                  <a:pt x="2967726" y="1775314"/>
                  <a:pt x="2967726" y="1760039"/>
                  <a:pt x="2971668" y="1742301"/>
                </a:cubicBezTo>
                <a:cubicBezTo>
                  <a:pt x="2951959" y="1747228"/>
                  <a:pt x="2940133" y="1752156"/>
                  <a:pt x="2928307" y="1752156"/>
                </a:cubicBezTo>
                <a:cubicBezTo>
                  <a:pt x="2919438" y="1752156"/>
                  <a:pt x="2908598" y="1747721"/>
                  <a:pt x="2903178" y="1741316"/>
                </a:cubicBezTo>
                <a:cubicBezTo>
                  <a:pt x="2898744" y="1736388"/>
                  <a:pt x="2898251" y="1720128"/>
                  <a:pt x="2902193" y="1717172"/>
                </a:cubicBezTo>
                <a:cubicBezTo>
                  <a:pt x="2929293" y="1696970"/>
                  <a:pt x="2915497" y="1674304"/>
                  <a:pt x="2908598" y="1651638"/>
                </a:cubicBezTo>
                <a:cubicBezTo>
                  <a:pt x="2907613" y="1648682"/>
                  <a:pt x="2906627" y="1645726"/>
                  <a:pt x="2906135" y="1643262"/>
                </a:cubicBezTo>
                <a:cubicBezTo>
                  <a:pt x="2895294" y="1640305"/>
                  <a:pt x="2883469" y="1640305"/>
                  <a:pt x="2876571" y="1633900"/>
                </a:cubicBezTo>
                <a:cubicBezTo>
                  <a:pt x="2855383" y="1615669"/>
                  <a:pt x="2855383" y="1603843"/>
                  <a:pt x="2876571" y="1584627"/>
                </a:cubicBezTo>
                <a:cubicBezTo>
                  <a:pt x="2888396" y="1573787"/>
                  <a:pt x="2890860" y="1562454"/>
                  <a:pt x="2887903" y="1547672"/>
                </a:cubicBezTo>
                <a:cubicBezTo>
                  <a:pt x="2864745" y="1424489"/>
                  <a:pt x="2912047" y="1332841"/>
                  <a:pt x="3015029" y="1267307"/>
                </a:cubicBezTo>
                <a:cubicBezTo>
                  <a:pt x="3118009" y="1201774"/>
                  <a:pt x="3222469" y="1201281"/>
                  <a:pt x="3325450" y="1266322"/>
                </a:cubicBezTo>
                <a:cubicBezTo>
                  <a:pt x="3358463" y="1287016"/>
                  <a:pt x="3386548" y="1316088"/>
                  <a:pt x="3416605" y="1340724"/>
                </a:cubicBezTo>
                <a:cubicBezTo>
                  <a:pt x="3430402" y="1352057"/>
                  <a:pt x="3445184" y="1361912"/>
                  <a:pt x="3458487" y="1373737"/>
                </a:cubicBezTo>
                <a:cubicBezTo>
                  <a:pt x="3463907" y="1378172"/>
                  <a:pt x="3466864" y="1385563"/>
                  <a:pt x="3471298" y="1390490"/>
                </a:cubicBezTo>
                <a:cubicBezTo>
                  <a:pt x="3477704" y="1397881"/>
                  <a:pt x="3483617" y="1406258"/>
                  <a:pt x="3491500" y="1410692"/>
                </a:cubicBezTo>
                <a:cubicBezTo>
                  <a:pt x="3510717" y="1421040"/>
                  <a:pt x="3513673" y="1430894"/>
                  <a:pt x="3494949" y="1442227"/>
                </a:cubicBezTo>
                <a:cubicBezTo>
                  <a:pt x="3468342" y="1457995"/>
                  <a:pt x="3439763" y="1470806"/>
                  <a:pt x="3412171" y="1485095"/>
                </a:cubicBezTo>
                <a:cubicBezTo>
                  <a:pt x="3405765" y="1488544"/>
                  <a:pt x="3398867" y="1491500"/>
                  <a:pt x="3387041" y="1496920"/>
                </a:cubicBezTo>
                <a:cubicBezTo>
                  <a:pt x="3400838" y="1517615"/>
                  <a:pt x="3413156" y="1537324"/>
                  <a:pt x="3426952" y="1556048"/>
                </a:cubicBezTo>
                <a:cubicBezTo>
                  <a:pt x="3448140" y="1584134"/>
                  <a:pt x="3448140" y="1584134"/>
                  <a:pt x="3426460" y="1612712"/>
                </a:cubicBezTo>
                <a:cubicBezTo>
                  <a:pt x="3421040" y="1620103"/>
                  <a:pt x="3425967" y="1634885"/>
                  <a:pt x="3420547" y="1642276"/>
                </a:cubicBezTo>
                <a:cubicBezTo>
                  <a:pt x="3409214" y="1658044"/>
                  <a:pt x="3409707" y="1673319"/>
                  <a:pt x="3414634" y="1689579"/>
                </a:cubicBezTo>
                <a:cubicBezTo>
                  <a:pt x="3418083" y="1700419"/>
                  <a:pt x="3424981" y="1710766"/>
                  <a:pt x="3426460" y="1722099"/>
                </a:cubicBezTo>
                <a:cubicBezTo>
                  <a:pt x="3430402" y="1746736"/>
                  <a:pt x="3440256" y="1774329"/>
                  <a:pt x="3433358" y="1796502"/>
                </a:cubicBezTo>
                <a:cubicBezTo>
                  <a:pt x="3425474" y="1822124"/>
                  <a:pt x="3396896" y="1828529"/>
                  <a:pt x="3368810" y="1823602"/>
                </a:cubicBezTo>
                <a:cubicBezTo>
                  <a:pt x="3361419" y="1822124"/>
                  <a:pt x="3353043" y="1825080"/>
                  <a:pt x="3342695" y="1826558"/>
                </a:cubicBezTo>
                <a:cubicBezTo>
                  <a:pt x="3370288" y="1862528"/>
                  <a:pt x="3418083" y="1873861"/>
                  <a:pt x="3450604" y="1853166"/>
                </a:cubicBezTo>
                <a:cubicBezTo>
                  <a:pt x="3469820" y="1840848"/>
                  <a:pt x="3495442" y="1837398"/>
                  <a:pt x="3503819" y="1807342"/>
                </a:cubicBezTo>
                <a:cubicBezTo>
                  <a:pt x="3506775" y="1796502"/>
                  <a:pt x="3534368" y="1788618"/>
                  <a:pt x="3551121" y="1787632"/>
                </a:cubicBezTo>
                <a:cubicBezTo>
                  <a:pt x="3564918" y="1787140"/>
                  <a:pt x="3569352" y="1784183"/>
                  <a:pt x="3573787" y="1772850"/>
                </a:cubicBezTo>
                <a:cubicBezTo>
                  <a:pt x="3576743" y="1764474"/>
                  <a:pt x="3581671" y="1756098"/>
                  <a:pt x="3588076" y="1750185"/>
                </a:cubicBezTo>
                <a:cubicBezTo>
                  <a:pt x="3617147" y="1723577"/>
                  <a:pt x="3647204" y="1697462"/>
                  <a:pt x="3676768" y="1671348"/>
                </a:cubicBezTo>
                <a:cubicBezTo>
                  <a:pt x="3678739" y="1669869"/>
                  <a:pt x="3681202" y="1667406"/>
                  <a:pt x="3680710" y="1665435"/>
                </a:cubicBezTo>
                <a:cubicBezTo>
                  <a:pt x="3674304" y="1637349"/>
                  <a:pt x="3696477" y="1627494"/>
                  <a:pt x="3714708" y="1623553"/>
                </a:cubicBezTo>
                <a:cubicBezTo>
                  <a:pt x="3732446" y="1620103"/>
                  <a:pt x="3752156" y="1627002"/>
                  <a:pt x="3771372" y="1629465"/>
                </a:cubicBezTo>
                <a:cubicBezTo>
                  <a:pt x="3771372" y="1632422"/>
                  <a:pt x="3771865" y="1635378"/>
                  <a:pt x="3771865" y="1638827"/>
                </a:cubicBezTo>
                <a:cubicBezTo>
                  <a:pt x="4279872" y="1262380"/>
                  <a:pt x="4787879" y="885440"/>
                  <a:pt x="5295886" y="508992"/>
                </a:cubicBezTo>
                <a:cubicBezTo>
                  <a:pt x="5298350" y="512441"/>
                  <a:pt x="5300813" y="515398"/>
                  <a:pt x="5303277" y="518847"/>
                </a:cubicBezTo>
                <a:cubicBezTo>
                  <a:pt x="4831732" y="868687"/>
                  <a:pt x="4360187" y="1218527"/>
                  <a:pt x="3888643" y="1568367"/>
                </a:cubicBezTo>
                <a:cubicBezTo>
                  <a:pt x="3889628" y="1569845"/>
                  <a:pt x="3890613" y="1570830"/>
                  <a:pt x="3891599" y="1572309"/>
                </a:cubicBezTo>
                <a:cubicBezTo>
                  <a:pt x="3898004" y="1568367"/>
                  <a:pt x="3904903" y="1564425"/>
                  <a:pt x="3911308" y="1559990"/>
                </a:cubicBezTo>
                <a:cubicBezTo>
                  <a:pt x="4659276" y="1044100"/>
                  <a:pt x="5407736" y="528702"/>
                  <a:pt x="6155704" y="12811"/>
                </a:cubicBezTo>
                <a:cubicBezTo>
                  <a:pt x="6161124" y="9362"/>
                  <a:pt x="6165065" y="4435"/>
                  <a:pt x="6169992" y="0"/>
                </a:cubicBezTo>
                <a:cubicBezTo>
                  <a:pt x="6173442" y="0"/>
                  <a:pt x="6176398" y="0"/>
                  <a:pt x="6179847" y="0"/>
                </a:cubicBezTo>
                <a:cubicBezTo>
                  <a:pt x="6172456" y="8376"/>
                  <a:pt x="6167036" y="19217"/>
                  <a:pt x="6158167" y="25622"/>
                </a:cubicBezTo>
                <a:cubicBezTo>
                  <a:pt x="5377679" y="564178"/>
                  <a:pt x="4597192" y="1102242"/>
                  <a:pt x="3816704" y="1640305"/>
                </a:cubicBezTo>
                <a:cubicBezTo>
                  <a:pt x="3808327" y="1646218"/>
                  <a:pt x="3799458" y="1652131"/>
                  <a:pt x="3789603" y="1659522"/>
                </a:cubicBezTo>
                <a:cubicBezTo>
                  <a:pt x="3794531" y="1665435"/>
                  <a:pt x="3797980" y="1669377"/>
                  <a:pt x="3801429" y="1673811"/>
                </a:cubicBezTo>
                <a:cubicBezTo>
                  <a:pt x="3804878" y="1678246"/>
                  <a:pt x="3807834" y="1683173"/>
                  <a:pt x="3811284" y="1688593"/>
                </a:cubicBezTo>
                <a:cubicBezTo>
                  <a:pt x="4103967" y="1484109"/>
                  <a:pt x="4393200" y="1282089"/>
                  <a:pt x="4682434" y="1080069"/>
                </a:cubicBezTo>
                <a:cubicBezTo>
                  <a:pt x="4684898" y="1083518"/>
                  <a:pt x="4686869" y="1086475"/>
                  <a:pt x="4689333" y="1089924"/>
                </a:cubicBezTo>
                <a:cubicBezTo>
                  <a:pt x="4400099" y="1291944"/>
                  <a:pt x="4111358" y="1493964"/>
                  <a:pt x="3821631" y="1696477"/>
                </a:cubicBezTo>
                <a:cubicBezTo>
                  <a:pt x="3834442" y="1714215"/>
                  <a:pt x="3845775" y="1729983"/>
                  <a:pt x="3858586" y="1747228"/>
                </a:cubicBezTo>
                <a:cubicBezTo>
                  <a:pt x="3866962" y="1741808"/>
                  <a:pt x="3874353" y="1737374"/>
                  <a:pt x="3881744" y="1732446"/>
                </a:cubicBezTo>
                <a:cubicBezTo>
                  <a:pt x="4378911" y="1406750"/>
                  <a:pt x="4876078" y="1081547"/>
                  <a:pt x="5373245" y="755851"/>
                </a:cubicBezTo>
                <a:cubicBezTo>
                  <a:pt x="5671840" y="560237"/>
                  <a:pt x="5970436" y="364622"/>
                  <a:pt x="6269525" y="169500"/>
                </a:cubicBezTo>
                <a:cubicBezTo>
                  <a:pt x="6280857" y="162109"/>
                  <a:pt x="6295147" y="158167"/>
                  <a:pt x="6307957" y="152747"/>
                </a:cubicBezTo>
                <a:cubicBezTo>
                  <a:pt x="6306972" y="153732"/>
                  <a:pt x="6306972" y="155703"/>
                  <a:pt x="6306972" y="157182"/>
                </a:cubicBezTo>
                <a:close/>
                <a:moveTo>
                  <a:pt x="1942843" y="2975117"/>
                </a:moveTo>
                <a:cubicBezTo>
                  <a:pt x="1953683" y="2992855"/>
                  <a:pt x="1959596" y="3010101"/>
                  <a:pt x="1971914" y="3020941"/>
                </a:cubicBezTo>
                <a:cubicBezTo>
                  <a:pt x="2012318" y="3056418"/>
                  <a:pt x="2045331" y="3101256"/>
                  <a:pt x="2099039" y="3118995"/>
                </a:cubicBezTo>
                <a:cubicBezTo>
                  <a:pt x="2109387" y="3122444"/>
                  <a:pt x="2117270" y="3132299"/>
                  <a:pt x="2126632" y="3139197"/>
                </a:cubicBezTo>
                <a:cubicBezTo>
                  <a:pt x="2140429" y="3149052"/>
                  <a:pt x="2154718" y="3157921"/>
                  <a:pt x="2140429" y="3178123"/>
                </a:cubicBezTo>
                <a:cubicBezTo>
                  <a:pt x="2138951" y="3180586"/>
                  <a:pt x="2142892" y="3187977"/>
                  <a:pt x="2145849" y="3191919"/>
                </a:cubicBezTo>
                <a:cubicBezTo>
                  <a:pt x="2151269" y="3199310"/>
                  <a:pt x="2158660" y="3204730"/>
                  <a:pt x="2163587" y="3212614"/>
                </a:cubicBezTo>
                <a:cubicBezTo>
                  <a:pt x="2233555" y="3320522"/>
                  <a:pt x="2304509" y="3427938"/>
                  <a:pt x="2373491" y="3536832"/>
                </a:cubicBezTo>
                <a:cubicBezTo>
                  <a:pt x="2406504" y="3589554"/>
                  <a:pt x="2411431" y="3650653"/>
                  <a:pt x="2405519" y="3710273"/>
                </a:cubicBezTo>
                <a:cubicBezTo>
                  <a:pt x="2400099" y="3762996"/>
                  <a:pt x="2386795" y="3814733"/>
                  <a:pt x="2376940" y="3866962"/>
                </a:cubicBezTo>
                <a:cubicBezTo>
                  <a:pt x="2376940" y="3866962"/>
                  <a:pt x="2377926" y="3867455"/>
                  <a:pt x="2378418" y="3866962"/>
                </a:cubicBezTo>
                <a:cubicBezTo>
                  <a:pt x="2381867" y="3863513"/>
                  <a:pt x="2385809" y="3860557"/>
                  <a:pt x="2389258" y="3857108"/>
                </a:cubicBezTo>
                <a:cubicBezTo>
                  <a:pt x="2456270" y="3791574"/>
                  <a:pt x="2523282" y="3726041"/>
                  <a:pt x="2617394" y="3699926"/>
                </a:cubicBezTo>
                <a:cubicBezTo>
                  <a:pt x="2625277" y="3697955"/>
                  <a:pt x="2632668" y="3688100"/>
                  <a:pt x="2636610" y="3680217"/>
                </a:cubicBezTo>
                <a:cubicBezTo>
                  <a:pt x="2656319" y="3639320"/>
                  <a:pt x="2680956" y="3604829"/>
                  <a:pt x="2721360" y="3580685"/>
                </a:cubicBezTo>
                <a:cubicBezTo>
                  <a:pt x="2734664" y="3572801"/>
                  <a:pt x="2742055" y="3552599"/>
                  <a:pt x="2748953" y="3536832"/>
                </a:cubicBezTo>
                <a:cubicBezTo>
                  <a:pt x="2764228" y="3500862"/>
                  <a:pt x="2775068" y="3462429"/>
                  <a:pt x="2792313" y="3427445"/>
                </a:cubicBezTo>
                <a:cubicBezTo>
                  <a:pt x="2815472" y="3381128"/>
                  <a:pt x="2842079" y="3336782"/>
                  <a:pt x="2869673" y="3292929"/>
                </a:cubicBezTo>
                <a:cubicBezTo>
                  <a:pt x="2882483" y="3272727"/>
                  <a:pt x="2883469" y="3256960"/>
                  <a:pt x="2874600" y="3234294"/>
                </a:cubicBezTo>
                <a:cubicBezTo>
                  <a:pt x="2813501" y="3081547"/>
                  <a:pt x="2813994" y="2930771"/>
                  <a:pt x="2894802" y="2783444"/>
                </a:cubicBezTo>
                <a:cubicBezTo>
                  <a:pt x="2906627" y="2761764"/>
                  <a:pt x="2915497" y="2739098"/>
                  <a:pt x="2927322" y="2717418"/>
                </a:cubicBezTo>
                <a:cubicBezTo>
                  <a:pt x="2935206" y="2702636"/>
                  <a:pt x="2931757" y="2693274"/>
                  <a:pt x="2920424" y="2681449"/>
                </a:cubicBezTo>
                <a:cubicBezTo>
                  <a:pt x="2874107" y="2632668"/>
                  <a:pt x="2845036" y="2576989"/>
                  <a:pt x="2850948" y="2507021"/>
                </a:cubicBezTo>
                <a:cubicBezTo>
                  <a:pt x="2851934" y="2494703"/>
                  <a:pt x="2846021" y="2481399"/>
                  <a:pt x="2842572" y="2465139"/>
                </a:cubicBezTo>
                <a:cubicBezTo>
                  <a:pt x="2815472" y="2480414"/>
                  <a:pt x="2792313" y="2493225"/>
                  <a:pt x="2770141" y="2506529"/>
                </a:cubicBezTo>
                <a:cubicBezTo>
                  <a:pt x="2766691" y="2508992"/>
                  <a:pt x="2763735" y="2514905"/>
                  <a:pt x="2763242" y="2519832"/>
                </a:cubicBezTo>
                <a:cubicBezTo>
                  <a:pt x="2761271" y="2555802"/>
                  <a:pt x="2750924" y="2567628"/>
                  <a:pt x="2714954" y="2571077"/>
                </a:cubicBezTo>
                <a:cubicBezTo>
                  <a:pt x="2698201" y="2572555"/>
                  <a:pt x="2680956" y="2573048"/>
                  <a:pt x="2664203" y="2573540"/>
                </a:cubicBezTo>
                <a:cubicBezTo>
                  <a:pt x="2657798" y="2635132"/>
                  <a:pt x="2657798" y="2635132"/>
                  <a:pt x="2613452" y="2639566"/>
                </a:cubicBezTo>
                <a:cubicBezTo>
                  <a:pt x="2612959" y="2664696"/>
                  <a:pt x="2589308" y="2665681"/>
                  <a:pt x="2575018" y="2677999"/>
                </a:cubicBezTo>
                <a:cubicBezTo>
                  <a:pt x="2543484" y="2705100"/>
                  <a:pt x="2511949" y="2703622"/>
                  <a:pt x="2475979" y="2695245"/>
                </a:cubicBezTo>
                <a:cubicBezTo>
                  <a:pt x="2464647" y="2692781"/>
                  <a:pt x="2449865" y="2694260"/>
                  <a:pt x="2439517" y="2699680"/>
                </a:cubicBezTo>
                <a:cubicBezTo>
                  <a:pt x="2352304" y="2745011"/>
                  <a:pt x="2265090" y="2790835"/>
                  <a:pt x="2178862" y="2838630"/>
                </a:cubicBezTo>
                <a:cubicBezTo>
                  <a:pt x="2101010" y="2881991"/>
                  <a:pt x="2024144" y="2927815"/>
                  <a:pt x="1942843" y="2975117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760288" y="256854"/>
            <a:ext cx="5897366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800" i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roid Sans"/>
              </a:rPr>
              <a:t>ROCIADORES AUTOMÁTICOS</a:t>
            </a:r>
          </a:p>
          <a:p>
            <a:endParaRPr lang="es-ES" dirty="0" smtClean="0">
              <a:solidFill>
                <a:schemeClr val="bg1"/>
              </a:solidFill>
              <a:latin typeface="Droid Sans"/>
            </a:endParaRPr>
          </a:p>
          <a:p>
            <a:r>
              <a:rPr lang="es-ES" dirty="0" smtClean="0">
                <a:solidFill>
                  <a:schemeClr val="bg1"/>
                </a:solidFill>
                <a:latin typeface="Droid Sans"/>
              </a:rPr>
              <a:t>“</a:t>
            </a:r>
            <a:r>
              <a:rPr lang="es-ES" dirty="0" smtClean="0">
                <a:solidFill>
                  <a:srgbClr val="FFFF00"/>
                </a:solidFill>
                <a:latin typeface="Droid Sans"/>
              </a:rPr>
              <a:t>Red </a:t>
            </a:r>
            <a:r>
              <a:rPr lang="es-ES" dirty="0">
                <a:solidFill>
                  <a:srgbClr val="FFFF00"/>
                </a:solidFill>
                <a:latin typeface="Droid Sans"/>
              </a:rPr>
              <a:t>de tuberías </a:t>
            </a:r>
            <a:r>
              <a:rPr lang="es-ES" dirty="0">
                <a:solidFill>
                  <a:schemeClr val="bg1"/>
                </a:solidFill>
                <a:latin typeface="Droid Sans"/>
              </a:rPr>
              <a:t>que se extiende, generalmente, </a:t>
            </a:r>
            <a:r>
              <a:rPr lang="es-ES" dirty="0">
                <a:solidFill>
                  <a:srgbClr val="FFFF00"/>
                </a:solidFill>
                <a:latin typeface="Droid Sans"/>
              </a:rPr>
              <a:t>sobre los techos </a:t>
            </a:r>
            <a:r>
              <a:rPr lang="es-ES" dirty="0">
                <a:solidFill>
                  <a:schemeClr val="bg1"/>
                </a:solidFill>
                <a:latin typeface="Droid Sans"/>
              </a:rPr>
              <a:t>de los sectores protegidos disponiendo de unas </a:t>
            </a:r>
            <a:r>
              <a:rPr lang="es-ES" dirty="0">
                <a:solidFill>
                  <a:srgbClr val="FFFF00"/>
                </a:solidFill>
                <a:latin typeface="Droid Sans"/>
              </a:rPr>
              <a:t>boquillas</a:t>
            </a:r>
            <a:r>
              <a:rPr lang="es-ES" dirty="0">
                <a:solidFill>
                  <a:schemeClr val="bg1"/>
                </a:solidFill>
                <a:latin typeface="Droid Sans"/>
              </a:rPr>
              <a:t> obstruidas por cápsulas rellenas de un líquido dilatable o por elementos fusibles que, a una </a:t>
            </a:r>
            <a:r>
              <a:rPr lang="es-ES" dirty="0">
                <a:solidFill>
                  <a:srgbClr val="FFFF00"/>
                </a:solidFill>
                <a:latin typeface="Droid Sans"/>
              </a:rPr>
              <a:t>temperatura determinada</a:t>
            </a:r>
            <a:r>
              <a:rPr lang="es-ES" dirty="0">
                <a:solidFill>
                  <a:schemeClr val="bg1"/>
                </a:solidFill>
                <a:latin typeface="Droid Sans"/>
              </a:rPr>
              <a:t>, se rompen y liberan </a:t>
            </a:r>
            <a:r>
              <a:rPr lang="es-ES" dirty="0">
                <a:solidFill>
                  <a:srgbClr val="FFFF00"/>
                </a:solidFill>
                <a:latin typeface="Droid Sans"/>
              </a:rPr>
              <a:t>el paso del agua</a:t>
            </a:r>
            <a:r>
              <a:rPr lang="es-ES" dirty="0" smtClean="0">
                <a:solidFill>
                  <a:schemeClr val="bg1"/>
                </a:solidFill>
                <a:latin typeface="Droid Sans"/>
              </a:rPr>
              <a:t>.”</a:t>
            </a:r>
            <a:endParaRPr lang="es-ES" dirty="0">
              <a:solidFill>
                <a:schemeClr val="bg1"/>
              </a:solidFill>
              <a:latin typeface="Droid Sans"/>
            </a:endParaRPr>
          </a:p>
          <a:p>
            <a:endParaRPr lang="es-AR" dirty="0">
              <a:solidFill>
                <a:schemeClr val="bg1"/>
              </a:solidFill>
              <a:latin typeface="Droid Sans"/>
            </a:endParaRPr>
          </a:p>
        </p:txBody>
      </p:sp>
      <p:pic>
        <p:nvPicPr>
          <p:cNvPr id="24" name="Google Shape;735;g9400a4d28d_0_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91190" y="1918847"/>
            <a:ext cx="2466975" cy="185473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5483" y="1925727"/>
            <a:ext cx="2466975" cy="1847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31"/>
          <p:cNvSpPr txBox="1">
            <a:spLocks noGrp="1"/>
          </p:cNvSpPr>
          <p:nvPr>
            <p:ph type="body" idx="1"/>
          </p:nvPr>
        </p:nvSpPr>
        <p:spPr>
          <a:xfrm>
            <a:off x="457200" y="4406301"/>
            <a:ext cx="8229600" cy="57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s-ES" sz="2400" dirty="0" smtClean="0">
                <a:solidFill>
                  <a:srgbClr val="FFFFFF"/>
                </a:solidFill>
              </a:rPr>
              <a:t>Sistemas de extinción del fuego</a:t>
            </a:r>
            <a:endParaRPr sz="2400" dirty="0">
              <a:solidFill>
                <a:srgbClr val="FFFFFF"/>
              </a:solidFill>
            </a:endParaRPr>
          </a:p>
        </p:txBody>
      </p:sp>
      <p:sp>
        <p:nvSpPr>
          <p:cNvPr id="278" name="Google Shape;278;p31"/>
          <p:cNvSpPr txBox="1">
            <a:spLocks noGrp="1"/>
          </p:cNvSpPr>
          <p:nvPr>
            <p:ph type="sldNum" idx="12"/>
          </p:nvPr>
        </p:nvSpPr>
        <p:spPr>
          <a:xfrm>
            <a:off x="4297650" y="4866152"/>
            <a:ext cx="548700" cy="27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27</a:t>
            </a:fld>
            <a:endParaRPr/>
          </a:p>
        </p:txBody>
      </p:sp>
      <p:sp>
        <p:nvSpPr>
          <p:cNvPr id="22" name="Google Shape;608;g962d6e3d84_1_42"/>
          <p:cNvSpPr/>
          <p:nvPr/>
        </p:nvSpPr>
        <p:spPr>
          <a:xfrm>
            <a:off x="539457" y="3773577"/>
            <a:ext cx="1587294" cy="1204824"/>
          </a:xfrm>
          <a:custGeom>
            <a:avLst/>
            <a:gdLst/>
            <a:ahLst/>
            <a:cxnLst/>
            <a:rect l="l" t="t" r="r" b="b"/>
            <a:pathLst>
              <a:path w="6307957" h="4698694" extrusionOk="0">
                <a:moveTo>
                  <a:pt x="6306972" y="157182"/>
                </a:moveTo>
                <a:cubicBezTo>
                  <a:pt x="6126632" y="275437"/>
                  <a:pt x="5946293" y="394186"/>
                  <a:pt x="5765459" y="512441"/>
                </a:cubicBezTo>
                <a:cubicBezTo>
                  <a:pt x="5138212" y="923380"/>
                  <a:pt x="4510471" y="1334319"/>
                  <a:pt x="3882730" y="1744765"/>
                </a:cubicBezTo>
                <a:cubicBezTo>
                  <a:pt x="3870411" y="1753141"/>
                  <a:pt x="3864499" y="1759547"/>
                  <a:pt x="3865977" y="1777285"/>
                </a:cubicBezTo>
                <a:cubicBezTo>
                  <a:pt x="3867455" y="1790589"/>
                  <a:pt x="3857601" y="1810298"/>
                  <a:pt x="3846267" y="1817689"/>
                </a:cubicBezTo>
                <a:cubicBezTo>
                  <a:pt x="3812762" y="1839369"/>
                  <a:pt x="3776300" y="1856615"/>
                  <a:pt x="3740823" y="1875831"/>
                </a:cubicBezTo>
                <a:cubicBezTo>
                  <a:pt x="3737374" y="1877802"/>
                  <a:pt x="3732939" y="1878295"/>
                  <a:pt x="3728997" y="1878295"/>
                </a:cubicBezTo>
                <a:cubicBezTo>
                  <a:pt x="3699433" y="1876817"/>
                  <a:pt x="3699433" y="1876324"/>
                  <a:pt x="3675782" y="1896526"/>
                </a:cubicBezTo>
                <a:cubicBezTo>
                  <a:pt x="3710273" y="1920177"/>
                  <a:pt x="3737374" y="1948756"/>
                  <a:pt x="3746243" y="1990638"/>
                </a:cubicBezTo>
                <a:cubicBezTo>
                  <a:pt x="3749199" y="2004927"/>
                  <a:pt x="3753634" y="2019709"/>
                  <a:pt x="3753634" y="2033998"/>
                </a:cubicBezTo>
                <a:cubicBezTo>
                  <a:pt x="3753634" y="2090170"/>
                  <a:pt x="3777778" y="2134516"/>
                  <a:pt x="3818675" y="2170978"/>
                </a:cubicBezTo>
                <a:cubicBezTo>
                  <a:pt x="3849717" y="2198571"/>
                  <a:pt x="3862035" y="2234541"/>
                  <a:pt x="3860064" y="2274945"/>
                </a:cubicBezTo>
                <a:cubicBezTo>
                  <a:pt x="3857601" y="2321754"/>
                  <a:pt x="3852180" y="2368071"/>
                  <a:pt x="3848239" y="2414388"/>
                </a:cubicBezTo>
                <a:cubicBezTo>
                  <a:pt x="3842326" y="2484848"/>
                  <a:pt x="3730968" y="2547918"/>
                  <a:pt x="3663957" y="2502587"/>
                </a:cubicBezTo>
                <a:cubicBezTo>
                  <a:pt x="3642277" y="2488298"/>
                  <a:pt x="3619611" y="2475487"/>
                  <a:pt x="3594481" y="2460212"/>
                </a:cubicBezTo>
                <a:cubicBezTo>
                  <a:pt x="3594481" y="2471052"/>
                  <a:pt x="3594974" y="2477950"/>
                  <a:pt x="3594481" y="2484848"/>
                </a:cubicBezTo>
                <a:cubicBezTo>
                  <a:pt x="3592018" y="2519832"/>
                  <a:pt x="3589554" y="2554816"/>
                  <a:pt x="3586598" y="2589801"/>
                </a:cubicBezTo>
                <a:cubicBezTo>
                  <a:pt x="3585612" y="2601133"/>
                  <a:pt x="3581671" y="2612466"/>
                  <a:pt x="3582656" y="2623799"/>
                </a:cubicBezTo>
                <a:cubicBezTo>
                  <a:pt x="3588076" y="2682434"/>
                  <a:pt x="3576250" y="2738606"/>
                  <a:pt x="3552107" y="2791328"/>
                </a:cubicBezTo>
                <a:cubicBezTo>
                  <a:pt x="3540774" y="2815964"/>
                  <a:pt x="3539295" y="2838137"/>
                  <a:pt x="3554570" y="2860310"/>
                </a:cubicBezTo>
                <a:cubicBezTo>
                  <a:pt x="3565410" y="2876078"/>
                  <a:pt x="3560483" y="2886918"/>
                  <a:pt x="3544716" y="2895787"/>
                </a:cubicBezTo>
                <a:cubicBezTo>
                  <a:pt x="3518601" y="2910076"/>
                  <a:pt x="3505790" y="2931264"/>
                  <a:pt x="3500862" y="2961813"/>
                </a:cubicBezTo>
                <a:cubicBezTo>
                  <a:pt x="3497413" y="2984479"/>
                  <a:pt x="3484109" y="3006159"/>
                  <a:pt x="3475240" y="3027839"/>
                </a:cubicBezTo>
                <a:cubicBezTo>
                  <a:pt x="3467357" y="3046563"/>
                  <a:pt x="3460458" y="3065780"/>
                  <a:pt x="3451589" y="3084503"/>
                </a:cubicBezTo>
                <a:cubicBezTo>
                  <a:pt x="3445184" y="3097807"/>
                  <a:pt x="3449618" y="3106676"/>
                  <a:pt x="3458980" y="3117024"/>
                </a:cubicBezTo>
                <a:cubicBezTo>
                  <a:pt x="3522050" y="3186992"/>
                  <a:pt x="3587583" y="3255482"/>
                  <a:pt x="3646711" y="3328899"/>
                </a:cubicBezTo>
                <a:cubicBezTo>
                  <a:pt x="3695984" y="3389997"/>
                  <a:pt x="3739345" y="3456024"/>
                  <a:pt x="3782212" y="3521557"/>
                </a:cubicBezTo>
                <a:cubicBezTo>
                  <a:pt x="3818675" y="3576743"/>
                  <a:pt x="3825080" y="3638827"/>
                  <a:pt x="3803893" y="3700912"/>
                </a:cubicBezTo>
                <a:cubicBezTo>
                  <a:pt x="3772358" y="3791574"/>
                  <a:pt x="3736388" y="3880759"/>
                  <a:pt x="3704854" y="3970929"/>
                </a:cubicBezTo>
                <a:cubicBezTo>
                  <a:pt x="3686129" y="4025129"/>
                  <a:pt x="3674304" y="4081794"/>
                  <a:pt x="3654102" y="4135009"/>
                </a:cubicBezTo>
                <a:cubicBezTo>
                  <a:pt x="3634393" y="4186745"/>
                  <a:pt x="3607292" y="4236019"/>
                  <a:pt x="3584134" y="4286770"/>
                </a:cubicBezTo>
                <a:cubicBezTo>
                  <a:pt x="3571323" y="4315349"/>
                  <a:pt x="3558512" y="4343927"/>
                  <a:pt x="3549643" y="4373491"/>
                </a:cubicBezTo>
                <a:cubicBezTo>
                  <a:pt x="3546194" y="4384331"/>
                  <a:pt x="3551121" y="4400591"/>
                  <a:pt x="3558019" y="4410939"/>
                </a:cubicBezTo>
                <a:cubicBezTo>
                  <a:pt x="3575265" y="4438039"/>
                  <a:pt x="3594974" y="4463168"/>
                  <a:pt x="3614191" y="4488790"/>
                </a:cubicBezTo>
                <a:cubicBezTo>
                  <a:pt x="3644247" y="4528209"/>
                  <a:pt x="3682188" y="4557280"/>
                  <a:pt x="3727519" y="4576497"/>
                </a:cubicBezTo>
                <a:cubicBezTo>
                  <a:pt x="3741808" y="4582409"/>
                  <a:pt x="3756098" y="4588815"/>
                  <a:pt x="3769894" y="4596206"/>
                </a:cubicBezTo>
                <a:cubicBezTo>
                  <a:pt x="3804385" y="4614437"/>
                  <a:pt x="3809313" y="4631190"/>
                  <a:pt x="3801922" y="4668638"/>
                </a:cubicBezTo>
                <a:cubicBezTo>
                  <a:pt x="3796994" y="4693274"/>
                  <a:pt x="3777285" y="4690810"/>
                  <a:pt x="3762996" y="4698694"/>
                </a:cubicBezTo>
                <a:cubicBezTo>
                  <a:pt x="3731954" y="4698694"/>
                  <a:pt x="3700419" y="4698694"/>
                  <a:pt x="3669377" y="4698694"/>
                </a:cubicBezTo>
                <a:cubicBezTo>
                  <a:pt x="3660508" y="4697216"/>
                  <a:pt x="3651638" y="4694260"/>
                  <a:pt x="3643262" y="4694260"/>
                </a:cubicBezTo>
                <a:cubicBezTo>
                  <a:pt x="3573787" y="4691303"/>
                  <a:pt x="3504312" y="4687362"/>
                  <a:pt x="3434343" y="4685883"/>
                </a:cubicBezTo>
                <a:cubicBezTo>
                  <a:pt x="3365361" y="4684405"/>
                  <a:pt x="3299335" y="4668638"/>
                  <a:pt x="3235772" y="4643016"/>
                </a:cubicBezTo>
                <a:cubicBezTo>
                  <a:pt x="3194876" y="4626755"/>
                  <a:pt x="3183050" y="4604090"/>
                  <a:pt x="3191919" y="4561222"/>
                </a:cubicBezTo>
                <a:cubicBezTo>
                  <a:pt x="3196846" y="4536585"/>
                  <a:pt x="3206701" y="4512934"/>
                  <a:pt x="3215570" y="4489283"/>
                </a:cubicBezTo>
                <a:cubicBezTo>
                  <a:pt x="3240700" y="4422764"/>
                  <a:pt x="3269278" y="4357231"/>
                  <a:pt x="3289973" y="4289234"/>
                </a:cubicBezTo>
                <a:cubicBezTo>
                  <a:pt x="3309189" y="4225671"/>
                  <a:pt x="3317566" y="4159153"/>
                  <a:pt x="3335304" y="4095097"/>
                </a:cubicBezTo>
                <a:cubicBezTo>
                  <a:pt x="3359448" y="4007391"/>
                  <a:pt x="3387041" y="3920670"/>
                  <a:pt x="3396403" y="3829022"/>
                </a:cubicBezTo>
                <a:cubicBezTo>
                  <a:pt x="3398374" y="3809313"/>
                  <a:pt x="3409707" y="3790589"/>
                  <a:pt x="3415127" y="3770880"/>
                </a:cubicBezTo>
                <a:cubicBezTo>
                  <a:pt x="3417590" y="3762010"/>
                  <a:pt x="3419069" y="3750677"/>
                  <a:pt x="3415620" y="3742301"/>
                </a:cubicBezTo>
                <a:cubicBezTo>
                  <a:pt x="3401330" y="3706332"/>
                  <a:pt x="3369796" y="3688593"/>
                  <a:pt x="3338261" y="3669870"/>
                </a:cubicBezTo>
                <a:cubicBezTo>
                  <a:pt x="3303277" y="3649175"/>
                  <a:pt x="3269771" y="3625524"/>
                  <a:pt x="3236265" y="3601872"/>
                </a:cubicBezTo>
                <a:cubicBezTo>
                  <a:pt x="3223454" y="3593003"/>
                  <a:pt x="3212121" y="3582163"/>
                  <a:pt x="3197832" y="3570338"/>
                </a:cubicBezTo>
                <a:cubicBezTo>
                  <a:pt x="3168268" y="3619611"/>
                  <a:pt x="3140675" y="3666913"/>
                  <a:pt x="3111604" y="3713230"/>
                </a:cubicBezTo>
                <a:cubicBezTo>
                  <a:pt x="3095836" y="3738852"/>
                  <a:pt x="3079576" y="3764967"/>
                  <a:pt x="3058881" y="3786154"/>
                </a:cubicBezTo>
                <a:cubicBezTo>
                  <a:pt x="3031289" y="3814733"/>
                  <a:pt x="2998275" y="3838384"/>
                  <a:pt x="2968712" y="3865484"/>
                </a:cubicBezTo>
                <a:cubicBezTo>
                  <a:pt x="2921409" y="3909830"/>
                  <a:pt x="2868687" y="3944814"/>
                  <a:pt x="2808081" y="3968465"/>
                </a:cubicBezTo>
                <a:cubicBezTo>
                  <a:pt x="2787879" y="3976349"/>
                  <a:pt x="2766691" y="3985711"/>
                  <a:pt x="2749446" y="3999507"/>
                </a:cubicBezTo>
                <a:cubicBezTo>
                  <a:pt x="2711013" y="4030057"/>
                  <a:pt x="2668145" y="4048780"/>
                  <a:pt x="2620350" y="4057157"/>
                </a:cubicBezTo>
                <a:cubicBezTo>
                  <a:pt x="2587830" y="4062577"/>
                  <a:pt x="2558266" y="4070461"/>
                  <a:pt x="2542498" y="4103966"/>
                </a:cubicBezTo>
                <a:cubicBezTo>
                  <a:pt x="2539542" y="4110865"/>
                  <a:pt x="2530673" y="4115299"/>
                  <a:pt x="2524267" y="4120227"/>
                </a:cubicBezTo>
                <a:cubicBezTo>
                  <a:pt x="2457748" y="4169993"/>
                  <a:pt x="2391229" y="4218773"/>
                  <a:pt x="2325203" y="4269524"/>
                </a:cubicBezTo>
                <a:cubicBezTo>
                  <a:pt x="2305001" y="4284799"/>
                  <a:pt x="2286770" y="4303031"/>
                  <a:pt x="2269525" y="4321261"/>
                </a:cubicBezTo>
                <a:cubicBezTo>
                  <a:pt x="2257699" y="4333580"/>
                  <a:pt x="2258684" y="4346391"/>
                  <a:pt x="2271003" y="4360187"/>
                </a:cubicBezTo>
                <a:cubicBezTo>
                  <a:pt x="2281843" y="4372013"/>
                  <a:pt x="2294654" y="4386795"/>
                  <a:pt x="2295639" y="4401084"/>
                </a:cubicBezTo>
                <a:cubicBezTo>
                  <a:pt x="2300074" y="4446908"/>
                  <a:pt x="2323725" y="4469574"/>
                  <a:pt x="2367086" y="4478443"/>
                </a:cubicBezTo>
                <a:cubicBezTo>
                  <a:pt x="2410939" y="4487805"/>
                  <a:pt x="2435083" y="4517862"/>
                  <a:pt x="2441981" y="4562208"/>
                </a:cubicBezTo>
                <a:cubicBezTo>
                  <a:pt x="2446908" y="4594235"/>
                  <a:pt x="2438039" y="4606553"/>
                  <a:pt x="2405026" y="4608032"/>
                </a:cubicBezTo>
                <a:cubicBezTo>
                  <a:pt x="2283814" y="4612959"/>
                  <a:pt x="2162109" y="4619364"/>
                  <a:pt x="2040897" y="4621828"/>
                </a:cubicBezTo>
                <a:cubicBezTo>
                  <a:pt x="1992609" y="4622814"/>
                  <a:pt x="1943829" y="4619857"/>
                  <a:pt x="1899975" y="4594235"/>
                </a:cubicBezTo>
                <a:cubicBezTo>
                  <a:pt x="1886179" y="4586352"/>
                  <a:pt x="1880266" y="4578468"/>
                  <a:pt x="1883715" y="4561222"/>
                </a:cubicBezTo>
                <a:cubicBezTo>
                  <a:pt x="1891599" y="4520818"/>
                  <a:pt x="1897512" y="4480414"/>
                  <a:pt x="1902439" y="4439517"/>
                </a:cubicBezTo>
                <a:cubicBezTo>
                  <a:pt x="1903917" y="4427199"/>
                  <a:pt x="1903917" y="4411924"/>
                  <a:pt x="1898005" y="4402070"/>
                </a:cubicBezTo>
                <a:cubicBezTo>
                  <a:pt x="1879773" y="4373491"/>
                  <a:pt x="1884208" y="4349840"/>
                  <a:pt x="1904410" y="4324711"/>
                </a:cubicBezTo>
                <a:cubicBezTo>
                  <a:pt x="1932003" y="4290712"/>
                  <a:pt x="1944814" y="4252279"/>
                  <a:pt x="1946292" y="4207440"/>
                </a:cubicBezTo>
                <a:cubicBezTo>
                  <a:pt x="1948756" y="4132545"/>
                  <a:pt x="1964523" y="4059128"/>
                  <a:pt x="1991624" y="3989160"/>
                </a:cubicBezTo>
                <a:cubicBezTo>
                  <a:pt x="1994087" y="3982262"/>
                  <a:pt x="1998029" y="3973885"/>
                  <a:pt x="1996058" y="3967972"/>
                </a:cubicBezTo>
                <a:cubicBezTo>
                  <a:pt x="1982754" y="3932496"/>
                  <a:pt x="1993595" y="3898004"/>
                  <a:pt x="2000986" y="3864006"/>
                </a:cubicBezTo>
                <a:cubicBezTo>
                  <a:pt x="2004435" y="3847253"/>
                  <a:pt x="2001971" y="3834935"/>
                  <a:pt x="1991624" y="3821138"/>
                </a:cubicBezTo>
                <a:cubicBezTo>
                  <a:pt x="1974871" y="3799458"/>
                  <a:pt x="1961567" y="3774821"/>
                  <a:pt x="1946785" y="3752156"/>
                </a:cubicBezTo>
                <a:cubicBezTo>
                  <a:pt x="1943829" y="3747721"/>
                  <a:pt x="1939394" y="3743286"/>
                  <a:pt x="1934467" y="3740330"/>
                </a:cubicBezTo>
                <a:cubicBezTo>
                  <a:pt x="1844789" y="3690564"/>
                  <a:pt x="1774329" y="3618625"/>
                  <a:pt x="1704853" y="3544223"/>
                </a:cubicBezTo>
                <a:cubicBezTo>
                  <a:pt x="1666420" y="3503326"/>
                  <a:pt x="1625031" y="3464893"/>
                  <a:pt x="1584134" y="3424489"/>
                </a:cubicBezTo>
                <a:cubicBezTo>
                  <a:pt x="1578714" y="3430894"/>
                  <a:pt x="1574279" y="3435329"/>
                  <a:pt x="1570338" y="3440256"/>
                </a:cubicBezTo>
                <a:cubicBezTo>
                  <a:pt x="1496428" y="3532397"/>
                  <a:pt x="1423011" y="3625031"/>
                  <a:pt x="1348115" y="3716679"/>
                </a:cubicBezTo>
                <a:cubicBezTo>
                  <a:pt x="1329391" y="3739345"/>
                  <a:pt x="1308697" y="3760532"/>
                  <a:pt x="1286524" y="3779749"/>
                </a:cubicBezTo>
                <a:cubicBezTo>
                  <a:pt x="1257945" y="3804385"/>
                  <a:pt x="1236758" y="3832964"/>
                  <a:pt x="1219512" y="3866469"/>
                </a:cubicBezTo>
                <a:cubicBezTo>
                  <a:pt x="1205716" y="3892584"/>
                  <a:pt x="1187485" y="3919684"/>
                  <a:pt x="1164326" y="3936930"/>
                </a:cubicBezTo>
                <a:cubicBezTo>
                  <a:pt x="1121951" y="3967972"/>
                  <a:pt x="1085982" y="4003942"/>
                  <a:pt x="1053954" y="4044346"/>
                </a:cubicBezTo>
                <a:cubicBezTo>
                  <a:pt x="1048041" y="4052230"/>
                  <a:pt x="1040650" y="4059128"/>
                  <a:pt x="1033752" y="4066026"/>
                </a:cubicBezTo>
                <a:cubicBezTo>
                  <a:pt x="993841" y="4108401"/>
                  <a:pt x="945553" y="4131067"/>
                  <a:pt x="886918" y="4127618"/>
                </a:cubicBezTo>
                <a:cubicBezTo>
                  <a:pt x="872629" y="4126632"/>
                  <a:pt x="864745" y="4132052"/>
                  <a:pt x="857354" y="4143385"/>
                </a:cubicBezTo>
                <a:cubicBezTo>
                  <a:pt x="814979" y="4206948"/>
                  <a:pt x="771619" y="4269524"/>
                  <a:pt x="728751" y="4332594"/>
                </a:cubicBezTo>
                <a:cubicBezTo>
                  <a:pt x="726287" y="4336536"/>
                  <a:pt x="724809" y="4341464"/>
                  <a:pt x="722345" y="4345405"/>
                </a:cubicBezTo>
                <a:cubicBezTo>
                  <a:pt x="713969" y="4359202"/>
                  <a:pt x="704114" y="4372998"/>
                  <a:pt x="696231" y="4387288"/>
                </a:cubicBezTo>
                <a:cubicBezTo>
                  <a:pt x="687854" y="4402562"/>
                  <a:pt x="677014" y="4417344"/>
                  <a:pt x="674058" y="4433605"/>
                </a:cubicBezTo>
                <a:cubicBezTo>
                  <a:pt x="671101" y="4450850"/>
                  <a:pt x="671594" y="4467110"/>
                  <a:pt x="656812" y="4479429"/>
                </a:cubicBezTo>
                <a:cubicBezTo>
                  <a:pt x="653363" y="4482385"/>
                  <a:pt x="653363" y="4492732"/>
                  <a:pt x="654841" y="4499138"/>
                </a:cubicBezTo>
                <a:cubicBezTo>
                  <a:pt x="669130" y="4551860"/>
                  <a:pt x="647943" y="4590293"/>
                  <a:pt x="595713" y="4607046"/>
                </a:cubicBezTo>
                <a:cubicBezTo>
                  <a:pt x="546933" y="4622321"/>
                  <a:pt x="498152" y="4618379"/>
                  <a:pt x="450357" y="4603597"/>
                </a:cubicBezTo>
                <a:cubicBezTo>
                  <a:pt x="442966" y="4601626"/>
                  <a:pt x="434590" y="4589308"/>
                  <a:pt x="434590" y="4581424"/>
                </a:cubicBezTo>
                <a:cubicBezTo>
                  <a:pt x="432619" y="4533136"/>
                  <a:pt x="431633" y="4484356"/>
                  <a:pt x="431633" y="4436068"/>
                </a:cubicBezTo>
                <a:cubicBezTo>
                  <a:pt x="432126" y="4358709"/>
                  <a:pt x="452328" y="4287263"/>
                  <a:pt x="492732" y="4221237"/>
                </a:cubicBezTo>
                <a:cubicBezTo>
                  <a:pt x="534122" y="4154225"/>
                  <a:pt x="574033" y="4086228"/>
                  <a:pt x="615423" y="4019216"/>
                </a:cubicBezTo>
                <a:cubicBezTo>
                  <a:pt x="623799" y="4005420"/>
                  <a:pt x="636117" y="3994087"/>
                  <a:pt x="645479" y="3980783"/>
                </a:cubicBezTo>
                <a:cubicBezTo>
                  <a:pt x="651885" y="3972407"/>
                  <a:pt x="659768" y="3962552"/>
                  <a:pt x="660754" y="3953191"/>
                </a:cubicBezTo>
                <a:cubicBezTo>
                  <a:pt x="664203" y="3904903"/>
                  <a:pt x="686869" y="3867948"/>
                  <a:pt x="721853" y="3836413"/>
                </a:cubicBezTo>
                <a:cubicBezTo>
                  <a:pt x="745011" y="3815718"/>
                  <a:pt x="766691" y="3793545"/>
                  <a:pt x="787386" y="3769894"/>
                </a:cubicBezTo>
                <a:cubicBezTo>
                  <a:pt x="823356" y="3728504"/>
                  <a:pt x="858339" y="3686130"/>
                  <a:pt x="893816" y="3644247"/>
                </a:cubicBezTo>
                <a:cubicBezTo>
                  <a:pt x="882976" y="3642769"/>
                  <a:pt x="871151" y="3644740"/>
                  <a:pt x="861789" y="3650160"/>
                </a:cubicBezTo>
                <a:cubicBezTo>
                  <a:pt x="593250" y="3811776"/>
                  <a:pt x="317320" y="3960582"/>
                  <a:pt x="34984" y="4097561"/>
                </a:cubicBezTo>
                <a:cubicBezTo>
                  <a:pt x="27593" y="4101503"/>
                  <a:pt x="19217" y="4103966"/>
                  <a:pt x="9855" y="4107416"/>
                </a:cubicBezTo>
                <a:cubicBezTo>
                  <a:pt x="7884" y="4063562"/>
                  <a:pt x="3942" y="4019709"/>
                  <a:pt x="0" y="3975856"/>
                </a:cubicBezTo>
                <a:cubicBezTo>
                  <a:pt x="0" y="3961074"/>
                  <a:pt x="0" y="3946292"/>
                  <a:pt x="0" y="3931510"/>
                </a:cubicBezTo>
                <a:cubicBezTo>
                  <a:pt x="77359" y="3892092"/>
                  <a:pt x="155211" y="3854151"/>
                  <a:pt x="232077" y="3813747"/>
                </a:cubicBezTo>
                <a:cubicBezTo>
                  <a:pt x="482878" y="3682188"/>
                  <a:pt x="715940" y="3522542"/>
                  <a:pt x="953437" y="3369796"/>
                </a:cubicBezTo>
                <a:cubicBezTo>
                  <a:pt x="976595" y="3355014"/>
                  <a:pt x="994334" y="3330870"/>
                  <a:pt x="1014043" y="3310175"/>
                </a:cubicBezTo>
                <a:cubicBezTo>
                  <a:pt x="1017492" y="3306726"/>
                  <a:pt x="1020941" y="3299335"/>
                  <a:pt x="1019463" y="3294900"/>
                </a:cubicBezTo>
                <a:cubicBezTo>
                  <a:pt x="1012072" y="3266814"/>
                  <a:pt x="1026361" y="3245627"/>
                  <a:pt x="1039665" y="3223947"/>
                </a:cubicBezTo>
                <a:cubicBezTo>
                  <a:pt x="1064302" y="3182557"/>
                  <a:pt x="1090416" y="3141661"/>
                  <a:pt x="1114560" y="3099778"/>
                </a:cubicBezTo>
                <a:cubicBezTo>
                  <a:pt x="1118502" y="3092880"/>
                  <a:pt x="1119980" y="3080069"/>
                  <a:pt x="1116531" y="3073171"/>
                </a:cubicBezTo>
                <a:cubicBezTo>
                  <a:pt x="1103227" y="3045085"/>
                  <a:pt x="1103720" y="3016999"/>
                  <a:pt x="1112097" y="2988914"/>
                </a:cubicBezTo>
                <a:cubicBezTo>
                  <a:pt x="1127371" y="2938162"/>
                  <a:pt x="1141661" y="2885932"/>
                  <a:pt x="1162848" y="2837645"/>
                </a:cubicBezTo>
                <a:cubicBezTo>
                  <a:pt x="1175659" y="2807588"/>
                  <a:pt x="1200788" y="2783444"/>
                  <a:pt x="1220005" y="2756837"/>
                </a:cubicBezTo>
                <a:cubicBezTo>
                  <a:pt x="1220005" y="2739098"/>
                  <a:pt x="1220005" y="2719882"/>
                  <a:pt x="1220005" y="2698202"/>
                </a:cubicBezTo>
                <a:cubicBezTo>
                  <a:pt x="1183543" y="2695245"/>
                  <a:pt x="1170239" y="2666667"/>
                  <a:pt x="1171717" y="2633654"/>
                </a:cubicBezTo>
                <a:cubicBezTo>
                  <a:pt x="1174181" y="2578960"/>
                  <a:pt x="1177630" y="2523774"/>
                  <a:pt x="1187485" y="2470067"/>
                </a:cubicBezTo>
                <a:cubicBezTo>
                  <a:pt x="1207687" y="2360680"/>
                  <a:pt x="1242178" y="2255728"/>
                  <a:pt x="1286031" y="2153733"/>
                </a:cubicBezTo>
                <a:cubicBezTo>
                  <a:pt x="1345652" y="2014782"/>
                  <a:pt x="1439271" y="1906381"/>
                  <a:pt x="1571816" y="1831978"/>
                </a:cubicBezTo>
                <a:cubicBezTo>
                  <a:pt x="1590540" y="1821631"/>
                  <a:pt x="1608278" y="1809313"/>
                  <a:pt x="1627494" y="1800936"/>
                </a:cubicBezTo>
                <a:cubicBezTo>
                  <a:pt x="1672826" y="1781227"/>
                  <a:pt x="1700419" y="1751663"/>
                  <a:pt x="1687608" y="1696477"/>
                </a:cubicBezTo>
                <a:cubicBezTo>
                  <a:pt x="1674797" y="1700419"/>
                  <a:pt x="1660508" y="1705839"/>
                  <a:pt x="1646218" y="1709288"/>
                </a:cubicBezTo>
                <a:cubicBezTo>
                  <a:pt x="1632915" y="1712737"/>
                  <a:pt x="1618625" y="1715693"/>
                  <a:pt x="1605321" y="1716186"/>
                </a:cubicBezTo>
                <a:cubicBezTo>
                  <a:pt x="1573787" y="1717172"/>
                  <a:pt x="1558512" y="1691057"/>
                  <a:pt x="1572801" y="1662478"/>
                </a:cubicBezTo>
                <a:cubicBezTo>
                  <a:pt x="1576250" y="1655087"/>
                  <a:pt x="1582656" y="1649175"/>
                  <a:pt x="1584627" y="1641291"/>
                </a:cubicBezTo>
                <a:cubicBezTo>
                  <a:pt x="1589061" y="1623060"/>
                  <a:pt x="1592018" y="1604336"/>
                  <a:pt x="1595467" y="1588076"/>
                </a:cubicBezTo>
                <a:cubicBezTo>
                  <a:pt x="1586105" y="1582656"/>
                  <a:pt x="1573294" y="1579207"/>
                  <a:pt x="1571816" y="1573294"/>
                </a:cubicBezTo>
                <a:cubicBezTo>
                  <a:pt x="1567381" y="1554570"/>
                  <a:pt x="1566888" y="1534368"/>
                  <a:pt x="1565410" y="1515152"/>
                </a:cubicBezTo>
                <a:cubicBezTo>
                  <a:pt x="1565410" y="1513181"/>
                  <a:pt x="1569845" y="1509731"/>
                  <a:pt x="1572801" y="1509239"/>
                </a:cubicBezTo>
                <a:cubicBezTo>
                  <a:pt x="1600887" y="1507761"/>
                  <a:pt x="1596945" y="1486080"/>
                  <a:pt x="1601872" y="1467356"/>
                </a:cubicBezTo>
                <a:cubicBezTo>
                  <a:pt x="1610249" y="1434343"/>
                  <a:pt x="1618133" y="1398867"/>
                  <a:pt x="1636856" y="1371766"/>
                </a:cubicBezTo>
                <a:cubicBezTo>
                  <a:pt x="1743779" y="1217049"/>
                  <a:pt x="1952698" y="1196847"/>
                  <a:pt x="2086721" y="1329391"/>
                </a:cubicBezTo>
                <a:cubicBezTo>
                  <a:pt x="2124661" y="1366839"/>
                  <a:pt x="2153733" y="1414141"/>
                  <a:pt x="2186746" y="1457009"/>
                </a:cubicBezTo>
                <a:cubicBezTo>
                  <a:pt x="2204484" y="1479675"/>
                  <a:pt x="2221730" y="1502833"/>
                  <a:pt x="2240453" y="1524513"/>
                </a:cubicBezTo>
                <a:cubicBezTo>
                  <a:pt x="2253757" y="1540281"/>
                  <a:pt x="2247844" y="1551121"/>
                  <a:pt x="2232077" y="1556048"/>
                </a:cubicBezTo>
                <a:cubicBezTo>
                  <a:pt x="2201527" y="1565410"/>
                  <a:pt x="2170485" y="1572309"/>
                  <a:pt x="2138951" y="1579207"/>
                </a:cubicBezTo>
                <a:cubicBezTo>
                  <a:pt x="2108894" y="1586105"/>
                  <a:pt x="2098546" y="1604336"/>
                  <a:pt x="2110865" y="1632422"/>
                </a:cubicBezTo>
                <a:cubicBezTo>
                  <a:pt x="2115299" y="1642769"/>
                  <a:pt x="2121212" y="1653117"/>
                  <a:pt x="2127125" y="1662971"/>
                </a:cubicBezTo>
                <a:cubicBezTo>
                  <a:pt x="2148312" y="1699926"/>
                  <a:pt x="2145356" y="1706332"/>
                  <a:pt x="2109879" y="1715201"/>
                </a:cubicBezTo>
                <a:cubicBezTo>
                  <a:pt x="2105445" y="1729490"/>
                  <a:pt x="2100517" y="1741316"/>
                  <a:pt x="2098054" y="1753634"/>
                </a:cubicBezTo>
                <a:cubicBezTo>
                  <a:pt x="2094112" y="1775314"/>
                  <a:pt x="2089185" y="1797487"/>
                  <a:pt x="2090663" y="1818675"/>
                </a:cubicBezTo>
                <a:cubicBezTo>
                  <a:pt x="2092141" y="1842326"/>
                  <a:pt x="2088692" y="1858586"/>
                  <a:pt x="2064055" y="1866962"/>
                </a:cubicBezTo>
                <a:cubicBezTo>
                  <a:pt x="2058142" y="1868933"/>
                  <a:pt x="2055186" y="1877802"/>
                  <a:pt x="2049766" y="1882237"/>
                </a:cubicBezTo>
                <a:cubicBezTo>
                  <a:pt x="2037448" y="1891599"/>
                  <a:pt x="2025129" y="1902439"/>
                  <a:pt x="2010840" y="1908352"/>
                </a:cubicBezTo>
                <a:cubicBezTo>
                  <a:pt x="1996551" y="1914265"/>
                  <a:pt x="1980291" y="1914757"/>
                  <a:pt x="1965016" y="1917714"/>
                </a:cubicBezTo>
                <a:cubicBezTo>
                  <a:pt x="1965016" y="1920670"/>
                  <a:pt x="1965016" y="1923134"/>
                  <a:pt x="1965016" y="1926090"/>
                </a:cubicBezTo>
                <a:cubicBezTo>
                  <a:pt x="1973392" y="1933481"/>
                  <a:pt x="1981769" y="1940872"/>
                  <a:pt x="1990638" y="1947770"/>
                </a:cubicBezTo>
                <a:cubicBezTo>
                  <a:pt x="2066519" y="2006898"/>
                  <a:pt x="2104459" y="2085243"/>
                  <a:pt x="2103474" y="2180340"/>
                </a:cubicBezTo>
                <a:cubicBezTo>
                  <a:pt x="2102488" y="2269032"/>
                  <a:pt x="2096576" y="2357231"/>
                  <a:pt x="2092634" y="2445923"/>
                </a:cubicBezTo>
                <a:cubicBezTo>
                  <a:pt x="2092141" y="2457748"/>
                  <a:pt x="2091155" y="2470067"/>
                  <a:pt x="2090170" y="2485341"/>
                </a:cubicBezTo>
                <a:cubicBezTo>
                  <a:pt x="2144863" y="2480907"/>
                  <a:pt x="2197093" y="2476965"/>
                  <a:pt x="2248830" y="2472530"/>
                </a:cubicBezTo>
                <a:cubicBezTo>
                  <a:pt x="2273466" y="2470559"/>
                  <a:pt x="2297610" y="2466617"/>
                  <a:pt x="2322247" y="2464646"/>
                </a:cubicBezTo>
                <a:cubicBezTo>
                  <a:pt x="2369549" y="2460705"/>
                  <a:pt x="2417344" y="2458241"/>
                  <a:pt x="2454299" y="2421779"/>
                </a:cubicBezTo>
                <a:cubicBezTo>
                  <a:pt x="2460212" y="2415866"/>
                  <a:pt x="2470067" y="2412910"/>
                  <a:pt x="2477950" y="2408968"/>
                </a:cubicBezTo>
                <a:cubicBezTo>
                  <a:pt x="2510471" y="2395171"/>
                  <a:pt x="2542991" y="2387288"/>
                  <a:pt x="2569598" y="2421779"/>
                </a:cubicBezTo>
                <a:cubicBezTo>
                  <a:pt x="2631683" y="2378911"/>
                  <a:pt x="2692782" y="2337029"/>
                  <a:pt x="2752895" y="2294161"/>
                </a:cubicBezTo>
                <a:cubicBezTo>
                  <a:pt x="2757822" y="2290712"/>
                  <a:pt x="2761271" y="2279872"/>
                  <a:pt x="2760286" y="2273466"/>
                </a:cubicBezTo>
                <a:cubicBezTo>
                  <a:pt x="2748460" y="2210397"/>
                  <a:pt x="2758808" y="2149791"/>
                  <a:pt x="2777532" y="2089185"/>
                </a:cubicBezTo>
                <a:cubicBezTo>
                  <a:pt x="2787386" y="2058142"/>
                  <a:pt x="2789357" y="2024637"/>
                  <a:pt x="2794284" y="1992116"/>
                </a:cubicBezTo>
                <a:cubicBezTo>
                  <a:pt x="2806603" y="1908352"/>
                  <a:pt x="2851934" y="1849224"/>
                  <a:pt x="2927815" y="1812762"/>
                </a:cubicBezTo>
                <a:cubicBezTo>
                  <a:pt x="2940626" y="1806849"/>
                  <a:pt x="2953437" y="1796994"/>
                  <a:pt x="2960828" y="1785661"/>
                </a:cubicBezTo>
                <a:cubicBezTo>
                  <a:pt x="2967726" y="1775314"/>
                  <a:pt x="2967726" y="1760039"/>
                  <a:pt x="2971668" y="1742301"/>
                </a:cubicBezTo>
                <a:cubicBezTo>
                  <a:pt x="2951959" y="1747228"/>
                  <a:pt x="2940133" y="1752156"/>
                  <a:pt x="2928307" y="1752156"/>
                </a:cubicBezTo>
                <a:cubicBezTo>
                  <a:pt x="2919438" y="1752156"/>
                  <a:pt x="2908598" y="1747721"/>
                  <a:pt x="2903178" y="1741316"/>
                </a:cubicBezTo>
                <a:cubicBezTo>
                  <a:pt x="2898744" y="1736388"/>
                  <a:pt x="2898251" y="1720128"/>
                  <a:pt x="2902193" y="1717172"/>
                </a:cubicBezTo>
                <a:cubicBezTo>
                  <a:pt x="2929293" y="1696970"/>
                  <a:pt x="2915497" y="1674304"/>
                  <a:pt x="2908598" y="1651638"/>
                </a:cubicBezTo>
                <a:cubicBezTo>
                  <a:pt x="2907613" y="1648682"/>
                  <a:pt x="2906627" y="1645726"/>
                  <a:pt x="2906135" y="1643262"/>
                </a:cubicBezTo>
                <a:cubicBezTo>
                  <a:pt x="2895294" y="1640305"/>
                  <a:pt x="2883469" y="1640305"/>
                  <a:pt x="2876571" y="1633900"/>
                </a:cubicBezTo>
                <a:cubicBezTo>
                  <a:pt x="2855383" y="1615669"/>
                  <a:pt x="2855383" y="1603843"/>
                  <a:pt x="2876571" y="1584627"/>
                </a:cubicBezTo>
                <a:cubicBezTo>
                  <a:pt x="2888396" y="1573787"/>
                  <a:pt x="2890860" y="1562454"/>
                  <a:pt x="2887903" y="1547672"/>
                </a:cubicBezTo>
                <a:cubicBezTo>
                  <a:pt x="2864745" y="1424489"/>
                  <a:pt x="2912047" y="1332841"/>
                  <a:pt x="3015029" y="1267307"/>
                </a:cubicBezTo>
                <a:cubicBezTo>
                  <a:pt x="3118009" y="1201774"/>
                  <a:pt x="3222469" y="1201281"/>
                  <a:pt x="3325450" y="1266322"/>
                </a:cubicBezTo>
                <a:cubicBezTo>
                  <a:pt x="3358463" y="1287016"/>
                  <a:pt x="3386548" y="1316088"/>
                  <a:pt x="3416605" y="1340724"/>
                </a:cubicBezTo>
                <a:cubicBezTo>
                  <a:pt x="3430402" y="1352057"/>
                  <a:pt x="3445184" y="1361912"/>
                  <a:pt x="3458487" y="1373737"/>
                </a:cubicBezTo>
                <a:cubicBezTo>
                  <a:pt x="3463907" y="1378172"/>
                  <a:pt x="3466864" y="1385563"/>
                  <a:pt x="3471298" y="1390490"/>
                </a:cubicBezTo>
                <a:cubicBezTo>
                  <a:pt x="3477704" y="1397881"/>
                  <a:pt x="3483617" y="1406258"/>
                  <a:pt x="3491500" y="1410692"/>
                </a:cubicBezTo>
                <a:cubicBezTo>
                  <a:pt x="3510717" y="1421040"/>
                  <a:pt x="3513673" y="1430894"/>
                  <a:pt x="3494949" y="1442227"/>
                </a:cubicBezTo>
                <a:cubicBezTo>
                  <a:pt x="3468342" y="1457995"/>
                  <a:pt x="3439763" y="1470806"/>
                  <a:pt x="3412171" y="1485095"/>
                </a:cubicBezTo>
                <a:cubicBezTo>
                  <a:pt x="3405765" y="1488544"/>
                  <a:pt x="3398867" y="1491500"/>
                  <a:pt x="3387041" y="1496920"/>
                </a:cubicBezTo>
                <a:cubicBezTo>
                  <a:pt x="3400838" y="1517615"/>
                  <a:pt x="3413156" y="1537324"/>
                  <a:pt x="3426952" y="1556048"/>
                </a:cubicBezTo>
                <a:cubicBezTo>
                  <a:pt x="3448140" y="1584134"/>
                  <a:pt x="3448140" y="1584134"/>
                  <a:pt x="3426460" y="1612712"/>
                </a:cubicBezTo>
                <a:cubicBezTo>
                  <a:pt x="3421040" y="1620103"/>
                  <a:pt x="3425967" y="1634885"/>
                  <a:pt x="3420547" y="1642276"/>
                </a:cubicBezTo>
                <a:cubicBezTo>
                  <a:pt x="3409214" y="1658044"/>
                  <a:pt x="3409707" y="1673319"/>
                  <a:pt x="3414634" y="1689579"/>
                </a:cubicBezTo>
                <a:cubicBezTo>
                  <a:pt x="3418083" y="1700419"/>
                  <a:pt x="3424981" y="1710766"/>
                  <a:pt x="3426460" y="1722099"/>
                </a:cubicBezTo>
                <a:cubicBezTo>
                  <a:pt x="3430402" y="1746736"/>
                  <a:pt x="3440256" y="1774329"/>
                  <a:pt x="3433358" y="1796502"/>
                </a:cubicBezTo>
                <a:cubicBezTo>
                  <a:pt x="3425474" y="1822124"/>
                  <a:pt x="3396896" y="1828529"/>
                  <a:pt x="3368810" y="1823602"/>
                </a:cubicBezTo>
                <a:cubicBezTo>
                  <a:pt x="3361419" y="1822124"/>
                  <a:pt x="3353043" y="1825080"/>
                  <a:pt x="3342695" y="1826558"/>
                </a:cubicBezTo>
                <a:cubicBezTo>
                  <a:pt x="3370288" y="1862528"/>
                  <a:pt x="3418083" y="1873861"/>
                  <a:pt x="3450604" y="1853166"/>
                </a:cubicBezTo>
                <a:cubicBezTo>
                  <a:pt x="3469820" y="1840848"/>
                  <a:pt x="3495442" y="1837398"/>
                  <a:pt x="3503819" y="1807342"/>
                </a:cubicBezTo>
                <a:cubicBezTo>
                  <a:pt x="3506775" y="1796502"/>
                  <a:pt x="3534368" y="1788618"/>
                  <a:pt x="3551121" y="1787632"/>
                </a:cubicBezTo>
                <a:cubicBezTo>
                  <a:pt x="3564918" y="1787140"/>
                  <a:pt x="3569352" y="1784183"/>
                  <a:pt x="3573787" y="1772850"/>
                </a:cubicBezTo>
                <a:cubicBezTo>
                  <a:pt x="3576743" y="1764474"/>
                  <a:pt x="3581671" y="1756098"/>
                  <a:pt x="3588076" y="1750185"/>
                </a:cubicBezTo>
                <a:cubicBezTo>
                  <a:pt x="3617147" y="1723577"/>
                  <a:pt x="3647204" y="1697462"/>
                  <a:pt x="3676768" y="1671348"/>
                </a:cubicBezTo>
                <a:cubicBezTo>
                  <a:pt x="3678739" y="1669869"/>
                  <a:pt x="3681202" y="1667406"/>
                  <a:pt x="3680710" y="1665435"/>
                </a:cubicBezTo>
                <a:cubicBezTo>
                  <a:pt x="3674304" y="1637349"/>
                  <a:pt x="3696477" y="1627494"/>
                  <a:pt x="3714708" y="1623553"/>
                </a:cubicBezTo>
                <a:cubicBezTo>
                  <a:pt x="3732446" y="1620103"/>
                  <a:pt x="3752156" y="1627002"/>
                  <a:pt x="3771372" y="1629465"/>
                </a:cubicBezTo>
                <a:cubicBezTo>
                  <a:pt x="3771372" y="1632422"/>
                  <a:pt x="3771865" y="1635378"/>
                  <a:pt x="3771865" y="1638827"/>
                </a:cubicBezTo>
                <a:cubicBezTo>
                  <a:pt x="4279872" y="1262380"/>
                  <a:pt x="4787879" y="885440"/>
                  <a:pt x="5295886" y="508992"/>
                </a:cubicBezTo>
                <a:cubicBezTo>
                  <a:pt x="5298350" y="512441"/>
                  <a:pt x="5300813" y="515398"/>
                  <a:pt x="5303277" y="518847"/>
                </a:cubicBezTo>
                <a:cubicBezTo>
                  <a:pt x="4831732" y="868687"/>
                  <a:pt x="4360187" y="1218527"/>
                  <a:pt x="3888643" y="1568367"/>
                </a:cubicBezTo>
                <a:cubicBezTo>
                  <a:pt x="3889628" y="1569845"/>
                  <a:pt x="3890613" y="1570830"/>
                  <a:pt x="3891599" y="1572309"/>
                </a:cubicBezTo>
                <a:cubicBezTo>
                  <a:pt x="3898004" y="1568367"/>
                  <a:pt x="3904903" y="1564425"/>
                  <a:pt x="3911308" y="1559990"/>
                </a:cubicBezTo>
                <a:cubicBezTo>
                  <a:pt x="4659276" y="1044100"/>
                  <a:pt x="5407736" y="528702"/>
                  <a:pt x="6155704" y="12811"/>
                </a:cubicBezTo>
                <a:cubicBezTo>
                  <a:pt x="6161124" y="9362"/>
                  <a:pt x="6165065" y="4435"/>
                  <a:pt x="6169992" y="0"/>
                </a:cubicBezTo>
                <a:cubicBezTo>
                  <a:pt x="6173442" y="0"/>
                  <a:pt x="6176398" y="0"/>
                  <a:pt x="6179847" y="0"/>
                </a:cubicBezTo>
                <a:cubicBezTo>
                  <a:pt x="6172456" y="8376"/>
                  <a:pt x="6167036" y="19217"/>
                  <a:pt x="6158167" y="25622"/>
                </a:cubicBezTo>
                <a:cubicBezTo>
                  <a:pt x="5377679" y="564178"/>
                  <a:pt x="4597192" y="1102242"/>
                  <a:pt x="3816704" y="1640305"/>
                </a:cubicBezTo>
                <a:cubicBezTo>
                  <a:pt x="3808327" y="1646218"/>
                  <a:pt x="3799458" y="1652131"/>
                  <a:pt x="3789603" y="1659522"/>
                </a:cubicBezTo>
                <a:cubicBezTo>
                  <a:pt x="3794531" y="1665435"/>
                  <a:pt x="3797980" y="1669377"/>
                  <a:pt x="3801429" y="1673811"/>
                </a:cubicBezTo>
                <a:cubicBezTo>
                  <a:pt x="3804878" y="1678246"/>
                  <a:pt x="3807834" y="1683173"/>
                  <a:pt x="3811284" y="1688593"/>
                </a:cubicBezTo>
                <a:cubicBezTo>
                  <a:pt x="4103967" y="1484109"/>
                  <a:pt x="4393200" y="1282089"/>
                  <a:pt x="4682434" y="1080069"/>
                </a:cubicBezTo>
                <a:cubicBezTo>
                  <a:pt x="4684898" y="1083518"/>
                  <a:pt x="4686869" y="1086475"/>
                  <a:pt x="4689333" y="1089924"/>
                </a:cubicBezTo>
                <a:cubicBezTo>
                  <a:pt x="4400099" y="1291944"/>
                  <a:pt x="4111358" y="1493964"/>
                  <a:pt x="3821631" y="1696477"/>
                </a:cubicBezTo>
                <a:cubicBezTo>
                  <a:pt x="3834442" y="1714215"/>
                  <a:pt x="3845775" y="1729983"/>
                  <a:pt x="3858586" y="1747228"/>
                </a:cubicBezTo>
                <a:cubicBezTo>
                  <a:pt x="3866962" y="1741808"/>
                  <a:pt x="3874353" y="1737374"/>
                  <a:pt x="3881744" y="1732446"/>
                </a:cubicBezTo>
                <a:cubicBezTo>
                  <a:pt x="4378911" y="1406750"/>
                  <a:pt x="4876078" y="1081547"/>
                  <a:pt x="5373245" y="755851"/>
                </a:cubicBezTo>
                <a:cubicBezTo>
                  <a:pt x="5671840" y="560237"/>
                  <a:pt x="5970436" y="364622"/>
                  <a:pt x="6269525" y="169500"/>
                </a:cubicBezTo>
                <a:cubicBezTo>
                  <a:pt x="6280857" y="162109"/>
                  <a:pt x="6295147" y="158167"/>
                  <a:pt x="6307957" y="152747"/>
                </a:cubicBezTo>
                <a:cubicBezTo>
                  <a:pt x="6306972" y="153732"/>
                  <a:pt x="6306972" y="155703"/>
                  <a:pt x="6306972" y="157182"/>
                </a:cubicBezTo>
                <a:close/>
                <a:moveTo>
                  <a:pt x="1942843" y="2975117"/>
                </a:moveTo>
                <a:cubicBezTo>
                  <a:pt x="1953683" y="2992855"/>
                  <a:pt x="1959596" y="3010101"/>
                  <a:pt x="1971914" y="3020941"/>
                </a:cubicBezTo>
                <a:cubicBezTo>
                  <a:pt x="2012318" y="3056418"/>
                  <a:pt x="2045331" y="3101256"/>
                  <a:pt x="2099039" y="3118995"/>
                </a:cubicBezTo>
                <a:cubicBezTo>
                  <a:pt x="2109387" y="3122444"/>
                  <a:pt x="2117270" y="3132299"/>
                  <a:pt x="2126632" y="3139197"/>
                </a:cubicBezTo>
                <a:cubicBezTo>
                  <a:pt x="2140429" y="3149052"/>
                  <a:pt x="2154718" y="3157921"/>
                  <a:pt x="2140429" y="3178123"/>
                </a:cubicBezTo>
                <a:cubicBezTo>
                  <a:pt x="2138951" y="3180586"/>
                  <a:pt x="2142892" y="3187977"/>
                  <a:pt x="2145849" y="3191919"/>
                </a:cubicBezTo>
                <a:cubicBezTo>
                  <a:pt x="2151269" y="3199310"/>
                  <a:pt x="2158660" y="3204730"/>
                  <a:pt x="2163587" y="3212614"/>
                </a:cubicBezTo>
                <a:cubicBezTo>
                  <a:pt x="2233555" y="3320522"/>
                  <a:pt x="2304509" y="3427938"/>
                  <a:pt x="2373491" y="3536832"/>
                </a:cubicBezTo>
                <a:cubicBezTo>
                  <a:pt x="2406504" y="3589554"/>
                  <a:pt x="2411431" y="3650653"/>
                  <a:pt x="2405519" y="3710273"/>
                </a:cubicBezTo>
                <a:cubicBezTo>
                  <a:pt x="2400099" y="3762996"/>
                  <a:pt x="2386795" y="3814733"/>
                  <a:pt x="2376940" y="3866962"/>
                </a:cubicBezTo>
                <a:cubicBezTo>
                  <a:pt x="2376940" y="3866962"/>
                  <a:pt x="2377926" y="3867455"/>
                  <a:pt x="2378418" y="3866962"/>
                </a:cubicBezTo>
                <a:cubicBezTo>
                  <a:pt x="2381867" y="3863513"/>
                  <a:pt x="2385809" y="3860557"/>
                  <a:pt x="2389258" y="3857108"/>
                </a:cubicBezTo>
                <a:cubicBezTo>
                  <a:pt x="2456270" y="3791574"/>
                  <a:pt x="2523282" y="3726041"/>
                  <a:pt x="2617394" y="3699926"/>
                </a:cubicBezTo>
                <a:cubicBezTo>
                  <a:pt x="2625277" y="3697955"/>
                  <a:pt x="2632668" y="3688100"/>
                  <a:pt x="2636610" y="3680217"/>
                </a:cubicBezTo>
                <a:cubicBezTo>
                  <a:pt x="2656319" y="3639320"/>
                  <a:pt x="2680956" y="3604829"/>
                  <a:pt x="2721360" y="3580685"/>
                </a:cubicBezTo>
                <a:cubicBezTo>
                  <a:pt x="2734664" y="3572801"/>
                  <a:pt x="2742055" y="3552599"/>
                  <a:pt x="2748953" y="3536832"/>
                </a:cubicBezTo>
                <a:cubicBezTo>
                  <a:pt x="2764228" y="3500862"/>
                  <a:pt x="2775068" y="3462429"/>
                  <a:pt x="2792313" y="3427445"/>
                </a:cubicBezTo>
                <a:cubicBezTo>
                  <a:pt x="2815472" y="3381128"/>
                  <a:pt x="2842079" y="3336782"/>
                  <a:pt x="2869673" y="3292929"/>
                </a:cubicBezTo>
                <a:cubicBezTo>
                  <a:pt x="2882483" y="3272727"/>
                  <a:pt x="2883469" y="3256960"/>
                  <a:pt x="2874600" y="3234294"/>
                </a:cubicBezTo>
                <a:cubicBezTo>
                  <a:pt x="2813501" y="3081547"/>
                  <a:pt x="2813994" y="2930771"/>
                  <a:pt x="2894802" y="2783444"/>
                </a:cubicBezTo>
                <a:cubicBezTo>
                  <a:pt x="2906627" y="2761764"/>
                  <a:pt x="2915497" y="2739098"/>
                  <a:pt x="2927322" y="2717418"/>
                </a:cubicBezTo>
                <a:cubicBezTo>
                  <a:pt x="2935206" y="2702636"/>
                  <a:pt x="2931757" y="2693274"/>
                  <a:pt x="2920424" y="2681449"/>
                </a:cubicBezTo>
                <a:cubicBezTo>
                  <a:pt x="2874107" y="2632668"/>
                  <a:pt x="2845036" y="2576989"/>
                  <a:pt x="2850948" y="2507021"/>
                </a:cubicBezTo>
                <a:cubicBezTo>
                  <a:pt x="2851934" y="2494703"/>
                  <a:pt x="2846021" y="2481399"/>
                  <a:pt x="2842572" y="2465139"/>
                </a:cubicBezTo>
                <a:cubicBezTo>
                  <a:pt x="2815472" y="2480414"/>
                  <a:pt x="2792313" y="2493225"/>
                  <a:pt x="2770141" y="2506529"/>
                </a:cubicBezTo>
                <a:cubicBezTo>
                  <a:pt x="2766691" y="2508992"/>
                  <a:pt x="2763735" y="2514905"/>
                  <a:pt x="2763242" y="2519832"/>
                </a:cubicBezTo>
                <a:cubicBezTo>
                  <a:pt x="2761271" y="2555802"/>
                  <a:pt x="2750924" y="2567628"/>
                  <a:pt x="2714954" y="2571077"/>
                </a:cubicBezTo>
                <a:cubicBezTo>
                  <a:pt x="2698201" y="2572555"/>
                  <a:pt x="2680956" y="2573048"/>
                  <a:pt x="2664203" y="2573540"/>
                </a:cubicBezTo>
                <a:cubicBezTo>
                  <a:pt x="2657798" y="2635132"/>
                  <a:pt x="2657798" y="2635132"/>
                  <a:pt x="2613452" y="2639566"/>
                </a:cubicBezTo>
                <a:cubicBezTo>
                  <a:pt x="2612959" y="2664696"/>
                  <a:pt x="2589308" y="2665681"/>
                  <a:pt x="2575018" y="2677999"/>
                </a:cubicBezTo>
                <a:cubicBezTo>
                  <a:pt x="2543484" y="2705100"/>
                  <a:pt x="2511949" y="2703622"/>
                  <a:pt x="2475979" y="2695245"/>
                </a:cubicBezTo>
                <a:cubicBezTo>
                  <a:pt x="2464647" y="2692781"/>
                  <a:pt x="2449865" y="2694260"/>
                  <a:pt x="2439517" y="2699680"/>
                </a:cubicBezTo>
                <a:cubicBezTo>
                  <a:pt x="2352304" y="2745011"/>
                  <a:pt x="2265090" y="2790835"/>
                  <a:pt x="2178862" y="2838630"/>
                </a:cubicBezTo>
                <a:cubicBezTo>
                  <a:pt x="2101010" y="2881991"/>
                  <a:pt x="2024144" y="2927815"/>
                  <a:pt x="1942843" y="2975117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457200" y="256854"/>
            <a:ext cx="814227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800" i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roid Sans"/>
              </a:rPr>
              <a:t>HIDRANTES</a:t>
            </a:r>
          </a:p>
          <a:p>
            <a:endParaRPr lang="es-ES" dirty="0" smtClean="0">
              <a:solidFill>
                <a:schemeClr val="bg1"/>
              </a:solidFill>
              <a:latin typeface="Droid Sans"/>
            </a:endParaRPr>
          </a:p>
          <a:p>
            <a:r>
              <a:rPr lang="es-ES" i="1" u="sng" dirty="0">
                <a:solidFill>
                  <a:schemeClr val="bg1"/>
                </a:solidFill>
                <a:latin typeface="Droid Sans"/>
              </a:rPr>
              <a:t>Objetivo</a:t>
            </a:r>
            <a:r>
              <a:rPr lang="es-ES" dirty="0">
                <a:solidFill>
                  <a:schemeClr val="bg1"/>
                </a:solidFill>
                <a:latin typeface="Droid Sans"/>
              </a:rPr>
              <a:t>: </a:t>
            </a:r>
            <a:r>
              <a:rPr lang="es-ES" dirty="0" smtClean="0">
                <a:solidFill>
                  <a:schemeClr val="bg1"/>
                </a:solidFill>
                <a:latin typeface="Droid Sans"/>
              </a:rPr>
              <a:t>asegurar </a:t>
            </a:r>
            <a:r>
              <a:rPr lang="es-ES" dirty="0">
                <a:solidFill>
                  <a:schemeClr val="bg1"/>
                </a:solidFill>
                <a:latin typeface="Droid Sans"/>
              </a:rPr>
              <a:t>a los Bomberos un abastecimiento de agua suficiente para extinguir un incendio en un edificio</a:t>
            </a:r>
            <a:r>
              <a:rPr lang="es-ES" dirty="0" smtClean="0">
                <a:solidFill>
                  <a:schemeClr val="bg1"/>
                </a:solidFill>
                <a:latin typeface="Droid Sans"/>
              </a:rPr>
              <a:t>.</a:t>
            </a:r>
          </a:p>
          <a:p>
            <a:endParaRPr lang="es-ES" dirty="0">
              <a:solidFill>
                <a:schemeClr val="bg1"/>
              </a:solidFill>
              <a:latin typeface="Droid Sans"/>
            </a:endParaRPr>
          </a:p>
          <a:p>
            <a:r>
              <a:rPr lang="es-ES" i="1" u="sng" dirty="0" smtClean="0">
                <a:solidFill>
                  <a:schemeClr val="bg1"/>
                </a:solidFill>
                <a:latin typeface="Droid Sans"/>
              </a:rPr>
              <a:t>Especificaciones:</a:t>
            </a:r>
          </a:p>
          <a:p>
            <a:endParaRPr lang="es-ES" i="1" u="sng" dirty="0" smtClean="0">
              <a:solidFill>
                <a:schemeClr val="bg1"/>
              </a:solidFill>
              <a:latin typeface="Droid Sans"/>
            </a:endParaRPr>
          </a:p>
          <a:p>
            <a:pPr marL="285750" indent="-285750">
              <a:buClr>
                <a:srgbClr val="FFFF00"/>
              </a:buClr>
              <a:buFont typeface="Wingdings" panose="05000000000000000000" pitchFamily="2" charset="2"/>
              <a:buChar char="§"/>
            </a:pPr>
            <a:r>
              <a:rPr lang="es-ES" dirty="0" smtClean="0">
                <a:solidFill>
                  <a:schemeClr val="bg1"/>
                </a:solidFill>
                <a:latin typeface="Droid Sans"/>
              </a:rPr>
              <a:t>Cada </a:t>
            </a:r>
            <a:r>
              <a:rPr lang="es-ES" dirty="0">
                <a:solidFill>
                  <a:srgbClr val="FFFF00"/>
                </a:solidFill>
                <a:latin typeface="Droid Sans"/>
              </a:rPr>
              <a:t>100 m</a:t>
            </a:r>
            <a:r>
              <a:rPr lang="es-ES" dirty="0">
                <a:solidFill>
                  <a:schemeClr val="bg1"/>
                </a:solidFill>
                <a:latin typeface="Droid Sans"/>
              </a:rPr>
              <a:t> como </a:t>
            </a:r>
            <a:r>
              <a:rPr lang="es-ES" dirty="0" smtClean="0">
                <a:solidFill>
                  <a:schemeClr val="bg1"/>
                </a:solidFill>
                <a:latin typeface="Droid Sans"/>
              </a:rPr>
              <a:t>máximo.</a:t>
            </a:r>
          </a:p>
          <a:p>
            <a:pPr marL="285750" indent="-285750">
              <a:buClr>
                <a:srgbClr val="FFFF00"/>
              </a:buClr>
              <a:buFont typeface="Wingdings" panose="05000000000000000000" pitchFamily="2" charset="2"/>
              <a:buChar char="§"/>
            </a:pPr>
            <a:r>
              <a:rPr lang="es-ES" dirty="0" smtClean="0">
                <a:solidFill>
                  <a:schemeClr val="bg1"/>
                </a:solidFill>
                <a:latin typeface="Droid Sans"/>
              </a:rPr>
              <a:t>La </a:t>
            </a:r>
            <a:r>
              <a:rPr lang="es-ES" dirty="0">
                <a:solidFill>
                  <a:schemeClr val="bg1"/>
                </a:solidFill>
                <a:latin typeface="Droid Sans"/>
              </a:rPr>
              <a:t>red de alimentación deberá permitir el </a:t>
            </a:r>
            <a:r>
              <a:rPr lang="es-ES" dirty="0">
                <a:solidFill>
                  <a:srgbClr val="FFFF00"/>
                </a:solidFill>
                <a:latin typeface="Droid Sans"/>
              </a:rPr>
              <a:t>funcionamiento simultáneo </a:t>
            </a:r>
            <a:r>
              <a:rPr lang="es-ES" dirty="0">
                <a:solidFill>
                  <a:schemeClr val="bg1"/>
                </a:solidFill>
                <a:latin typeface="Droid Sans"/>
              </a:rPr>
              <a:t>de 2 hidrantes consecutivos durante </a:t>
            </a:r>
            <a:r>
              <a:rPr lang="es-ES" dirty="0">
                <a:solidFill>
                  <a:srgbClr val="FFFF00"/>
                </a:solidFill>
                <a:latin typeface="Droid Sans"/>
              </a:rPr>
              <a:t>dos </a:t>
            </a:r>
            <a:r>
              <a:rPr lang="es-ES" dirty="0" smtClean="0">
                <a:solidFill>
                  <a:srgbClr val="FFFF00"/>
                </a:solidFill>
                <a:latin typeface="Droid Sans"/>
              </a:rPr>
              <a:t>horas</a:t>
            </a:r>
          </a:p>
          <a:p>
            <a:pPr marL="285750" indent="-285750">
              <a:buClr>
                <a:srgbClr val="FFFF00"/>
              </a:buClr>
              <a:buFont typeface="Wingdings" panose="05000000000000000000" pitchFamily="2" charset="2"/>
              <a:buChar char="§"/>
            </a:pPr>
            <a:r>
              <a:rPr lang="es-ES" dirty="0" smtClean="0">
                <a:solidFill>
                  <a:schemeClr val="bg1"/>
                </a:solidFill>
                <a:latin typeface="Droid Sans"/>
              </a:rPr>
              <a:t>cada </a:t>
            </a:r>
            <a:r>
              <a:rPr lang="es-ES" dirty="0">
                <a:solidFill>
                  <a:schemeClr val="bg1"/>
                </a:solidFill>
                <a:latin typeface="Droid Sans"/>
              </a:rPr>
              <a:t>uno de ellos con un caudal de </a:t>
            </a:r>
            <a:r>
              <a:rPr lang="es-ES" dirty="0">
                <a:solidFill>
                  <a:srgbClr val="FFFF00"/>
                </a:solidFill>
                <a:latin typeface="Droid Sans"/>
              </a:rPr>
              <a:t>1.000 l/min </a:t>
            </a:r>
            <a:r>
              <a:rPr lang="es-ES" dirty="0">
                <a:solidFill>
                  <a:schemeClr val="bg1"/>
                </a:solidFill>
                <a:latin typeface="Droid Sans"/>
              </a:rPr>
              <a:t>y una presión mínima de </a:t>
            </a:r>
            <a:r>
              <a:rPr lang="es-ES" dirty="0">
                <a:solidFill>
                  <a:srgbClr val="FFFF00"/>
                </a:solidFill>
                <a:latin typeface="Droid Sans"/>
              </a:rPr>
              <a:t>10 </a:t>
            </a:r>
            <a:r>
              <a:rPr lang="es-ES" dirty="0" err="1">
                <a:solidFill>
                  <a:srgbClr val="FFFF00"/>
                </a:solidFill>
                <a:latin typeface="Droid Sans"/>
              </a:rPr>
              <a:t>m.c.a</a:t>
            </a:r>
            <a:r>
              <a:rPr lang="es-ES" dirty="0" smtClean="0">
                <a:solidFill>
                  <a:schemeClr val="bg1"/>
                </a:solidFill>
                <a:latin typeface="Droid Sans"/>
              </a:rPr>
              <a:t>.</a:t>
            </a:r>
            <a:endParaRPr lang="es-ES" dirty="0">
              <a:solidFill>
                <a:schemeClr val="bg1"/>
              </a:solidFill>
              <a:latin typeface="Droid Sans"/>
            </a:endParaRPr>
          </a:p>
        </p:txBody>
      </p:sp>
      <p:pic>
        <p:nvPicPr>
          <p:cNvPr id="8" name="Google Shape;744;g9400a4d28d_0_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40114" y="2938409"/>
            <a:ext cx="1949741" cy="128202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746;g9400a4d28d_0_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56987" y="3179062"/>
            <a:ext cx="699577" cy="8287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98698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31"/>
          <p:cNvSpPr txBox="1">
            <a:spLocks noGrp="1"/>
          </p:cNvSpPr>
          <p:nvPr>
            <p:ph type="body" idx="1"/>
          </p:nvPr>
        </p:nvSpPr>
        <p:spPr>
          <a:xfrm>
            <a:off x="457200" y="4406301"/>
            <a:ext cx="8229600" cy="57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s-ES" sz="2400" dirty="0" smtClean="0">
                <a:solidFill>
                  <a:srgbClr val="FFFFFF"/>
                </a:solidFill>
              </a:rPr>
              <a:t>Sistemas de extinción del fuego</a:t>
            </a:r>
            <a:endParaRPr sz="2400" dirty="0">
              <a:solidFill>
                <a:srgbClr val="FFFFFF"/>
              </a:solidFill>
            </a:endParaRPr>
          </a:p>
        </p:txBody>
      </p:sp>
      <p:sp>
        <p:nvSpPr>
          <p:cNvPr id="278" name="Google Shape;278;p31"/>
          <p:cNvSpPr txBox="1">
            <a:spLocks noGrp="1"/>
          </p:cNvSpPr>
          <p:nvPr>
            <p:ph type="sldNum" idx="12"/>
          </p:nvPr>
        </p:nvSpPr>
        <p:spPr>
          <a:xfrm>
            <a:off x="4297650" y="4866152"/>
            <a:ext cx="548700" cy="27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28</a:t>
            </a:fld>
            <a:endParaRPr/>
          </a:p>
        </p:txBody>
      </p:sp>
      <p:sp>
        <p:nvSpPr>
          <p:cNvPr id="22" name="Google Shape;608;g962d6e3d84_1_42"/>
          <p:cNvSpPr/>
          <p:nvPr/>
        </p:nvSpPr>
        <p:spPr>
          <a:xfrm>
            <a:off x="539457" y="3773577"/>
            <a:ext cx="1587294" cy="1204824"/>
          </a:xfrm>
          <a:custGeom>
            <a:avLst/>
            <a:gdLst/>
            <a:ahLst/>
            <a:cxnLst/>
            <a:rect l="l" t="t" r="r" b="b"/>
            <a:pathLst>
              <a:path w="6307957" h="4698694" extrusionOk="0">
                <a:moveTo>
                  <a:pt x="6306972" y="157182"/>
                </a:moveTo>
                <a:cubicBezTo>
                  <a:pt x="6126632" y="275437"/>
                  <a:pt x="5946293" y="394186"/>
                  <a:pt x="5765459" y="512441"/>
                </a:cubicBezTo>
                <a:cubicBezTo>
                  <a:pt x="5138212" y="923380"/>
                  <a:pt x="4510471" y="1334319"/>
                  <a:pt x="3882730" y="1744765"/>
                </a:cubicBezTo>
                <a:cubicBezTo>
                  <a:pt x="3870411" y="1753141"/>
                  <a:pt x="3864499" y="1759547"/>
                  <a:pt x="3865977" y="1777285"/>
                </a:cubicBezTo>
                <a:cubicBezTo>
                  <a:pt x="3867455" y="1790589"/>
                  <a:pt x="3857601" y="1810298"/>
                  <a:pt x="3846267" y="1817689"/>
                </a:cubicBezTo>
                <a:cubicBezTo>
                  <a:pt x="3812762" y="1839369"/>
                  <a:pt x="3776300" y="1856615"/>
                  <a:pt x="3740823" y="1875831"/>
                </a:cubicBezTo>
                <a:cubicBezTo>
                  <a:pt x="3737374" y="1877802"/>
                  <a:pt x="3732939" y="1878295"/>
                  <a:pt x="3728997" y="1878295"/>
                </a:cubicBezTo>
                <a:cubicBezTo>
                  <a:pt x="3699433" y="1876817"/>
                  <a:pt x="3699433" y="1876324"/>
                  <a:pt x="3675782" y="1896526"/>
                </a:cubicBezTo>
                <a:cubicBezTo>
                  <a:pt x="3710273" y="1920177"/>
                  <a:pt x="3737374" y="1948756"/>
                  <a:pt x="3746243" y="1990638"/>
                </a:cubicBezTo>
                <a:cubicBezTo>
                  <a:pt x="3749199" y="2004927"/>
                  <a:pt x="3753634" y="2019709"/>
                  <a:pt x="3753634" y="2033998"/>
                </a:cubicBezTo>
                <a:cubicBezTo>
                  <a:pt x="3753634" y="2090170"/>
                  <a:pt x="3777778" y="2134516"/>
                  <a:pt x="3818675" y="2170978"/>
                </a:cubicBezTo>
                <a:cubicBezTo>
                  <a:pt x="3849717" y="2198571"/>
                  <a:pt x="3862035" y="2234541"/>
                  <a:pt x="3860064" y="2274945"/>
                </a:cubicBezTo>
                <a:cubicBezTo>
                  <a:pt x="3857601" y="2321754"/>
                  <a:pt x="3852180" y="2368071"/>
                  <a:pt x="3848239" y="2414388"/>
                </a:cubicBezTo>
                <a:cubicBezTo>
                  <a:pt x="3842326" y="2484848"/>
                  <a:pt x="3730968" y="2547918"/>
                  <a:pt x="3663957" y="2502587"/>
                </a:cubicBezTo>
                <a:cubicBezTo>
                  <a:pt x="3642277" y="2488298"/>
                  <a:pt x="3619611" y="2475487"/>
                  <a:pt x="3594481" y="2460212"/>
                </a:cubicBezTo>
                <a:cubicBezTo>
                  <a:pt x="3594481" y="2471052"/>
                  <a:pt x="3594974" y="2477950"/>
                  <a:pt x="3594481" y="2484848"/>
                </a:cubicBezTo>
                <a:cubicBezTo>
                  <a:pt x="3592018" y="2519832"/>
                  <a:pt x="3589554" y="2554816"/>
                  <a:pt x="3586598" y="2589801"/>
                </a:cubicBezTo>
                <a:cubicBezTo>
                  <a:pt x="3585612" y="2601133"/>
                  <a:pt x="3581671" y="2612466"/>
                  <a:pt x="3582656" y="2623799"/>
                </a:cubicBezTo>
                <a:cubicBezTo>
                  <a:pt x="3588076" y="2682434"/>
                  <a:pt x="3576250" y="2738606"/>
                  <a:pt x="3552107" y="2791328"/>
                </a:cubicBezTo>
                <a:cubicBezTo>
                  <a:pt x="3540774" y="2815964"/>
                  <a:pt x="3539295" y="2838137"/>
                  <a:pt x="3554570" y="2860310"/>
                </a:cubicBezTo>
                <a:cubicBezTo>
                  <a:pt x="3565410" y="2876078"/>
                  <a:pt x="3560483" y="2886918"/>
                  <a:pt x="3544716" y="2895787"/>
                </a:cubicBezTo>
                <a:cubicBezTo>
                  <a:pt x="3518601" y="2910076"/>
                  <a:pt x="3505790" y="2931264"/>
                  <a:pt x="3500862" y="2961813"/>
                </a:cubicBezTo>
                <a:cubicBezTo>
                  <a:pt x="3497413" y="2984479"/>
                  <a:pt x="3484109" y="3006159"/>
                  <a:pt x="3475240" y="3027839"/>
                </a:cubicBezTo>
                <a:cubicBezTo>
                  <a:pt x="3467357" y="3046563"/>
                  <a:pt x="3460458" y="3065780"/>
                  <a:pt x="3451589" y="3084503"/>
                </a:cubicBezTo>
                <a:cubicBezTo>
                  <a:pt x="3445184" y="3097807"/>
                  <a:pt x="3449618" y="3106676"/>
                  <a:pt x="3458980" y="3117024"/>
                </a:cubicBezTo>
                <a:cubicBezTo>
                  <a:pt x="3522050" y="3186992"/>
                  <a:pt x="3587583" y="3255482"/>
                  <a:pt x="3646711" y="3328899"/>
                </a:cubicBezTo>
                <a:cubicBezTo>
                  <a:pt x="3695984" y="3389997"/>
                  <a:pt x="3739345" y="3456024"/>
                  <a:pt x="3782212" y="3521557"/>
                </a:cubicBezTo>
                <a:cubicBezTo>
                  <a:pt x="3818675" y="3576743"/>
                  <a:pt x="3825080" y="3638827"/>
                  <a:pt x="3803893" y="3700912"/>
                </a:cubicBezTo>
                <a:cubicBezTo>
                  <a:pt x="3772358" y="3791574"/>
                  <a:pt x="3736388" y="3880759"/>
                  <a:pt x="3704854" y="3970929"/>
                </a:cubicBezTo>
                <a:cubicBezTo>
                  <a:pt x="3686129" y="4025129"/>
                  <a:pt x="3674304" y="4081794"/>
                  <a:pt x="3654102" y="4135009"/>
                </a:cubicBezTo>
                <a:cubicBezTo>
                  <a:pt x="3634393" y="4186745"/>
                  <a:pt x="3607292" y="4236019"/>
                  <a:pt x="3584134" y="4286770"/>
                </a:cubicBezTo>
                <a:cubicBezTo>
                  <a:pt x="3571323" y="4315349"/>
                  <a:pt x="3558512" y="4343927"/>
                  <a:pt x="3549643" y="4373491"/>
                </a:cubicBezTo>
                <a:cubicBezTo>
                  <a:pt x="3546194" y="4384331"/>
                  <a:pt x="3551121" y="4400591"/>
                  <a:pt x="3558019" y="4410939"/>
                </a:cubicBezTo>
                <a:cubicBezTo>
                  <a:pt x="3575265" y="4438039"/>
                  <a:pt x="3594974" y="4463168"/>
                  <a:pt x="3614191" y="4488790"/>
                </a:cubicBezTo>
                <a:cubicBezTo>
                  <a:pt x="3644247" y="4528209"/>
                  <a:pt x="3682188" y="4557280"/>
                  <a:pt x="3727519" y="4576497"/>
                </a:cubicBezTo>
                <a:cubicBezTo>
                  <a:pt x="3741808" y="4582409"/>
                  <a:pt x="3756098" y="4588815"/>
                  <a:pt x="3769894" y="4596206"/>
                </a:cubicBezTo>
                <a:cubicBezTo>
                  <a:pt x="3804385" y="4614437"/>
                  <a:pt x="3809313" y="4631190"/>
                  <a:pt x="3801922" y="4668638"/>
                </a:cubicBezTo>
                <a:cubicBezTo>
                  <a:pt x="3796994" y="4693274"/>
                  <a:pt x="3777285" y="4690810"/>
                  <a:pt x="3762996" y="4698694"/>
                </a:cubicBezTo>
                <a:cubicBezTo>
                  <a:pt x="3731954" y="4698694"/>
                  <a:pt x="3700419" y="4698694"/>
                  <a:pt x="3669377" y="4698694"/>
                </a:cubicBezTo>
                <a:cubicBezTo>
                  <a:pt x="3660508" y="4697216"/>
                  <a:pt x="3651638" y="4694260"/>
                  <a:pt x="3643262" y="4694260"/>
                </a:cubicBezTo>
                <a:cubicBezTo>
                  <a:pt x="3573787" y="4691303"/>
                  <a:pt x="3504312" y="4687362"/>
                  <a:pt x="3434343" y="4685883"/>
                </a:cubicBezTo>
                <a:cubicBezTo>
                  <a:pt x="3365361" y="4684405"/>
                  <a:pt x="3299335" y="4668638"/>
                  <a:pt x="3235772" y="4643016"/>
                </a:cubicBezTo>
                <a:cubicBezTo>
                  <a:pt x="3194876" y="4626755"/>
                  <a:pt x="3183050" y="4604090"/>
                  <a:pt x="3191919" y="4561222"/>
                </a:cubicBezTo>
                <a:cubicBezTo>
                  <a:pt x="3196846" y="4536585"/>
                  <a:pt x="3206701" y="4512934"/>
                  <a:pt x="3215570" y="4489283"/>
                </a:cubicBezTo>
                <a:cubicBezTo>
                  <a:pt x="3240700" y="4422764"/>
                  <a:pt x="3269278" y="4357231"/>
                  <a:pt x="3289973" y="4289234"/>
                </a:cubicBezTo>
                <a:cubicBezTo>
                  <a:pt x="3309189" y="4225671"/>
                  <a:pt x="3317566" y="4159153"/>
                  <a:pt x="3335304" y="4095097"/>
                </a:cubicBezTo>
                <a:cubicBezTo>
                  <a:pt x="3359448" y="4007391"/>
                  <a:pt x="3387041" y="3920670"/>
                  <a:pt x="3396403" y="3829022"/>
                </a:cubicBezTo>
                <a:cubicBezTo>
                  <a:pt x="3398374" y="3809313"/>
                  <a:pt x="3409707" y="3790589"/>
                  <a:pt x="3415127" y="3770880"/>
                </a:cubicBezTo>
                <a:cubicBezTo>
                  <a:pt x="3417590" y="3762010"/>
                  <a:pt x="3419069" y="3750677"/>
                  <a:pt x="3415620" y="3742301"/>
                </a:cubicBezTo>
                <a:cubicBezTo>
                  <a:pt x="3401330" y="3706332"/>
                  <a:pt x="3369796" y="3688593"/>
                  <a:pt x="3338261" y="3669870"/>
                </a:cubicBezTo>
                <a:cubicBezTo>
                  <a:pt x="3303277" y="3649175"/>
                  <a:pt x="3269771" y="3625524"/>
                  <a:pt x="3236265" y="3601872"/>
                </a:cubicBezTo>
                <a:cubicBezTo>
                  <a:pt x="3223454" y="3593003"/>
                  <a:pt x="3212121" y="3582163"/>
                  <a:pt x="3197832" y="3570338"/>
                </a:cubicBezTo>
                <a:cubicBezTo>
                  <a:pt x="3168268" y="3619611"/>
                  <a:pt x="3140675" y="3666913"/>
                  <a:pt x="3111604" y="3713230"/>
                </a:cubicBezTo>
                <a:cubicBezTo>
                  <a:pt x="3095836" y="3738852"/>
                  <a:pt x="3079576" y="3764967"/>
                  <a:pt x="3058881" y="3786154"/>
                </a:cubicBezTo>
                <a:cubicBezTo>
                  <a:pt x="3031289" y="3814733"/>
                  <a:pt x="2998275" y="3838384"/>
                  <a:pt x="2968712" y="3865484"/>
                </a:cubicBezTo>
                <a:cubicBezTo>
                  <a:pt x="2921409" y="3909830"/>
                  <a:pt x="2868687" y="3944814"/>
                  <a:pt x="2808081" y="3968465"/>
                </a:cubicBezTo>
                <a:cubicBezTo>
                  <a:pt x="2787879" y="3976349"/>
                  <a:pt x="2766691" y="3985711"/>
                  <a:pt x="2749446" y="3999507"/>
                </a:cubicBezTo>
                <a:cubicBezTo>
                  <a:pt x="2711013" y="4030057"/>
                  <a:pt x="2668145" y="4048780"/>
                  <a:pt x="2620350" y="4057157"/>
                </a:cubicBezTo>
                <a:cubicBezTo>
                  <a:pt x="2587830" y="4062577"/>
                  <a:pt x="2558266" y="4070461"/>
                  <a:pt x="2542498" y="4103966"/>
                </a:cubicBezTo>
                <a:cubicBezTo>
                  <a:pt x="2539542" y="4110865"/>
                  <a:pt x="2530673" y="4115299"/>
                  <a:pt x="2524267" y="4120227"/>
                </a:cubicBezTo>
                <a:cubicBezTo>
                  <a:pt x="2457748" y="4169993"/>
                  <a:pt x="2391229" y="4218773"/>
                  <a:pt x="2325203" y="4269524"/>
                </a:cubicBezTo>
                <a:cubicBezTo>
                  <a:pt x="2305001" y="4284799"/>
                  <a:pt x="2286770" y="4303031"/>
                  <a:pt x="2269525" y="4321261"/>
                </a:cubicBezTo>
                <a:cubicBezTo>
                  <a:pt x="2257699" y="4333580"/>
                  <a:pt x="2258684" y="4346391"/>
                  <a:pt x="2271003" y="4360187"/>
                </a:cubicBezTo>
                <a:cubicBezTo>
                  <a:pt x="2281843" y="4372013"/>
                  <a:pt x="2294654" y="4386795"/>
                  <a:pt x="2295639" y="4401084"/>
                </a:cubicBezTo>
                <a:cubicBezTo>
                  <a:pt x="2300074" y="4446908"/>
                  <a:pt x="2323725" y="4469574"/>
                  <a:pt x="2367086" y="4478443"/>
                </a:cubicBezTo>
                <a:cubicBezTo>
                  <a:pt x="2410939" y="4487805"/>
                  <a:pt x="2435083" y="4517862"/>
                  <a:pt x="2441981" y="4562208"/>
                </a:cubicBezTo>
                <a:cubicBezTo>
                  <a:pt x="2446908" y="4594235"/>
                  <a:pt x="2438039" y="4606553"/>
                  <a:pt x="2405026" y="4608032"/>
                </a:cubicBezTo>
                <a:cubicBezTo>
                  <a:pt x="2283814" y="4612959"/>
                  <a:pt x="2162109" y="4619364"/>
                  <a:pt x="2040897" y="4621828"/>
                </a:cubicBezTo>
                <a:cubicBezTo>
                  <a:pt x="1992609" y="4622814"/>
                  <a:pt x="1943829" y="4619857"/>
                  <a:pt x="1899975" y="4594235"/>
                </a:cubicBezTo>
                <a:cubicBezTo>
                  <a:pt x="1886179" y="4586352"/>
                  <a:pt x="1880266" y="4578468"/>
                  <a:pt x="1883715" y="4561222"/>
                </a:cubicBezTo>
                <a:cubicBezTo>
                  <a:pt x="1891599" y="4520818"/>
                  <a:pt x="1897512" y="4480414"/>
                  <a:pt x="1902439" y="4439517"/>
                </a:cubicBezTo>
                <a:cubicBezTo>
                  <a:pt x="1903917" y="4427199"/>
                  <a:pt x="1903917" y="4411924"/>
                  <a:pt x="1898005" y="4402070"/>
                </a:cubicBezTo>
                <a:cubicBezTo>
                  <a:pt x="1879773" y="4373491"/>
                  <a:pt x="1884208" y="4349840"/>
                  <a:pt x="1904410" y="4324711"/>
                </a:cubicBezTo>
                <a:cubicBezTo>
                  <a:pt x="1932003" y="4290712"/>
                  <a:pt x="1944814" y="4252279"/>
                  <a:pt x="1946292" y="4207440"/>
                </a:cubicBezTo>
                <a:cubicBezTo>
                  <a:pt x="1948756" y="4132545"/>
                  <a:pt x="1964523" y="4059128"/>
                  <a:pt x="1991624" y="3989160"/>
                </a:cubicBezTo>
                <a:cubicBezTo>
                  <a:pt x="1994087" y="3982262"/>
                  <a:pt x="1998029" y="3973885"/>
                  <a:pt x="1996058" y="3967972"/>
                </a:cubicBezTo>
                <a:cubicBezTo>
                  <a:pt x="1982754" y="3932496"/>
                  <a:pt x="1993595" y="3898004"/>
                  <a:pt x="2000986" y="3864006"/>
                </a:cubicBezTo>
                <a:cubicBezTo>
                  <a:pt x="2004435" y="3847253"/>
                  <a:pt x="2001971" y="3834935"/>
                  <a:pt x="1991624" y="3821138"/>
                </a:cubicBezTo>
                <a:cubicBezTo>
                  <a:pt x="1974871" y="3799458"/>
                  <a:pt x="1961567" y="3774821"/>
                  <a:pt x="1946785" y="3752156"/>
                </a:cubicBezTo>
                <a:cubicBezTo>
                  <a:pt x="1943829" y="3747721"/>
                  <a:pt x="1939394" y="3743286"/>
                  <a:pt x="1934467" y="3740330"/>
                </a:cubicBezTo>
                <a:cubicBezTo>
                  <a:pt x="1844789" y="3690564"/>
                  <a:pt x="1774329" y="3618625"/>
                  <a:pt x="1704853" y="3544223"/>
                </a:cubicBezTo>
                <a:cubicBezTo>
                  <a:pt x="1666420" y="3503326"/>
                  <a:pt x="1625031" y="3464893"/>
                  <a:pt x="1584134" y="3424489"/>
                </a:cubicBezTo>
                <a:cubicBezTo>
                  <a:pt x="1578714" y="3430894"/>
                  <a:pt x="1574279" y="3435329"/>
                  <a:pt x="1570338" y="3440256"/>
                </a:cubicBezTo>
                <a:cubicBezTo>
                  <a:pt x="1496428" y="3532397"/>
                  <a:pt x="1423011" y="3625031"/>
                  <a:pt x="1348115" y="3716679"/>
                </a:cubicBezTo>
                <a:cubicBezTo>
                  <a:pt x="1329391" y="3739345"/>
                  <a:pt x="1308697" y="3760532"/>
                  <a:pt x="1286524" y="3779749"/>
                </a:cubicBezTo>
                <a:cubicBezTo>
                  <a:pt x="1257945" y="3804385"/>
                  <a:pt x="1236758" y="3832964"/>
                  <a:pt x="1219512" y="3866469"/>
                </a:cubicBezTo>
                <a:cubicBezTo>
                  <a:pt x="1205716" y="3892584"/>
                  <a:pt x="1187485" y="3919684"/>
                  <a:pt x="1164326" y="3936930"/>
                </a:cubicBezTo>
                <a:cubicBezTo>
                  <a:pt x="1121951" y="3967972"/>
                  <a:pt x="1085982" y="4003942"/>
                  <a:pt x="1053954" y="4044346"/>
                </a:cubicBezTo>
                <a:cubicBezTo>
                  <a:pt x="1048041" y="4052230"/>
                  <a:pt x="1040650" y="4059128"/>
                  <a:pt x="1033752" y="4066026"/>
                </a:cubicBezTo>
                <a:cubicBezTo>
                  <a:pt x="993841" y="4108401"/>
                  <a:pt x="945553" y="4131067"/>
                  <a:pt x="886918" y="4127618"/>
                </a:cubicBezTo>
                <a:cubicBezTo>
                  <a:pt x="872629" y="4126632"/>
                  <a:pt x="864745" y="4132052"/>
                  <a:pt x="857354" y="4143385"/>
                </a:cubicBezTo>
                <a:cubicBezTo>
                  <a:pt x="814979" y="4206948"/>
                  <a:pt x="771619" y="4269524"/>
                  <a:pt x="728751" y="4332594"/>
                </a:cubicBezTo>
                <a:cubicBezTo>
                  <a:pt x="726287" y="4336536"/>
                  <a:pt x="724809" y="4341464"/>
                  <a:pt x="722345" y="4345405"/>
                </a:cubicBezTo>
                <a:cubicBezTo>
                  <a:pt x="713969" y="4359202"/>
                  <a:pt x="704114" y="4372998"/>
                  <a:pt x="696231" y="4387288"/>
                </a:cubicBezTo>
                <a:cubicBezTo>
                  <a:pt x="687854" y="4402562"/>
                  <a:pt x="677014" y="4417344"/>
                  <a:pt x="674058" y="4433605"/>
                </a:cubicBezTo>
                <a:cubicBezTo>
                  <a:pt x="671101" y="4450850"/>
                  <a:pt x="671594" y="4467110"/>
                  <a:pt x="656812" y="4479429"/>
                </a:cubicBezTo>
                <a:cubicBezTo>
                  <a:pt x="653363" y="4482385"/>
                  <a:pt x="653363" y="4492732"/>
                  <a:pt x="654841" y="4499138"/>
                </a:cubicBezTo>
                <a:cubicBezTo>
                  <a:pt x="669130" y="4551860"/>
                  <a:pt x="647943" y="4590293"/>
                  <a:pt x="595713" y="4607046"/>
                </a:cubicBezTo>
                <a:cubicBezTo>
                  <a:pt x="546933" y="4622321"/>
                  <a:pt x="498152" y="4618379"/>
                  <a:pt x="450357" y="4603597"/>
                </a:cubicBezTo>
                <a:cubicBezTo>
                  <a:pt x="442966" y="4601626"/>
                  <a:pt x="434590" y="4589308"/>
                  <a:pt x="434590" y="4581424"/>
                </a:cubicBezTo>
                <a:cubicBezTo>
                  <a:pt x="432619" y="4533136"/>
                  <a:pt x="431633" y="4484356"/>
                  <a:pt x="431633" y="4436068"/>
                </a:cubicBezTo>
                <a:cubicBezTo>
                  <a:pt x="432126" y="4358709"/>
                  <a:pt x="452328" y="4287263"/>
                  <a:pt x="492732" y="4221237"/>
                </a:cubicBezTo>
                <a:cubicBezTo>
                  <a:pt x="534122" y="4154225"/>
                  <a:pt x="574033" y="4086228"/>
                  <a:pt x="615423" y="4019216"/>
                </a:cubicBezTo>
                <a:cubicBezTo>
                  <a:pt x="623799" y="4005420"/>
                  <a:pt x="636117" y="3994087"/>
                  <a:pt x="645479" y="3980783"/>
                </a:cubicBezTo>
                <a:cubicBezTo>
                  <a:pt x="651885" y="3972407"/>
                  <a:pt x="659768" y="3962552"/>
                  <a:pt x="660754" y="3953191"/>
                </a:cubicBezTo>
                <a:cubicBezTo>
                  <a:pt x="664203" y="3904903"/>
                  <a:pt x="686869" y="3867948"/>
                  <a:pt x="721853" y="3836413"/>
                </a:cubicBezTo>
                <a:cubicBezTo>
                  <a:pt x="745011" y="3815718"/>
                  <a:pt x="766691" y="3793545"/>
                  <a:pt x="787386" y="3769894"/>
                </a:cubicBezTo>
                <a:cubicBezTo>
                  <a:pt x="823356" y="3728504"/>
                  <a:pt x="858339" y="3686130"/>
                  <a:pt x="893816" y="3644247"/>
                </a:cubicBezTo>
                <a:cubicBezTo>
                  <a:pt x="882976" y="3642769"/>
                  <a:pt x="871151" y="3644740"/>
                  <a:pt x="861789" y="3650160"/>
                </a:cubicBezTo>
                <a:cubicBezTo>
                  <a:pt x="593250" y="3811776"/>
                  <a:pt x="317320" y="3960582"/>
                  <a:pt x="34984" y="4097561"/>
                </a:cubicBezTo>
                <a:cubicBezTo>
                  <a:pt x="27593" y="4101503"/>
                  <a:pt x="19217" y="4103966"/>
                  <a:pt x="9855" y="4107416"/>
                </a:cubicBezTo>
                <a:cubicBezTo>
                  <a:pt x="7884" y="4063562"/>
                  <a:pt x="3942" y="4019709"/>
                  <a:pt x="0" y="3975856"/>
                </a:cubicBezTo>
                <a:cubicBezTo>
                  <a:pt x="0" y="3961074"/>
                  <a:pt x="0" y="3946292"/>
                  <a:pt x="0" y="3931510"/>
                </a:cubicBezTo>
                <a:cubicBezTo>
                  <a:pt x="77359" y="3892092"/>
                  <a:pt x="155211" y="3854151"/>
                  <a:pt x="232077" y="3813747"/>
                </a:cubicBezTo>
                <a:cubicBezTo>
                  <a:pt x="482878" y="3682188"/>
                  <a:pt x="715940" y="3522542"/>
                  <a:pt x="953437" y="3369796"/>
                </a:cubicBezTo>
                <a:cubicBezTo>
                  <a:pt x="976595" y="3355014"/>
                  <a:pt x="994334" y="3330870"/>
                  <a:pt x="1014043" y="3310175"/>
                </a:cubicBezTo>
                <a:cubicBezTo>
                  <a:pt x="1017492" y="3306726"/>
                  <a:pt x="1020941" y="3299335"/>
                  <a:pt x="1019463" y="3294900"/>
                </a:cubicBezTo>
                <a:cubicBezTo>
                  <a:pt x="1012072" y="3266814"/>
                  <a:pt x="1026361" y="3245627"/>
                  <a:pt x="1039665" y="3223947"/>
                </a:cubicBezTo>
                <a:cubicBezTo>
                  <a:pt x="1064302" y="3182557"/>
                  <a:pt x="1090416" y="3141661"/>
                  <a:pt x="1114560" y="3099778"/>
                </a:cubicBezTo>
                <a:cubicBezTo>
                  <a:pt x="1118502" y="3092880"/>
                  <a:pt x="1119980" y="3080069"/>
                  <a:pt x="1116531" y="3073171"/>
                </a:cubicBezTo>
                <a:cubicBezTo>
                  <a:pt x="1103227" y="3045085"/>
                  <a:pt x="1103720" y="3016999"/>
                  <a:pt x="1112097" y="2988914"/>
                </a:cubicBezTo>
                <a:cubicBezTo>
                  <a:pt x="1127371" y="2938162"/>
                  <a:pt x="1141661" y="2885932"/>
                  <a:pt x="1162848" y="2837645"/>
                </a:cubicBezTo>
                <a:cubicBezTo>
                  <a:pt x="1175659" y="2807588"/>
                  <a:pt x="1200788" y="2783444"/>
                  <a:pt x="1220005" y="2756837"/>
                </a:cubicBezTo>
                <a:cubicBezTo>
                  <a:pt x="1220005" y="2739098"/>
                  <a:pt x="1220005" y="2719882"/>
                  <a:pt x="1220005" y="2698202"/>
                </a:cubicBezTo>
                <a:cubicBezTo>
                  <a:pt x="1183543" y="2695245"/>
                  <a:pt x="1170239" y="2666667"/>
                  <a:pt x="1171717" y="2633654"/>
                </a:cubicBezTo>
                <a:cubicBezTo>
                  <a:pt x="1174181" y="2578960"/>
                  <a:pt x="1177630" y="2523774"/>
                  <a:pt x="1187485" y="2470067"/>
                </a:cubicBezTo>
                <a:cubicBezTo>
                  <a:pt x="1207687" y="2360680"/>
                  <a:pt x="1242178" y="2255728"/>
                  <a:pt x="1286031" y="2153733"/>
                </a:cubicBezTo>
                <a:cubicBezTo>
                  <a:pt x="1345652" y="2014782"/>
                  <a:pt x="1439271" y="1906381"/>
                  <a:pt x="1571816" y="1831978"/>
                </a:cubicBezTo>
                <a:cubicBezTo>
                  <a:pt x="1590540" y="1821631"/>
                  <a:pt x="1608278" y="1809313"/>
                  <a:pt x="1627494" y="1800936"/>
                </a:cubicBezTo>
                <a:cubicBezTo>
                  <a:pt x="1672826" y="1781227"/>
                  <a:pt x="1700419" y="1751663"/>
                  <a:pt x="1687608" y="1696477"/>
                </a:cubicBezTo>
                <a:cubicBezTo>
                  <a:pt x="1674797" y="1700419"/>
                  <a:pt x="1660508" y="1705839"/>
                  <a:pt x="1646218" y="1709288"/>
                </a:cubicBezTo>
                <a:cubicBezTo>
                  <a:pt x="1632915" y="1712737"/>
                  <a:pt x="1618625" y="1715693"/>
                  <a:pt x="1605321" y="1716186"/>
                </a:cubicBezTo>
                <a:cubicBezTo>
                  <a:pt x="1573787" y="1717172"/>
                  <a:pt x="1558512" y="1691057"/>
                  <a:pt x="1572801" y="1662478"/>
                </a:cubicBezTo>
                <a:cubicBezTo>
                  <a:pt x="1576250" y="1655087"/>
                  <a:pt x="1582656" y="1649175"/>
                  <a:pt x="1584627" y="1641291"/>
                </a:cubicBezTo>
                <a:cubicBezTo>
                  <a:pt x="1589061" y="1623060"/>
                  <a:pt x="1592018" y="1604336"/>
                  <a:pt x="1595467" y="1588076"/>
                </a:cubicBezTo>
                <a:cubicBezTo>
                  <a:pt x="1586105" y="1582656"/>
                  <a:pt x="1573294" y="1579207"/>
                  <a:pt x="1571816" y="1573294"/>
                </a:cubicBezTo>
                <a:cubicBezTo>
                  <a:pt x="1567381" y="1554570"/>
                  <a:pt x="1566888" y="1534368"/>
                  <a:pt x="1565410" y="1515152"/>
                </a:cubicBezTo>
                <a:cubicBezTo>
                  <a:pt x="1565410" y="1513181"/>
                  <a:pt x="1569845" y="1509731"/>
                  <a:pt x="1572801" y="1509239"/>
                </a:cubicBezTo>
                <a:cubicBezTo>
                  <a:pt x="1600887" y="1507761"/>
                  <a:pt x="1596945" y="1486080"/>
                  <a:pt x="1601872" y="1467356"/>
                </a:cubicBezTo>
                <a:cubicBezTo>
                  <a:pt x="1610249" y="1434343"/>
                  <a:pt x="1618133" y="1398867"/>
                  <a:pt x="1636856" y="1371766"/>
                </a:cubicBezTo>
                <a:cubicBezTo>
                  <a:pt x="1743779" y="1217049"/>
                  <a:pt x="1952698" y="1196847"/>
                  <a:pt x="2086721" y="1329391"/>
                </a:cubicBezTo>
                <a:cubicBezTo>
                  <a:pt x="2124661" y="1366839"/>
                  <a:pt x="2153733" y="1414141"/>
                  <a:pt x="2186746" y="1457009"/>
                </a:cubicBezTo>
                <a:cubicBezTo>
                  <a:pt x="2204484" y="1479675"/>
                  <a:pt x="2221730" y="1502833"/>
                  <a:pt x="2240453" y="1524513"/>
                </a:cubicBezTo>
                <a:cubicBezTo>
                  <a:pt x="2253757" y="1540281"/>
                  <a:pt x="2247844" y="1551121"/>
                  <a:pt x="2232077" y="1556048"/>
                </a:cubicBezTo>
                <a:cubicBezTo>
                  <a:pt x="2201527" y="1565410"/>
                  <a:pt x="2170485" y="1572309"/>
                  <a:pt x="2138951" y="1579207"/>
                </a:cubicBezTo>
                <a:cubicBezTo>
                  <a:pt x="2108894" y="1586105"/>
                  <a:pt x="2098546" y="1604336"/>
                  <a:pt x="2110865" y="1632422"/>
                </a:cubicBezTo>
                <a:cubicBezTo>
                  <a:pt x="2115299" y="1642769"/>
                  <a:pt x="2121212" y="1653117"/>
                  <a:pt x="2127125" y="1662971"/>
                </a:cubicBezTo>
                <a:cubicBezTo>
                  <a:pt x="2148312" y="1699926"/>
                  <a:pt x="2145356" y="1706332"/>
                  <a:pt x="2109879" y="1715201"/>
                </a:cubicBezTo>
                <a:cubicBezTo>
                  <a:pt x="2105445" y="1729490"/>
                  <a:pt x="2100517" y="1741316"/>
                  <a:pt x="2098054" y="1753634"/>
                </a:cubicBezTo>
                <a:cubicBezTo>
                  <a:pt x="2094112" y="1775314"/>
                  <a:pt x="2089185" y="1797487"/>
                  <a:pt x="2090663" y="1818675"/>
                </a:cubicBezTo>
                <a:cubicBezTo>
                  <a:pt x="2092141" y="1842326"/>
                  <a:pt x="2088692" y="1858586"/>
                  <a:pt x="2064055" y="1866962"/>
                </a:cubicBezTo>
                <a:cubicBezTo>
                  <a:pt x="2058142" y="1868933"/>
                  <a:pt x="2055186" y="1877802"/>
                  <a:pt x="2049766" y="1882237"/>
                </a:cubicBezTo>
                <a:cubicBezTo>
                  <a:pt x="2037448" y="1891599"/>
                  <a:pt x="2025129" y="1902439"/>
                  <a:pt x="2010840" y="1908352"/>
                </a:cubicBezTo>
                <a:cubicBezTo>
                  <a:pt x="1996551" y="1914265"/>
                  <a:pt x="1980291" y="1914757"/>
                  <a:pt x="1965016" y="1917714"/>
                </a:cubicBezTo>
                <a:cubicBezTo>
                  <a:pt x="1965016" y="1920670"/>
                  <a:pt x="1965016" y="1923134"/>
                  <a:pt x="1965016" y="1926090"/>
                </a:cubicBezTo>
                <a:cubicBezTo>
                  <a:pt x="1973392" y="1933481"/>
                  <a:pt x="1981769" y="1940872"/>
                  <a:pt x="1990638" y="1947770"/>
                </a:cubicBezTo>
                <a:cubicBezTo>
                  <a:pt x="2066519" y="2006898"/>
                  <a:pt x="2104459" y="2085243"/>
                  <a:pt x="2103474" y="2180340"/>
                </a:cubicBezTo>
                <a:cubicBezTo>
                  <a:pt x="2102488" y="2269032"/>
                  <a:pt x="2096576" y="2357231"/>
                  <a:pt x="2092634" y="2445923"/>
                </a:cubicBezTo>
                <a:cubicBezTo>
                  <a:pt x="2092141" y="2457748"/>
                  <a:pt x="2091155" y="2470067"/>
                  <a:pt x="2090170" y="2485341"/>
                </a:cubicBezTo>
                <a:cubicBezTo>
                  <a:pt x="2144863" y="2480907"/>
                  <a:pt x="2197093" y="2476965"/>
                  <a:pt x="2248830" y="2472530"/>
                </a:cubicBezTo>
                <a:cubicBezTo>
                  <a:pt x="2273466" y="2470559"/>
                  <a:pt x="2297610" y="2466617"/>
                  <a:pt x="2322247" y="2464646"/>
                </a:cubicBezTo>
                <a:cubicBezTo>
                  <a:pt x="2369549" y="2460705"/>
                  <a:pt x="2417344" y="2458241"/>
                  <a:pt x="2454299" y="2421779"/>
                </a:cubicBezTo>
                <a:cubicBezTo>
                  <a:pt x="2460212" y="2415866"/>
                  <a:pt x="2470067" y="2412910"/>
                  <a:pt x="2477950" y="2408968"/>
                </a:cubicBezTo>
                <a:cubicBezTo>
                  <a:pt x="2510471" y="2395171"/>
                  <a:pt x="2542991" y="2387288"/>
                  <a:pt x="2569598" y="2421779"/>
                </a:cubicBezTo>
                <a:cubicBezTo>
                  <a:pt x="2631683" y="2378911"/>
                  <a:pt x="2692782" y="2337029"/>
                  <a:pt x="2752895" y="2294161"/>
                </a:cubicBezTo>
                <a:cubicBezTo>
                  <a:pt x="2757822" y="2290712"/>
                  <a:pt x="2761271" y="2279872"/>
                  <a:pt x="2760286" y="2273466"/>
                </a:cubicBezTo>
                <a:cubicBezTo>
                  <a:pt x="2748460" y="2210397"/>
                  <a:pt x="2758808" y="2149791"/>
                  <a:pt x="2777532" y="2089185"/>
                </a:cubicBezTo>
                <a:cubicBezTo>
                  <a:pt x="2787386" y="2058142"/>
                  <a:pt x="2789357" y="2024637"/>
                  <a:pt x="2794284" y="1992116"/>
                </a:cubicBezTo>
                <a:cubicBezTo>
                  <a:pt x="2806603" y="1908352"/>
                  <a:pt x="2851934" y="1849224"/>
                  <a:pt x="2927815" y="1812762"/>
                </a:cubicBezTo>
                <a:cubicBezTo>
                  <a:pt x="2940626" y="1806849"/>
                  <a:pt x="2953437" y="1796994"/>
                  <a:pt x="2960828" y="1785661"/>
                </a:cubicBezTo>
                <a:cubicBezTo>
                  <a:pt x="2967726" y="1775314"/>
                  <a:pt x="2967726" y="1760039"/>
                  <a:pt x="2971668" y="1742301"/>
                </a:cubicBezTo>
                <a:cubicBezTo>
                  <a:pt x="2951959" y="1747228"/>
                  <a:pt x="2940133" y="1752156"/>
                  <a:pt x="2928307" y="1752156"/>
                </a:cubicBezTo>
                <a:cubicBezTo>
                  <a:pt x="2919438" y="1752156"/>
                  <a:pt x="2908598" y="1747721"/>
                  <a:pt x="2903178" y="1741316"/>
                </a:cubicBezTo>
                <a:cubicBezTo>
                  <a:pt x="2898744" y="1736388"/>
                  <a:pt x="2898251" y="1720128"/>
                  <a:pt x="2902193" y="1717172"/>
                </a:cubicBezTo>
                <a:cubicBezTo>
                  <a:pt x="2929293" y="1696970"/>
                  <a:pt x="2915497" y="1674304"/>
                  <a:pt x="2908598" y="1651638"/>
                </a:cubicBezTo>
                <a:cubicBezTo>
                  <a:pt x="2907613" y="1648682"/>
                  <a:pt x="2906627" y="1645726"/>
                  <a:pt x="2906135" y="1643262"/>
                </a:cubicBezTo>
                <a:cubicBezTo>
                  <a:pt x="2895294" y="1640305"/>
                  <a:pt x="2883469" y="1640305"/>
                  <a:pt x="2876571" y="1633900"/>
                </a:cubicBezTo>
                <a:cubicBezTo>
                  <a:pt x="2855383" y="1615669"/>
                  <a:pt x="2855383" y="1603843"/>
                  <a:pt x="2876571" y="1584627"/>
                </a:cubicBezTo>
                <a:cubicBezTo>
                  <a:pt x="2888396" y="1573787"/>
                  <a:pt x="2890860" y="1562454"/>
                  <a:pt x="2887903" y="1547672"/>
                </a:cubicBezTo>
                <a:cubicBezTo>
                  <a:pt x="2864745" y="1424489"/>
                  <a:pt x="2912047" y="1332841"/>
                  <a:pt x="3015029" y="1267307"/>
                </a:cubicBezTo>
                <a:cubicBezTo>
                  <a:pt x="3118009" y="1201774"/>
                  <a:pt x="3222469" y="1201281"/>
                  <a:pt x="3325450" y="1266322"/>
                </a:cubicBezTo>
                <a:cubicBezTo>
                  <a:pt x="3358463" y="1287016"/>
                  <a:pt x="3386548" y="1316088"/>
                  <a:pt x="3416605" y="1340724"/>
                </a:cubicBezTo>
                <a:cubicBezTo>
                  <a:pt x="3430402" y="1352057"/>
                  <a:pt x="3445184" y="1361912"/>
                  <a:pt x="3458487" y="1373737"/>
                </a:cubicBezTo>
                <a:cubicBezTo>
                  <a:pt x="3463907" y="1378172"/>
                  <a:pt x="3466864" y="1385563"/>
                  <a:pt x="3471298" y="1390490"/>
                </a:cubicBezTo>
                <a:cubicBezTo>
                  <a:pt x="3477704" y="1397881"/>
                  <a:pt x="3483617" y="1406258"/>
                  <a:pt x="3491500" y="1410692"/>
                </a:cubicBezTo>
                <a:cubicBezTo>
                  <a:pt x="3510717" y="1421040"/>
                  <a:pt x="3513673" y="1430894"/>
                  <a:pt x="3494949" y="1442227"/>
                </a:cubicBezTo>
                <a:cubicBezTo>
                  <a:pt x="3468342" y="1457995"/>
                  <a:pt x="3439763" y="1470806"/>
                  <a:pt x="3412171" y="1485095"/>
                </a:cubicBezTo>
                <a:cubicBezTo>
                  <a:pt x="3405765" y="1488544"/>
                  <a:pt x="3398867" y="1491500"/>
                  <a:pt x="3387041" y="1496920"/>
                </a:cubicBezTo>
                <a:cubicBezTo>
                  <a:pt x="3400838" y="1517615"/>
                  <a:pt x="3413156" y="1537324"/>
                  <a:pt x="3426952" y="1556048"/>
                </a:cubicBezTo>
                <a:cubicBezTo>
                  <a:pt x="3448140" y="1584134"/>
                  <a:pt x="3448140" y="1584134"/>
                  <a:pt x="3426460" y="1612712"/>
                </a:cubicBezTo>
                <a:cubicBezTo>
                  <a:pt x="3421040" y="1620103"/>
                  <a:pt x="3425967" y="1634885"/>
                  <a:pt x="3420547" y="1642276"/>
                </a:cubicBezTo>
                <a:cubicBezTo>
                  <a:pt x="3409214" y="1658044"/>
                  <a:pt x="3409707" y="1673319"/>
                  <a:pt x="3414634" y="1689579"/>
                </a:cubicBezTo>
                <a:cubicBezTo>
                  <a:pt x="3418083" y="1700419"/>
                  <a:pt x="3424981" y="1710766"/>
                  <a:pt x="3426460" y="1722099"/>
                </a:cubicBezTo>
                <a:cubicBezTo>
                  <a:pt x="3430402" y="1746736"/>
                  <a:pt x="3440256" y="1774329"/>
                  <a:pt x="3433358" y="1796502"/>
                </a:cubicBezTo>
                <a:cubicBezTo>
                  <a:pt x="3425474" y="1822124"/>
                  <a:pt x="3396896" y="1828529"/>
                  <a:pt x="3368810" y="1823602"/>
                </a:cubicBezTo>
                <a:cubicBezTo>
                  <a:pt x="3361419" y="1822124"/>
                  <a:pt x="3353043" y="1825080"/>
                  <a:pt x="3342695" y="1826558"/>
                </a:cubicBezTo>
                <a:cubicBezTo>
                  <a:pt x="3370288" y="1862528"/>
                  <a:pt x="3418083" y="1873861"/>
                  <a:pt x="3450604" y="1853166"/>
                </a:cubicBezTo>
                <a:cubicBezTo>
                  <a:pt x="3469820" y="1840848"/>
                  <a:pt x="3495442" y="1837398"/>
                  <a:pt x="3503819" y="1807342"/>
                </a:cubicBezTo>
                <a:cubicBezTo>
                  <a:pt x="3506775" y="1796502"/>
                  <a:pt x="3534368" y="1788618"/>
                  <a:pt x="3551121" y="1787632"/>
                </a:cubicBezTo>
                <a:cubicBezTo>
                  <a:pt x="3564918" y="1787140"/>
                  <a:pt x="3569352" y="1784183"/>
                  <a:pt x="3573787" y="1772850"/>
                </a:cubicBezTo>
                <a:cubicBezTo>
                  <a:pt x="3576743" y="1764474"/>
                  <a:pt x="3581671" y="1756098"/>
                  <a:pt x="3588076" y="1750185"/>
                </a:cubicBezTo>
                <a:cubicBezTo>
                  <a:pt x="3617147" y="1723577"/>
                  <a:pt x="3647204" y="1697462"/>
                  <a:pt x="3676768" y="1671348"/>
                </a:cubicBezTo>
                <a:cubicBezTo>
                  <a:pt x="3678739" y="1669869"/>
                  <a:pt x="3681202" y="1667406"/>
                  <a:pt x="3680710" y="1665435"/>
                </a:cubicBezTo>
                <a:cubicBezTo>
                  <a:pt x="3674304" y="1637349"/>
                  <a:pt x="3696477" y="1627494"/>
                  <a:pt x="3714708" y="1623553"/>
                </a:cubicBezTo>
                <a:cubicBezTo>
                  <a:pt x="3732446" y="1620103"/>
                  <a:pt x="3752156" y="1627002"/>
                  <a:pt x="3771372" y="1629465"/>
                </a:cubicBezTo>
                <a:cubicBezTo>
                  <a:pt x="3771372" y="1632422"/>
                  <a:pt x="3771865" y="1635378"/>
                  <a:pt x="3771865" y="1638827"/>
                </a:cubicBezTo>
                <a:cubicBezTo>
                  <a:pt x="4279872" y="1262380"/>
                  <a:pt x="4787879" y="885440"/>
                  <a:pt x="5295886" y="508992"/>
                </a:cubicBezTo>
                <a:cubicBezTo>
                  <a:pt x="5298350" y="512441"/>
                  <a:pt x="5300813" y="515398"/>
                  <a:pt x="5303277" y="518847"/>
                </a:cubicBezTo>
                <a:cubicBezTo>
                  <a:pt x="4831732" y="868687"/>
                  <a:pt x="4360187" y="1218527"/>
                  <a:pt x="3888643" y="1568367"/>
                </a:cubicBezTo>
                <a:cubicBezTo>
                  <a:pt x="3889628" y="1569845"/>
                  <a:pt x="3890613" y="1570830"/>
                  <a:pt x="3891599" y="1572309"/>
                </a:cubicBezTo>
                <a:cubicBezTo>
                  <a:pt x="3898004" y="1568367"/>
                  <a:pt x="3904903" y="1564425"/>
                  <a:pt x="3911308" y="1559990"/>
                </a:cubicBezTo>
                <a:cubicBezTo>
                  <a:pt x="4659276" y="1044100"/>
                  <a:pt x="5407736" y="528702"/>
                  <a:pt x="6155704" y="12811"/>
                </a:cubicBezTo>
                <a:cubicBezTo>
                  <a:pt x="6161124" y="9362"/>
                  <a:pt x="6165065" y="4435"/>
                  <a:pt x="6169992" y="0"/>
                </a:cubicBezTo>
                <a:cubicBezTo>
                  <a:pt x="6173442" y="0"/>
                  <a:pt x="6176398" y="0"/>
                  <a:pt x="6179847" y="0"/>
                </a:cubicBezTo>
                <a:cubicBezTo>
                  <a:pt x="6172456" y="8376"/>
                  <a:pt x="6167036" y="19217"/>
                  <a:pt x="6158167" y="25622"/>
                </a:cubicBezTo>
                <a:cubicBezTo>
                  <a:pt x="5377679" y="564178"/>
                  <a:pt x="4597192" y="1102242"/>
                  <a:pt x="3816704" y="1640305"/>
                </a:cubicBezTo>
                <a:cubicBezTo>
                  <a:pt x="3808327" y="1646218"/>
                  <a:pt x="3799458" y="1652131"/>
                  <a:pt x="3789603" y="1659522"/>
                </a:cubicBezTo>
                <a:cubicBezTo>
                  <a:pt x="3794531" y="1665435"/>
                  <a:pt x="3797980" y="1669377"/>
                  <a:pt x="3801429" y="1673811"/>
                </a:cubicBezTo>
                <a:cubicBezTo>
                  <a:pt x="3804878" y="1678246"/>
                  <a:pt x="3807834" y="1683173"/>
                  <a:pt x="3811284" y="1688593"/>
                </a:cubicBezTo>
                <a:cubicBezTo>
                  <a:pt x="4103967" y="1484109"/>
                  <a:pt x="4393200" y="1282089"/>
                  <a:pt x="4682434" y="1080069"/>
                </a:cubicBezTo>
                <a:cubicBezTo>
                  <a:pt x="4684898" y="1083518"/>
                  <a:pt x="4686869" y="1086475"/>
                  <a:pt x="4689333" y="1089924"/>
                </a:cubicBezTo>
                <a:cubicBezTo>
                  <a:pt x="4400099" y="1291944"/>
                  <a:pt x="4111358" y="1493964"/>
                  <a:pt x="3821631" y="1696477"/>
                </a:cubicBezTo>
                <a:cubicBezTo>
                  <a:pt x="3834442" y="1714215"/>
                  <a:pt x="3845775" y="1729983"/>
                  <a:pt x="3858586" y="1747228"/>
                </a:cubicBezTo>
                <a:cubicBezTo>
                  <a:pt x="3866962" y="1741808"/>
                  <a:pt x="3874353" y="1737374"/>
                  <a:pt x="3881744" y="1732446"/>
                </a:cubicBezTo>
                <a:cubicBezTo>
                  <a:pt x="4378911" y="1406750"/>
                  <a:pt x="4876078" y="1081547"/>
                  <a:pt x="5373245" y="755851"/>
                </a:cubicBezTo>
                <a:cubicBezTo>
                  <a:pt x="5671840" y="560237"/>
                  <a:pt x="5970436" y="364622"/>
                  <a:pt x="6269525" y="169500"/>
                </a:cubicBezTo>
                <a:cubicBezTo>
                  <a:pt x="6280857" y="162109"/>
                  <a:pt x="6295147" y="158167"/>
                  <a:pt x="6307957" y="152747"/>
                </a:cubicBezTo>
                <a:cubicBezTo>
                  <a:pt x="6306972" y="153732"/>
                  <a:pt x="6306972" y="155703"/>
                  <a:pt x="6306972" y="157182"/>
                </a:cubicBezTo>
                <a:close/>
                <a:moveTo>
                  <a:pt x="1942843" y="2975117"/>
                </a:moveTo>
                <a:cubicBezTo>
                  <a:pt x="1953683" y="2992855"/>
                  <a:pt x="1959596" y="3010101"/>
                  <a:pt x="1971914" y="3020941"/>
                </a:cubicBezTo>
                <a:cubicBezTo>
                  <a:pt x="2012318" y="3056418"/>
                  <a:pt x="2045331" y="3101256"/>
                  <a:pt x="2099039" y="3118995"/>
                </a:cubicBezTo>
                <a:cubicBezTo>
                  <a:pt x="2109387" y="3122444"/>
                  <a:pt x="2117270" y="3132299"/>
                  <a:pt x="2126632" y="3139197"/>
                </a:cubicBezTo>
                <a:cubicBezTo>
                  <a:pt x="2140429" y="3149052"/>
                  <a:pt x="2154718" y="3157921"/>
                  <a:pt x="2140429" y="3178123"/>
                </a:cubicBezTo>
                <a:cubicBezTo>
                  <a:pt x="2138951" y="3180586"/>
                  <a:pt x="2142892" y="3187977"/>
                  <a:pt x="2145849" y="3191919"/>
                </a:cubicBezTo>
                <a:cubicBezTo>
                  <a:pt x="2151269" y="3199310"/>
                  <a:pt x="2158660" y="3204730"/>
                  <a:pt x="2163587" y="3212614"/>
                </a:cubicBezTo>
                <a:cubicBezTo>
                  <a:pt x="2233555" y="3320522"/>
                  <a:pt x="2304509" y="3427938"/>
                  <a:pt x="2373491" y="3536832"/>
                </a:cubicBezTo>
                <a:cubicBezTo>
                  <a:pt x="2406504" y="3589554"/>
                  <a:pt x="2411431" y="3650653"/>
                  <a:pt x="2405519" y="3710273"/>
                </a:cubicBezTo>
                <a:cubicBezTo>
                  <a:pt x="2400099" y="3762996"/>
                  <a:pt x="2386795" y="3814733"/>
                  <a:pt x="2376940" y="3866962"/>
                </a:cubicBezTo>
                <a:cubicBezTo>
                  <a:pt x="2376940" y="3866962"/>
                  <a:pt x="2377926" y="3867455"/>
                  <a:pt x="2378418" y="3866962"/>
                </a:cubicBezTo>
                <a:cubicBezTo>
                  <a:pt x="2381867" y="3863513"/>
                  <a:pt x="2385809" y="3860557"/>
                  <a:pt x="2389258" y="3857108"/>
                </a:cubicBezTo>
                <a:cubicBezTo>
                  <a:pt x="2456270" y="3791574"/>
                  <a:pt x="2523282" y="3726041"/>
                  <a:pt x="2617394" y="3699926"/>
                </a:cubicBezTo>
                <a:cubicBezTo>
                  <a:pt x="2625277" y="3697955"/>
                  <a:pt x="2632668" y="3688100"/>
                  <a:pt x="2636610" y="3680217"/>
                </a:cubicBezTo>
                <a:cubicBezTo>
                  <a:pt x="2656319" y="3639320"/>
                  <a:pt x="2680956" y="3604829"/>
                  <a:pt x="2721360" y="3580685"/>
                </a:cubicBezTo>
                <a:cubicBezTo>
                  <a:pt x="2734664" y="3572801"/>
                  <a:pt x="2742055" y="3552599"/>
                  <a:pt x="2748953" y="3536832"/>
                </a:cubicBezTo>
                <a:cubicBezTo>
                  <a:pt x="2764228" y="3500862"/>
                  <a:pt x="2775068" y="3462429"/>
                  <a:pt x="2792313" y="3427445"/>
                </a:cubicBezTo>
                <a:cubicBezTo>
                  <a:pt x="2815472" y="3381128"/>
                  <a:pt x="2842079" y="3336782"/>
                  <a:pt x="2869673" y="3292929"/>
                </a:cubicBezTo>
                <a:cubicBezTo>
                  <a:pt x="2882483" y="3272727"/>
                  <a:pt x="2883469" y="3256960"/>
                  <a:pt x="2874600" y="3234294"/>
                </a:cubicBezTo>
                <a:cubicBezTo>
                  <a:pt x="2813501" y="3081547"/>
                  <a:pt x="2813994" y="2930771"/>
                  <a:pt x="2894802" y="2783444"/>
                </a:cubicBezTo>
                <a:cubicBezTo>
                  <a:pt x="2906627" y="2761764"/>
                  <a:pt x="2915497" y="2739098"/>
                  <a:pt x="2927322" y="2717418"/>
                </a:cubicBezTo>
                <a:cubicBezTo>
                  <a:pt x="2935206" y="2702636"/>
                  <a:pt x="2931757" y="2693274"/>
                  <a:pt x="2920424" y="2681449"/>
                </a:cubicBezTo>
                <a:cubicBezTo>
                  <a:pt x="2874107" y="2632668"/>
                  <a:pt x="2845036" y="2576989"/>
                  <a:pt x="2850948" y="2507021"/>
                </a:cubicBezTo>
                <a:cubicBezTo>
                  <a:pt x="2851934" y="2494703"/>
                  <a:pt x="2846021" y="2481399"/>
                  <a:pt x="2842572" y="2465139"/>
                </a:cubicBezTo>
                <a:cubicBezTo>
                  <a:pt x="2815472" y="2480414"/>
                  <a:pt x="2792313" y="2493225"/>
                  <a:pt x="2770141" y="2506529"/>
                </a:cubicBezTo>
                <a:cubicBezTo>
                  <a:pt x="2766691" y="2508992"/>
                  <a:pt x="2763735" y="2514905"/>
                  <a:pt x="2763242" y="2519832"/>
                </a:cubicBezTo>
                <a:cubicBezTo>
                  <a:pt x="2761271" y="2555802"/>
                  <a:pt x="2750924" y="2567628"/>
                  <a:pt x="2714954" y="2571077"/>
                </a:cubicBezTo>
                <a:cubicBezTo>
                  <a:pt x="2698201" y="2572555"/>
                  <a:pt x="2680956" y="2573048"/>
                  <a:pt x="2664203" y="2573540"/>
                </a:cubicBezTo>
                <a:cubicBezTo>
                  <a:pt x="2657798" y="2635132"/>
                  <a:pt x="2657798" y="2635132"/>
                  <a:pt x="2613452" y="2639566"/>
                </a:cubicBezTo>
                <a:cubicBezTo>
                  <a:pt x="2612959" y="2664696"/>
                  <a:pt x="2589308" y="2665681"/>
                  <a:pt x="2575018" y="2677999"/>
                </a:cubicBezTo>
                <a:cubicBezTo>
                  <a:pt x="2543484" y="2705100"/>
                  <a:pt x="2511949" y="2703622"/>
                  <a:pt x="2475979" y="2695245"/>
                </a:cubicBezTo>
                <a:cubicBezTo>
                  <a:pt x="2464647" y="2692781"/>
                  <a:pt x="2449865" y="2694260"/>
                  <a:pt x="2439517" y="2699680"/>
                </a:cubicBezTo>
                <a:cubicBezTo>
                  <a:pt x="2352304" y="2745011"/>
                  <a:pt x="2265090" y="2790835"/>
                  <a:pt x="2178862" y="2838630"/>
                </a:cubicBezTo>
                <a:cubicBezTo>
                  <a:pt x="2101010" y="2881991"/>
                  <a:pt x="2024144" y="2927815"/>
                  <a:pt x="1942843" y="2975117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457200" y="256854"/>
            <a:ext cx="814227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800" i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roid Sans"/>
              </a:rPr>
              <a:t>EXTINTORES MOVILES</a:t>
            </a:r>
          </a:p>
          <a:p>
            <a:endParaRPr lang="es-ES" dirty="0" smtClean="0">
              <a:solidFill>
                <a:schemeClr val="bg1"/>
              </a:solidFill>
              <a:latin typeface="Droid Sans"/>
            </a:endParaRPr>
          </a:p>
          <a:p>
            <a:r>
              <a:rPr lang="es-ES" dirty="0" smtClean="0">
                <a:solidFill>
                  <a:schemeClr val="bg1"/>
                </a:solidFill>
                <a:latin typeface="Droid Sans"/>
              </a:rPr>
              <a:t>“Los </a:t>
            </a:r>
            <a:r>
              <a:rPr lang="es-ES" dirty="0">
                <a:solidFill>
                  <a:schemeClr val="bg1"/>
                </a:solidFill>
                <a:latin typeface="Droid Sans"/>
              </a:rPr>
              <a:t>extintores </a:t>
            </a:r>
            <a:r>
              <a:rPr lang="es-ES" dirty="0" smtClean="0">
                <a:solidFill>
                  <a:schemeClr val="bg1"/>
                </a:solidFill>
                <a:latin typeface="Droid Sans"/>
              </a:rPr>
              <a:t>móviles </a:t>
            </a:r>
            <a:r>
              <a:rPr lang="es-ES" dirty="0">
                <a:solidFill>
                  <a:schemeClr val="bg1"/>
                </a:solidFill>
                <a:latin typeface="Droid Sans"/>
              </a:rPr>
              <a:t>son aparatos de accionamiento manual que permiten proyectar y dirigir un </a:t>
            </a:r>
            <a:r>
              <a:rPr lang="es-ES" dirty="0">
                <a:solidFill>
                  <a:srgbClr val="FFFF00"/>
                </a:solidFill>
                <a:latin typeface="Droid Sans"/>
              </a:rPr>
              <a:t>agente extintor</a:t>
            </a:r>
            <a:r>
              <a:rPr lang="es-ES" dirty="0">
                <a:solidFill>
                  <a:schemeClr val="bg1"/>
                </a:solidFill>
                <a:latin typeface="Droid Sans"/>
              </a:rPr>
              <a:t> sobre </a:t>
            </a:r>
            <a:r>
              <a:rPr lang="es-ES" dirty="0" smtClean="0">
                <a:solidFill>
                  <a:schemeClr val="bg1"/>
                </a:solidFill>
                <a:latin typeface="Droid Sans"/>
              </a:rPr>
              <a:t>el fuego”.</a:t>
            </a:r>
            <a:endParaRPr lang="es-ES" dirty="0">
              <a:solidFill>
                <a:schemeClr val="bg1"/>
              </a:solidFill>
              <a:latin typeface="Droid Sans"/>
            </a:endParaRPr>
          </a:p>
          <a:p>
            <a:endParaRPr lang="es-ES" i="1" u="sng" dirty="0" smtClean="0">
              <a:solidFill>
                <a:schemeClr val="bg1"/>
              </a:solidFill>
              <a:latin typeface="Droid Sans"/>
            </a:endParaRPr>
          </a:p>
          <a:p>
            <a:r>
              <a:rPr lang="es-ES" i="1" u="sng" dirty="0" smtClean="0">
                <a:solidFill>
                  <a:srgbClr val="FFFF00"/>
                </a:solidFill>
                <a:latin typeface="Droid Sans"/>
              </a:rPr>
              <a:t>Agentes extintores:</a:t>
            </a:r>
          </a:p>
          <a:p>
            <a:endParaRPr lang="es-ES" i="1" u="sng" dirty="0" smtClean="0">
              <a:solidFill>
                <a:schemeClr val="bg1"/>
              </a:solidFill>
              <a:latin typeface="Droid Sans"/>
            </a:endParaRPr>
          </a:p>
          <a:p>
            <a:pPr marL="285750" indent="-285750">
              <a:buClr>
                <a:srgbClr val="FFFF00"/>
              </a:buClr>
              <a:buFont typeface="Wingdings" panose="05000000000000000000" pitchFamily="2" charset="2"/>
              <a:buChar char="§"/>
            </a:pPr>
            <a:r>
              <a:rPr lang="es-ES" dirty="0" smtClean="0">
                <a:solidFill>
                  <a:schemeClr val="bg1"/>
                </a:solidFill>
                <a:latin typeface="Droid Sans"/>
              </a:rPr>
              <a:t>Agua pura</a:t>
            </a:r>
          </a:p>
          <a:p>
            <a:pPr marL="285750" indent="-285750">
              <a:buClr>
                <a:srgbClr val="FFFF00"/>
              </a:buClr>
              <a:buFont typeface="Wingdings" panose="05000000000000000000" pitchFamily="2" charset="2"/>
              <a:buChar char="§"/>
            </a:pPr>
            <a:r>
              <a:rPr lang="es-ES" dirty="0" smtClean="0">
                <a:solidFill>
                  <a:schemeClr val="bg1"/>
                </a:solidFill>
                <a:latin typeface="Droid Sans"/>
              </a:rPr>
              <a:t>Soda - acido</a:t>
            </a:r>
          </a:p>
          <a:p>
            <a:pPr marL="285750" indent="-285750">
              <a:buClr>
                <a:srgbClr val="FFFF00"/>
              </a:buClr>
              <a:buFont typeface="Wingdings" panose="05000000000000000000" pitchFamily="2" charset="2"/>
              <a:buChar char="§"/>
            </a:pPr>
            <a:r>
              <a:rPr lang="es-ES" dirty="0" smtClean="0">
                <a:solidFill>
                  <a:schemeClr val="bg1"/>
                </a:solidFill>
                <a:latin typeface="Droid Sans"/>
              </a:rPr>
              <a:t>CO2</a:t>
            </a:r>
          </a:p>
          <a:p>
            <a:pPr marL="285750" indent="-285750">
              <a:buClr>
                <a:srgbClr val="FFFF00"/>
              </a:buClr>
              <a:buFont typeface="Wingdings" panose="05000000000000000000" pitchFamily="2" charset="2"/>
              <a:buChar char="§"/>
            </a:pPr>
            <a:r>
              <a:rPr lang="es-ES" dirty="0" smtClean="0">
                <a:solidFill>
                  <a:schemeClr val="bg1"/>
                </a:solidFill>
                <a:latin typeface="Droid Sans"/>
              </a:rPr>
              <a:t>Espuma</a:t>
            </a:r>
          </a:p>
          <a:p>
            <a:pPr marL="285750" indent="-285750">
              <a:buClr>
                <a:srgbClr val="FFFF00"/>
              </a:buClr>
              <a:buFont typeface="Wingdings" panose="05000000000000000000" pitchFamily="2" charset="2"/>
              <a:buChar char="§"/>
            </a:pPr>
            <a:r>
              <a:rPr lang="es-ES" dirty="0" smtClean="0">
                <a:solidFill>
                  <a:schemeClr val="bg1"/>
                </a:solidFill>
                <a:latin typeface="Droid Sans"/>
              </a:rPr>
              <a:t>Polvo químico seco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3000053" y="1395627"/>
            <a:ext cx="415076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i="1" u="sng" dirty="0" smtClean="0">
                <a:solidFill>
                  <a:srgbClr val="FFFF00"/>
                </a:solidFill>
                <a:latin typeface="Droid Sans"/>
              </a:rPr>
              <a:t>Condiciones:</a:t>
            </a:r>
          </a:p>
          <a:p>
            <a:endParaRPr lang="es-ES" i="1" u="sng" dirty="0">
              <a:solidFill>
                <a:srgbClr val="FFFF00"/>
              </a:solidFill>
              <a:latin typeface="Droid Sans"/>
            </a:endParaRPr>
          </a:p>
          <a:p>
            <a:pPr marL="285750" indent="-285750">
              <a:buClr>
                <a:srgbClr val="FFFF00"/>
              </a:buClr>
              <a:buFont typeface="Wingdings" panose="05000000000000000000" pitchFamily="2" charset="2"/>
              <a:buChar char="§"/>
            </a:pPr>
            <a:r>
              <a:rPr lang="es-ES" dirty="0" smtClean="0">
                <a:solidFill>
                  <a:schemeClr val="bg1"/>
                </a:solidFill>
                <a:latin typeface="Droid Sans"/>
              </a:rPr>
              <a:t>Revisión periódica (no inferior al año)</a:t>
            </a:r>
          </a:p>
          <a:p>
            <a:pPr marL="285750" indent="-285750">
              <a:buClr>
                <a:srgbClr val="FFFF00"/>
              </a:buClr>
              <a:buFont typeface="Wingdings" panose="05000000000000000000" pitchFamily="2" charset="2"/>
              <a:buChar char="§"/>
            </a:pPr>
            <a:r>
              <a:rPr lang="es-ES" dirty="0" smtClean="0">
                <a:solidFill>
                  <a:schemeClr val="bg1"/>
                </a:solidFill>
                <a:latin typeface="Droid Sans"/>
              </a:rPr>
              <a:t>Fácil acceso y visibilidad</a:t>
            </a:r>
          </a:p>
          <a:p>
            <a:pPr marL="285750" indent="-285750">
              <a:buClr>
                <a:srgbClr val="FFFF00"/>
              </a:buClr>
              <a:buFont typeface="Wingdings" panose="05000000000000000000" pitchFamily="2" charset="2"/>
              <a:buChar char="§"/>
            </a:pPr>
            <a:r>
              <a:rPr lang="es-ES" dirty="0" smtClean="0">
                <a:solidFill>
                  <a:schemeClr val="bg1"/>
                </a:solidFill>
                <a:latin typeface="Droid Sans"/>
              </a:rPr>
              <a:t>Relativamente libre de obstáculos</a:t>
            </a:r>
          </a:p>
          <a:p>
            <a:pPr marL="285750" indent="-285750">
              <a:buClr>
                <a:srgbClr val="FFFF00"/>
              </a:buClr>
              <a:buFont typeface="Wingdings" panose="05000000000000000000" pitchFamily="2" charset="2"/>
              <a:buChar char="§"/>
            </a:pPr>
            <a:r>
              <a:rPr lang="es-ES" dirty="0" smtClean="0">
                <a:solidFill>
                  <a:schemeClr val="bg1"/>
                </a:solidFill>
                <a:latin typeface="Droid Sans"/>
              </a:rPr>
              <a:t>Cerca de los trayectos normales de recorridos</a:t>
            </a:r>
          </a:p>
          <a:p>
            <a:pPr marL="285750" indent="-285750">
              <a:buClr>
                <a:srgbClr val="FFFF00"/>
              </a:buClr>
              <a:buFont typeface="Wingdings" panose="05000000000000000000" pitchFamily="2" charset="2"/>
              <a:buChar char="§"/>
            </a:pPr>
            <a:r>
              <a:rPr lang="es-ES" dirty="0" smtClean="0">
                <a:solidFill>
                  <a:schemeClr val="bg1"/>
                </a:solidFill>
                <a:latin typeface="Droid Sans"/>
              </a:rPr>
              <a:t>Cerca de puertas de entrada y salida</a:t>
            </a:r>
            <a:endParaRPr lang="es-AR" dirty="0">
              <a:solidFill>
                <a:schemeClr val="bg1"/>
              </a:solidFill>
              <a:latin typeface="Droid Sans"/>
            </a:endParaRPr>
          </a:p>
        </p:txBody>
      </p:sp>
      <p:pic>
        <p:nvPicPr>
          <p:cNvPr id="8194" name="Picture 2" descr="Extintores polvo ABC - Contra incendios Balsama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652" y="2735296"/>
            <a:ext cx="2008178" cy="1907311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7093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35"/>
          <p:cNvSpPr txBox="1">
            <a:spLocks noGrp="1"/>
          </p:cNvSpPr>
          <p:nvPr>
            <p:ph type="subTitle" idx="4294967295"/>
          </p:nvPr>
        </p:nvSpPr>
        <p:spPr>
          <a:xfrm>
            <a:off x="804003" y="1306969"/>
            <a:ext cx="793596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200" b="1" dirty="0" smtClean="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Efectos de incendio en los seres humanos</a:t>
            </a:r>
            <a:endParaRPr sz="3200" b="1" dirty="0">
              <a:solidFill>
                <a:schemeClr val="accent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339" name="Google Shape;339;p35"/>
          <p:cNvSpPr txBox="1">
            <a:spLocks noGrp="1"/>
          </p:cNvSpPr>
          <p:nvPr>
            <p:ph type="body" idx="4294967295"/>
          </p:nvPr>
        </p:nvSpPr>
        <p:spPr>
          <a:xfrm>
            <a:off x="729575" y="2091769"/>
            <a:ext cx="7684800" cy="181520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s-ES" sz="1800" u="sng" dirty="0" smtClean="0"/>
              <a:t>GASEOSOS:</a:t>
            </a:r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endParaRPr sz="1800" u="sng" dirty="0"/>
          </a:p>
        </p:txBody>
      </p:sp>
      <p:sp>
        <p:nvSpPr>
          <p:cNvPr id="340" name="Google Shape;340;p35"/>
          <p:cNvSpPr/>
          <p:nvPr/>
        </p:nvSpPr>
        <p:spPr>
          <a:xfrm>
            <a:off x="3753213" y="412725"/>
            <a:ext cx="1637575" cy="885338"/>
          </a:xfrm>
          <a:prstGeom prst="flowChartMerg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" name="Google Shape;341;p35"/>
          <p:cNvSpPr txBox="1">
            <a:spLocks noGrp="1"/>
          </p:cNvSpPr>
          <p:nvPr>
            <p:ph type="sldNum" idx="12"/>
          </p:nvPr>
        </p:nvSpPr>
        <p:spPr>
          <a:xfrm>
            <a:off x="4297650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29</a:t>
            </a:fld>
            <a:endParaRPr/>
          </a:p>
        </p:txBody>
      </p:sp>
      <p:cxnSp>
        <p:nvCxnSpPr>
          <p:cNvPr id="3" name="Conector recto 2"/>
          <p:cNvCxnSpPr/>
          <p:nvPr/>
        </p:nvCxnSpPr>
        <p:spPr>
          <a:xfrm>
            <a:off x="1254642" y="2509284"/>
            <a:ext cx="0" cy="35087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ector recto 4"/>
          <p:cNvCxnSpPr/>
          <p:nvPr/>
        </p:nvCxnSpPr>
        <p:spPr>
          <a:xfrm flipV="1">
            <a:off x="1254642" y="2828260"/>
            <a:ext cx="6074734" cy="3189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cto de flecha 7"/>
          <p:cNvCxnSpPr/>
          <p:nvPr/>
        </p:nvCxnSpPr>
        <p:spPr>
          <a:xfrm>
            <a:off x="1945758" y="2860158"/>
            <a:ext cx="0" cy="489098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de flecha 13"/>
          <p:cNvCxnSpPr/>
          <p:nvPr/>
        </p:nvCxnSpPr>
        <p:spPr>
          <a:xfrm>
            <a:off x="3586716" y="2860158"/>
            <a:ext cx="0" cy="489098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de flecha 18"/>
          <p:cNvCxnSpPr/>
          <p:nvPr/>
        </p:nvCxnSpPr>
        <p:spPr>
          <a:xfrm>
            <a:off x="5596269" y="2828260"/>
            <a:ext cx="0" cy="489098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de flecha 19"/>
          <p:cNvCxnSpPr/>
          <p:nvPr/>
        </p:nvCxnSpPr>
        <p:spPr>
          <a:xfrm>
            <a:off x="7329376" y="2828260"/>
            <a:ext cx="0" cy="489098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uadroTexto 12"/>
          <p:cNvSpPr txBox="1"/>
          <p:nvPr/>
        </p:nvSpPr>
        <p:spPr>
          <a:xfrm>
            <a:off x="1648046" y="3349256"/>
            <a:ext cx="765544" cy="318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  <a:latin typeface="Droid Sans"/>
              </a:rPr>
              <a:t>Humo</a:t>
            </a:r>
            <a:endParaRPr lang="es-AR" dirty="0">
              <a:solidFill>
                <a:schemeClr val="bg1"/>
              </a:solidFill>
              <a:latin typeface="Droid Sans"/>
            </a:endParaRPr>
          </a:p>
        </p:txBody>
      </p:sp>
      <p:sp>
        <p:nvSpPr>
          <p:cNvPr id="23" name="CuadroTexto 22"/>
          <p:cNvSpPr txBox="1"/>
          <p:nvPr/>
        </p:nvSpPr>
        <p:spPr>
          <a:xfrm>
            <a:off x="2957371" y="3337181"/>
            <a:ext cx="14206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  <a:latin typeface="Droid Sans"/>
              </a:rPr>
              <a:t>Gases tóxicos</a:t>
            </a:r>
            <a:endParaRPr lang="es-AR" dirty="0">
              <a:solidFill>
                <a:schemeClr val="bg1"/>
              </a:solidFill>
              <a:latin typeface="Droid Sans"/>
            </a:endParaRPr>
          </a:p>
        </p:txBody>
      </p:sp>
      <p:sp>
        <p:nvSpPr>
          <p:cNvPr id="24" name="CuadroTexto 23"/>
          <p:cNvSpPr txBox="1"/>
          <p:nvPr/>
        </p:nvSpPr>
        <p:spPr>
          <a:xfrm>
            <a:off x="4921844" y="3317358"/>
            <a:ext cx="16758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  <a:latin typeface="Droid Sans"/>
              </a:rPr>
              <a:t>Gases corrosivos</a:t>
            </a:r>
            <a:endParaRPr lang="es-AR" dirty="0">
              <a:solidFill>
                <a:schemeClr val="bg1"/>
              </a:solidFill>
              <a:latin typeface="Droid Sans"/>
            </a:endParaRPr>
          </a:p>
        </p:txBody>
      </p:sp>
      <p:sp>
        <p:nvSpPr>
          <p:cNvPr id="25" name="CuadroTexto 24"/>
          <p:cNvSpPr txBox="1"/>
          <p:nvPr/>
        </p:nvSpPr>
        <p:spPr>
          <a:xfrm>
            <a:off x="6755216" y="3304389"/>
            <a:ext cx="16338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  <a:latin typeface="Droid Sans"/>
              </a:rPr>
              <a:t>Gases irritantes</a:t>
            </a:r>
            <a:endParaRPr lang="es-AR" dirty="0">
              <a:solidFill>
                <a:schemeClr val="bg1"/>
              </a:solidFill>
              <a:latin typeface="Droid Sans"/>
            </a:endParaRPr>
          </a:p>
        </p:txBody>
      </p:sp>
      <p:pic>
        <p:nvPicPr>
          <p:cNvPr id="9224" name="Picture 8" descr="Siguen los trabajos de extinción del incendio de Tarragon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2409" y="3823395"/>
            <a:ext cx="1526697" cy="80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Google Shape;577;p7"/>
          <p:cNvPicPr preferRelativeResize="0"/>
          <p:nvPr/>
        </p:nvPicPr>
        <p:blipFill rotWithShape="1">
          <a:blip r:embed="rId4">
            <a:alphaModFix/>
          </a:blip>
          <a:srcRect l="3428" t="13636"/>
          <a:stretch/>
        </p:blipFill>
        <p:spPr>
          <a:xfrm>
            <a:off x="3161940" y="3823394"/>
            <a:ext cx="990182" cy="820071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579;p7"/>
          <p:cNvPicPr preferRelativeResize="0"/>
          <p:nvPr/>
        </p:nvPicPr>
        <p:blipFill rotWithShape="1">
          <a:blip r:embed="rId5">
            <a:alphaModFix/>
          </a:blip>
          <a:srcRect l="18891" t="4268" r="19127" b="34752"/>
          <a:stretch/>
        </p:blipFill>
        <p:spPr>
          <a:xfrm>
            <a:off x="5141471" y="3823394"/>
            <a:ext cx="929719" cy="785686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582;p7"/>
          <p:cNvPicPr preferRelativeResize="0"/>
          <p:nvPr/>
        </p:nvPicPr>
        <p:blipFill rotWithShape="1">
          <a:blip r:embed="rId6">
            <a:alphaModFix/>
          </a:blip>
          <a:srcRect l="2301" t="5460" r="77362" b="67590"/>
          <a:stretch/>
        </p:blipFill>
        <p:spPr>
          <a:xfrm>
            <a:off x="6997179" y="3823395"/>
            <a:ext cx="1053327" cy="7856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8063" y="412725"/>
            <a:ext cx="347850" cy="6826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4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97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OBJETIVOS</a:t>
            </a:r>
            <a:endParaRPr dirty="0"/>
          </a:p>
        </p:txBody>
      </p:sp>
      <p:sp>
        <p:nvSpPr>
          <p:cNvPr id="73" name="Google Shape;73;p14"/>
          <p:cNvSpPr txBox="1"/>
          <p:nvPr/>
        </p:nvSpPr>
        <p:spPr>
          <a:xfrm>
            <a:off x="914400" y="1221712"/>
            <a:ext cx="7561780" cy="3370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>
              <a:spcBef>
                <a:spcPts val="600"/>
              </a:spcBef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s-ES" sz="1800" dirty="0">
                <a:solidFill>
                  <a:srgbClr val="FFFFFF"/>
                </a:solidFill>
                <a:latin typeface="Droid Sans"/>
                <a:ea typeface="Droid Sans"/>
                <a:cs typeface="Droid Sans"/>
                <a:sym typeface="Droid Sans"/>
              </a:rPr>
              <a:t>Dificultar la </a:t>
            </a:r>
            <a:r>
              <a:rPr lang="es-ES" sz="1800" dirty="0">
                <a:solidFill>
                  <a:srgbClr val="FFFF00"/>
                </a:solidFill>
                <a:latin typeface="Droid Sans"/>
                <a:ea typeface="Droid Sans"/>
                <a:cs typeface="Droid Sans"/>
                <a:sym typeface="Droid Sans"/>
              </a:rPr>
              <a:t>iniciación</a:t>
            </a:r>
            <a:r>
              <a:rPr lang="es-ES" sz="1800" dirty="0">
                <a:solidFill>
                  <a:srgbClr val="FFFFFF"/>
                </a:solidFill>
                <a:latin typeface="Droid Sans"/>
                <a:ea typeface="Droid Sans"/>
                <a:cs typeface="Droid Sans"/>
                <a:sym typeface="Droid Sans"/>
              </a:rPr>
              <a:t> de </a:t>
            </a:r>
            <a:r>
              <a:rPr lang="es-ES" sz="1800" dirty="0" smtClean="0">
                <a:solidFill>
                  <a:srgbClr val="FFFFFF"/>
                </a:solidFill>
                <a:latin typeface="Droid Sans"/>
                <a:ea typeface="Droid Sans"/>
                <a:cs typeface="Droid Sans"/>
                <a:sym typeface="Droid Sans"/>
              </a:rPr>
              <a:t>incendios</a:t>
            </a:r>
          </a:p>
          <a:p>
            <a:pPr lvl="0">
              <a:spcBef>
                <a:spcPts val="600"/>
              </a:spcBef>
              <a:buClr>
                <a:schemeClr val="bg1"/>
              </a:buClr>
            </a:pPr>
            <a:endParaRPr lang="es-ES" sz="1800" dirty="0" smtClean="0">
              <a:solidFill>
                <a:srgbClr val="FFFFFF"/>
              </a:solidFill>
              <a:latin typeface="Droid Sans"/>
              <a:ea typeface="Droid Sans"/>
              <a:cs typeface="Droid Sans"/>
              <a:sym typeface="Droid Sans"/>
            </a:endParaRPr>
          </a:p>
          <a:p>
            <a:pPr marL="285750" lvl="0" indent="-285750">
              <a:spcBef>
                <a:spcPts val="600"/>
              </a:spcBef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s-ES" sz="1800" dirty="0">
                <a:solidFill>
                  <a:srgbClr val="FFFFFF"/>
                </a:solidFill>
                <a:latin typeface="Droid Sans"/>
                <a:ea typeface="Droid Sans"/>
                <a:cs typeface="Droid Sans"/>
                <a:sym typeface="Droid Sans"/>
              </a:rPr>
              <a:t>Evitar la </a:t>
            </a:r>
            <a:r>
              <a:rPr lang="es-ES" sz="1800" dirty="0">
                <a:solidFill>
                  <a:srgbClr val="FFFF00"/>
                </a:solidFill>
                <a:latin typeface="Droid Sans"/>
                <a:ea typeface="Droid Sans"/>
                <a:cs typeface="Droid Sans"/>
                <a:sym typeface="Droid Sans"/>
              </a:rPr>
              <a:t>propagación del fuego  </a:t>
            </a:r>
            <a:r>
              <a:rPr lang="es-ES" sz="1800" dirty="0">
                <a:solidFill>
                  <a:srgbClr val="FFFFFF"/>
                </a:solidFill>
                <a:latin typeface="Droid Sans"/>
                <a:ea typeface="Droid Sans"/>
                <a:cs typeface="Droid Sans"/>
                <a:sym typeface="Droid Sans"/>
              </a:rPr>
              <a:t>y los efectos de los </a:t>
            </a:r>
            <a:r>
              <a:rPr lang="es-ES" sz="1800" dirty="0">
                <a:solidFill>
                  <a:srgbClr val="FFFF00"/>
                </a:solidFill>
                <a:latin typeface="Droid Sans"/>
                <a:ea typeface="Droid Sans"/>
                <a:cs typeface="Droid Sans"/>
                <a:sym typeface="Droid Sans"/>
              </a:rPr>
              <a:t>gases </a:t>
            </a:r>
            <a:r>
              <a:rPr lang="es-ES" sz="1800" dirty="0" smtClean="0">
                <a:solidFill>
                  <a:srgbClr val="FFFF00"/>
                </a:solidFill>
                <a:latin typeface="Droid Sans"/>
                <a:ea typeface="Droid Sans"/>
                <a:cs typeface="Droid Sans"/>
                <a:sym typeface="Droid Sans"/>
              </a:rPr>
              <a:t>tóxicos</a:t>
            </a:r>
            <a:r>
              <a:rPr lang="es-ES" sz="1800" dirty="0" smtClean="0">
                <a:solidFill>
                  <a:srgbClr val="FFFFFF"/>
                </a:solidFill>
                <a:latin typeface="Droid Sans"/>
                <a:ea typeface="Droid Sans"/>
                <a:cs typeface="Droid Sans"/>
                <a:sym typeface="Droid Sans"/>
              </a:rPr>
              <a:t> </a:t>
            </a:r>
          </a:p>
          <a:p>
            <a:pPr lvl="0">
              <a:spcBef>
                <a:spcPts val="600"/>
              </a:spcBef>
              <a:buClr>
                <a:schemeClr val="bg1"/>
              </a:buClr>
            </a:pPr>
            <a:endParaRPr lang="es-ES" sz="1800" dirty="0">
              <a:solidFill>
                <a:srgbClr val="FFFFFF"/>
              </a:solidFill>
              <a:latin typeface="Droid Sans"/>
              <a:ea typeface="Droid Sans"/>
              <a:cs typeface="Droid Sans"/>
              <a:sym typeface="Droid Sans"/>
            </a:endParaRPr>
          </a:p>
          <a:p>
            <a:pPr marL="285750" lvl="0" indent="-285750">
              <a:spcBef>
                <a:spcPts val="600"/>
              </a:spcBef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s-ES" sz="1800" dirty="0">
                <a:solidFill>
                  <a:srgbClr val="FFFFFF"/>
                </a:solidFill>
                <a:latin typeface="Droid Sans"/>
                <a:ea typeface="Droid Sans"/>
                <a:cs typeface="Droid Sans"/>
                <a:sym typeface="Droid Sans"/>
              </a:rPr>
              <a:t>Asegurar la </a:t>
            </a:r>
            <a:r>
              <a:rPr lang="es-ES" sz="1800" dirty="0">
                <a:solidFill>
                  <a:srgbClr val="FFFF00"/>
                </a:solidFill>
                <a:latin typeface="Droid Sans"/>
                <a:ea typeface="Droid Sans"/>
                <a:cs typeface="Droid Sans"/>
                <a:sym typeface="Droid Sans"/>
              </a:rPr>
              <a:t>evacuación</a:t>
            </a:r>
            <a:r>
              <a:rPr lang="es-ES" sz="1800" dirty="0">
                <a:solidFill>
                  <a:srgbClr val="FFFFFF"/>
                </a:solidFill>
                <a:latin typeface="Droid Sans"/>
                <a:ea typeface="Droid Sans"/>
                <a:cs typeface="Droid Sans"/>
                <a:sym typeface="Droid Sans"/>
              </a:rPr>
              <a:t> de </a:t>
            </a:r>
            <a:r>
              <a:rPr lang="es-ES" sz="1800" dirty="0" smtClean="0">
                <a:solidFill>
                  <a:srgbClr val="FFFFFF"/>
                </a:solidFill>
                <a:latin typeface="Droid Sans"/>
                <a:ea typeface="Droid Sans"/>
                <a:cs typeface="Droid Sans"/>
                <a:sym typeface="Droid Sans"/>
              </a:rPr>
              <a:t>personas</a:t>
            </a:r>
          </a:p>
          <a:p>
            <a:pPr lvl="0">
              <a:spcBef>
                <a:spcPts val="600"/>
              </a:spcBef>
              <a:buClr>
                <a:schemeClr val="bg1"/>
              </a:buClr>
            </a:pPr>
            <a:endParaRPr lang="es-ES" sz="1800" dirty="0">
              <a:solidFill>
                <a:srgbClr val="FFFFFF"/>
              </a:solidFill>
              <a:latin typeface="Droid Sans"/>
              <a:ea typeface="Droid Sans"/>
              <a:cs typeface="Droid Sans"/>
              <a:sym typeface="Droid Sans"/>
            </a:endParaRPr>
          </a:p>
          <a:p>
            <a:pPr marL="285750" lvl="0" indent="-285750">
              <a:spcBef>
                <a:spcPts val="600"/>
              </a:spcBef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s-ES" sz="1800" dirty="0">
                <a:solidFill>
                  <a:srgbClr val="FFFFFF"/>
                </a:solidFill>
                <a:latin typeface="Droid Sans"/>
                <a:ea typeface="Droid Sans"/>
                <a:cs typeface="Droid Sans"/>
                <a:sym typeface="Droid Sans"/>
              </a:rPr>
              <a:t>Facilitar el </a:t>
            </a:r>
            <a:r>
              <a:rPr lang="es-ES" sz="1800" dirty="0">
                <a:solidFill>
                  <a:srgbClr val="FFFF00"/>
                </a:solidFill>
                <a:latin typeface="Droid Sans"/>
                <a:ea typeface="Droid Sans"/>
                <a:cs typeface="Droid Sans"/>
                <a:sym typeface="Droid Sans"/>
              </a:rPr>
              <a:t>acceso</a:t>
            </a:r>
            <a:r>
              <a:rPr lang="es-ES" sz="1800" dirty="0">
                <a:solidFill>
                  <a:srgbClr val="FFFFFF"/>
                </a:solidFill>
                <a:latin typeface="Droid Sans"/>
                <a:ea typeface="Droid Sans"/>
                <a:cs typeface="Droid Sans"/>
                <a:sym typeface="Droid Sans"/>
              </a:rPr>
              <a:t> y las tareas de </a:t>
            </a:r>
            <a:r>
              <a:rPr lang="es-ES" sz="1800" dirty="0">
                <a:solidFill>
                  <a:srgbClr val="FFFF00"/>
                </a:solidFill>
                <a:latin typeface="Droid Sans"/>
                <a:ea typeface="Droid Sans"/>
                <a:cs typeface="Droid Sans"/>
                <a:sym typeface="Droid Sans"/>
              </a:rPr>
              <a:t>extinción</a:t>
            </a:r>
            <a:r>
              <a:rPr lang="es-ES" sz="1800" dirty="0">
                <a:solidFill>
                  <a:srgbClr val="FFFFFF"/>
                </a:solidFill>
                <a:latin typeface="Droid Sans"/>
                <a:ea typeface="Droid Sans"/>
                <a:cs typeface="Droid Sans"/>
                <a:sym typeface="Droid Sans"/>
              </a:rPr>
              <a:t> del personal de bomberos </a:t>
            </a:r>
            <a:endParaRPr lang="es-ES" sz="1800" dirty="0" smtClean="0">
              <a:solidFill>
                <a:srgbClr val="FFFFFF"/>
              </a:solidFill>
              <a:latin typeface="Droid Sans"/>
              <a:ea typeface="Droid Sans"/>
              <a:cs typeface="Droid Sans"/>
              <a:sym typeface="Droid Sans"/>
            </a:endParaRPr>
          </a:p>
          <a:p>
            <a:pPr lvl="0">
              <a:spcBef>
                <a:spcPts val="600"/>
              </a:spcBef>
              <a:buClr>
                <a:schemeClr val="bg1"/>
              </a:buClr>
            </a:pPr>
            <a:endParaRPr lang="es-ES" sz="1800" dirty="0">
              <a:solidFill>
                <a:srgbClr val="FFFFFF"/>
              </a:solidFill>
              <a:latin typeface="Droid Sans"/>
              <a:ea typeface="Droid Sans"/>
              <a:cs typeface="Droid Sans"/>
              <a:sym typeface="Droid Sans"/>
            </a:endParaRPr>
          </a:p>
          <a:p>
            <a:pPr marL="285750" lvl="0" indent="-285750">
              <a:spcBef>
                <a:spcPts val="600"/>
              </a:spcBef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s-ES" sz="1800" dirty="0">
                <a:solidFill>
                  <a:srgbClr val="FFFFFF"/>
                </a:solidFill>
                <a:latin typeface="Droid Sans"/>
                <a:ea typeface="Droid Sans"/>
                <a:cs typeface="Droid Sans"/>
                <a:sym typeface="Droid Sans"/>
              </a:rPr>
              <a:t>Proveer las </a:t>
            </a:r>
            <a:r>
              <a:rPr lang="es-ES" sz="1800" dirty="0">
                <a:solidFill>
                  <a:srgbClr val="FFFF00"/>
                </a:solidFill>
                <a:latin typeface="Droid Sans"/>
                <a:ea typeface="Droid Sans"/>
                <a:cs typeface="Droid Sans"/>
                <a:sym typeface="Droid Sans"/>
              </a:rPr>
              <a:t>instalaciones</a:t>
            </a:r>
            <a:r>
              <a:rPr lang="es-ES" sz="1800" dirty="0">
                <a:solidFill>
                  <a:srgbClr val="FFFFFF"/>
                </a:solidFill>
                <a:latin typeface="Droid Sans"/>
                <a:ea typeface="Droid Sans"/>
                <a:cs typeface="Droid Sans"/>
                <a:sym typeface="Droid Sans"/>
              </a:rPr>
              <a:t> de detección y extinción.</a:t>
            </a:r>
          </a:p>
          <a:p>
            <a:pPr marL="285750" lvl="0" indent="-285750">
              <a:spcBef>
                <a:spcPts val="600"/>
              </a:spcBef>
              <a:buClr>
                <a:schemeClr val="bg1"/>
              </a:buClr>
              <a:buFont typeface="Wingdings" panose="05000000000000000000" pitchFamily="2" charset="2"/>
              <a:buChar char="§"/>
            </a:pPr>
            <a:endParaRPr lang="es-ES" dirty="0" smtClean="0">
              <a:solidFill>
                <a:srgbClr val="FFFFFF"/>
              </a:solidFill>
              <a:latin typeface="Droid Sans"/>
              <a:ea typeface="Droid Sans"/>
              <a:cs typeface="Droid Sans"/>
              <a:sym typeface="Droid Sans"/>
            </a:endParaRPr>
          </a:p>
          <a:p>
            <a:pPr lvl="0">
              <a:spcBef>
                <a:spcPts val="600"/>
              </a:spcBef>
              <a:buClr>
                <a:schemeClr val="bg1"/>
              </a:buClr>
            </a:pPr>
            <a:endParaRPr lang="es-ES" dirty="0" smtClean="0">
              <a:solidFill>
                <a:srgbClr val="FFFFFF"/>
              </a:solidFill>
              <a:latin typeface="Droid Sans"/>
              <a:ea typeface="Droid Sans"/>
              <a:cs typeface="Droid Sans"/>
              <a:sym typeface="Droid Sans"/>
            </a:endParaRPr>
          </a:p>
          <a:p>
            <a:pPr marL="285750" lvl="0" indent="-285750">
              <a:spcBef>
                <a:spcPts val="600"/>
              </a:spcBef>
              <a:buClr>
                <a:schemeClr val="bg1"/>
              </a:buClr>
              <a:buFont typeface="Wingdings" panose="05000000000000000000" pitchFamily="2" charset="2"/>
              <a:buChar char="§"/>
            </a:pPr>
            <a:endParaRPr lang="es-ES" dirty="0">
              <a:solidFill>
                <a:srgbClr val="FFFFFF"/>
              </a:solidFill>
              <a:latin typeface="Droid Sans"/>
              <a:ea typeface="Droid Sans"/>
              <a:cs typeface="Droid Sans"/>
              <a:sym typeface="Droid Sans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>
              <a:solidFill>
                <a:srgbClr val="FFFFFF"/>
              </a:solidFill>
              <a:latin typeface="Droid Sans"/>
              <a:ea typeface="Droid Sans"/>
              <a:cs typeface="Droid Sans"/>
              <a:sym typeface="Droid Sans"/>
            </a:endParaRPr>
          </a:p>
        </p:txBody>
      </p:sp>
      <p:sp>
        <p:nvSpPr>
          <p:cNvPr id="76" name="Google Shape;76;p14"/>
          <p:cNvSpPr txBox="1">
            <a:spLocks noGrp="1"/>
          </p:cNvSpPr>
          <p:nvPr>
            <p:ph type="sldNum" idx="12"/>
          </p:nvPr>
        </p:nvSpPr>
        <p:spPr>
          <a:xfrm>
            <a:off x="4297650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41053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35"/>
          <p:cNvSpPr txBox="1">
            <a:spLocks noGrp="1"/>
          </p:cNvSpPr>
          <p:nvPr>
            <p:ph type="subTitle" idx="4294967295"/>
          </p:nvPr>
        </p:nvSpPr>
        <p:spPr>
          <a:xfrm>
            <a:off x="804003" y="1306969"/>
            <a:ext cx="793596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200" b="1" dirty="0" smtClean="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Efectos de incendio en los seres humanos</a:t>
            </a:r>
            <a:endParaRPr sz="3200" b="1" dirty="0">
              <a:solidFill>
                <a:schemeClr val="accent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339" name="Google Shape;339;p35"/>
          <p:cNvSpPr txBox="1">
            <a:spLocks noGrp="1"/>
          </p:cNvSpPr>
          <p:nvPr>
            <p:ph type="body" idx="4294967295"/>
          </p:nvPr>
        </p:nvSpPr>
        <p:spPr>
          <a:xfrm>
            <a:off x="729575" y="2091769"/>
            <a:ext cx="7684800" cy="181520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s-ES" sz="1800" u="sng" dirty="0" smtClean="0"/>
              <a:t>CALORIFICOS:</a:t>
            </a:r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endParaRPr sz="1800" u="sng" dirty="0"/>
          </a:p>
        </p:txBody>
      </p:sp>
      <p:sp>
        <p:nvSpPr>
          <p:cNvPr id="340" name="Google Shape;340;p35"/>
          <p:cNvSpPr/>
          <p:nvPr/>
        </p:nvSpPr>
        <p:spPr>
          <a:xfrm>
            <a:off x="3753213" y="412725"/>
            <a:ext cx="1637575" cy="885338"/>
          </a:xfrm>
          <a:prstGeom prst="flowChartMerg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" name="Google Shape;341;p35"/>
          <p:cNvSpPr txBox="1">
            <a:spLocks noGrp="1"/>
          </p:cNvSpPr>
          <p:nvPr>
            <p:ph type="sldNum" idx="12"/>
          </p:nvPr>
        </p:nvSpPr>
        <p:spPr>
          <a:xfrm>
            <a:off x="4297650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30</a:t>
            </a:fld>
            <a:endParaRPr/>
          </a:p>
        </p:txBody>
      </p:sp>
      <p:cxnSp>
        <p:nvCxnSpPr>
          <p:cNvPr id="3" name="Conector recto 2"/>
          <p:cNvCxnSpPr/>
          <p:nvPr/>
        </p:nvCxnSpPr>
        <p:spPr>
          <a:xfrm>
            <a:off x="1254642" y="2509284"/>
            <a:ext cx="0" cy="35087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ector recto 4"/>
          <p:cNvCxnSpPr/>
          <p:nvPr/>
        </p:nvCxnSpPr>
        <p:spPr>
          <a:xfrm flipV="1">
            <a:off x="1254642" y="2828260"/>
            <a:ext cx="4341627" cy="3189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cto de flecha 7"/>
          <p:cNvCxnSpPr/>
          <p:nvPr/>
        </p:nvCxnSpPr>
        <p:spPr>
          <a:xfrm>
            <a:off x="1945758" y="2860158"/>
            <a:ext cx="0" cy="489098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de flecha 13"/>
          <p:cNvCxnSpPr/>
          <p:nvPr/>
        </p:nvCxnSpPr>
        <p:spPr>
          <a:xfrm>
            <a:off x="3586716" y="2860158"/>
            <a:ext cx="0" cy="489098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uadroTexto 12"/>
          <p:cNvSpPr txBox="1"/>
          <p:nvPr/>
        </p:nvSpPr>
        <p:spPr>
          <a:xfrm>
            <a:off x="1399781" y="3349256"/>
            <a:ext cx="13093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  <a:latin typeface="Droid Sans"/>
              </a:rPr>
              <a:t>Quemaduras</a:t>
            </a:r>
            <a:endParaRPr lang="es-AR" dirty="0">
              <a:solidFill>
                <a:schemeClr val="bg1"/>
              </a:solidFill>
              <a:latin typeface="Droid Sans"/>
            </a:endParaRPr>
          </a:p>
        </p:txBody>
      </p:sp>
      <p:sp>
        <p:nvSpPr>
          <p:cNvPr id="23" name="CuadroTexto 22"/>
          <p:cNvSpPr txBox="1"/>
          <p:nvPr/>
        </p:nvSpPr>
        <p:spPr>
          <a:xfrm>
            <a:off x="2403677" y="3304390"/>
            <a:ext cx="2699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solidFill>
                  <a:schemeClr val="bg1"/>
                </a:solidFill>
                <a:latin typeface="Droid Sans"/>
              </a:rPr>
              <a:t>Deterioro de materiales</a:t>
            </a:r>
            <a:endParaRPr lang="es-AR" dirty="0">
              <a:solidFill>
                <a:schemeClr val="bg1"/>
              </a:solidFill>
              <a:latin typeface="Droid Sans"/>
            </a:endParaRPr>
          </a:p>
        </p:txBody>
      </p:sp>
      <p:sp>
        <p:nvSpPr>
          <p:cNvPr id="24" name="CuadroTexto 23"/>
          <p:cNvSpPr txBox="1"/>
          <p:nvPr/>
        </p:nvSpPr>
        <p:spPr>
          <a:xfrm>
            <a:off x="6155221" y="2497815"/>
            <a:ext cx="25847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  <a:latin typeface="Droid Sans"/>
              </a:rPr>
              <a:t>Propagación del fuego</a:t>
            </a:r>
            <a:endParaRPr lang="es-AR" dirty="0">
              <a:solidFill>
                <a:schemeClr val="bg1"/>
              </a:solidFill>
              <a:latin typeface="Droid Sans"/>
            </a:endParaRPr>
          </a:p>
        </p:txBody>
      </p:sp>
      <p:pic>
        <p:nvPicPr>
          <p:cNvPr id="10242" name="Picture 2" descr="Fotos de Quemaduras de stock, Quemaduras imágenes libres de derechos |  Depositphotos®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2787" y="3738128"/>
            <a:ext cx="1145941" cy="905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Tipos de incendio y combustibilidad de los materiales - Protección contra  incendio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0842" y="3596649"/>
            <a:ext cx="1891141" cy="1063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Propagación de incendios por fachad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8541" y="3072809"/>
            <a:ext cx="780839" cy="1499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Conector recto 5"/>
          <p:cNvCxnSpPr/>
          <p:nvPr/>
        </p:nvCxnSpPr>
        <p:spPr>
          <a:xfrm>
            <a:off x="5596269" y="2844209"/>
            <a:ext cx="0" cy="75244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de flecha 9"/>
          <p:cNvCxnSpPr/>
          <p:nvPr/>
        </p:nvCxnSpPr>
        <p:spPr>
          <a:xfrm>
            <a:off x="5596269" y="3596649"/>
            <a:ext cx="917547" cy="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Imagen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5091" y="428999"/>
            <a:ext cx="346892" cy="680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766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35"/>
          <p:cNvSpPr txBox="1">
            <a:spLocks noGrp="1"/>
          </p:cNvSpPr>
          <p:nvPr>
            <p:ph type="subTitle" idx="4294967295"/>
          </p:nvPr>
        </p:nvSpPr>
        <p:spPr>
          <a:xfrm>
            <a:off x="409788" y="1275629"/>
            <a:ext cx="8339997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200" b="1" dirty="0" smtClean="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Efectos de incendio en las estructuras</a:t>
            </a:r>
            <a:endParaRPr sz="3200" b="1" dirty="0">
              <a:solidFill>
                <a:schemeClr val="accent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339" name="Google Shape;339;p35"/>
          <p:cNvSpPr txBox="1">
            <a:spLocks noGrp="1"/>
          </p:cNvSpPr>
          <p:nvPr>
            <p:ph type="body" idx="4294967295"/>
          </p:nvPr>
        </p:nvSpPr>
        <p:spPr>
          <a:xfrm>
            <a:off x="729575" y="2091769"/>
            <a:ext cx="2445140" cy="230557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s-ES" sz="1800" i="1" u="sng" dirty="0" smtClean="0"/>
              <a:t>Elementos afectados:</a:t>
            </a:r>
          </a:p>
          <a:p>
            <a:pPr marL="285750" lvl="0" indent="-285750" rtl="0">
              <a:spcBef>
                <a:spcPts val="600"/>
              </a:spcBef>
              <a:spcAft>
                <a:spcPts val="0"/>
              </a:spcAft>
              <a:buClr>
                <a:srgbClr val="FFFF00"/>
              </a:buClr>
              <a:buFont typeface="Wingdings" panose="05000000000000000000" pitchFamily="2" charset="2"/>
              <a:buChar char="§"/>
            </a:pPr>
            <a:r>
              <a:rPr lang="es-ES" sz="1800" dirty="0" smtClean="0"/>
              <a:t>Losas</a:t>
            </a:r>
          </a:p>
          <a:p>
            <a:pPr marL="285750" lvl="0" indent="-285750" rtl="0">
              <a:spcBef>
                <a:spcPts val="600"/>
              </a:spcBef>
              <a:spcAft>
                <a:spcPts val="0"/>
              </a:spcAft>
              <a:buClr>
                <a:srgbClr val="FFFF00"/>
              </a:buClr>
              <a:buFont typeface="Wingdings" panose="05000000000000000000" pitchFamily="2" charset="2"/>
              <a:buChar char="§"/>
            </a:pPr>
            <a:r>
              <a:rPr lang="es-ES" sz="1800" dirty="0" smtClean="0"/>
              <a:t>Muros</a:t>
            </a:r>
          </a:p>
          <a:p>
            <a:pPr marL="285750" lvl="0" indent="-285750" rtl="0">
              <a:spcBef>
                <a:spcPts val="600"/>
              </a:spcBef>
              <a:spcAft>
                <a:spcPts val="0"/>
              </a:spcAft>
              <a:buClr>
                <a:srgbClr val="FFFF00"/>
              </a:buClr>
              <a:buFont typeface="Wingdings" panose="05000000000000000000" pitchFamily="2" charset="2"/>
              <a:buChar char="§"/>
            </a:pPr>
            <a:r>
              <a:rPr lang="es-ES" sz="1800" dirty="0" smtClean="0"/>
              <a:t>Vigas</a:t>
            </a:r>
          </a:p>
          <a:p>
            <a:pPr marL="285750" lvl="0" indent="-285750" rtl="0">
              <a:spcBef>
                <a:spcPts val="600"/>
              </a:spcBef>
              <a:spcAft>
                <a:spcPts val="0"/>
              </a:spcAft>
              <a:buClr>
                <a:srgbClr val="FFFF00"/>
              </a:buClr>
              <a:buFont typeface="Wingdings" panose="05000000000000000000" pitchFamily="2" charset="2"/>
              <a:buChar char="§"/>
            </a:pPr>
            <a:r>
              <a:rPr lang="es-ES" sz="1800" dirty="0" smtClean="0"/>
              <a:t>Columnas</a:t>
            </a:r>
          </a:p>
          <a:p>
            <a:pPr marL="285750" lvl="0" indent="-285750" rtl="0">
              <a:spcBef>
                <a:spcPts val="600"/>
              </a:spcBef>
              <a:spcAft>
                <a:spcPts val="0"/>
              </a:spcAft>
              <a:buClr>
                <a:srgbClr val="FFFF00"/>
              </a:buClr>
              <a:buFont typeface="Wingdings" panose="05000000000000000000" pitchFamily="2" charset="2"/>
              <a:buChar char="§"/>
            </a:pPr>
            <a:r>
              <a:rPr lang="es-ES" sz="1800" dirty="0" smtClean="0"/>
              <a:t>Cimentación</a:t>
            </a:r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endParaRPr sz="1800" u="sng" dirty="0"/>
          </a:p>
        </p:txBody>
      </p:sp>
      <p:sp>
        <p:nvSpPr>
          <p:cNvPr id="340" name="Google Shape;340;p35"/>
          <p:cNvSpPr/>
          <p:nvPr/>
        </p:nvSpPr>
        <p:spPr>
          <a:xfrm>
            <a:off x="3753213" y="412725"/>
            <a:ext cx="1637575" cy="885338"/>
          </a:xfrm>
          <a:prstGeom prst="flowChartMerg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" name="Google Shape;341;p35"/>
          <p:cNvSpPr txBox="1">
            <a:spLocks noGrp="1"/>
          </p:cNvSpPr>
          <p:nvPr>
            <p:ph type="sldNum" idx="12"/>
          </p:nvPr>
        </p:nvSpPr>
        <p:spPr>
          <a:xfrm>
            <a:off x="4297650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31</a:t>
            </a:fld>
            <a:endParaRPr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6825" y="260152"/>
            <a:ext cx="1045924" cy="836535"/>
          </a:xfrm>
          <a:prstGeom prst="rect">
            <a:avLst/>
          </a:prstGeom>
        </p:spPr>
      </p:pic>
      <p:sp>
        <p:nvSpPr>
          <p:cNvPr id="25" name="Google Shape;339;p35"/>
          <p:cNvSpPr txBox="1">
            <a:spLocks/>
          </p:cNvSpPr>
          <p:nvPr/>
        </p:nvSpPr>
        <p:spPr>
          <a:xfrm>
            <a:off x="3880179" y="2091769"/>
            <a:ext cx="5037790" cy="2305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roid Sans"/>
              <a:buChar char="◈"/>
              <a:defRPr sz="2400" b="0" i="0" u="none" strike="noStrike" cap="none">
                <a:solidFill>
                  <a:schemeClr val="lt1"/>
                </a:solidFill>
                <a:latin typeface="Droid Sans"/>
                <a:ea typeface="Droid Sans"/>
                <a:cs typeface="Droid Sans"/>
                <a:sym typeface="Droid Sans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roid Sans"/>
              <a:buChar char="○"/>
              <a:defRPr sz="2400" b="0" i="0" u="none" strike="noStrike" cap="none">
                <a:solidFill>
                  <a:schemeClr val="lt1"/>
                </a:solidFill>
                <a:latin typeface="Droid Sans"/>
                <a:ea typeface="Droid Sans"/>
                <a:cs typeface="Droid Sans"/>
                <a:sym typeface="Droid Sans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roid Sans"/>
              <a:buChar char="■"/>
              <a:defRPr sz="2400" b="0" i="0" u="none" strike="noStrike" cap="none">
                <a:solidFill>
                  <a:schemeClr val="lt1"/>
                </a:solidFill>
                <a:latin typeface="Droid Sans"/>
                <a:ea typeface="Droid Sans"/>
                <a:cs typeface="Droid Sans"/>
                <a:sym typeface="Droid Sans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roid Sans"/>
              <a:buChar char="●"/>
              <a:defRPr sz="2400" b="0" i="0" u="none" strike="noStrike" cap="none">
                <a:solidFill>
                  <a:schemeClr val="lt1"/>
                </a:solidFill>
                <a:latin typeface="Droid Sans"/>
                <a:ea typeface="Droid Sans"/>
                <a:cs typeface="Droid Sans"/>
                <a:sym typeface="Droid Sans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roid Sans"/>
              <a:buChar char="○"/>
              <a:defRPr sz="2400" b="0" i="0" u="none" strike="noStrike" cap="none">
                <a:solidFill>
                  <a:schemeClr val="lt1"/>
                </a:solidFill>
                <a:latin typeface="Droid Sans"/>
                <a:ea typeface="Droid Sans"/>
                <a:cs typeface="Droid Sans"/>
                <a:sym typeface="Droid Sans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roid Sans"/>
              <a:buChar char="■"/>
              <a:defRPr sz="2400" b="0" i="0" u="none" strike="noStrike" cap="none">
                <a:solidFill>
                  <a:schemeClr val="lt1"/>
                </a:solidFill>
                <a:latin typeface="Droid Sans"/>
                <a:ea typeface="Droid Sans"/>
                <a:cs typeface="Droid Sans"/>
                <a:sym typeface="Droid Sans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roid Sans"/>
              <a:buChar char="●"/>
              <a:defRPr sz="2400" b="0" i="0" u="none" strike="noStrike" cap="none">
                <a:solidFill>
                  <a:schemeClr val="lt1"/>
                </a:solidFill>
                <a:latin typeface="Droid Sans"/>
                <a:ea typeface="Droid Sans"/>
                <a:cs typeface="Droid Sans"/>
                <a:sym typeface="Droid Sans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roid Sans"/>
              <a:buChar char="○"/>
              <a:defRPr sz="2400" b="0" i="0" u="none" strike="noStrike" cap="none">
                <a:solidFill>
                  <a:schemeClr val="lt1"/>
                </a:solidFill>
                <a:latin typeface="Droid Sans"/>
                <a:ea typeface="Droid Sans"/>
                <a:cs typeface="Droid Sans"/>
                <a:sym typeface="Droid Sans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roid Sans"/>
              <a:buChar char="■"/>
              <a:defRPr sz="2400" b="0" i="0" u="none" strike="noStrike" cap="none">
                <a:solidFill>
                  <a:schemeClr val="lt1"/>
                </a:solidFill>
                <a:latin typeface="Droid Sans"/>
                <a:ea typeface="Droid Sans"/>
                <a:cs typeface="Droid Sans"/>
                <a:sym typeface="Droid Sans"/>
              </a:defRPr>
            </a:lvl9pPr>
          </a:lstStyle>
          <a:p>
            <a:pPr marL="0" indent="0">
              <a:buFont typeface="Droid Sans"/>
              <a:buNone/>
            </a:pPr>
            <a:r>
              <a:rPr lang="es-ES" sz="1800" i="1" u="sng" dirty="0" smtClean="0"/>
              <a:t>Efectos:</a:t>
            </a:r>
          </a:p>
          <a:p>
            <a:pPr marL="285750" indent="-285750">
              <a:buClr>
                <a:srgbClr val="FFFF00"/>
              </a:buClr>
              <a:buFont typeface="Wingdings" panose="05000000000000000000" pitchFamily="2" charset="2"/>
              <a:buChar char="§"/>
            </a:pPr>
            <a:r>
              <a:rPr lang="es-ES" sz="1800" dirty="0"/>
              <a:t>Daños a la adherencia por salto térmico entre las armaduras de acero y el hormigón que las </a:t>
            </a:r>
            <a:r>
              <a:rPr lang="es-ES" sz="1800" dirty="0" smtClean="0"/>
              <a:t>recubre.</a:t>
            </a:r>
          </a:p>
          <a:p>
            <a:pPr marL="285750" indent="-285750">
              <a:buClr>
                <a:srgbClr val="FFFF00"/>
              </a:buClr>
              <a:buFont typeface="Wingdings" panose="05000000000000000000" pitchFamily="2" charset="2"/>
              <a:buChar char="§"/>
            </a:pPr>
            <a:r>
              <a:rPr lang="es-ES" sz="1800" dirty="0"/>
              <a:t>Una disminución de la resistencia de las armaduras de acero cuando la temperatura supera los 250ºC.</a:t>
            </a:r>
            <a:endParaRPr lang="es-ES" sz="1800" dirty="0" smtClean="0"/>
          </a:p>
          <a:p>
            <a:pPr marL="0" indent="0">
              <a:buFont typeface="Droid Sans"/>
              <a:buNone/>
            </a:pPr>
            <a:endParaRPr lang="es-ES" sz="1800" u="sng" dirty="0"/>
          </a:p>
        </p:txBody>
      </p:sp>
    </p:spTree>
    <p:extLst>
      <p:ext uri="{BB962C8B-B14F-4D97-AF65-F5344CB8AC3E}">
        <p14:creationId xmlns:p14="http://schemas.microsoft.com/office/powerpoint/2010/main" val="609160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35"/>
          <p:cNvSpPr/>
          <p:nvPr/>
        </p:nvSpPr>
        <p:spPr>
          <a:xfrm>
            <a:off x="3753213" y="412725"/>
            <a:ext cx="1637575" cy="885338"/>
          </a:xfrm>
          <a:prstGeom prst="flowChartMerg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" name="Google Shape;341;p35"/>
          <p:cNvSpPr txBox="1">
            <a:spLocks noGrp="1"/>
          </p:cNvSpPr>
          <p:nvPr>
            <p:ph type="sldNum" idx="12"/>
          </p:nvPr>
        </p:nvSpPr>
        <p:spPr>
          <a:xfrm>
            <a:off x="4297650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32</a:t>
            </a:fld>
            <a:endParaRPr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6825" y="260152"/>
            <a:ext cx="1045924" cy="836535"/>
          </a:xfrm>
          <a:prstGeom prst="rect">
            <a:avLst/>
          </a:prstGeom>
        </p:spPr>
      </p:pic>
      <p:pic>
        <p:nvPicPr>
          <p:cNvPr id="1026" name="Picture 2" descr="https://www.pronor.com.ar/images/00000000PM-LE-GE53331PM-LE-G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408" y="466250"/>
            <a:ext cx="3057378" cy="4207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18702" y="2086556"/>
            <a:ext cx="3838201" cy="2385719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5120112" y="678419"/>
            <a:ext cx="4234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800" b="1" dirty="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Droid Sans"/>
              </a:rPr>
              <a:t>Como actuar frente a un incendio</a:t>
            </a:r>
          </a:p>
        </p:txBody>
      </p:sp>
    </p:spTree>
    <p:extLst>
      <p:ext uri="{BB962C8B-B14F-4D97-AF65-F5344CB8AC3E}">
        <p14:creationId xmlns:p14="http://schemas.microsoft.com/office/powerpoint/2010/main" val="2546225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43"/>
          <p:cNvSpPr txBox="1">
            <a:spLocks noGrp="1"/>
          </p:cNvSpPr>
          <p:nvPr>
            <p:ph type="sldNum" idx="12"/>
          </p:nvPr>
        </p:nvSpPr>
        <p:spPr>
          <a:xfrm>
            <a:off x="4297650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1D1D1B"/>
                </a:solidFill>
              </a:rPr>
              <a:t>33</a:t>
            </a:fld>
            <a:endParaRPr>
              <a:solidFill>
                <a:srgbClr val="1D1D1B"/>
              </a:solidFill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3652463" y="1828800"/>
            <a:ext cx="18390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7200" dirty="0" smtClean="0">
                <a:latin typeface="Playfair Display" panose="020B0604020202020204" charset="0"/>
              </a:rPr>
              <a:t>FIN</a:t>
            </a:r>
            <a:endParaRPr lang="es-AR" sz="7200" dirty="0">
              <a:latin typeface="Playfair Display" panose="020B06040202020202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5"/>
          <p:cNvSpPr txBox="1">
            <a:spLocks noGrp="1"/>
          </p:cNvSpPr>
          <p:nvPr>
            <p:ph type="ctrTitle" idx="4294967295"/>
          </p:nvPr>
        </p:nvSpPr>
        <p:spPr>
          <a:xfrm>
            <a:off x="729575" y="812875"/>
            <a:ext cx="7684800" cy="67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i="1" dirty="0" smtClean="0"/>
              <a:t>  FUEGO                                         INCENDIO</a:t>
            </a:r>
            <a:endParaRPr sz="3000" i="1" dirty="0"/>
          </a:p>
        </p:txBody>
      </p:sp>
      <p:sp>
        <p:nvSpPr>
          <p:cNvPr id="82" name="Google Shape;82;p15"/>
          <p:cNvSpPr txBox="1">
            <a:spLocks noGrp="1"/>
          </p:cNvSpPr>
          <p:nvPr>
            <p:ph type="subTitle" idx="4294967295"/>
          </p:nvPr>
        </p:nvSpPr>
        <p:spPr>
          <a:xfrm>
            <a:off x="1404123" y="812875"/>
            <a:ext cx="5787054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s-ES" sz="2000" b="1" dirty="0" smtClean="0">
                <a:solidFill>
                  <a:srgbClr val="FFFF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Diferente</a:t>
            </a:r>
            <a:endParaRPr sz="2000" b="1" dirty="0">
              <a:solidFill>
                <a:srgbClr val="FFFF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85" name="Google Shape;85;p15"/>
          <p:cNvSpPr txBox="1">
            <a:spLocks noGrp="1"/>
          </p:cNvSpPr>
          <p:nvPr>
            <p:ph type="sldNum" idx="12"/>
          </p:nvPr>
        </p:nvSpPr>
        <p:spPr>
          <a:xfrm>
            <a:off x="4297650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cxnSp>
        <p:nvCxnSpPr>
          <p:cNvPr id="3" name="Conector recto de flecha 2"/>
          <p:cNvCxnSpPr/>
          <p:nvPr/>
        </p:nvCxnSpPr>
        <p:spPr>
          <a:xfrm>
            <a:off x="2455523" y="1149025"/>
            <a:ext cx="1027416" cy="0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ector recto de flecha 4"/>
          <p:cNvCxnSpPr/>
          <p:nvPr/>
        </p:nvCxnSpPr>
        <p:spPr>
          <a:xfrm flipH="1">
            <a:off x="5075434" y="1149025"/>
            <a:ext cx="1037690" cy="0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n 10">
            <a:extLst>
              <a:ext uri="{FF2B5EF4-FFF2-40B4-BE49-F238E27FC236}">
                <a16:creationId xmlns:a16="http://schemas.microsoft.com/office/drawing/2014/main" xmlns="" id="{60BF756F-B29F-4AD8-837F-81FD3465B6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50" y="1859758"/>
            <a:ext cx="2894006" cy="1818685"/>
          </a:xfrm>
          <a:prstGeom prst="rect">
            <a:avLst/>
          </a:prstGeom>
          <a:effectLst>
            <a:glow rad="228600">
              <a:schemeClr val="tx1">
                <a:lumMod val="50000"/>
                <a:lumOff val="50000"/>
                <a:alpha val="40000"/>
              </a:schemeClr>
            </a:glow>
          </a:effec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xmlns="" id="{324343CD-89BE-4596-884E-6D9C48A792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4279" y="1859758"/>
            <a:ext cx="3099599" cy="1818685"/>
          </a:xfrm>
          <a:prstGeom prst="rect">
            <a:avLst/>
          </a:prstGeom>
          <a:effectLst>
            <a:glow rad="228600">
              <a:schemeClr val="tx1">
                <a:lumMod val="50000"/>
                <a:lumOff val="50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6"/>
          <p:cNvSpPr txBox="1">
            <a:spLocks noGrp="1"/>
          </p:cNvSpPr>
          <p:nvPr>
            <p:ph type="subTitle" idx="1"/>
          </p:nvPr>
        </p:nvSpPr>
        <p:spPr>
          <a:xfrm>
            <a:off x="511139" y="3888851"/>
            <a:ext cx="46950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 smtClean="0"/>
              <a:t>Elementos del fuego</a:t>
            </a:r>
            <a:endParaRPr sz="2800" dirty="0"/>
          </a:p>
        </p:txBody>
      </p:sp>
      <p:sp>
        <p:nvSpPr>
          <p:cNvPr id="92" name="Google Shape;92;p16"/>
          <p:cNvSpPr txBox="1">
            <a:spLocks noGrp="1"/>
          </p:cNvSpPr>
          <p:nvPr>
            <p:ph type="sldNum" idx="12"/>
          </p:nvPr>
        </p:nvSpPr>
        <p:spPr>
          <a:xfrm>
            <a:off x="4297650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sp>
        <p:nvSpPr>
          <p:cNvPr id="5" name="CuadroTexto 4"/>
          <p:cNvSpPr txBox="1"/>
          <p:nvPr/>
        </p:nvSpPr>
        <p:spPr>
          <a:xfrm>
            <a:off x="478427" y="599359"/>
            <a:ext cx="7638446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s-ES" sz="1800" u="sng" dirty="0" smtClean="0">
                <a:solidFill>
                  <a:schemeClr val="bg1"/>
                </a:solidFill>
                <a:latin typeface="Playfair Display" panose="020B0604020202020204" charset="0"/>
              </a:rPr>
              <a:t>Comburente</a:t>
            </a:r>
            <a:r>
              <a:rPr lang="es-ES" sz="1800" dirty="0" smtClean="0">
                <a:solidFill>
                  <a:schemeClr val="bg1"/>
                </a:solidFill>
                <a:latin typeface="Playfair Display" panose="020B0604020202020204" charset="0"/>
              </a:rPr>
              <a:t>: Oxigeno</a:t>
            </a:r>
          </a:p>
          <a:p>
            <a:pPr>
              <a:buClr>
                <a:schemeClr val="bg1"/>
              </a:buClr>
            </a:pPr>
            <a:endParaRPr lang="es-ES" sz="1800" dirty="0" smtClean="0">
              <a:solidFill>
                <a:schemeClr val="bg1"/>
              </a:solidFill>
              <a:latin typeface="Playfair Display" panose="020B0604020202020204" charset="0"/>
            </a:endParaRPr>
          </a:p>
          <a:p>
            <a:pPr marL="457200" indent="-4572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s-ES" sz="1800" u="sng" dirty="0" smtClean="0">
                <a:solidFill>
                  <a:schemeClr val="bg1"/>
                </a:solidFill>
                <a:latin typeface="Playfair Display" panose="020B0604020202020204" charset="0"/>
              </a:rPr>
              <a:t>Combustible</a:t>
            </a:r>
            <a:r>
              <a:rPr lang="es-ES" sz="1800" dirty="0" smtClean="0">
                <a:solidFill>
                  <a:schemeClr val="bg1"/>
                </a:solidFill>
                <a:latin typeface="Playfair Display" panose="020B0604020202020204" charset="0"/>
              </a:rPr>
              <a:t>: </a:t>
            </a:r>
            <a:r>
              <a:rPr lang="es-ES" sz="1800" dirty="0">
                <a:solidFill>
                  <a:schemeClr val="bg1"/>
                </a:solidFill>
                <a:latin typeface="Playfair Display" panose="020B0604020202020204" charset="0"/>
              </a:rPr>
              <a:t>material capaz de arder y </a:t>
            </a:r>
            <a:r>
              <a:rPr lang="es-ES" sz="1800" dirty="0" smtClean="0">
                <a:solidFill>
                  <a:schemeClr val="bg1"/>
                </a:solidFill>
                <a:latin typeface="Playfair Display" panose="020B0604020202020204" charset="0"/>
              </a:rPr>
              <a:t>oxidarse</a:t>
            </a:r>
          </a:p>
          <a:p>
            <a:pPr marL="457200" indent="-457200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s-ES" sz="1800" dirty="0">
              <a:solidFill>
                <a:schemeClr val="bg1"/>
              </a:solidFill>
              <a:latin typeface="Playfair Display" panose="020B0604020202020204" charset="0"/>
            </a:endParaRPr>
          </a:p>
          <a:p>
            <a:pPr marL="457200" indent="-4572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s-ES" sz="1800" u="sng" dirty="0" smtClean="0">
                <a:solidFill>
                  <a:schemeClr val="bg1"/>
                </a:solidFill>
                <a:latin typeface="Playfair Display" panose="020B0604020202020204" charset="0"/>
              </a:rPr>
              <a:t>Energía de activación</a:t>
            </a:r>
            <a:r>
              <a:rPr lang="es-ES" sz="1800" dirty="0" smtClean="0">
                <a:solidFill>
                  <a:schemeClr val="bg1"/>
                </a:solidFill>
                <a:latin typeface="Playfair Display" panose="020B0604020202020204" charset="0"/>
              </a:rPr>
              <a:t>: </a:t>
            </a:r>
            <a:r>
              <a:rPr lang="es-ES" sz="1800" dirty="0">
                <a:solidFill>
                  <a:schemeClr val="bg1"/>
                </a:solidFill>
                <a:latin typeface="Playfair Display" panose="020B0604020202020204" charset="0"/>
              </a:rPr>
              <a:t>fuente proveedora de </a:t>
            </a:r>
            <a:r>
              <a:rPr lang="es-ES" sz="1800" dirty="0" smtClean="0">
                <a:solidFill>
                  <a:schemeClr val="bg1"/>
                </a:solidFill>
                <a:latin typeface="Playfair Display" panose="020B0604020202020204" charset="0"/>
              </a:rPr>
              <a:t>energía</a:t>
            </a:r>
          </a:p>
          <a:p>
            <a:pPr marL="457200" indent="-457200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s-ES" sz="1800" dirty="0">
              <a:solidFill>
                <a:schemeClr val="bg1"/>
              </a:solidFill>
              <a:latin typeface="Playfair Display" panose="020B0604020202020204" charset="0"/>
            </a:endParaRPr>
          </a:p>
          <a:p>
            <a:pPr marL="457200" indent="-4572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s-ES" sz="1800" u="sng" dirty="0" smtClean="0">
                <a:solidFill>
                  <a:schemeClr val="bg1"/>
                </a:solidFill>
                <a:latin typeface="Playfair Display" panose="020B0604020202020204" charset="0"/>
              </a:rPr>
              <a:t>Reacción en cadena </a:t>
            </a:r>
            <a:r>
              <a:rPr lang="es-ES" sz="1800" dirty="0">
                <a:solidFill>
                  <a:schemeClr val="bg1"/>
                </a:solidFill>
                <a:latin typeface="Playfair Display" panose="020B0604020202020204" charset="0"/>
              </a:rPr>
              <a:t>: cuando un combustible arde en forma sostenida, los gases ya calentados comienzan a quemarse</a:t>
            </a:r>
          </a:p>
          <a:p>
            <a:pPr>
              <a:buClr>
                <a:schemeClr val="bg1"/>
              </a:buClr>
            </a:pPr>
            <a:endParaRPr lang="es-ES" sz="2800" dirty="0" smtClean="0">
              <a:solidFill>
                <a:schemeClr val="bg1"/>
              </a:solidFill>
              <a:latin typeface="Playfair Display" panose="020B0604020202020204" charset="0"/>
            </a:endParaRPr>
          </a:p>
          <a:p>
            <a:pPr marL="457200" indent="-457200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s-ES" sz="2800" dirty="0" smtClean="0">
              <a:solidFill>
                <a:schemeClr val="bg1"/>
              </a:solidFill>
              <a:latin typeface="Playfair Display" panose="020B0604020202020204" charset="0"/>
            </a:endParaRPr>
          </a:p>
          <a:p>
            <a:pPr marL="457200" indent="-457200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s-AR" sz="2800" dirty="0">
              <a:solidFill>
                <a:schemeClr val="bg1"/>
              </a:solidFill>
              <a:latin typeface="Playfair Display" panose="020B0604020202020204" charset="0"/>
            </a:endParaRPr>
          </a:p>
        </p:txBody>
      </p:sp>
      <p:pic>
        <p:nvPicPr>
          <p:cNvPr id="1026" name="Picture 2" descr="EL TRIANGULO DEL FUE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3965" y="126053"/>
            <a:ext cx="2319137" cy="2020186"/>
          </a:xfrm>
          <a:prstGeom prst="rect">
            <a:avLst/>
          </a:prstGeom>
          <a:noFill/>
          <a:effectLst>
            <a:glow rad="228600">
              <a:schemeClr val="tx1">
                <a:lumMod val="50000"/>
                <a:lumOff val="50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4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97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 smtClean="0"/>
              <a:t>Causas de incendios</a:t>
            </a:r>
            <a:endParaRPr sz="4400" dirty="0"/>
          </a:p>
        </p:txBody>
      </p:sp>
      <p:sp>
        <p:nvSpPr>
          <p:cNvPr id="76" name="Google Shape;76;p14"/>
          <p:cNvSpPr txBox="1">
            <a:spLocks noGrp="1"/>
          </p:cNvSpPr>
          <p:nvPr>
            <p:ph type="sldNum" idx="12"/>
          </p:nvPr>
        </p:nvSpPr>
        <p:spPr>
          <a:xfrm>
            <a:off x="4297650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xmlns="" id="{06D0A445-561F-4D97-8B73-E5AE7F6E0E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2616" y="1195245"/>
            <a:ext cx="2144183" cy="1547272"/>
          </a:xfrm>
          <a:prstGeom prst="rect">
            <a:avLst/>
          </a:prstGeom>
          <a:noFill/>
          <a:ln>
            <a:noFill/>
          </a:ln>
          <a:effectLst>
            <a:glow rad="228600">
              <a:schemeClr val="tx1">
                <a:lumMod val="65000"/>
                <a:lumOff val="35000"/>
                <a:alpha val="40000"/>
              </a:schemeClr>
            </a:glow>
          </a:effec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385C48D4-EE8E-4687-BEF7-060A8786A7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875" y="1195245"/>
            <a:ext cx="2356498" cy="1506859"/>
          </a:xfrm>
          <a:prstGeom prst="rect">
            <a:avLst/>
          </a:prstGeom>
          <a:effectLst>
            <a:glow rad="228600">
              <a:schemeClr val="tx1">
                <a:lumMod val="65000"/>
                <a:lumOff val="35000"/>
                <a:alpha val="40000"/>
              </a:schemeClr>
            </a:glow>
          </a:effec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EAD54C5E-3CC5-4696-B1A9-F0A3EF95F7F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5822" y="1195245"/>
            <a:ext cx="2114344" cy="1502297"/>
          </a:xfrm>
          <a:prstGeom prst="rect">
            <a:avLst/>
          </a:prstGeom>
          <a:effectLst>
            <a:glow rad="228600">
              <a:schemeClr val="tx1">
                <a:lumMod val="65000"/>
                <a:lumOff val="35000"/>
                <a:alpha val="40000"/>
              </a:schemeClr>
            </a:glow>
          </a:effec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333ED826-E99A-4AE7-A253-8B277F1DE34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124" y="3104195"/>
            <a:ext cx="2356499" cy="1569456"/>
          </a:xfrm>
          <a:prstGeom prst="rect">
            <a:avLst/>
          </a:prstGeom>
          <a:effectLst>
            <a:glow rad="228600">
              <a:schemeClr val="tx1">
                <a:lumMod val="65000"/>
                <a:lumOff val="35000"/>
                <a:alpha val="40000"/>
              </a:schemeClr>
            </a:glow>
          </a:effectLst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9D8BF73E-422D-4277-88A5-BDE060C7DAF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4868" y="3104196"/>
            <a:ext cx="2535495" cy="1569455"/>
          </a:xfrm>
          <a:prstGeom prst="rect">
            <a:avLst/>
          </a:prstGeom>
          <a:effectLst>
            <a:glow rad="228600">
              <a:schemeClr val="tx1">
                <a:lumMod val="65000"/>
                <a:lumOff val="3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846461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8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97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600" dirty="0" smtClean="0"/>
              <a:t>Clases de fuego</a:t>
            </a:r>
            <a:endParaRPr sz="3600" dirty="0"/>
          </a:p>
        </p:txBody>
      </p:sp>
      <p:sp>
        <p:nvSpPr>
          <p:cNvPr id="104" name="Google Shape;104;p18"/>
          <p:cNvSpPr txBox="1">
            <a:spLocks noGrp="1"/>
          </p:cNvSpPr>
          <p:nvPr>
            <p:ph type="body" idx="1"/>
          </p:nvPr>
        </p:nvSpPr>
        <p:spPr>
          <a:xfrm>
            <a:off x="67284" y="1204987"/>
            <a:ext cx="2008598" cy="3228012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s-ES" i="1" u="sng" dirty="0" smtClean="0">
                <a:latin typeface="Playfair Display" panose="020B0604020202020204" charset="0"/>
              </a:rPr>
              <a:t>Clase A</a:t>
            </a: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  <a:buNone/>
            </a:pPr>
            <a:endParaRPr lang="es-ES" sz="1600" dirty="0" smtClean="0">
              <a:latin typeface="Playfair Display" panose="020B0604020202020204" charset="0"/>
            </a:endParaRPr>
          </a:p>
          <a:p>
            <a:pPr marL="285750" lvl="0" indent="-285750" algn="ctr" rtl="0"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s-ES" sz="1600" dirty="0" smtClean="0">
                <a:latin typeface="Playfair Display" panose="020B0604020202020204" charset="0"/>
              </a:rPr>
              <a:t>Madera</a:t>
            </a:r>
          </a:p>
          <a:p>
            <a:pPr marL="285750" lvl="0" indent="-285750" algn="ctr" rtl="0"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s-ES" sz="1600" dirty="0" smtClean="0">
                <a:latin typeface="Playfair Display" panose="020B0604020202020204" charset="0"/>
              </a:rPr>
              <a:t>Papeles</a:t>
            </a:r>
          </a:p>
          <a:p>
            <a:pPr marL="285750" lvl="0" indent="-285750" algn="ctr" rtl="0"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s-ES" sz="1600" dirty="0" smtClean="0">
                <a:latin typeface="Playfair Display" panose="020B0604020202020204" charset="0"/>
              </a:rPr>
              <a:t>Gomas</a:t>
            </a:r>
          </a:p>
          <a:p>
            <a:pPr marL="285750" lvl="0" indent="-285750" algn="ctr" rtl="0"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s-ES" sz="1600" dirty="0" smtClean="0">
                <a:latin typeface="Playfair Display" panose="020B0604020202020204" charset="0"/>
              </a:rPr>
              <a:t>Plásticos</a:t>
            </a:r>
            <a:endParaRPr lang="es-ES" sz="1600" dirty="0">
              <a:latin typeface="Playfair Display" panose="020B0604020202020204" charset="0"/>
            </a:endParaRPr>
          </a:p>
          <a:p>
            <a:pPr marL="285750" lvl="0" indent="-285750" algn="ctr" rtl="0"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s-ES" sz="1600" dirty="0" smtClean="0">
              <a:latin typeface="Playfair Display" panose="020B0604020202020204" charset="0"/>
            </a:endParaRP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  <a:buNone/>
            </a:pPr>
            <a:endParaRPr lang="es-ES" sz="1600" dirty="0" smtClean="0">
              <a:latin typeface="Playfair Display" panose="020B0604020202020204" charset="0"/>
            </a:endParaRP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  <a:buNone/>
            </a:pPr>
            <a:endParaRPr sz="1600" dirty="0">
              <a:latin typeface="Playfair Display" panose="020B0604020202020204" charset="0"/>
            </a:endParaRPr>
          </a:p>
        </p:txBody>
      </p:sp>
      <p:sp>
        <p:nvSpPr>
          <p:cNvPr id="105" name="Google Shape;105;p18"/>
          <p:cNvSpPr txBox="1">
            <a:spLocks noGrp="1"/>
          </p:cNvSpPr>
          <p:nvPr>
            <p:ph type="sldNum" idx="12"/>
          </p:nvPr>
        </p:nvSpPr>
        <p:spPr>
          <a:xfrm>
            <a:off x="4297650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sp>
        <p:nvSpPr>
          <p:cNvPr id="7" name="Google Shape;104;p18"/>
          <p:cNvSpPr txBox="1">
            <a:spLocks/>
          </p:cNvSpPr>
          <p:nvPr/>
        </p:nvSpPr>
        <p:spPr>
          <a:xfrm>
            <a:off x="1775857" y="1204987"/>
            <a:ext cx="2008598" cy="3228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roid Sans"/>
              <a:buChar char="◈"/>
              <a:defRPr sz="2400" b="0" i="0" u="none" strike="noStrike" cap="none">
                <a:solidFill>
                  <a:schemeClr val="lt1"/>
                </a:solidFill>
                <a:latin typeface="Droid Sans"/>
                <a:ea typeface="Droid Sans"/>
                <a:cs typeface="Droid Sans"/>
                <a:sym typeface="Droid Sans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roid Sans"/>
              <a:buChar char="○"/>
              <a:defRPr sz="2400" b="0" i="0" u="none" strike="noStrike" cap="none">
                <a:solidFill>
                  <a:schemeClr val="lt1"/>
                </a:solidFill>
                <a:latin typeface="Droid Sans"/>
                <a:ea typeface="Droid Sans"/>
                <a:cs typeface="Droid Sans"/>
                <a:sym typeface="Droid Sans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roid Sans"/>
              <a:buChar char="■"/>
              <a:defRPr sz="2400" b="0" i="0" u="none" strike="noStrike" cap="none">
                <a:solidFill>
                  <a:schemeClr val="lt1"/>
                </a:solidFill>
                <a:latin typeface="Droid Sans"/>
                <a:ea typeface="Droid Sans"/>
                <a:cs typeface="Droid Sans"/>
                <a:sym typeface="Droid Sans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roid Sans"/>
              <a:buChar char="●"/>
              <a:defRPr sz="2400" b="0" i="0" u="none" strike="noStrike" cap="none">
                <a:solidFill>
                  <a:schemeClr val="lt1"/>
                </a:solidFill>
                <a:latin typeface="Droid Sans"/>
                <a:ea typeface="Droid Sans"/>
                <a:cs typeface="Droid Sans"/>
                <a:sym typeface="Droid Sans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roid Sans"/>
              <a:buChar char="○"/>
              <a:defRPr sz="2400" b="0" i="0" u="none" strike="noStrike" cap="none">
                <a:solidFill>
                  <a:schemeClr val="lt1"/>
                </a:solidFill>
                <a:latin typeface="Droid Sans"/>
                <a:ea typeface="Droid Sans"/>
                <a:cs typeface="Droid Sans"/>
                <a:sym typeface="Droid Sans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roid Sans"/>
              <a:buChar char="■"/>
              <a:defRPr sz="2400" b="0" i="0" u="none" strike="noStrike" cap="none">
                <a:solidFill>
                  <a:schemeClr val="lt1"/>
                </a:solidFill>
                <a:latin typeface="Droid Sans"/>
                <a:ea typeface="Droid Sans"/>
                <a:cs typeface="Droid Sans"/>
                <a:sym typeface="Droid Sans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roid Sans"/>
              <a:buChar char="●"/>
              <a:defRPr sz="2400" b="0" i="0" u="none" strike="noStrike" cap="none">
                <a:solidFill>
                  <a:schemeClr val="lt1"/>
                </a:solidFill>
                <a:latin typeface="Droid Sans"/>
                <a:ea typeface="Droid Sans"/>
                <a:cs typeface="Droid Sans"/>
                <a:sym typeface="Droid Sans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roid Sans"/>
              <a:buChar char="○"/>
              <a:defRPr sz="2400" b="0" i="0" u="none" strike="noStrike" cap="none">
                <a:solidFill>
                  <a:schemeClr val="lt1"/>
                </a:solidFill>
                <a:latin typeface="Droid Sans"/>
                <a:ea typeface="Droid Sans"/>
                <a:cs typeface="Droid Sans"/>
                <a:sym typeface="Droid Sans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roid Sans"/>
              <a:buChar char="■"/>
              <a:defRPr sz="2400" b="0" i="0" u="none" strike="noStrike" cap="none">
                <a:solidFill>
                  <a:schemeClr val="lt1"/>
                </a:solidFill>
                <a:latin typeface="Droid Sans"/>
                <a:ea typeface="Droid Sans"/>
                <a:cs typeface="Droid Sans"/>
                <a:sym typeface="Droid Sans"/>
              </a:defRPr>
            </a:lvl9pPr>
          </a:lstStyle>
          <a:p>
            <a:pPr marL="0" indent="0" algn="ctr">
              <a:buFont typeface="Droid Sans"/>
              <a:buNone/>
            </a:pPr>
            <a:r>
              <a:rPr lang="es-ES" i="1" u="sng" dirty="0" smtClean="0">
                <a:latin typeface="Playfair Display" panose="020B0604020202020204" charset="0"/>
              </a:rPr>
              <a:t>Clase B</a:t>
            </a:r>
          </a:p>
          <a:p>
            <a:pPr marL="0" indent="0" algn="ctr">
              <a:buClr>
                <a:schemeClr val="bg1"/>
              </a:buClr>
              <a:buFont typeface="Droid Sans"/>
              <a:buNone/>
            </a:pPr>
            <a:endParaRPr lang="es-ES" sz="1600" dirty="0" smtClean="0">
              <a:latin typeface="Playfair Display" panose="020B0604020202020204" charset="0"/>
            </a:endParaRPr>
          </a:p>
          <a:p>
            <a:pPr marL="285750" indent="-285750" algn="ctr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s-ES" sz="1600" dirty="0" smtClean="0">
                <a:latin typeface="Playfair Display" panose="020B0604020202020204" charset="0"/>
              </a:rPr>
              <a:t>Grasas</a:t>
            </a:r>
          </a:p>
          <a:p>
            <a:pPr marL="285750" indent="-285750" algn="ctr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s-ES" sz="1600" dirty="0" smtClean="0">
                <a:latin typeface="Playfair Display" panose="020B0604020202020204" charset="0"/>
              </a:rPr>
              <a:t>Pinturas</a:t>
            </a:r>
          </a:p>
          <a:p>
            <a:pPr marL="285750" indent="-285750" algn="ctr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s-ES" sz="1600" dirty="0" smtClean="0">
                <a:latin typeface="Playfair Display" panose="020B0604020202020204" charset="0"/>
              </a:rPr>
              <a:t>Ceras</a:t>
            </a:r>
          </a:p>
          <a:p>
            <a:pPr marL="285750" indent="-285750" algn="ctr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s-ES" sz="1600" dirty="0" smtClean="0">
                <a:latin typeface="Playfair Display" panose="020B0604020202020204" charset="0"/>
              </a:rPr>
              <a:t>Gases</a:t>
            </a:r>
          </a:p>
          <a:p>
            <a:pPr marL="285750" indent="-285750" algn="ctr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s-ES" sz="1600" dirty="0" smtClean="0">
              <a:latin typeface="Playfair Display" panose="020B0604020202020204" charset="0"/>
            </a:endParaRPr>
          </a:p>
          <a:p>
            <a:pPr marL="0" indent="0" algn="ctr">
              <a:buClr>
                <a:schemeClr val="bg1"/>
              </a:buClr>
              <a:buFont typeface="Droid Sans"/>
              <a:buNone/>
            </a:pPr>
            <a:endParaRPr lang="es-ES" sz="1600" dirty="0" smtClean="0">
              <a:latin typeface="Playfair Display" panose="020B0604020202020204" charset="0"/>
            </a:endParaRPr>
          </a:p>
          <a:p>
            <a:pPr marL="0" indent="0" algn="ctr">
              <a:buClr>
                <a:schemeClr val="bg1"/>
              </a:buClr>
              <a:buFont typeface="Droid Sans"/>
              <a:buNone/>
            </a:pPr>
            <a:endParaRPr lang="es-ES" sz="1600" dirty="0">
              <a:latin typeface="Playfair Display" panose="020B0604020202020204" charset="0"/>
            </a:endParaRPr>
          </a:p>
        </p:txBody>
      </p:sp>
      <p:sp>
        <p:nvSpPr>
          <p:cNvPr id="8" name="Google Shape;104;p18"/>
          <p:cNvSpPr txBox="1">
            <a:spLocks/>
          </p:cNvSpPr>
          <p:nvPr/>
        </p:nvSpPr>
        <p:spPr>
          <a:xfrm>
            <a:off x="3598495" y="1228446"/>
            <a:ext cx="2008598" cy="3228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roid Sans"/>
              <a:buChar char="◈"/>
              <a:defRPr sz="2400" b="0" i="0" u="none" strike="noStrike" cap="none">
                <a:solidFill>
                  <a:schemeClr val="lt1"/>
                </a:solidFill>
                <a:latin typeface="Droid Sans"/>
                <a:ea typeface="Droid Sans"/>
                <a:cs typeface="Droid Sans"/>
                <a:sym typeface="Droid Sans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roid Sans"/>
              <a:buChar char="○"/>
              <a:defRPr sz="2400" b="0" i="0" u="none" strike="noStrike" cap="none">
                <a:solidFill>
                  <a:schemeClr val="lt1"/>
                </a:solidFill>
                <a:latin typeface="Droid Sans"/>
                <a:ea typeface="Droid Sans"/>
                <a:cs typeface="Droid Sans"/>
                <a:sym typeface="Droid Sans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roid Sans"/>
              <a:buChar char="■"/>
              <a:defRPr sz="2400" b="0" i="0" u="none" strike="noStrike" cap="none">
                <a:solidFill>
                  <a:schemeClr val="lt1"/>
                </a:solidFill>
                <a:latin typeface="Droid Sans"/>
                <a:ea typeface="Droid Sans"/>
                <a:cs typeface="Droid Sans"/>
                <a:sym typeface="Droid Sans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roid Sans"/>
              <a:buChar char="●"/>
              <a:defRPr sz="2400" b="0" i="0" u="none" strike="noStrike" cap="none">
                <a:solidFill>
                  <a:schemeClr val="lt1"/>
                </a:solidFill>
                <a:latin typeface="Droid Sans"/>
                <a:ea typeface="Droid Sans"/>
                <a:cs typeface="Droid Sans"/>
                <a:sym typeface="Droid Sans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roid Sans"/>
              <a:buChar char="○"/>
              <a:defRPr sz="2400" b="0" i="0" u="none" strike="noStrike" cap="none">
                <a:solidFill>
                  <a:schemeClr val="lt1"/>
                </a:solidFill>
                <a:latin typeface="Droid Sans"/>
                <a:ea typeface="Droid Sans"/>
                <a:cs typeface="Droid Sans"/>
                <a:sym typeface="Droid Sans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roid Sans"/>
              <a:buChar char="■"/>
              <a:defRPr sz="2400" b="0" i="0" u="none" strike="noStrike" cap="none">
                <a:solidFill>
                  <a:schemeClr val="lt1"/>
                </a:solidFill>
                <a:latin typeface="Droid Sans"/>
                <a:ea typeface="Droid Sans"/>
                <a:cs typeface="Droid Sans"/>
                <a:sym typeface="Droid Sans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roid Sans"/>
              <a:buChar char="●"/>
              <a:defRPr sz="2400" b="0" i="0" u="none" strike="noStrike" cap="none">
                <a:solidFill>
                  <a:schemeClr val="lt1"/>
                </a:solidFill>
                <a:latin typeface="Droid Sans"/>
                <a:ea typeface="Droid Sans"/>
                <a:cs typeface="Droid Sans"/>
                <a:sym typeface="Droid Sans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roid Sans"/>
              <a:buChar char="○"/>
              <a:defRPr sz="2400" b="0" i="0" u="none" strike="noStrike" cap="none">
                <a:solidFill>
                  <a:schemeClr val="lt1"/>
                </a:solidFill>
                <a:latin typeface="Droid Sans"/>
                <a:ea typeface="Droid Sans"/>
                <a:cs typeface="Droid Sans"/>
                <a:sym typeface="Droid Sans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roid Sans"/>
              <a:buChar char="■"/>
              <a:defRPr sz="2400" b="0" i="0" u="none" strike="noStrike" cap="none">
                <a:solidFill>
                  <a:schemeClr val="lt1"/>
                </a:solidFill>
                <a:latin typeface="Droid Sans"/>
                <a:ea typeface="Droid Sans"/>
                <a:cs typeface="Droid Sans"/>
                <a:sym typeface="Droid Sans"/>
              </a:defRPr>
            </a:lvl9pPr>
          </a:lstStyle>
          <a:p>
            <a:pPr marL="0" indent="0" algn="ctr">
              <a:buFont typeface="Droid Sans"/>
              <a:buNone/>
            </a:pPr>
            <a:r>
              <a:rPr lang="es-ES" i="1" u="sng" dirty="0" smtClean="0">
                <a:latin typeface="Playfair Display" panose="020B0604020202020204" charset="0"/>
              </a:rPr>
              <a:t>Clase C</a:t>
            </a:r>
          </a:p>
          <a:p>
            <a:pPr marL="0" indent="0" algn="ctr">
              <a:buClr>
                <a:schemeClr val="bg1"/>
              </a:buClr>
              <a:buFont typeface="Droid Sans"/>
              <a:buNone/>
            </a:pPr>
            <a:endParaRPr lang="es-ES" sz="1600" dirty="0" smtClean="0">
              <a:latin typeface="Playfair Display" panose="020B0604020202020204" charset="0"/>
            </a:endParaRPr>
          </a:p>
          <a:p>
            <a:pPr marL="285750" indent="-285750" algn="ctr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s-ES" sz="1600" dirty="0" smtClean="0">
                <a:latin typeface="Playfair Display" panose="020B0604020202020204" charset="0"/>
              </a:rPr>
              <a:t>Materiales e instalaciones sometidos a corriente eléctrica</a:t>
            </a:r>
          </a:p>
          <a:p>
            <a:pPr marL="285750" indent="-285750" algn="ctr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s-ES" sz="1600" dirty="0" smtClean="0">
              <a:latin typeface="Playfair Display" panose="020B0604020202020204" charset="0"/>
            </a:endParaRPr>
          </a:p>
          <a:p>
            <a:pPr marL="0" indent="0" algn="ctr">
              <a:buClr>
                <a:schemeClr val="bg1"/>
              </a:buClr>
              <a:buFont typeface="Droid Sans"/>
              <a:buNone/>
            </a:pPr>
            <a:endParaRPr lang="es-ES" sz="1600" dirty="0" smtClean="0">
              <a:latin typeface="Playfair Display" panose="020B0604020202020204" charset="0"/>
            </a:endParaRPr>
          </a:p>
          <a:p>
            <a:pPr marL="0" indent="0" algn="ctr">
              <a:buClr>
                <a:schemeClr val="bg1"/>
              </a:buClr>
              <a:buFont typeface="Droid Sans"/>
              <a:buNone/>
            </a:pPr>
            <a:endParaRPr lang="es-ES" sz="1600" dirty="0">
              <a:latin typeface="Playfair Display" panose="020B0604020202020204" charset="0"/>
            </a:endParaRPr>
          </a:p>
        </p:txBody>
      </p:sp>
      <p:sp>
        <p:nvSpPr>
          <p:cNvPr id="9" name="Google Shape;104;p18"/>
          <p:cNvSpPr txBox="1">
            <a:spLocks/>
          </p:cNvSpPr>
          <p:nvPr/>
        </p:nvSpPr>
        <p:spPr>
          <a:xfrm>
            <a:off x="5307068" y="1204987"/>
            <a:ext cx="2008598" cy="3228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roid Sans"/>
              <a:buChar char="◈"/>
              <a:defRPr sz="2400" b="0" i="0" u="none" strike="noStrike" cap="none">
                <a:solidFill>
                  <a:schemeClr val="lt1"/>
                </a:solidFill>
                <a:latin typeface="Droid Sans"/>
                <a:ea typeface="Droid Sans"/>
                <a:cs typeface="Droid Sans"/>
                <a:sym typeface="Droid Sans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roid Sans"/>
              <a:buChar char="○"/>
              <a:defRPr sz="2400" b="0" i="0" u="none" strike="noStrike" cap="none">
                <a:solidFill>
                  <a:schemeClr val="lt1"/>
                </a:solidFill>
                <a:latin typeface="Droid Sans"/>
                <a:ea typeface="Droid Sans"/>
                <a:cs typeface="Droid Sans"/>
                <a:sym typeface="Droid Sans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roid Sans"/>
              <a:buChar char="■"/>
              <a:defRPr sz="2400" b="0" i="0" u="none" strike="noStrike" cap="none">
                <a:solidFill>
                  <a:schemeClr val="lt1"/>
                </a:solidFill>
                <a:latin typeface="Droid Sans"/>
                <a:ea typeface="Droid Sans"/>
                <a:cs typeface="Droid Sans"/>
                <a:sym typeface="Droid Sans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roid Sans"/>
              <a:buChar char="●"/>
              <a:defRPr sz="2400" b="0" i="0" u="none" strike="noStrike" cap="none">
                <a:solidFill>
                  <a:schemeClr val="lt1"/>
                </a:solidFill>
                <a:latin typeface="Droid Sans"/>
                <a:ea typeface="Droid Sans"/>
                <a:cs typeface="Droid Sans"/>
                <a:sym typeface="Droid Sans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roid Sans"/>
              <a:buChar char="○"/>
              <a:defRPr sz="2400" b="0" i="0" u="none" strike="noStrike" cap="none">
                <a:solidFill>
                  <a:schemeClr val="lt1"/>
                </a:solidFill>
                <a:latin typeface="Droid Sans"/>
                <a:ea typeface="Droid Sans"/>
                <a:cs typeface="Droid Sans"/>
                <a:sym typeface="Droid Sans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roid Sans"/>
              <a:buChar char="■"/>
              <a:defRPr sz="2400" b="0" i="0" u="none" strike="noStrike" cap="none">
                <a:solidFill>
                  <a:schemeClr val="lt1"/>
                </a:solidFill>
                <a:latin typeface="Droid Sans"/>
                <a:ea typeface="Droid Sans"/>
                <a:cs typeface="Droid Sans"/>
                <a:sym typeface="Droid Sans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roid Sans"/>
              <a:buChar char="●"/>
              <a:defRPr sz="2400" b="0" i="0" u="none" strike="noStrike" cap="none">
                <a:solidFill>
                  <a:schemeClr val="lt1"/>
                </a:solidFill>
                <a:latin typeface="Droid Sans"/>
                <a:ea typeface="Droid Sans"/>
                <a:cs typeface="Droid Sans"/>
                <a:sym typeface="Droid Sans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roid Sans"/>
              <a:buChar char="○"/>
              <a:defRPr sz="2400" b="0" i="0" u="none" strike="noStrike" cap="none">
                <a:solidFill>
                  <a:schemeClr val="lt1"/>
                </a:solidFill>
                <a:latin typeface="Droid Sans"/>
                <a:ea typeface="Droid Sans"/>
                <a:cs typeface="Droid Sans"/>
                <a:sym typeface="Droid Sans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roid Sans"/>
              <a:buChar char="■"/>
              <a:defRPr sz="2400" b="0" i="0" u="none" strike="noStrike" cap="none">
                <a:solidFill>
                  <a:schemeClr val="lt1"/>
                </a:solidFill>
                <a:latin typeface="Droid Sans"/>
                <a:ea typeface="Droid Sans"/>
                <a:cs typeface="Droid Sans"/>
                <a:sym typeface="Droid Sans"/>
              </a:defRPr>
            </a:lvl9pPr>
          </a:lstStyle>
          <a:p>
            <a:pPr marL="0" indent="0" algn="ctr">
              <a:buFont typeface="Droid Sans"/>
              <a:buNone/>
            </a:pPr>
            <a:r>
              <a:rPr lang="es-ES" i="1" u="sng" dirty="0" smtClean="0">
                <a:latin typeface="Playfair Display" panose="020B0604020202020204" charset="0"/>
              </a:rPr>
              <a:t>Clase D</a:t>
            </a:r>
          </a:p>
          <a:p>
            <a:pPr marL="0" indent="0" algn="ctr">
              <a:buClr>
                <a:schemeClr val="bg1"/>
              </a:buClr>
              <a:buFont typeface="Droid Sans"/>
              <a:buNone/>
            </a:pPr>
            <a:endParaRPr lang="es-ES" sz="1600" dirty="0" smtClean="0">
              <a:latin typeface="Playfair Display" panose="020B0604020202020204" charset="0"/>
            </a:endParaRPr>
          </a:p>
          <a:p>
            <a:pPr marL="285750" indent="-285750" algn="ctr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s-ES" sz="1600" dirty="0" smtClean="0">
                <a:latin typeface="Playfair Display" panose="020B0604020202020204" charset="0"/>
              </a:rPr>
              <a:t>Magnesio</a:t>
            </a:r>
          </a:p>
          <a:p>
            <a:pPr marL="285750" indent="-285750" algn="ctr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s-ES" sz="1600" dirty="0" smtClean="0">
                <a:latin typeface="Playfair Display" panose="020B0604020202020204" charset="0"/>
              </a:rPr>
              <a:t>Potasio</a:t>
            </a:r>
          </a:p>
          <a:p>
            <a:pPr marL="285750" indent="-285750" algn="ctr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s-ES" sz="1600" dirty="0" smtClean="0">
                <a:latin typeface="Playfair Display" panose="020B0604020202020204" charset="0"/>
              </a:rPr>
              <a:t>Sodio</a:t>
            </a:r>
          </a:p>
          <a:p>
            <a:pPr marL="0" indent="0" algn="ctr">
              <a:buClr>
                <a:schemeClr val="bg1"/>
              </a:buClr>
              <a:buNone/>
            </a:pPr>
            <a:endParaRPr lang="es-ES" sz="1600" dirty="0" smtClean="0">
              <a:latin typeface="Playfair Display" panose="020B0604020202020204" charset="0"/>
            </a:endParaRPr>
          </a:p>
          <a:p>
            <a:pPr marL="285750" indent="-285750" algn="ctr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s-ES" sz="1600" dirty="0" smtClean="0">
              <a:latin typeface="Playfair Display" panose="020B0604020202020204" charset="0"/>
            </a:endParaRPr>
          </a:p>
          <a:p>
            <a:pPr marL="0" indent="0" algn="ctr">
              <a:buClr>
                <a:schemeClr val="bg1"/>
              </a:buClr>
              <a:buFont typeface="Droid Sans"/>
              <a:buNone/>
            </a:pPr>
            <a:endParaRPr lang="es-ES" sz="1600" dirty="0" smtClean="0">
              <a:latin typeface="Playfair Display" panose="020B0604020202020204" charset="0"/>
            </a:endParaRPr>
          </a:p>
          <a:p>
            <a:pPr marL="0" indent="0" algn="ctr">
              <a:buClr>
                <a:schemeClr val="bg1"/>
              </a:buClr>
              <a:buFont typeface="Droid Sans"/>
              <a:buNone/>
            </a:pPr>
            <a:endParaRPr lang="es-ES" sz="1600" dirty="0">
              <a:latin typeface="Playfair Display" panose="020B060402020202020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9056" y="3666601"/>
            <a:ext cx="948390" cy="60803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927" y="3638839"/>
            <a:ext cx="948390" cy="617477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757" y="3666601"/>
            <a:ext cx="948390" cy="617477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5526" y="3638838"/>
            <a:ext cx="948390" cy="617477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73708" y="3638837"/>
            <a:ext cx="932105" cy="617477"/>
          </a:xfrm>
          <a:prstGeom prst="rect">
            <a:avLst/>
          </a:prstGeom>
        </p:spPr>
      </p:pic>
      <p:sp>
        <p:nvSpPr>
          <p:cNvPr id="15" name="Google Shape;104;p18"/>
          <p:cNvSpPr txBox="1">
            <a:spLocks/>
          </p:cNvSpPr>
          <p:nvPr/>
        </p:nvSpPr>
        <p:spPr>
          <a:xfrm>
            <a:off x="7128040" y="1228446"/>
            <a:ext cx="1710239" cy="22647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roid Sans"/>
              <a:buChar char="◈"/>
              <a:defRPr sz="2400" b="0" i="0" u="none" strike="noStrike" cap="none">
                <a:solidFill>
                  <a:schemeClr val="lt1"/>
                </a:solidFill>
                <a:latin typeface="Droid Sans"/>
                <a:ea typeface="Droid Sans"/>
                <a:cs typeface="Droid Sans"/>
                <a:sym typeface="Droid Sans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roid Sans"/>
              <a:buChar char="○"/>
              <a:defRPr sz="2400" b="0" i="0" u="none" strike="noStrike" cap="none">
                <a:solidFill>
                  <a:schemeClr val="lt1"/>
                </a:solidFill>
                <a:latin typeface="Droid Sans"/>
                <a:ea typeface="Droid Sans"/>
                <a:cs typeface="Droid Sans"/>
                <a:sym typeface="Droid Sans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roid Sans"/>
              <a:buChar char="■"/>
              <a:defRPr sz="2400" b="0" i="0" u="none" strike="noStrike" cap="none">
                <a:solidFill>
                  <a:schemeClr val="lt1"/>
                </a:solidFill>
                <a:latin typeface="Droid Sans"/>
                <a:ea typeface="Droid Sans"/>
                <a:cs typeface="Droid Sans"/>
                <a:sym typeface="Droid Sans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roid Sans"/>
              <a:buChar char="●"/>
              <a:defRPr sz="2400" b="0" i="0" u="none" strike="noStrike" cap="none">
                <a:solidFill>
                  <a:schemeClr val="lt1"/>
                </a:solidFill>
                <a:latin typeface="Droid Sans"/>
                <a:ea typeface="Droid Sans"/>
                <a:cs typeface="Droid Sans"/>
                <a:sym typeface="Droid Sans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roid Sans"/>
              <a:buChar char="○"/>
              <a:defRPr sz="2400" b="0" i="0" u="none" strike="noStrike" cap="none">
                <a:solidFill>
                  <a:schemeClr val="lt1"/>
                </a:solidFill>
                <a:latin typeface="Droid Sans"/>
                <a:ea typeface="Droid Sans"/>
                <a:cs typeface="Droid Sans"/>
                <a:sym typeface="Droid Sans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roid Sans"/>
              <a:buChar char="■"/>
              <a:defRPr sz="2400" b="0" i="0" u="none" strike="noStrike" cap="none">
                <a:solidFill>
                  <a:schemeClr val="lt1"/>
                </a:solidFill>
                <a:latin typeface="Droid Sans"/>
                <a:ea typeface="Droid Sans"/>
                <a:cs typeface="Droid Sans"/>
                <a:sym typeface="Droid Sans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roid Sans"/>
              <a:buChar char="●"/>
              <a:defRPr sz="2400" b="0" i="0" u="none" strike="noStrike" cap="none">
                <a:solidFill>
                  <a:schemeClr val="lt1"/>
                </a:solidFill>
                <a:latin typeface="Droid Sans"/>
                <a:ea typeface="Droid Sans"/>
                <a:cs typeface="Droid Sans"/>
                <a:sym typeface="Droid Sans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roid Sans"/>
              <a:buChar char="○"/>
              <a:defRPr sz="2400" b="0" i="0" u="none" strike="noStrike" cap="none">
                <a:solidFill>
                  <a:schemeClr val="lt1"/>
                </a:solidFill>
                <a:latin typeface="Droid Sans"/>
                <a:ea typeface="Droid Sans"/>
                <a:cs typeface="Droid Sans"/>
                <a:sym typeface="Droid Sans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roid Sans"/>
              <a:buChar char="■"/>
              <a:defRPr sz="2400" b="0" i="0" u="none" strike="noStrike" cap="none">
                <a:solidFill>
                  <a:schemeClr val="lt1"/>
                </a:solidFill>
                <a:latin typeface="Droid Sans"/>
                <a:ea typeface="Droid Sans"/>
                <a:cs typeface="Droid Sans"/>
                <a:sym typeface="Droid Sans"/>
              </a:defRPr>
            </a:lvl9pPr>
          </a:lstStyle>
          <a:p>
            <a:pPr marL="0" indent="0" algn="ctr">
              <a:buFont typeface="Droid Sans"/>
              <a:buNone/>
            </a:pPr>
            <a:r>
              <a:rPr lang="es-ES" i="1" u="sng" dirty="0" smtClean="0">
                <a:latin typeface="Playfair Display" panose="020B0604020202020204" charset="0"/>
              </a:rPr>
              <a:t>Clase K</a:t>
            </a:r>
          </a:p>
          <a:p>
            <a:pPr marL="0" indent="0" algn="ctr">
              <a:buClr>
                <a:schemeClr val="bg1"/>
              </a:buClr>
              <a:buFont typeface="Droid Sans"/>
              <a:buNone/>
            </a:pPr>
            <a:endParaRPr lang="es-ES" sz="1600" dirty="0" smtClean="0">
              <a:latin typeface="Playfair Display" panose="020B0604020202020204" charset="0"/>
            </a:endParaRPr>
          </a:p>
          <a:p>
            <a:pPr marL="285750" indent="-285750" algn="ctr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s-ES" sz="1600" dirty="0" smtClean="0">
                <a:latin typeface="Playfair Display" panose="020B0604020202020204" charset="0"/>
              </a:rPr>
              <a:t>Aceites vegetales</a:t>
            </a:r>
          </a:p>
          <a:p>
            <a:pPr marL="285750" indent="-285750" algn="ctr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s-ES" sz="1600" dirty="0" smtClean="0">
                <a:latin typeface="Playfair Display" panose="020B0604020202020204" charset="0"/>
              </a:rPr>
              <a:t>Grasas Animales</a:t>
            </a:r>
          </a:p>
          <a:p>
            <a:pPr marL="285750" indent="-285750" algn="ctr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s-ES" sz="1600" dirty="0" smtClean="0">
              <a:latin typeface="Playfair Display" panose="020B0604020202020204" charset="0"/>
            </a:endParaRPr>
          </a:p>
          <a:p>
            <a:pPr marL="0" indent="0" algn="ctr">
              <a:buClr>
                <a:schemeClr val="bg1"/>
              </a:buClr>
              <a:buFont typeface="Droid Sans"/>
              <a:buNone/>
            </a:pPr>
            <a:endParaRPr lang="es-ES" sz="1600" dirty="0" smtClean="0">
              <a:latin typeface="Playfair Display" panose="020B0604020202020204" charset="0"/>
            </a:endParaRPr>
          </a:p>
          <a:p>
            <a:pPr marL="0" indent="0" algn="ctr">
              <a:buClr>
                <a:schemeClr val="bg1"/>
              </a:buClr>
              <a:buFont typeface="Droid Sans"/>
              <a:buNone/>
            </a:pPr>
            <a:endParaRPr lang="es-ES" sz="1600" dirty="0">
              <a:latin typeface="Playfair Display" panose="020B06040202020202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9"/>
          <p:cNvSpPr/>
          <p:nvPr/>
        </p:nvSpPr>
        <p:spPr>
          <a:xfrm rot="10800000">
            <a:off x="3492725" y="413550"/>
            <a:ext cx="2158500" cy="14043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19"/>
          <p:cNvSpPr txBox="1">
            <a:spLocks noGrp="1"/>
          </p:cNvSpPr>
          <p:nvPr>
            <p:ph type="ctrTitle" idx="4294967295"/>
          </p:nvPr>
        </p:nvSpPr>
        <p:spPr>
          <a:xfrm>
            <a:off x="376258" y="1647376"/>
            <a:ext cx="8369850" cy="9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i="1" u="sng" dirty="0" smtClean="0"/>
              <a:t>Resistencia al fuego</a:t>
            </a:r>
            <a:endParaRPr sz="4000" i="1" u="sng" dirty="0"/>
          </a:p>
        </p:txBody>
      </p:sp>
      <p:sp>
        <p:nvSpPr>
          <p:cNvPr id="112" name="Google Shape;112;p19"/>
          <p:cNvSpPr txBox="1">
            <a:spLocks noGrp="1"/>
          </p:cNvSpPr>
          <p:nvPr>
            <p:ph type="subTitle" idx="4294967295"/>
          </p:nvPr>
        </p:nvSpPr>
        <p:spPr>
          <a:xfrm>
            <a:off x="774125" y="2659276"/>
            <a:ext cx="7595700" cy="101887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s-ES" sz="2400" dirty="0" smtClean="0">
                <a:solidFill>
                  <a:schemeClr val="bg1"/>
                </a:solidFill>
              </a:rPr>
              <a:t>“</a:t>
            </a:r>
            <a:r>
              <a:rPr lang="es-ES" sz="2400" dirty="0" smtClean="0">
                <a:solidFill>
                  <a:srgbClr val="FFFF00"/>
                </a:solidFill>
              </a:rPr>
              <a:t>Tiempo</a:t>
            </a:r>
            <a:r>
              <a:rPr lang="es-ES" sz="2400" dirty="0" smtClean="0"/>
              <a:t> durante el cual los </a:t>
            </a:r>
            <a:r>
              <a:rPr lang="es-ES" sz="2400" dirty="0" smtClean="0">
                <a:solidFill>
                  <a:srgbClr val="FFFF00"/>
                </a:solidFill>
              </a:rPr>
              <a:t>materiales</a:t>
            </a:r>
            <a:r>
              <a:rPr lang="es-ES" sz="2400" dirty="0" smtClean="0"/>
              <a:t> están sometidos a los efectos de un </a:t>
            </a:r>
            <a:r>
              <a:rPr lang="es-ES" sz="2400" dirty="0" smtClean="0">
                <a:solidFill>
                  <a:srgbClr val="FFFF00"/>
                </a:solidFill>
              </a:rPr>
              <a:t>incendio </a:t>
            </a:r>
            <a:r>
              <a:rPr lang="es-ES" dirty="0" smtClean="0">
                <a:solidFill>
                  <a:schemeClr val="bg1"/>
                </a:solidFill>
              </a:rPr>
              <a:t>cumpliendo su </a:t>
            </a:r>
            <a:r>
              <a:rPr lang="es-ES" dirty="0" smtClean="0">
                <a:solidFill>
                  <a:srgbClr val="FFFF00"/>
                </a:solidFill>
              </a:rPr>
              <a:t>función</a:t>
            </a:r>
            <a:r>
              <a:rPr lang="es-ES" dirty="0" smtClean="0">
                <a:solidFill>
                  <a:schemeClr val="bg1"/>
                </a:solidFill>
              </a:rPr>
              <a:t> y manteniendo sus </a:t>
            </a:r>
            <a:r>
              <a:rPr lang="es-ES" dirty="0" smtClean="0">
                <a:solidFill>
                  <a:srgbClr val="FFFF00"/>
                </a:solidFill>
              </a:rPr>
              <a:t>características</a:t>
            </a:r>
            <a:r>
              <a:rPr lang="es-ES" sz="2400" dirty="0" smtClean="0">
                <a:solidFill>
                  <a:schemeClr val="bg1"/>
                </a:solidFill>
              </a:rPr>
              <a:t>”</a:t>
            </a:r>
            <a:endParaRPr sz="2400" dirty="0">
              <a:solidFill>
                <a:schemeClr val="bg1"/>
              </a:solidFill>
            </a:endParaRPr>
          </a:p>
        </p:txBody>
      </p:sp>
      <p:sp>
        <p:nvSpPr>
          <p:cNvPr id="120" name="Google Shape;120;p19"/>
          <p:cNvSpPr txBox="1">
            <a:spLocks noGrp="1"/>
          </p:cNvSpPr>
          <p:nvPr>
            <p:ph type="sldNum" idx="12"/>
          </p:nvPr>
        </p:nvSpPr>
        <p:spPr>
          <a:xfrm>
            <a:off x="4297650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pic>
        <p:nvPicPr>
          <p:cNvPr id="1030" name="Picture 6" descr="Fuego Llamas Quemar - Gráficos vectoriales gratis en Pixaba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6017" y="527770"/>
            <a:ext cx="570333" cy="883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0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97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 dirty="0" smtClean="0"/>
              <a:t>Resistencia al fuego de cerramientos</a:t>
            </a:r>
            <a:endParaRPr i="1" dirty="0"/>
          </a:p>
        </p:txBody>
      </p:sp>
      <p:sp>
        <p:nvSpPr>
          <p:cNvPr id="128" name="Google Shape;128;p20"/>
          <p:cNvSpPr txBox="1">
            <a:spLocks noGrp="1"/>
          </p:cNvSpPr>
          <p:nvPr>
            <p:ph type="sldNum" idx="12"/>
          </p:nvPr>
        </p:nvSpPr>
        <p:spPr>
          <a:xfrm>
            <a:off x="4297650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4557" y="1079349"/>
            <a:ext cx="5137079" cy="3594302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9" name="Picture 6" descr="Fuego Llamas Quemar - Gráficos vectoriales gratis en Pixaba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1636" y="146222"/>
            <a:ext cx="438687" cy="679256"/>
          </a:xfrm>
          <a:prstGeom prst="rect">
            <a:avLst/>
          </a:prstGeom>
          <a:noFill/>
          <a:effectLst>
            <a:glow rad="228600">
              <a:srgbClr val="FFFF0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ospero template">
  <a:themeElements>
    <a:clrScheme name="Custom 347">
      <a:dk1>
        <a:srgbClr val="000000"/>
      </a:dk1>
      <a:lt1>
        <a:srgbClr val="FFFFFF"/>
      </a:lt1>
      <a:dk2>
        <a:srgbClr val="1D1D1B"/>
      </a:dk2>
      <a:lt2>
        <a:srgbClr val="F3F3F3"/>
      </a:lt2>
      <a:accent1>
        <a:srgbClr val="FFD900"/>
      </a:accent1>
      <a:accent2>
        <a:srgbClr val="D89F39"/>
      </a:accent2>
      <a:accent3>
        <a:srgbClr val="434343"/>
      </a:accent3>
      <a:accent4>
        <a:srgbClr val="666666"/>
      </a:accent4>
      <a:accent5>
        <a:srgbClr val="999999"/>
      </a:accent5>
      <a:accent6>
        <a:srgbClr val="B7B7B7"/>
      </a:accent6>
      <a:hlink>
        <a:srgbClr val="FF9900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869</TotalTime>
  <Words>1066</Words>
  <Application>Microsoft Office PowerPoint</Application>
  <PresentationFormat>Presentación en pantalla (16:9)</PresentationFormat>
  <Paragraphs>284</Paragraphs>
  <Slides>33</Slides>
  <Notes>33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33</vt:i4>
      </vt:variant>
    </vt:vector>
  </HeadingPairs>
  <TitlesOfParts>
    <vt:vector size="39" baseType="lpstr">
      <vt:lpstr>Droid Sans</vt:lpstr>
      <vt:lpstr>Cambria Math</vt:lpstr>
      <vt:lpstr>Playfair Display</vt:lpstr>
      <vt:lpstr>Arial</vt:lpstr>
      <vt:lpstr>Wingdings</vt:lpstr>
      <vt:lpstr>Prospero template</vt:lpstr>
      <vt:lpstr>Seguridad contra INCENDIOS</vt:lpstr>
      <vt:lpstr>REGLAMENTACIÓN</vt:lpstr>
      <vt:lpstr>OBJETIVOS</vt:lpstr>
      <vt:lpstr>  FUEGO                                         INCENDIO</vt:lpstr>
      <vt:lpstr>Presentación de PowerPoint</vt:lpstr>
      <vt:lpstr>Causas de incendios</vt:lpstr>
      <vt:lpstr>Clases de fuego</vt:lpstr>
      <vt:lpstr>Resistencia al fuego</vt:lpstr>
      <vt:lpstr>Resistencia al fuego de cerramientos</vt:lpstr>
      <vt:lpstr>Riesgos de incendio</vt:lpstr>
      <vt:lpstr>Riesgos de incendio</vt:lpstr>
      <vt:lpstr>Carga de fuego</vt:lpstr>
      <vt:lpstr>Sector de incendio</vt:lpstr>
      <vt:lpstr>Medios de escape</vt:lpstr>
      <vt:lpstr>Medios de escape</vt:lpstr>
      <vt:lpstr>Medios de escape</vt:lpstr>
      <vt:lpstr>Escalera principal</vt:lpstr>
      <vt:lpstr>Medios de escape</vt:lpstr>
      <vt:lpstr>Condiciones de situacion, de construccion y de extincion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Sistemas de detección de incendios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Seguridad contra INCENDIOS</dc:title>
  <dc:creator>Mariano</dc:creator>
  <cp:lastModifiedBy>Nico Faró</cp:lastModifiedBy>
  <cp:revision>58</cp:revision>
  <dcterms:modified xsi:type="dcterms:W3CDTF">2021-08-30T21:07:36Z</dcterms:modified>
</cp:coreProperties>
</file>