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81" r:id="rId21"/>
    <p:sldId id="276" r:id="rId22"/>
    <p:sldId id="277" r:id="rId23"/>
    <p:sldId id="278" r:id="rId24"/>
    <p:sldId id="279" r:id="rId25"/>
    <p:sldId id="280" r:id="rId26"/>
    <p:sldId id="282" r:id="rId27"/>
    <p:sldId id="284" r:id="rId28"/>
    <p:sldId id="283" r:id="rId29"/>
    <p:sldId id="285" r:id="rId30"/>
    <p:sldId id="290" r:id="rId31"/>
    <p:sldId id="287" r:id="rId32"/>
    <p:sldId id="288" r:id="rId33"/>
    <p:sldId id="289" r:id="rId34"/>
    <p:sldId id="291" r:id="rId35"/>
    <p:sldId id="292" r:id="rId36"/>
    <p:sldId id="294" r:id="rId37"/>
    <p:sldId id="295" r:id="rId38"/>
    <p:sldId id="296" r:id="rId39"/>
    <p:sldId id="29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71492F-1A21-40C3-B8FF-56B480E2AB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B28A4160-0B0F-4A9B-9BBA-9733BB5FDD30}">
      <dgm:prSet/>
      <dgm:spPr/>
      <dgm:t>
        <a:bodyPr/>
        <a:lstStyle/>
        <a:p>
          <a:pPr rtl="0"/>
          <a:r>
            <a:rPr lang="es-MX" smtClean="0"/>
            <a:t>Introducir al alumno en los conocimientos básicos acerca de la manipulación y uso de los explosivos.</a:t>
          </a:r>
          <a:endParaRPr lang="en-US"/>
        </a:p>
      </dgm:t>
    </dgm:pt>
    <dgm:pt modelId="{84C6DE99-8626-4CDB-95D9-BA0DBBA67695}" type="parTrans" cxnId="{37010687-C848-4FE0-9517-3C81DE385A8B}">
      <dgm:prSet/>
      <dgm:spPr/>
      <dgm:t>
        <a:bodyPr/>
        <a:lstStyle/>
        <a:p>
          <a:endParaRPr lang="es-ES"/>
        </a:p>
      </dgm:t>
    </dgm:pt>
    <dgm:pt modelId="{7523D3DC-CB4C-4B79-8381-C8415310A765}" type="sibTrans" cxnId="{37010687-C848-4FE0-9517-3C81DE385A8B}">
      <dgm:prSet/>
      <dgm:spPr/>
      <dgm:t>
        <a:bodyPr/>
        <a:lstStyle/>
        <a:p>
          <a:endParaRPr lang="es-ES"/>
        </a:p>
      </dgm:t>
    </dgm:pt>
    <dgm:pt modelId="{BCFBB8C8-0BBA-4A72-9617-A4CC4B9EB1AB}">
      <dgm:prSet/>
      <dgm:spPr/>
      <dgm:t>
        <a:bodyPr/>
        <a:lstStyle/>
        <a:p>
          <a:pPr rtl="0"/>
          <a:r>
            <a:rPr lang="es-MX" smtClean="0"/>
            <a:t>Establecer las medidas de seguridad necesarias para la prevención de accidentes.</a:t>
          </a:r>
          <a:endParaRPr lang="en-US"/>
        </a:p>
      </dgm:t>
    </dgm:pt>
    <dgm:pt modelId="{553FE43A-E68E-4831-882E-4C7FD3F0BE53}" type="parTrans" cxnId="{04F485C2-DB90-4446-A93E-AE33E19EE381}">
      <dgm:prSet/>
      <dgm:spPr/>
      <dgm:t>
        <a:bodyPr/>
        <a:lstStyle/>
        <a:p>
          <a:endParaRPr lang="es-ES"/>
        </a:p>
      </dgm:t>
    </dgm:pt>
    <dgm:pt modelId="{0BBBA436-D385-42E7-B510-A07B18496EB2}" type="sibTrans" cxnId="{04F485C2-DB90-4446-A93E-AE33E19EE381}">
      <dgm:prSet/>
      <dgm:spPr/>
      <dgm:t>
        <a:bodyPr/>
        <a:lstStyle/>
        <a:p>
          <a:endParaRPr lang="es-ES"/>
        </a:p>
      </dgm:t>
    </dgm:pt>
    <dgm:pt modelId="{4E680E6B-A77E-4CDB-857B-86CB3308FEBE}">
      <dgm:prSet/>
      <dgm:spPr/>
      <dgm:t>
        <a:bodyPr/>
        <a:lstStyle/>
        <a:p>
          <a:pPr rtl="0"/>
          <a:r>
            <a:rPr lang="es-MX" smtClean="0"/>
            <a:t>Brindar las pautas de seguridad al transportar, almacenar, utilizar y descartar explosivos.</a:t>
          </a:r>
          <a:endParaRPr lang="en-US"/>
        </a:p>
      </dgm:t>
    </dgm:pt>
    <dgm:pt modelId="{D2413580-DBEE-40B3-BAEF-0D9E7BCAD27D}" type="parTrans" cxnId="{B5E0EE52-241A-470D-B463-EA350E333CAF}">
      <dgm:prSet/>
      <dgm:spPr/>
      <dgm:t>
        <a:bodyPr/>
        <a:lstStyle/>
        <a:p>
          <a:endParaRPr lang="es-ES"/>
        </a:p>
      </dgm:t>
    </dgm:pt>
    <dgm:pt modelId="{4DBF99EA-0FEA-4C53-9899-F58891931CE7}" type="sibTrans" cxnId="{B5E0EE52-241A-470D-B463-EA350E333CAF}">
      <dgm:prSet/>
      <dgm:spPr/>
      <dgm:t>
        <a:bodyPr/>
        <a:lstStyle/>
        <a:p>
          <a:endParaRPr lang="es-ES"/>
        </a:p>
      </dgm:t>
    </dgm:pt>
    <dgm:pt modelId="{1F0D4154-D126-44EE-B276-8ABBD1B8C5B4}" type="pres">
      <dgm:prSet presAssocID="{3A71492F-1A21-40C3-B8FF-56B480E2AB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85FFBC7-B983-47E4-ABE0-04A2B3BBB3BA}" type="pres">
      <dgm:prSet presAssocID="{B28A4160-0B0F-4A9B-9BBA-9733BB5FDD30}" presName="circle1" presStyleLbl="node1" presStyleIdx="0" presStyleCnt="3"/>
      <dgm:spPr/>
    </dgm:pt>
    <dgm:pt modelId="{5C55B56B-15BC-4425-841A-299E1603C984}" type="pres">
      <dgm:prSet presAssocID="{B28A4160-0B0F-4A9B-9BBA-9733BB5FDD30}" presName="space" presStyleCnt="0"/>
      <dgm:spPr/>
    </dgm:pt>
    <dgm:pt modelId="{0998E9DC-515C-45E5-9E51-BBF4790385B5}" type="pres">
      <dgm:prSet presAssocID="{B28A4160-0B0F-4A9B-9BBA-9733BB5FDD30}" presName="rect1" presStyleLbl="alignAcc1" presStyleIdx="0" presStyleCnt="3"/>
      <dgm:spPr/>
      <dgm:t>
        <a:bodyPr/>
        <a:lstStyle/>
        <a:p>
          <a:endParaRPr lang="es-ES"/>
        </a:p>
      </dgm:t>
    </dgm:pt>
    <dgm:pt modelId="{C9C5CB14-8287-4F78-8064-4BFE775B0E0A}" type="pres">
      <dgm:prSet presAssocID="{BCFBB8C8-0BBA-4A72-9617-A4CC4B9EB1AB}" presName="vertSpace2" presStyleLbl="node1" presStyleIdx="0" presStyleCnt="3"/>
      <dgm:spPr/>
    </dgm:pt>
    <dgm:pt modelId="{E90D5BE3-ADF0-4725-BF92-43AFDCB0B28B}" type="pres">
      <dgm:prSet presAssocID="{BCFBB8C8-0BBA-4A72-9617-A4CC4B9EB1AB}" presName="circle2" presStyleLbl="node1" presStyleIdx="1" presStyleCnt="3"/>
      <dgm:spPr/>
    </dgm:pt>
    <dgm:pt modelId="{603DEA62-72DD-4FD1-9CBB-72B22005132A}" type="pres">
      <dgm:prSet presAssocID="{BCFBB8C8-0BBA-4A72-9617-A4CC4B9EB1AB}" presName="rect2" presStyleLbl="alignAcc1" presStyleIdx="1" presStyleCnt="3"/>
      <dgm:spPr/>
      <dgm:t>
        <a:bodyPr/>
        <a:lstStyle/>
        <a:p>
          <a:endParaRPr lang="es-ES"/>
        </a:p>
      </dgm:t>
    </dgm:pt>
    <dgm:pt modelId="{AACBA202-0DD3-482C-8EBC-AFFED36A3A50}" type="pres">
      <dgm:prSet presAssocID="{4E680E6B-A77E-4CDB-857B-86CB3308FEBE}" presName="vertSpace3" presStyleLbl="node1" presStyleIdx="1" presStyleCnt="3"/>
      <dgm:spPr/>
    </dgm:pt>
    <dgm:pt modelId="{0B8EAB20-6E83-4D61-B66B-B41CF97A2A7A}" type="pres">
      <dgm:prSet presAssocID="{4E680E6B-A77E-4CDB-857B-86CB3308FEBE}" presName="circle3" presStyleLbl="node1" presStyleIdx="2" presStyleCnt="3"/>
      <dgm:spPr/>
    </dgm:pt>
    <dgm:pt modelId="{46D4C111-8410-4E5D-BD19-9A660AC7508F}" type="pres">
      <dgm:prSet presAssocID="{4E680E6B-A77E-4CDB-857B-86CB3308FEBE}" presName="rect3" presStyleLbl="alignAcc1" presStyleIdx="2" presStyleCnt="3"/>
      <dgm:spPr/>
      <dgm:t>
        <a:bodyPr/>
        <a:lstStyle/>
        <a:p>
          <a:endParaRPr lang="es-ES"/>
        </a:p>
      </dgm:t>
    </dgm:pt>
    <dgm:pt modelId="{13DF14EE-806A-4396-A8CD-53DC2F2689E4}" type="pres">
      <dgm:prSet presAssocID="{B28A4160-0B0F-4A9B-9BBA-9733BB5FDD3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63B568-3B0A-498E-91E2-F6E2B144BB73}" type="pres">
      <dgm:prSet presAssocID="{BCFBB8C8-0BBA-4A72-9617-A4CC4B9EB1A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27B5F6-592F-4831-B98A-8DEBD0D4AC45}" type="pres">
      <dgm:prSet presAssocID="{4E680E6B-A77E-4CDB-857B-86CB3308FEB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5E0EE52-241A-470D-B463-EA350E333CAF}" srcId="{3A71492F-1A21-40C3-B8FF-56B480E2ABD4}" destId="{4E680E6B-A77E-4CDB-857B-86CB3308FEBE}" srcOrd="2" destOrd="0" parTransId="{D2413580-DBEE-40B3-BAEF-0D9E7BCAD27D}" sibTransId="{4DBF99EA-0FEA-4C53-9899-F58891931CE7}"/>
    <dgm:cxn modelId="{73D21173-022E-4AC9-AC4E-4A529EA2E3B8}" type="presOf" srcId="{3A71492F-1A21-40C3-B8FF-56B480E2ABD4}" destId="{1F0D4154-D126-44EE-B276-8ABBD1B8C5B4}" srcOrd="0" destOrd="0" presId="urn:microsoft.com/office/officeart/2005/8/layout/target3"/>
    <dgm:cxn modelId="{23A12BC7-56D6-40B6-810F-60FC6A312143}" type="presOf" srcId="{BCFBB8C8-0BBA-4A72-9617-A4CC4B9EB1AB}" destId="{6D63B568-3B0A-498E-91E2-F6E2B144BB73}" srcOrd="1" destOrd="0" presId="urn:microsoft.com/office/officeart/2005/8/layout/target3"/>
    <dgm:cxn modelId="{04F485C2-DB90-4446-A93E-AE33E19EE381}" srcId="{3A71492F-1A21-40C3-B8FF-56B480E2ABD4}" destId="{BCFBB8C8-0BBA-4A72-9617-A4CC4B9EB1AB}" srcOrd="1" destOrd="0" parTransId="{553FE43A-E68E-4831-882E-4C7FD3F0BE53}" sibTransId="{0BBBA436-D385-42E7-B510-A07B18496EB2}"/>
    <dgm:cxn modelId="{0C88E5C5-7328-4E55-8C4F-DA58C03846B5}" type="presOf" srcId="{4E680E6B-A77E-4CDB-857B-86CB3308FEBE}" destId="{46D4C111-8410-4E5D-BD19-9A660AC7508F}" srcOrd="0" destOrd="0" presId="urn:microsoft.com/office/officeart/2005/8/layout/target3"/>
    <dgm:cxn modelId="{5B92B40E-E0BC-47E0-912D-1520B151CA51}" type="presOf" srcId="{B28A4160-0B0F-4A9B-9BBA-9733BB5FDD30}" destId="{13DF14EE-806A-4396-A8CD-53DC2F2689E4}" srcOrd="1" destOrd="0" presId="urn:microsoft.com/office/officeart/2005/8/layout/target3"/>
    <dgm:cxn modelId="{2F10CD92-53F1-4F81-8760-C119E01FB930}" type="presOf" srcId="{B28A4160-0B0F-4A9B-9BBA-9733BB5FDD30}" destId="{0998E9DC-515C-45E5-9E51-BBF4790385B5}" srcOrd="0" destOrd="0" presId="urn:microsoft.com/office/officeart/2005/8/layout/target3"/>
    <dgm:cxn modelId="{37010687-C848-4FE0-9517-3C81DE385A8B}" srcId="{3A71492F-1A21-40C3-B8FF-56B480E2ABD4}" destId="{B28A4160-0B0F-4A9B-9BBA-9733BB5FDD30}" srcOrd="0" destOrd="0" parTransId="{84C6DE99-8626-4CDB-95D9-BA0DBBA67695}" sibTransId="{7523D3DC-CB4C-4B79-8381-C8415310A765}"/>
    <dgm:cxn modelId="{D5504531-C4AD-4D3C-9A50-02DEE0D72595}" type="presOf" srcId="{BCFBB8C8-0BBA-4A72-9617-A4CC4B9EB1AB}" destId="{603DEA62-72DD-4FD1-9CBB-72B22005132A}" srcOrd="0" destOrd="0" presId="urn:microsoft.com/office/officeart/2005/8/layout/target3"/>
    <dgm:cxn modelId="{C53FFD39-6E15-46E5-82A3-280B79686E61}" type="presOf" srcId="{4E680E6B-A77E-4CDB-857B-86CB3308FEBE}" destId="{0427B5F6-592F-4831-B98A-8DEBD0D4AC45}" srcOrd="1" destOrd="0" presId="urn:microsoft.com/office/officeart/2005/8/layout/target3"/>
    <dgm:cxn modelId="{1BDF3EA8-DD9C-4CB2-B7D9-C06171B60426}" type="presParOf" srcId="{1F0D4154-D126-44EE-B276-8ABBD1B8C5B4}" destId="{E85FFBC7-B983-47E4-ABE0-04A2B3BBB3BA}" srcOrd="0" destOrd="0" presId="urn:microsoft.com/office/officeart/2005/8/layout/target3"/>
    <dgm:cxn modelId="{E79329EE-BC56-44BB-9D65-15866BBF10E7}" type="presParOf" srcId="{1F0D4154-D126-44EE-B276-8ABBD1B8C5B4}" destId="{5C55B56B-15BC-4425-841A-299E1603C984}" srcOrd="1" destOrd="0" presId="urn:microsoft.com/office/officeart/2005/8/layout/target3"/>
    <dgm:cxn modelId="{874CCE79-9FA0-4A56-ACA8-91CE12243E3A}" type="presParOf" srcId="{1F0D4154-D126-44EE-B276-8ABBD1B8C5B4}" destId="{0998E9DC-515C-45E5-9E51-BBF4790385B5}" srcOrd="2" destOrd="0" presId="urn:microsoft.com/office/officeart/2005/8/layout/target3"/>
    <dgm:cxn modelId="{8C478B05-813B-4A13-A18E-8E4DFA400CA9}" type="presParOf" srcId="{1F0D4154-D126-44EE-B276-8ABBD1B8C5B4}" destId="{C9C5CB14-8287-4F78-8064-4BFE775B0E0A}" srcOrd="3" destOrd="0" presId="urn:microsoft.com/office/officeart/2005/8/layout/target3"/>
    <dgm:cxn modelId="{63920429-5621-4BCC-BC0B-E727C9D3FE50}" type="presParOf" srcId="{1F0D4154-D126-44EE-B276-8ABBD1B8C5B4}" destId="{E90D5BE3-ADF0-4725-BF92-43AFDCB0B28B}" srcOrd="4" destOrd="0" presId="urn:microsoft.com/office/officeart/2005/8/layout/target3"/>
    <dgm:cxn modelId="{3C5BF31D-DDAA-452D-B85F-0C6B48FA065F}" type="presParOf" srcId="{1F0D4154-D126-44EE-B276-8ABBD1B8C5B4}" destId="{603DEA62-72DD-4FD1-9CBB-72B22005132A}" srcOrd="5" destOrd="0" presId="urn:microsoft.com/office/officeart/2005/8/layout/target3"/>
    <dgm:cxn modelId="{702EB9CB-343C-44B1-946C-A8D576FC2D5F}" type="presParOf" srcId="{1F0D4154-D126-44EE-B276-8ABBD1B8C5B4}" destId="{AACBA202-0DD3-482C-8EBC-AFFED36A3A50}" srcOrd="6" destOrd="0" presId="urn:microsoft.com/office/officeart/2005/8/layout/target3"/>
    <dgm:cxn modelId="{69DC3E5C-7543-45E8-9041-BD20AA9250D3}" type="presParOf" srcId="{1F0D4154-D126-44EE-B276-8ABBD1B8C5B4}" destId="{0B8EAB20-6E83-4D61-B66B-B41CF97A2A7A}" srcOrd="7" destOrd="0" presId="urn:microsoft.com/office/officeart/2005/8/layout/target3"/>
    <dgm:cxn modelId="{0D504758-2D3F-4786-8A7A-28CDEBFE99B4}" type="presParOf" srcId="{1F0D4154-D126-44EE-B276-8ABBD1B8C5B4}" destId="{46D4C111-8410-4E5D-BD19-9A660AC7508F}" srcOrd="8" destOrd="0" presId="urn:microsoft.com/office/officeart/2005/8/layout/target3"/>
    <dgm:cxn modelId="{F5CDC6FB-CD4C-48B2-8190-22DEAC939779}" type="presParOf" srcId="{1F0D4154-D126-44EE-B276-8ABBD1B8C5B4}" destId="{13DF14EE-806A-4396-A8CD-53DC2F2689E4}" srcOrd="9" destOrd="0" presId="urn:microsoft.com/office/officeart/2005/8/layout/target3"/>
    <dgm:cxn modelId="{617EC6F9-F8E1-4F98-806C-7D555F779DDC}" type="presParOf" srcId="{1F0D4154-D126-44EE-B276-8ABBD1B8C5B4}" destId="{6D63B568-3B0A-498E-91E2-F6E2B144BB73}" srcOrd="10" destOrd="0" presId="urn:microsoft.com/office/officeart/2005/8/layout/target3"/>
    <dgm:cxn modelId="{4BD8EE07-A28A-45B7-84B1-01D6C3436F34}" type="presParOf" srcId="{1F0D4154-D126-44EE-B276-8ABBD1B8C5B4}" destId="{0427B5F6-592F-4831-B98A-8DEBD0D4AC4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620722-3F5A-492B-825D-E54D590599C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B257E9-2495-416F-B39A-0CCEB7B72FBC}">
      <dgm:prSet/>
      <dgm:spPr/>
      <dgm:t>
        <a:bodyPr/>
        <a:lstStyle/>
        <a:p>
          <a:pPr rtl="0"/>
          <a:r>
            <a:rPr lang="es-MX" smtClean="0"/>
            <a:t>Pinturas, lacas, barnices y similares, a base de nitrocelulosa, con más de 40% en peso de solvente.</a:t>
          </a:r>
          <a:endParaRPr lang="en-US"/>
        </a:p>
      </dgm:t>
    </dgm:pt>
    <dgm:pt modelId="{BE21BB78-14F9-41DA-8439-F5193A2D38C4}" type="parTrans" cxnId="{A83D0C2F-0969-4DA8-AA26-9A7228F5C33B}">
      <dgm:prSet/>
      <dgm:spPr/>
      <dgm:t>
        <a:bodyPr/>
        <a:lstStyle/>
        <a:p>
          <a:endParaRPr lang="es-ES"/>
        </a:p>
      </dgm:t>
    </dgm:pt>
    <dgm:pt modelId="{60833174-9EC9-4CEC-8B78-4CB40622BBAF}" type="sibTrans" cxnId="{A83D0C2F-0969-4DA8-AA26-9A7228F5C33B}">
      <dgm:prSet/>
      <dgm:spPr/>
      <dgm:t>
        <a:bodyPr/>
        <a:lstStyle/>
        <a:p>
          <a:endParaRPr lang="es-ES"/>
        </a:p>
      </dgm:t>
    </dgm:pt>
    <dgm:pt modelId="{874C1E11-8ACF-4FBB-A751-1B42D25F7FA1}">
      <dgm:prSet/>
      <dgm:spPr/>
      <dgm:t>
        <a:bodyPr/>
        <a:lstStyle/>
        <a:p>
          <a:pPr rtl="0"/>
          <a:r>
            <a:rPr lang="es-MX" smtClean="0"/>
            <a:t>Fertilizantes con no más de 65% de nitrato de amonio y 0,2% de sustancias orgánicas en sus componentes.</a:t>
          </a:r>
          <a:endParaRPr lang="en-US"/>
        </a:p>
      </dgm:t>
    </dgm:pt>
    <dgm:pt modelId="{77AE34AB-CF42-4BCE-B342-31CE651D007D}" type="parTrans" cxnId="{5175CCDF-35D8-4106-A12F-0F9994A609F4}">
      <dgm:prSet/>
      <dgm:spPr/>
      <dgm:t>
        <a:bodyPr/>
        <a:lstStyle/>
        <a:p>
          <a:endParaRPr lang="es-ES"/>
        </a:p>
      </dgm:t>
    </dgm:pt>
    <dgm:pt modelId="{9062EA42-83A1-42F5-A39C-D1D2FE0259E4}" type="sibTrans" cxnId="{5175CCDF-35D8-4106-A12F-0F9994A609F4}">
      <dgm:prSet/>
      <dgm:spPr/>
      <dgm:t>
        <a:bodyPr/>
        <a:lstStyle/>
        <a:p>
          <a:endParaRPr lang="es-ES"/>
        </a:p>
      </dgm:t>
    </dgm:pt>
    <dgm:pt modelId="{CD5E2FD3-5F40-4C7F-A356-563CC200C782}" type="pres">
      <dgm:prSet presAssocID="{0C620722-3F5A-492B-825D-E54D590599C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DEC892-E3E6-4323-944E-30B5F2FDEC27}" type="pres">
      <dgm:prSet presAssocID="{C6B257E9-2495-416F-B39A-0CCEB7B72FBC}" presName="composite" presStyleCnt="0"/>
      <dgm:spPr/>
    </dgm:pt>
    <dgm:pt modelId="{2E57E7FA-E6A6-4753-A1D5-D277F09A59AC}" type="pres">
      <dgm:prSet presAssocID="{C6B257E9-2495-416F-B39A-0CCEB7B72FBC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E38B7BF9-0E56-45FE-979A-1801BBF50805}" type="pres">
      <dgm:prSet presAssocID="{C6B257E9-2495-416F-B39A-0CCEB7B72FBC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37E07B-1339-43B7-985A-C59D872C106B}" type="pres">
      <dgm:prSet presAssocID="{60833174-9EC9-4CEC-8B78-4CB40622BBAF}" presName="spacing" presStyleCnt="0"/>
      <dgm:spPr/>
    </dgm:pt>
    <dgm:pt modelId="{201D11AD-E3FA-40D9-9E0E-D12BF6ADCFFB}" type="pres">
      <dgm:prSet presAssocID="{874C1E11-8ACF-4FBB-A751-1B42D25F7FA1}" presName="composite" presStyleCnt="0"/>
      <dgm:spPr/>
    </dgm:pt>
    <dgm:pt modelId="{71436B76-B2E9-4AFB-97EF-781D85976EC8}" type="pres">
      <dgm:prSet presAssocID="{874C1E11-8ACF-4FBB-A751-1B42D25F7FA1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3EA3252C-E102-4694-8F6D-A85A6A2B8E9F}" type="pres">
      <dgm:prSet presAssocID="{874C1E11-8ACF-4FBB-A751-1B42D25F7FA1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3D0C2F-0969-4DA8-AA26-9A7228F5C33B}" srcId="{0C620722-3F5A-492B-825D-E54D590599CC}" destId="{C6B257E9-2495-416F-B39A-0CCEB7B72FBC}" srcOrd="0" destOrd="0" parTransId="{BE21BB78-14F9-41DA-8439-F5193A2D38C4}" sibTransId="{60833174-9EC9-4CEC-8B78-4CB40622BBAF}"/>
    <dgm:cxn modelId="{5175CCDF-35D8-4106-A12F-0F9994A609F4}" srcId="{0C620722-3F5A-492B-825D-E54D590599CC}" destId="{874C1E11-8ACF-4FBB-A751-1B42D25F7FA1}" srcOrd="1" destOrd="0" parTransId="{77AE34AB-CF42-4BCE-B342-31CE651D007D}" sibTransId="{9062EA42-83A1-42F5-A39C-D1D2FE0259E4}"/>
    <dgm:cxn modelId="{580BAEDA-5908-4BC2-850D-848AE0B0D1E6}" type="presOf" srcId="{C6B257E9-2495-416F-B39A-0CCEB7B72FBC}" destId="{E38B7BF9-0E56-45FE-979A-1801BBF50805}" srcOrd="0" destOrd="0" presId="urn:microsoft.com/office/officeart/2005/8/layout/vList3"/>
    <dgm:cxn modelId="{12CBF9B6-0902-4350-A116-A71BA8E9D817}" type="presOf" srcId="{874C1E11-8ACF-4FBB-A751-1B42D25F7FA1}" destId="{3EA3252C-E102-4694-8F6D-A85A6A2B8E9F}" srcOrd="0" destOrd="0" presId="urn:microsoft.com/office/officeart/2005/8/layout/vList3"/>
    <dgm:cxn modelId="{E420DDB4-CF2C-40C4-97C0-90F246742237}" type="presOf" srcId="{0C620722-3F5A-492B-825D-E54D590599CC}" destId="{CD5E2FD3-5F40-4C7F-A356-563CC200C782}" srcOrd="0" destOrd="0" presId="urn:microsoft.com/office/officeart/2005/8/layout/vList3"/>
    <dgm:cxn modelId="{D4272C0F-0136-4E55-8466-40AEDCBFA991}" type="presParOf" srcId="{CD5E2FD3-5F40-4C7F-A356-563CC200C782}" destId="{63DEC892-E3E6-4323-944E-30B5F2FDEC27}" srcOrd="0" destOrd="0" presId="urn:microsoft.com/office/officeart/2005/8/layout/vList3"/>
    <dgm:cxn modelId="{BDDC6609-3A71-4009-8D54-D985C66C98CD}" type="presParOf" srcId="{63DEC892-E3E6-4323-944E-30B5F2FDEC27}" destId="{2E57E7FA-E6A6-4753-A1D5-D277F09A59AC}" srcOrd="0" destOrd="0" presId="urn:microsoft.com/office/officeart/2005/8/layout/vList3"/>
    <dgm:cxn modelId="{953B1BAA-BC36-45DE-B65E-30DBFAA7E98A}" type="presParOf" srcId="{63DEC892-E3E6-4323-944E-30B5F2FDEC27}" destId="{E38B7BF9-0E56-45FE-979A-1801BBF50805}" srcOrd="1" destOrd="0" presId="urn:microsoft.com/office/officeart/2005/8/layout/vList3"/>
    <dgm:cxn modelId="{842EF44A-BC07-423A-A734-37531D1F5EBD}" type="presParOf" srcId="{CD5E2FD3-5F40-4C7F-A356-563CC200C782}" destId="{A037E07B-1339-43B7-985A-C59D872C106B}" srcOrd="1" destOrd="0" presId="urn:microsoft.com/office/officeart/2005/8/layout/vList3"/>
    <dgm:cxn modelId="{8AD1BEDD-8856-4427-9020-5D17E2687A03}" type="presParOf" srcId="{CD5E2FD3-5F40-4C7F-A356-563CC200C782}" destId="{201D11AD-E3FA-40D9-9E0E-D12BF6ADCFFB}" srcOrd="2" destOrd="0" presId="urn:microsoft.com/office/officeart/2005/8/layout/vList3"/>
    <dgm:cxn modelId="{C50DACA3-CBFF-4741-9D9D-BF9EDD61368B}" type="presParOf" srcId="{201D11AD-E3FA-40D9-9E0E-D12BF6ADCFFB}" destId="{71436B76-B2E9-4AFB-97EF-781D85976EC8}" srcOrd="0" destOrd="0" presId="urn:microsoft.com/office/officeart/2005/8/layout/vList3"/>
    <dgm:cxn modelId="{8C03F6B3-EE8C-4E5D-90D2-4BC4D9C3FE42}" type="presParOf" srcId="{201D11AD-E3FA-40D9-9E0E-D12BF6ADCFFB}" destId="{3EA3252C-E102-4694-8F6D-A85A6A2B8E9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1CF8CE-0D9F-404A-B01C-8BAC86A6532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DFBEC829-7CAE-484E-875E-CD3369A3B03A}">
      <dgm:prSet/>
      <dgm:spPr/>
      <dgm:t>
        <a:bodyPr/>
        <a:lstStyle/>
        <a:p>
          <a:pPr rtl="0"/>
          <a:r>
            <a:rPr lang="es-MX" smtClean="0"/>
            <a:t>Por su naturaleza explosiva</a:t>
          </a:r>
          <a:endParaRPr lang="en-US"/>
        </a:p>
      </dgm:t>
    </dgm:pt>
    <dgm:pt modelId="{A07B5CB4-7288-4A8D-94C8-FB0838F15DBB}" type="parTrans" cxnId="{BA4A5E9F-E43A-46B4-9013-8E990F868AB7}">
      <dgm:prSet/>
      <dgm:spPr/>
      <dgm:t>
        <a:bodyPr/>
        <a:lstStyle/>
        <a:p>
          <a:endParaRPr lang="es-ES"/>
        </a:p>
      </dgm:t>
    </dgm:pt>
    <dgm:pt modelId="{E6E60F68-756E-42B6-B74D-C5DB0C6F0975}" type="sibTrans" cxnId="{BA4A5E9F-E43A-46B4-9013-8E990F868AB7}">
      <dgm:prSet/>
      <dgm:spPr/>
      <dgm:t>
        <a:bodyPr/>
        <a:lstStyle/>
        <a:p>
          <a:endParaRPr lang="es-ES"/>
        </a:p>
      </dgm:t>
    </dgm:pt>
    <dgm:pt modelId="{F74B58F8-93B8-4AA5-B6E5-66796B9B7B34}">
      <dgm:prSet/>
      <dgm:spPr/>
      <dgm:t>
        <a:bodyPr/>
        <a:lstStyle/>
        <a:p>
          <a:pPr rtl="0"/>
          <a:r>
            <a:rPr lang="es-MX" smtClean="0"/>
            <a:t>Deflagrantes</a:t>
          </a:r>
          <a:endParaRPr lang="en-US"/>
        </a:p>
      </dgm:t>
    </dgm:pt>
    <dgm:pt modelId="{D5D95557-532C-4216-90F6-5E2FE124321C}" type="parTrans" cxnId="{13E6500D-05AC-400F-8987-B56125862D9C}">
      <dgm:prSet/>
      <dgm:spPr/>
      <dgm:t>
        <a:bodyPr/>
        <a:lstStyle/>
        <a:p>
          <a:endParaRPr lang="es-ES"/>
        </a:p>
      </dgm:t>
    </dgm:pt>
    <dgm:pt modelId="{54B11448-B247-4389-972B-58BFD04AA357}" type="sibTrans" cxnId="{13E6500D-05AC-400F-8987-B56125862D9C}">
      <dgm:prSet/>
      <dgm:spPr/>
      <dgm:t>
        <a:bodyPr/>
        <a:lstStyle/>
        <a:p>
          <a:endParaRPr lang="es-ES"/>
        </a:p>
      </dgm:t>
    </dgm:pt>
    <dgm:pt modelId="{13415376-1D02-4F1F-9689-FF51B2C53B22}">
      <dgm:prSet/>
      <dgm:spPr/>
      <dgm:t>
        <a:bodyPr/>
        <a:lstStyle/>
        <a:p>
          <a:pPr rtl="0"/>
          <a:r>
            <a:rPr lang="es-MX" smtClean="0"/>
            <a:t>Detonantes</a:t>
          </a:r>
          <a:endParaRPr lang="en-US"/>
        </a:p>
      </dgm:t>
    </dgm:pt>
    <dgm:pt modelId="{1F212B36-5566-498E-BAEB-E4147C9EB607}" type="parTrans" cxnId="{39862CFB-5F8C-49A6-9262-13AF7A7F2D90}">
      <dgm:prSet/>
      <dgm:spPr/>
      <dgm:t>
        <a:bodyPr/>
        <a:lstStyle/>
        <a:p>
          <a:endParaRPr lang="es-ES"/>
        </a:p>
      </dgm:t>
    </dgm:pt>
    <dgm:pt modelId="{284C5467-06E6-4F85-A8FD-88CDD22E7289}" type="sibTrans" cxnId="{39862CFB-5F8C-49A6-9262-13AF7A7F2D90}">
      <dgm:prSet/>
      <dgm:spPr/>
      <dgm:t>
        <a:bodyPr/>
        <a:lstStyle/>
        <a:p>
          <a:endParaRPr lang="es-ES"/>
        </a:p>
      </dgm:t>
    </dgm:pt>
    <dgm:pt modelId="{41799CF4-95FD-40AB-ACB5-D6B8ABE6B0D6}">
      <dgm:prSet/>
      <dgm:spPr/>
      <dgm:t>
        <a:bodyPr/>
        <a:lstStyle/>
        <a:p>
          <a:pPr rtl="0"/>
          <a:r>
            <a:rPr lang="es-MX" smtClean="0"/>
            <a:t>Por su sensibilidad</a:t>
          </a:r>
          <a:endParaRPr lang="en-US"/>
        </a:p>
      </dgm:t>
    </dgm:pt>
    <dgm:pt modelId="{3554D71C-4E81-4090-88A2-DBFDEF11BB6C}" type="parTrans" cxnId="{6622934F-EF35-49F3-94EB-5DFA5442A064}">
      <dgm:prSet/>
      <dgm:spPr/>
      <dgm:t>
        <a:bodyPr/>
        <a:lstStyle/>
        <a:p>
          <a:endParaRPr lang="es-ES"/>
        </a:p>
      </dgm:t>
    </dgm:pt>
    <dgm:pt modelId="{1EB989CE-4BD8-42F6-9D9B-58D631C8917A}" type="sibTrans" cxnId="{6622934F-EF35-49F3-94EB-5DFA5442A064}">
      <dgm:prSet/>
      <dgm:spPr/>
      <dgm:t>
        <a:bodyPr/>
        <a:lstStyle/>
        <a:p>
          <a:endParaRPr lang="es-ES"/>
        </a:p>
      </dgm:t>
    </dgm:pt>
    <dgm:pt modelId="{735F1252-D893-4CD1-BC82-8040714B910A}">
      <dgm:prSet/>
      <dgm:spPr/>
      <dgm:t>
        <a:bodyPr/>
        <a:lstStyle/>
        <a:p>
          <a:pPr rtl="0"/>
          <a:r>
            <a:rPr lang="es-MX" smtClean="0"/>
            <a:t>Primarios</a:t>
          </a:r>
          <a:endParaRPr lang="en-US"/>
        </a:p>
      </dgm:t>
    </dgm:pt>
    <dgm:pt modelId="{4DFC2434-038B-4D4C-9C25-7146CBE1BCD9}" type="parTrans" cxnId="{9260F301-8332-4CE8-BC64-1D6FB62D1ED2}">
      <dgm:prSet/>
      <dgm:spPr/>
      <dgm:t>
        <a:bodyPr/>
        <a:lstStyle/>
        <a:p>
          <a:endParaRPr lang="es-ES"/>
        </a:p>
      </dgm:t>
    </dgm:pt>
    <dgm:pt modelId="{8642709F-8C09-4650-899B-F415EFDEBE95}" type="sibTrans" cxnId="{9260F301-8332-4CE8-BC64-1D6FB62D1ED2}">
      <dgm:prSet/>
      <dgm:spPr/>
      <dgm:t>
        <a:bodyPr/>
        <a:lstStyle/>
        <a:p>
          <a:endParaRPr lang="es-ES"/>
        </a:p>
      </dgm:t>
    </dgm:pt>
    <dgm:pt modelId="{1B6E053D-F28D-4525-90DE-1743218F9149}">
      <dgm:prSet/>
      <dgm:spPr/>
      <dgm:t>
        <a:bodyPr/>
        <a:lstStyle/>
        <a:p>
          <a:pPr rtl="0"/>
          <a:r>
            <a:rPr lang="es-MX" smtClean="0"/>
            <a:t>Secundarios</a:t>
          </a:r>
          <a:endParaRPr lang="en-US"/>
        </a:p>
      </dgm:t>
    </dgm:pt>
    <dgm:pt modelId="{392B7609-1A82-4B13-B467-478EFDAF518C}" type="parTrans" cxnId="{48E7ACAF-3CF3-4965-9F5D-08407A371BDC}">
      <dgm:prSet/>
      <dgm:spPr/>
      <dgm:t>
        <a:bodyPr/>
        <a:lstStyle/>
        <a:p>
          <a:endParaRPr lang="es-ES"/>
        </a:p>
      </dgm:t>
    </dgm:pt>
    <dgm:pt modelId="{7F150133-F1D9-419F-95C0-90C0F1B25105}" type="sibTrans" cxnId="{48E7ACAF-3CF3-4965-9F5D-08407A371BDC}">
      <dgm:prSet/>
      <dgm:spPr/>
      <dgm:t>
        <a:bodyPr/>
        <a:lstStyle/>
        <a:p>
          <a:endParaRPr lang="es-ES"/>
        </a:p>
      </dgm:t>
    </dgm:pt>
    <dgm:pt modelId="{CD573AB3-80EC-4E22-B0BF-51D487A348BA}">
      <dgm:prSet/>
      <dgm:spPr/>
      <dgm:t>
        <a:bodyPr/>
        <a:lstStyle/>
        <a:p>
          <a:pPr rtl="0"/>
          <a:r>
            <a:rPr lang="es-MX" smtClean="0"/>
            <a:t>Terciarios</a:t>
          </a:r>
          <a:endParaRPr lang="en-US"/>
        </a:p>
      </dgm:t>
    </dgm:pt>
    <dgm:pt modelId="{4AF79F1D-674D-4B16-A5E0-A3D92C1A76E2}" type="parTrans" cxnId="{E983188C-22D9-4629-A5FF-0FF5E0B9A787}">
      <dgm:prSet/>
      <dgm:spPr/>
      <dgm:t>
        <a:bodyPr/>
        <a:lstStyle/>
        <a:p>
          <a:endParaRPr lang="es-ES"/>
        </a:p>
      </dgm:t>
    </dgm:pt>
    <dgm:pt modelId="{2F12C187-E8DA-489C-86BA-51799566DA7D}" type="sibTrans" cxnId="{E983188C-22D9-4629-A5FF-0FF5E0B9A787}">
      <dgm:prSet/>
      <dgm:spPr/>
      <dgm:t>
        <a:bodyPr/>
        <a:lstStyle/>
        <a:p>
          <a:endParaRPr lang="es-ES"/>
        </a:p>
      </dgm:t>
    </dgm:pt>
    <dgm:pt modelId="{3763A5F5-AEAD-4D1E-AC48-747035863C8E}">
      <dgm:prSet/>
      <dgm:spPr/>
      <dgm:t>
        <a:bodyPr/>
        <a:lstStyle/>
        <a:p>
          <a:pPr rtl="0"/>
          <a:r>
            <a:rPr lang="es-MX" smtClean="0"/>
            <a:t>Por su utilización</a:t>
          </a:r>
          <a:endParaRPr lang="en-US"/>
        </a:p>
      </dgm:t>
    </dgm:pt>
    <dgm:pt modelId="{BDBB8EC5-ED06-4C14-BB9F-9E60A6455A80}" type="parTrans" cxnId="{B4A7CEDA-F34B-4BEE-8EB8-F05610EE023D}">
      <dgm:prSet/>
      <dgm:spPr/>
      <dgm:t>
        <a:bodyPr/>
        <a:lstStyle/>
        <a:p>
          <a:endParaRPr lang="es-ES"/>
        </a:p>
      </dgm:t>
    </dgm:pt>
    <dgm:pt modelId="{E8346621-B45C-4341-9BCF-092DB2793694}" type="sibTrans" cxnId="{B4A7CEDA-F34B-4BEE-8EB8-F05610EE023D}">
      <dgm:prSet/>
      <dgm:spPr/>
      <dgm:t>
        <a:bodyPr/>
        <a:lstStyle/>
        <a:p>
          <a:endParaRPr lang="es-ES"/>
        </a:p>
      </dgm:t>
    </dgm:pt>
    <dgm:pt modelId="{3DDF04D9-14C5-4C0E-A6CD-C64FA1C7E1BD}">
      <dgm:prSet/>
      <dgm:spPr/>
      <dgm:t>
        <a:bodyPr/>
        <a:lstStyle/>
        <a:p>
          <a:pPr rtl="0"/>
          <a:r>
            <a:rPr lang="es-MX" smtClean="0"/>
            <a:t>Iniciador</a:t>
          </a:r>
          <a:endParaRPr lang="en-US"/>
        </a:p>
      </dgm:t>
    </dgm:pt>
    <dgm:pt modelId="{BB7E021F-2461-4703-82AA-10BB980CF4AF}" type="parTrans" cxnId="{9CA22869-9214-43BA-804B-3FE37A673831}">
      <dgm:prSet/>
      <dgm:spPr/>
      <dgm:t>
        <a:bodyPr/>
        <a:lstStyle/>
        <a:p>
          <a:endParaRPr lang="es-ES"/>
        </a:p>
      </dgm:t>
    </dgm:pt>
    <dgm:pt modelId="{B85131F2-568B-47A9-9C90-63B1E67BF5EF}" type="sibTrans" cxnId="{9CA22869-9214-43BA-804B-3FE37A673831}">
      <dgm:prSet/>
      <dgm:spPr/>
      <dgm:t>
        <a:bodyPr/>
        <a:lstStyle/>
        <a:p>
          <a:endParaRPr lang="es-ES"/>
        </a:p>
      </dgm:t>
    </dgm:pt>
    <dgm:pt modelId="{8365FD29-569E-4EB0-9504-D9E6929B5CC8}">
      <dgm:prSet/>
      <dgm:spPr/>
      <dgm:t>
        <a:bodyPr/>
        <a:lstStyle/>
        <a:p>
          <a:pPr rtl="0"/>
          <a:r>
            <a:rPr lang="es-MX" smtClean="0"/>
            <a:t>Carga</a:t>
          </a:r>
          <a:endParaRPr lang="en-US"/>
        </a:p>
      </dgm:t>
    </dgm:pt>
    <dgm:pt modelId="{83B9A187-E883-44D7-984F-62250EFE7D9D}" type="parTrans" cxnId="{AE59B0D0-5AD6-4C56-9AD5-774B0083F819}">
      <dgm:prSet/>
      <dgm:spPr/>
      <dgm:t>
        <a:bodyPr/>
        <a:lstStyle/>
        <a:p>
          <a:endParaRPr lang="es-ES"/>
        </a:p>
      </dgm:t>
    </dgm:pt>
    <dgm:pt modelId="{E44EFA14-C2C8-429C-8703-527C9B58428C}" type="sibTrans" cxnId="{AE59B0D0-5AD6-4C56-9AD5-774B0083F819}">
      <dgm:prSet/>
      <dgm:spPr/>
      <dgm:t>
        <a:bodyPr/>
        <a:lstStyle/>
        <a:p>
          <a:endParaRPr lang="es-ES"/>
        </a:p>
      </dgm:t>
    </dgm:pt>
    <dgm:pt modelId="{4854062C-1EF1-4FB4-9427-D592E28FCEF3}">
      <dgm:prSet/>
      <dgm:spPr/>
      <dgm:t>
        <a:bodyPr/>
        <a:lstStyle/>
        <a:p>
          <a:pPr rtl="0"/>
          <a:r>
            <a:rPr lang="es-MX" smtClean="0"/>
            <a:t>Multiplicador</a:t>
          </a:r>
          <a:endParaRPr lang="en-US"/>
        </a:p>
      </dgm:t>
    </dgm:pt>
    <dgm:pt modelId="{8BCA7666-2312-4D1F-99F2-2F6AB18503E6}" type="parTrans" cxnId="{8BD38CCE-2F51-4F61-A6FF-F5D3F54DDBDA}">
      <dgm:prSet/>
      <dgm:spPr/>
      <dgm:t>
        <a:bodyPr/>
        <a:lstStyle/>
        <a:p>
          <a:endParaRPr lang="es-ES"/>
        </a:p>
      </dgm:t>
    </dgm:pt>
    <dgm:pt modelId="{01070861-093E-41F9-BF84-497A35842C68}" type="sibTrans" cxnId="{8BD38CCE-2F51-4F61-A6FF-F5D3F54DDBDA}">
      <dgm:prSet/>
      <dgm:spPr/>
      <dgm:t>
        <a:bodyPr/>
        <a:lstStyle/>
        <a:p>
          <a:endParaRPr lang="es-ES"/>
        </a:p>
      </dgm:t>
    </dgm:pt>
    <dgm:pt modelId="{222E4F24-8899-4452-8418-1790C7694217}">
      <dgm:prSet/>
      <dgm:spPr/>
      <dgm:t>
        <a:bodyPr/>
        <a:lstStyle/>
        <a:p>
          <a:pPr rtl="0"/>
          <a:r>
            <a:rPr lang="es-MX" smtClean="0"/>
            <a:t>Sustancias mezcladas</a:t>
          </a:r>
          <a:endParaRPr lang="en-US"/>
        </a:p>
      </dgm:t>
    </dgm:pt>
    <dgm:pt modelId="{6C5DD5C6-0829-4666-A515-A20E84A433B6}" type="parTrans" cxnId="{56FD0D3E-E1A5-4A66-ADFA-27A285E27034}">
      <dgm:prSet/>
      <dgm:spPr/>
      <dgm:t>
        <a:bodyPr/>
        <a:lstStyle/>
        <a:p>
          <a:endParaRPr lang="es-ES"/>
        </a:p>
      </dgm:t>
    </dgm:pt>
    <dgm:pt modelId="{EFD33F7C-998C-4093-A012-62A245548615}" type="sibTrans" cxnId="{56FD0D3E-E1A5-4A66-ADFA-27A285E27034}">
      <dgm:prSet/>
      <dgm:spPr/>
      <dgm:t>
        <a:bodyPr/>
        <a:lstStyle/>
        <a:p>
          <a:endParaRPr lang="es-ES"/>
        </a:p>
      </dgm:t>
    </dgm:pt>
    <dgm:pt modelId="{C5E95C20-BA32-4D84-A7C8-FE5178319D1B}" type="pres">
      <dgm:prSet presAssocID="{B81CF8CE-0D9F-404A-B01C-8BAC86A653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2B0357-78DD-4F3F-8F84-5C2AA126FB7A}" type="pres">
      <dgm:prSet presAssocID="{DFBEC829-7CAE-484E-875E-CD3369A3B03A}" presName="linNode" presStyleCnt="0"/>
      <dgm:spPr/>
    </dgm:pt>
    <dgm:pt modelId="{D9220148-86C9-4473-B456-A6BE09833310}" type="pres">
      <dgm:prSet presAssocID="{DFBEC829-7CAE-484E-875E-CD3369A3B03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DA9730-6AD6-4FCA-A437-660CF7DB6104}" type="pres">
      <dgm:prSet presAssocID="{DFBEC829-7CAE-484E-875E-CD3369A3B03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3AEF67-5779-4659-B07E-40B6CE38AD87}" type="pres">
      <dgm:prSet presAssocID="{E6E60F68-756E-42B6-B74D-C5DB0C6F0975}" presName="sp" presStyleCnt="0"/>
      <dgm:spPr/>
    </dgm:pt>
    <dgm:pt modelId="{3018AEBF-B0D0-4E50-9EC5-EED0ACE97B7F}" type="pres">
      <dgm:prSet presAssocID="{41799CF4-95FD-40AB-ACB5-D6B8ABE6B0D6}" presName="linNode" presStyleCnt="0"/>
      <dgm:spPr/>
    </dgm:pt>
    <dgm:pt modelId="{655F3F24-AF63-4EFB-80DA-E6BB75A45278}" type="pres">
      <dgm:prSet presAssocID="{41799CF4-95FD-40AB-ACB5-D6B8ABE6B0D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50D05A-3281-48B6-987E-ACD23058CEF5}" type="pres">
      <dgm:prSet presAssocID="{41799CF4-95FD-40AB-ACB5-D6B8ABE6B0D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2EE53C-C45E-4667-BF57-31C8B77BFF6B}" type="pres">
      <dgm:prSet presAssocID="{1EB989CE-4BD8-42F6-9D9B-58D631C8917A}" presName="sp" presStyleCnt="0"/>
      <dgm:spPr/>
    </dgm:pt>
    <dgm:pt modelId="{6078D719-C04E-4BB0-BE44-D707E580AAEB}" type="pres">
      <dgm:prSet presAssocID="{3763A5F5-AEAD-4D1E-AC48-747035863C8E}" presName="linNode" presStyleCnt="0"/>
      <dgm:spPr/>
    </dgm:pt>
    <dgm:pt modelId="{8F80B59E-1C0F-4DA7-8AFE-6E1C8EDE02FC}" type="pres">
      <dgm:prSet presAssocID="{3763A5F5-AEAD-4D1E-AC48-747035863C8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358251-CEEA-4325-84DF-C8C972292271}" type="pres">
      <dgm:prSet presAssocID="{3763A5F5-AEAD-4D1E-AC48-747035863C8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977D0B9-3DA9-4470-8FFB-5D99DB158FCA}" type="presOf" srcId="{B81CF8CE-0D9F-404A-B01C-8BAC86A6532F}" destId="{C5E95C20-BA32-4D84-A7C8-FE5178319D1B}" srcOrd="0" destOrd="0" presId="urn:microsoft.com/office/officeart/2005/8/layout/vList5"/>
    <dgm:cxn modelId="{8BD38CCE-2F51-4F61-A6FF-F5D3F54DDBDA}" srcId="{3763A5F5-AEAD-4D1E-AC48-747035863C8E}" destId="{4854062C-1EF1-4FB4-9427-D592E28FCEF3}" srcOrd="2" destOrd="0" parTransId="{8BCA7666-2312-4D1F-99F2-2F6AB18503E6}" sibTransId="{01070861-093E-41F9-BF84-497A35842C68}"/>
    <dgm:cxn modelId="{BF55A918-3084-4F0C-80E5-6A185EE205A4}" type="presOf" srcId="{F74B58F8-93B8-4AA5-B6E5-66796B9B7B34}" destId="{43DA9730-6AD6-4FCA-A437-660CF7DB6104}" srcOrd="0" destOrd="0" presId="urn:microsoft.com/office/officeart/2005/8/layout/vList5"/>
    <dgm:cxn modelId="{30953296-3491-4551-8D4B-6B23A4F413B4}" type="presOf" srcId="{41799CF4-95FD-40AB-ACB5-D6B8ABE6B0D6}" destId="{655F3F24-AF63-4EFB-80DA-E6BB75A45278}" srcOrd="0" destOrd="0" presId="urn:microsoft.com/office/officeart/2005/8/layout/vList5"/>
    <dgm:cxn modelId="{48E7ACAF-3CF3-4965-9F5D-08407A371BDC}" srcId="{41799CF4-95FD-40AB-ACB5-D6B8ABE6B0D6}" destId="{1B6E053D-F28D-4525-90DE-1743218F9149}" srcOrd="1" destOrd="0" parTransId="{392B7609-1A82-4B13-B467-478EFDAF518C}" sibTransId="{7F150133-F1D9-419F-95C0-90C0F1B25105}"/>
    <dgm:cxn modelId="{6622934F-EF35-49F3-94EB-5DFA5442A064}" srcId="{B81CF8CE-0D9F-404A-B01C-8BAC86A6532F}" destId="{41799CF4-95FD-40AB-ACB5-D6B8ABE6B0D6}" srcOrd="1" destOrd="0" parTransId="{3554D71C-4E81-4090-88A2-DBFDEF11BB6C}" sibTransId="{1EB989CE-4BD8-42F6-9D9B-58D631C8917A}"/>
    <dgm:cxn modelId="{4AB413E0-768F-449A-850B-4B281147EC43}" type="presOf" srcId="{CD573AB3-80EC-4E22-B0BF-51D487A348BA}" destId="{0150D05A-3281-48B6-987E-ACD23058CEF5}" srcOrd="0" destOrd="2" presId="urn:microsoft.com/office/officeart/2005/8/layout/vList5"/>
    <dgm:cxn modelId="{7A74DE6E-CADA-4438-B94A-881C22345A5F}" type="presOf" srcId="{222E4F24-8899-4452-8418-1790C7694217}" destId="{71358251-CEEA-4325-84DF-C8C972292271}" srcOrd="0" destOrd="3" presId="urn:microsoft.com/office/officeart/2005/8/layout/vList5"/>
    <dgm:cxn modelId="{8BA31CBA-8DBA-4E51-AA08-B648CE2EE201}" type="presOf" srcId="{1B6E053D-F28D-4525-90DE-1743218F9149}" destId="{0150D05A-3281-48B6-987E-ACD23058CEF5}" srcOrd="0" destOrd="1" presId="urn:microsoft.com/office/officeart/2005/8/layout/vList5"/>
    <dgm:cxn modelId="{B620A883-4084-4A12-894E-B8E796C2A1D0}" type="presOf" srcId="{3763A5F5-AEAD-4D1E-AC48-747035863C8E}" destId="{8F80B59E-1C0F-4DA7-8AFE-6E1C8EDE02FC}" srcOrd="0" destOrd="0" presId="urn:microsoft.com/office/officeart/2005/8/layout/vList5"/>
    <dgm:cxn modelId="{56FD0D3E-E1A5-4A66-ADFA-27A285E27034}" srcId="{3763A5F5-AEAD-4D1E-AC48-747035863C8E}" destId="{222E4F24-8899-4452-8418-1790C7694217}" srcOrd="3" destOrd="0" parTransId="{6C5DD5C6-0829-4666-A515-A20E84A433B6}" sibTransId="{EFD33F7C-998C-4093-A012-62A245548615}"/>
    <dgm:cxn modelId="{13E6500D-05AC-400F-8987-B56125862D9C}" srcId="{DFBEC829-7CAE-484E-875E-CD3369A3B03A}" destId="{F74B58F8-93B8-4AA5-B6E5-66796B9B7B34}" srcOrd="0" destOrd="0" parTransId="{D5D95557-532C-4216-90F6-5E2FE124321C}" sibTransId="{54B11448-B247-4389-972B-58BFD04AA357}"/>
    <dgm:cxn modelId="{3DD228B2-8C4D-4F84-BEE7-11AB4659FADE}" type="presOf" srcId="{735F1252-D893-4CD1-BC82-8040714B910A}" destId="{0150D05A-3281-48B6-987E-ACD23058CEF5}" srcOrd="0" destOrd="0" presId="urn:microsoft.com/office/officeart/2005/8/layout/vList5"/>
    <dgm:cxn modelId="{9260F301-8332-4CE8-BC64-1D6FB62D1ED2}" srcId="{41799CF4-95FD-40AB-ACB5-D6B8ABE6B0D6}" destId="{735F1252-D893-4CD1-BC82-8040714B910A}" srcOrd="0" destOrd="0" parTransId="{4DFC2434-038B-4D4C-9C25-7146CBE1BCD9}" sibTransId="{8642709F-8C09-4650-899B-F415EFDEBE95}"/>
    <dgm:cxn modelId="{B4A7CEDA-F34B-4BEE-8EB8-F05610EE023D}" srcId="{B81CF8CE-0D9F-404A-B01C-8BAC86A6532F}" destId="{3763A5F5-AEAD-4D1E-AC48-747035863C8E}" srcOrd="2" destOrd="0" parTransId="{BDBB8EC5-ED06-4C14-BB9F-9E60A6455A80}" sibTransId="{E8346621-B45C-4341-9BCF-092DB2793694}"/>
    <dgm:cxn modelId="{AE59B0D0-5AD6-4C56-9AD5-774B0083F819}" srcId="{3763A5F5-AEAD-4D1E-AC48-747035863C8E}" destId="{8365FD29-569E-4EB0-9504-D9E6929B5CC8}" srcOrd="1" destOrd="0" parTransId="{83B9A187-E883-44D7-984F-62250EFE7D9D}" sibTransId="{E44EFA14-C2C8-429C-8703-527C9B58428C}"/>
    <dgm:cxn modelId="{BA4A5E9F-E43A-46B4-9013-8E990F868AB7}" srcId="{B81CF8CE-0D9F-404A-B01C-8BAC86A6532F}" destId="{DFBEC829-7CAE-484E-875E-CD3369A3B03A}" srcOrd="0" destOrd="0" parTransId="{A07B5CB4-7288-4A8D-94C8-FB0838F15DBB}" sibTransId="{E6E60F68-756E-42B6-B74D-C5DB0C6F0975}"/>
    <dgm:cxn modelId="{9CA22869-9214-43BA-804B-3FE37A673831}" srcId="{3763A5F5-AEAD-4D1E-AC48-747035863C8E}" destId="{3DDF04D9-14C5-4C0E-A6CD-C64FA1C7E1BD}" srcOrd="0" destOrd="0" parTransId="{BB7E021F-2461-4703-82AA-10BB980CF4AF}" sibTransId="{B85131F2-568B-47A9-9C90-63B1E67BF5EF}"/>
    <dgm:cxn modelId="{39862CFB-5F8C-49A6-9262-13AF7A7F2D90}" srcId="{DFBEC829-7CAE-484E-875E-CD3369A3B03A}" destId="{13415376-1D02-4F1F-9689-FF51B2C53B22}" srcOrd="1" destOrd="0" parTransId="{1F212B36-5566-498E-BAEB-E4147C9EB607}" sibTransId="{284C5467-06E6-4F85-A8FD-88CDD22E7289}"/>
    <dgm:cxn modelId="{FBBA5F99-6A39-48C8-B1B3-553A4C8968AA}" type="presOf" srcId="{8365FD29-569E-4EB0-9504-D9E6929B5CC8}" destId="{71358251-CEEA-4325-84DF-C8C972292271}" srcOrd="0" destOrd="1" presId="urn:microsoft.com/office/officeart/2005/8/layout/vList5"/>
    <dgm:cxn modelId="{51F81A56-3249-40CE-A202-CFAEB85C6AE5}" type="presOf" srcId="{4854062C-1EF1-4FB4-9427-D592E28FCEF3}" destId="{71358251-CEEA-4325-84DF-C8C972292271}" srcOrd="0" destOrd="2" presId="urn:microsoft.com/office/officeart/2005/8/layout/vList5"/>
    <dgm:cxn modelId="{997ABB1B-915A-4003-908E-9ED854E3B6B7}" type="presOf" srcId="{13415376-1D02-4F1F-9689-FF51B2C53B22}" destId="{43DA9730-6AD6-4FCA-A437-660CF7DB6104}" srcOrd="0" destOrd="1" presId="urn:microsoft.com/office/officeart/2005/8/layout/vList5"/>
    <dgm:cxn modelId="{CB096ED6-AB0F-423C-A730-6965F7B1C268}" type="presOf" srcId="{DFBEC829-7CAE-484E-875E-CD3369A3B03A}" destId="{D9220148-86C9-4473-B456-A6BE09833310}" srcOrd="0" destOrd="0" presId="urn:microsoft.com/office/officeart/2005/8/layout/vList5"/>
    <dgm:cxn modelId="{AC021A55-EB78-4E60-94E9-CE7C6DD80012}" type="presOf" srcId="{3DDF04D9-14C5-4C0E-A6CD-C64FA1C7E1BD}" destId="{71358251-CEEA-4325-84DF-C8C972292271}" srcOrd="0" destOrd="0" presId="urn:microsoft.com/office/officeart/2005/8/layout/vList5"/>
    <dgm:cxn modelId="{E983188C-22D9-4629-A5FF-0FF5E0B9A787}" srcId="{41799CF4-95FD-40AB-ACB5-D6B8ABE6B0D6}" destId="{CD573AB3-80EC-4E22-B0BF-51D487A348BA}" srcOrd="2" destOrd="0" parTransId="{4AF79F1D-674D-4B16-A5E0-A3D92C1A76E2}" sibTransId="{2F12C187-E8DA-489C-86BA-51799566DA7D}"/>
    <dgm:cxn modelId="{2DC6B278-54BB-4A18-B320-93C3DE3590C7}" type="presParOf" srcId="{C5E95C20-BA32-4D84-A7C8-FE5178319D1B}" destId="{FE2B0357-78DD-4F3F-8F84-5C2AA126FB7A}" srcOrd="0" destOrd="0" presId="urn:microsoft.com/office/officeart/2005/8/layout/vList5"/>
    <dgm:cxn modelId="{E3DDCA15-A6FC-4A61-BE72-5B6F2C58ACBF}" type="presParOf" srcId="{FE2B0357-78DD-4F3F-8F84-5C2AA126FB7A}" destId="{D9220148-86C9-4473-B456-A6BE09833310}" srcOrd="0" destOrd="0" presId="urn:microsoft.com/office/officeart/2005/8/layout/vList5"/>
    <dgm:cxn modelId="{87643EA5-98F6-485B-9C67-6DEAA730DCF0}" type="presParOf" srcId="{FE2B0357-78DD-4F3F-8F84-5C2AA126FB7A}" destId="{43DA9730-6AD6-4FCA-A437-660CF7DB6104}" srcOrd="1" destOrd="0" presId="urn:microsoft.com/office/officeart/2005/8/layout/vList5"/>
    <dgm:cxn modelId="{9D3910FD-498A-4F2F-A4D4-69149F64A545}" type="presParOf" srcId="{C5E95C20-BA32-4D84-A7C8-FE5178319D1B}" destId="{F13AEF67-5779-4659-B07E-40B6CE38AD87}" srcOrd="1" destOrd="0" presId="urn:microsoft.com/office/officeart/2005/8/layout/vList5"/>
    <dgm:cxn modelId="{04B11C75-312F-408E-81A0-BE84568B1975}" type="presParOf" srcId="{C5E95C20-BA32-4D84-A7C8-FE5178319D1B}" destId="{3018AEBF-B0D0-4E50-9EC5-EED0ACE97B7F}" srcOrd="2" destOrd="0" presId="urn:microsoft.com/office/officeart/2005/8/layout/vList5"/>
    <dgm:cxn modelId="{F6F3967B-4015-4A9D-90C5-7F52C856BC65}" type="presParOf" srcId="{3018AEBF-B0D0-4E50-9EC5-EED0ACE97B7F}" destId="{655F3F24-AF63-4EFB-80DA-E6BB75A45278}" srcOrd="0" destOrd="0" presId="urn:microsoft.com/office/officeart/2005/8/layout/vList5"/>
    <dgm:cxn modelId="{8ACC305B-9E2E-4C3C-9FFF-691D70B94158}" type="presParOf" srcId="{3018AEBF-B0D0-4E50-9EC5-EED0ACE97B7F}" destId="{0150D05A-3281-48B6-987E-ACD23058CEF5}" srcOrd="1" destOrd="0" presId="urn:microsoft.com/office/officeart/2005/8/layout/vList5"/>
    <dgm:cxn modelId="{8AB4C5AE-2EA6-42B5-A4C7-C5D9E22B2EAF}" type="presParOf" srcId="{C5E95C20-BA32-4D84-A7C8-FE5178319D1B}" destId="{B52EE53C-C45E-4667-BF57-31C8B77BFF6B}" srcOrd="3" destOrd="0" presId="urn:microsoft.com/office/officeart/2005/8/layout/vList5"/>
    <dgm:cxn modelId="{C7C05D60-E7A7-47BD-BE5C-D6F7FDCB826A}" type="presParOf" srcId="{C5E95C20-BA32-4D84-A7C8-FE5178319D1B}" destId="{6078D719-C04E-4BB0-BE44-D707E580AAEB}" srcOrd="4" destOrd="0" presId="urn:microsoft.com/office/officeart/2005/8/layout/vList5"/>
    <dgm:cxn modelId="{73B45415-3577-4A32-9944-2A1934DB78E4}" type="presParOf" srcId="{6078D719-C04E-4BB0-BE44-D707E580AAEB}" destId="{8F80B59E-1C0F-4DA7-8AFE-6E1C8EDE02FC}" srcOrd="0" destOrd="0" presId="urn:microsoft.com/office/officeart/2005/8/layout/vList5"/>
    <dgm:cxn modelId="{6864CB93-CAC5-4C81-AB2A-AF28CA62B7C6}" type="presParOf" srcId="{6078D719-C04E-4BB0-BE44-D707E580AAEB}" destId="{71358251-CEEA-4325-84DF-C8C9722922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9EB4D9-38F4-41B3-B9F7-2DBBC70FC3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7CB235D-8631-4E11-8263-89AF1CC34B0B}">
      <dgm:prSet/>
      <dgm:spPr/>
      <dgm:t>
        <a:bodyPr/>
        <a:lstStyle/>
        <a:p>
          <a:pPr rtl="0"/>
          <a:r>
            <a:rPr lang="es-MX" dirty="0" smtClean="0"/>
            <a:t>Solicitado por importadores y fabricadores.</a:t>
          </a:r>
          <a:endParaRPr lang="en-US" dirty="0"/>
        </a:p>
      </dgm:t>
    </dgm:pt>
    <dgm:pt modelId="{D54442E6-F786-45CC-A2BB-104DBBDB04A4}" type="parTrans" cxnId="{FB0CA608-F3B3-46A1-A449-97F1C19822EF}">
      <dgm:prSet/>
      <dgm:spPr/>
      <dgm:t>
        <a:bodyPr/>
        <a:lstStyle/>
        <a:p>
          <a:endParaRPr lang="es-ES"/>
        </a:p>
      </dgm:t>
    </dgm:pt>
    <dgm:pt modelId="{EF2566A0-1B8D-4A68-95AD-5BC87B99FFCC}" type="sibTrans" cxnId="{FB0CA608-F3B3-46A1-A449-97F1C19822EF}">
      <dgm:prSet/>
      <dgm:spPr/>
      <dgm:t>
        <a:bodyPr/>
        <a:lstStyle/>
        <a:p>
          <a:endParaRPr lang="es-ES"/>
        </a:p>
      </dgm:t>
    </dgm:pt>
    <dgm:pt modelId="{B4AB7D86-0323-4E3A-B266-2FB9480EC4C3}">
      <dgm:prSet/>
      <dgm:spPr/>
      <dgm:t>
        <a:bodyPr/>
        <a:lstStyle/>
        <a:p>
          <a:pPr rtl="0"/>
          <a:r>
            <a:rPr lang="es-MX" dirty="0" smtClean="0"/>
            <a:t>Datos necesarios:</a:t>
          </a:r>
          <a:endParaRPr lang="en-US" dirty="0"/>
        </a:p>
      </dgm:t>
    </dgm:pt>
    <dgm:pt modelId="{187FD29C-3E0F-4E82-A06F-F549D145553F}" type="parTrans" cxnId="{AE9D25AB-A4F3-4ED8-9C9B-623860226D2B}">
      <dgm:prSet/>
      <dgm:spPr/>
      <dgm:t>
        <a:bodyPr/>
        <a:lstStyle/>
        <a:p>
          <a:endParaRPr lang="es-ES"/>
        </a:p>
      </dgm:t>
    </dgm:pt>
    <dgm:pt modelId="{F49B01EC-7A2D-4E56-ACCF-DC078FF9AD0A}" type="sibTrans" cxnId="{AE9D25AB-A4F3-4ED8-9C9B-623860226D2B}">
      <dgm:prSet/>
      <dgm:spPr/>
      <dgm:t>
        <a:bodyPr/>
        <a:lstStyle/>
        <a:p>
          <a:endParaRPr lang="es-ES"/>
        </a:p>
      </dgm:t>
    </dgm:pt>
    <dgm:pt modelId="{FDE4243B-C724-4AC5-8D26-ECA74F446DF0}">
      <dgm:prSet/>
      <dgm:spPr/>
      <dgm:t>
        <a:bodyPr/>
        <a:lstStyle/>
        <a:p>
          <a:pPr rtl="0"/>
          <a:r>
            <a:rPr lang="es-MX" smtClean="0"/>
            <a:t>Fábrica que lo produce o producirá. </a:t>
          </a:r>
          <a:endParaRPr lang="en-US"/>
        </a:p>
      </dgm:t>
    </dgm:pt>
    <dgm:pt modelId="{02059894-20A8-408D-B3EC-5FEB1C302315}" type="parTrans" cxnId="{D97AC737-35B0-4A87-9368-5D76C2942333}">
      <dgm:prSet/>
      <dgm:spPr/>
      <dgm:t>
        <a:bodyPr/>
        <a:lstStyle/>
        <a:p>
          <a:endParaRPr lang="es-ES"/>
        </a:p>
      </dgm:t>
    </dgm:pt>
    <dgm:pt modelId="{80E013E0-BA29-4DCB-ACB7-E13AF5195E6D}" type="sibTrans" cxnId="{D97AC737-35B0-4A87-9368-5D76C2942333}">
      <dgm:prSet/>
      <dgm:spPr/>
      <dgm:t>
        <a:bodyPr/>
        <a:lstStyle/>
        <a:p>
          <a:endParaRPr lang="es-ES"/>
        </a:p>
      </dgm:t>
    </dgm:pt>
    <dgm:pt modelId="{E1ADAC0F-71A3-455E-A5B1-095B3B7D2C8B}">
      <dgm:prSet/>
      <dgm:spPr/>
      <dgm:t>
        <a:bodyPr/>
        <a:lstStyle/>
        <a:p>
          <a:pPr rtl="0"/>
          <a:r>
            <a:rPr lang="es-MX" smtClean="0"/>
            <a:t>Designación y marca del explosivo. </a:t>
          </a:r>
          <a:endParaRPr lang="en-US"/>
        </a:p>
      </dgm:t>
    </dgm:pt>
    <dgm:pt modelId="{6BC3709F-0436-443A-8653-D3DB07E5F544}" type="parTrans" cxnId="{84BF098E-174A-4176-BE09-899037B43DB2}">
      <dgm:prSet/>
      <dgm:spPr/>
      <dgm:t>
        <a:bodyPr/>
        <a:lstStyle/>
        <a:p>
          <a:endParaRPr lang="es-ES"/>
        </a:p>
      </dgm:t>
    </dgm:pt>
    <dgm:pt modelId="{606A7263-2798-44C9-BA2A-244A7DF69714}" type="sibTrans" cxnId="{84BF098E-174A-4176-BE09-899037B43DB2}">
      <dgm:prSet/>
      <dgm:spPr/>
      <dgm:t>
        <a:bodyPr/>
        <a:lstStyle/>
        <a:p>
          <a:endParaRPr lang="es-ES"/>
        </a:p>
      </dgm:t>
    </dgm:pt>
    <dgm:pt modelId="{8E0266E5-2786-4348-8CFF-3C8C0D10005A}">
      <dgm:prSet/>
      <dgm:spPr/>
      <dgm:t>
        <a:bodyPr/>
        <a:lstStyle/>
        <a:p>
          <a:pPr rtl="0"/>
          <a:r>
            <a:rPr lang="es-MX" smtClean="0"/>
            <a:t>Características. </a:t>
          </a:r>
          <a:endParaRPr lang="en-US"/>
        </a:p>
      </dgm:t>
    </dgm:pt>
    <dgm:pt modelId="{2A87272E-D135-465A-8CD3-1DAD6B6E91C5}" type="parTrans" cxnId="{61B3A8A3-D946-4BE8-946D-5F7D7049EEDF}">
      <dgm:prSet/>
      <dgm:spPr/>
      <dgm:t>
        <a:bodyPr/>
        <a:lstStyle/>
        <a:p>
          <a:endParaRPr lang="es-ES"/>
        </a:p>
      </dgm:t>
    </dgm:pt>
    <dgm:pt modelId="{55B9D19B-13F1-4845-83A4-A0C6394F1908}" type="sibTrans" cxnId="{61B3A8A3-D946-4BE8-946D-5F7D7049EEDF}">
      <dgm:prSet/>
      <dgm:spPr/>
      <dgm:t>
        <a:bodyPr/>
        <a:lstStyle/>
        <a:p>
          <a:endParaRPr lang="es-ES"/>
        </a:p>
      </dgm:t>
    </dgm:pt>
    <dgm:pt modelId="{6AC00BDD-D0DF-441F-91DD-91EF4EA2BF0C}">
      <dgm:prSet/>
      <dgm:spPr/>
      <dgm:t>
        <a:bodyPr/>
        <a:lstStyle/>
        <a:p>
          <a:pPr rtl="0"/>
          <a:r>
            <a:rPr lang="es-MX" smtClean="0"/>
            <a:t>Datos de sus componentes. </a:t>
          </a:r>
          <a:endParaRPr lang="en-US"/>
        </a:p>
      </dgm:t>
    </dgm:pt>
    <dgm:pt modelId="{54A87F74-4616-45C0-B229-C0429D770E11}" type="parTrans" cxnId="{A5568563-C5A2-43BC-933C-311C53B28AB3}">
      <dgm:prSet/>
      <dgm:spPr/>
      <dgm:t>
        <a:bodyPr/>
        <a:lstStyle/>
        <a:p>
          <a:endParaRPr lang="es-ES"/>
        </a:p>
      </dgm:t>
    </dgm:pt>
    <dgm:pt modelId="{61A938B5-64C1-4C10-99A6-9F1465E44B49}" type="sibTrans" cxnId="{A5568563-C5A2-43BC-933C-311C53B28AB3}">
      <dgm:prSet/>
      <dgm:spPr/>
      <dgm:t>
        <a:bodyPr/>
        <a:lstStyle/>
        <a:p>
          <a:endParaRPr lang="es-ES"/>
        </a:p>
      </dgm:t>
    </dgm:pt>
    <dgm:pt modelId="{B3AFF353-BE56-4FDF-9FD7-B382A1146FAC}">
      <dgm:prSet/>
      <dgm:spPr/>
      <dgm:t>
        <a:bodyPr/>
        <a:lstStyle/>
        <a:p>
          <a:pPr rtl="0"/>
          <a:r>
            <a:rPr lang="es-MX" smtClean="0"/>
            <a:t>Acondicionamiento y embalaje. </a:t>
          </a:r>
          <a:endParaRPr lang="en-US"/>
        </a:p>
      </dgm:t>
    </dgm:pt>
    <dgm:pt modelId="{19FF844B-82D4-4FF5-A739-3EDE76E38E06}" type="parTrans" cxnId="{772C350E-6200-4B33-8889-F1BD111753E3}">
      <dgm:prSet/>
      <dgm:spPr/>
      <dgm:t>
        <a:bodyPr/>
        <a:lstStyle/>
        <a:p>
          <a:endParaRPr lang="es-ES"/>
        </a:p>
      </dgm:t>
    </dgm:pt>
    <dgm:pt modelId="{877B74C5-E9F9-4BA7-8630-74C46B2876EA}" type="sibTrans" cxnId="{772C350E-6200-4B33-8889-F1BD111753E3}">
      <dgm:prSet/>
      <dgm:spPr/>
      <dgm:t>
        <a:bodyPr/>
        <a:lstStyle/>
        <a:p>
          <a:endParaRPr lang="es-ES"/>
        </a:p>
      </dgm:t>
    </dgm:pt>
    <dgm:pt modelId="{E4388D8B-955C-479B-B073-DFCB6BB540A4}">
      <dgm:prSet/>
      <dgm:spPr/>
      <dgm:t>
        <a:bodyPr/>
        <a:lstStyle/>
        <a:p>
          <a:pPr rtl="0"/>
          <a:r>
            <a:rPr lang="es-MX" smtClean="0"/>
            <a:t>Usos y aplicaciones. </a:t>
          </a:r>
          <a:endParaRPr lang="en-US"/>
        </a:p>
      </dgm:t>
    </dgm:pt>
    <dgm:pt modelId="{650C5652-E8F5-44D4-A624-F792EB1FE7FB}" type="parTrans" cxnId="{BBB768B0-A97A-4EC1-AB93-C215AD71821F}">
      <dgm:prSet/>
      <dgm:spPr/>
      <dgm:t>
        <a:bodyPr/>
        <a:lstStyle/>
        <a:p>
          <a:endParaRPr lang="es-ES"/>
        </a:p>
      </dgm:t>
    </dgm:pt>
    <dgm:pt modelId="{6CC36E8E-9646-4ACF-8980-B9B8A17E6924}" type="sibTrans" cxnId="{BBB768B0-A97A-4EC1-AB93-C215AD71821F}">
      <dgm:prSet/>
      <dgm:spPr/>
      <dgm:t>
        <a:bodyPr/>
        <a:lstStyle/>
        <a:p>
          <a:endParaRPr lang="es-ES"/>
        </a:p>
      </dgm:t>
    </dgm:pt>
    <dgm:pt modelId="{0535FD96-D801-42F1-9A47-F43BAA16A3E8}">
      <dgm:prSet/>
      <dgm:spPr/>
      <dgm:t>
        <a:bodyPr/>
        <a:lstStyle/>
        <a:p>
          <a:pPr rtl="0"/>
          <a:r>
            <a:rPr lang="es-MX" smtClean="0"/>
            <a:t>Antecedentes bibliográficos y otros que pudieran resultar de interés a los fines de registro. </a:t>
          </a:r>
          <a:endParaRPr lang="en-US"/>
        </a:p>
      </dgm:t>
    </dgm:pt>
    <dgm:pt modelId="{505A4E3F-01A2-4A73-BEC2-6FB520FC9568}" type="parTrans" cxnId="{EBD00533-4BB3-4007-B909-4F3B15F4F8F3}">
      <dgm:prSet/>
      <dgm:spPr/>
      <dgm:t>
        <a:bodyPr/>
        <a:lstStyle/>
        <a:p>
          <a:endParaRPr lang="es-ES"/>
        </a:p>
      </dgm:t>
    </dgm:pt>
    <dgm:pt modelId="{40F1E807-65ED-4BC5-A15E-246B1C09C6BD}" type="sibTrans" cxnId="{EBD00533-4BB3-4007-B909-4F3B15F4F8F3}">
      <dgm:prSet/>
      <dgm:spPr/>
      <dgm:t>
        <a:bodyPr/>
        <a:lstStyle/>
        <a:p>
          <a:endParaRPr lang="es-ES"/>
        </a:p>
      </dgm:t>
    </dgm:pt>
    <dgm:pt modelId="{D9D71354-7E6A-42A8-8D64-8075882A7D2E}">
      <dgm:prSet/>
      <dgm:spPr/>
      <dgm:t>
        <a:bodyPr/>
        <a:lstStyle/>
        <a:p>
          <a:pPr rtl="0"/>
          <a:r>
            <a:rPr lang="es-MX" smtClean="0"/>
            <a:t>Muestra del explosivo.</a:t>
          </a:r>
          <a:endParaRPr lang="en-US"/>
        </a:p>
      </dgm:t>
    </dgm:pt>
    <dgm:pt modelId="{E5A7EEC6-B2FA-47A0-BC2C-5ADB26E8867A}" type="parTrans" cxnId="{DCB283E1-F336-4CD0-8DC8-FAB9A1CF52EB}">
      <dgm:prSet/>
      <dgm:spPr/>
      <dgm:t>
        <a:bodyPr/>
        <a:lstStyle/>
        <a:p>
          <a:endParaRPr lang="es-ES"/>
        </a:p>
      </dgm:t>
    </dgm:pt>
    <dgm:pt modelId="{5B658AFA-E8A5-4A7E-918C-A16A46F2E486}" type="sibTrans" cxnId="{DCB283E1-F336-4CD0-8DC8-FAB9A1CF52EB}">
      <dgm:prSet/>
      <dgm:spPr/>
      <dgm:t>
        <a:bodyPr/>
        <a:lstStyle/>
        <a:p>
          <a:endParaRPr lang="es-ES"/>
        </a:p>
      </dgm:t>
    </dgm:pt>
    <dgm:pt modelId="{819232DB-B17D-4BF5-B0E6-AA82F0E9DD14}" type="pres">
      <dgm:prSet presAssocID="{239EB4D9-38F4-41B3-B9F7-2DBBC70FC3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EB33AF9-2ACF-4DFD-8787-B7D4B2463AA2}" type="pres">
      <dgm:prSet presAssocID="{B7CB235D-8631-4E11-8263-89AF1CC34B0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459C49-5415-4C43-972E-50EB1ECAA26B}" type="pres">
      <dgm:prSet presAssocID="{EF2566A0-1B8D-4A68-95AD-5BC87B99FFCC}" presName="spacer" presStyleCnt="0"/>
      <dgm:spPr/>
    </dgm:pt>
    <dgm:pt modelId="{0C57E74C-6C8E-4DE6-8531-897758AEF5B3}" type="pres">
      <dgm:prSet presAssocID="{B4AB7D86-0323-4E3A-B266-2FB9480EC4C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BEE33E-AE1B-4BBB-BBE6-D209594EE8CE}" type="pres">
      <dgm:prSet presAssocID="{B4AB7D86-0323-4E3A-B266-2FB9480EC4C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2D9ED5-C88D-49EF-A6E6-6A6415E86F0D}" type="presOf" srcId="{E1ADAC0F-71A3-455E-A5B1-095B3B7D2C8B}" destId="{16BEE33E-AE1B-4BBB-BBE6-D209594EE8CE}" srcOrd="0" destOrd="1" presId="urn:microsoft.com/office/officeart/2005/8/layout/vList2"/>
    <dgm:cxn modelId="{DCB283E1-F336-4CD0-8DC8-FAB9A1CF52EB}" srcId="{B4AB7D86-0323-4E3A-B266-2FB9480EC4C3}" destId="{D9D71354-7E6A-42A8-8D64-8075882A7D2E}" srcOrd="7" destOrd="0" parTransId="{E5A7EEC6-B2FA-47A0-BC2C-5ADB26E8867A}" sibTransId="{5B658AFA-E8A5-4A7E-918C-A16A46F2E486}"/>
    <dgm:cxn modelId="{C85F9BA4-F74F-4698-9B94-C1BD5E00F402}" type="presOf" srcId="{E4388D8B-955C-479B-B073-DFCB6BB540A4}" destId="{16BEE33E-AE1B-4BBB-BBE6-D209594EE8CE}" srcOrd="0" destOrd="5" presId="urn:microsoft.com/office/officeart/2005/8/layout/vList2"/>
    <dgm:cxn modelId="{087ED707-3CB8-475B-90C2-86B8C2B5090C}" type="presOf" srcId="{B3AFF353-BE56-4FDF-9FD7-B382A1146FAC}" destId="{16BEE33E-AE1B-4BBB-BBE6-D209594EE8CE}" srcOrd="0" destOrd="4" presId="urn:microsoft.com/office/officeart/2005/8/layout/vList2"/>
    <dgm:cxn modelId="{A5568563-C5A2-43BC-933C-311C53B28AB3}" srcId="{B4AB7D86-0323-4E3A-B266-2FB9480EC4C3}" destId="{6AC00BDD-D0DF-441F-91DD-91EF4EA2BF0C}" srcOrd="3" destOrd="0" parTransId="{54A87F74-4616-45C0-B229-C0429D770E11}" sibTransId="{61A938B5-64C1-4C10-99A6-9F1465E44B49}"/>
    <dgm:cxn modelId="{BBB768B0-A97A-4EC1-AB93-C215AD71821F}" srcId="{B4AB7D86-0323-4E3A-B266-2FB9480EC4C3}" destId="{E4388D8B-955C-479B-B073-DFCB6BB540A4}" srcOrd="5" destOrd="0" parTransId="{650C5652-E8F5-44D4-A624-F792EB1FE7FB}" sibTransId="{6CC36E8E-9646-4ACF-8980-B9B8A17E6924}"/>
    <dgm:cxn modelId="{5E9D3E94-A766-4C2D-B84E-A80E44343226}" type="presOf" srcId="{B4AB7D86-0323-4E3A-B266-2FB9480EC4C3}" destId="{0C57E74C-6C8E-4DE6-8531-897758AEF5B3}" srcOrd="0" destOrd="0" presId="urn:microsoft.com/office/officeart/2005/8/layout/vList2"/>
    <dgm:cxn modelId="{35D36147-DB09-427D-B309-014FF6CB3C4D}" type="presOf" srcId="{8E0266E5-2786-4348-8CFF-3C8C0D10005A}" destId="{16BEE33E-AE1B-4BBB-BBE6-D209594EE8CE}" srcOrd="0" destOrd="2" presId="urn:microsoft.com/office/officeart/2005/8/layout/vList2"/>
    <dgm:cxn modelId="{84BF098E-174A-4176-BE09-899037B43DB2}" srcId="{B4AB7D86-0323-4E3A-B266-2FB9480EC4C3}" destId="{E1ADAC0F-71A3-455E-A5B1-095B3B7D2C8B}" srcOrd="1" destOrd="0" parTransId="{6BC3709F-0436-443A-8653-D3DB07E5F544}" sibTransId="{606A7263-2798-44C9-BA2A-244A7DF69714}"/>
    <dgm:cxn modelId="{AE9D25AB-A4F3-4ED8-9C9B-623860226D2B}" srcId="{239EB4D9-38F4-41B3-B9F7-2DBBC70FC39B}" destId="{B4AB7D86-0323-4E3A-B266-2FB9480EC4C3}" srcOrd="1" destOrd="0" parTransId="{187FD29C-3E0F-4E82-A06F-F549D145553F}" sibTransId="{F49B01EC-7A2D-4E56-ACCF-DC078FF9AD0A}"/>
    <dgm:cxn modelId="{EBD00533-4BB3-4007-B909-4F3B15F4F8F3}" srcId="{B4AB7D86-0323-4E3A-B266-2FB9480EC4C3}" destId="{0535FD96-D801-42F1-9A47-F43BAA16A3E8}" srcOrd="6" destOrd="0" parTransId="{505A4E3F-01A2-4A73-BEC2-6FB520FC9568}" sibTransId="{40F1E807-65ED-4BC5-A15E-246B1C09C6BD}"/>
    <dgm:cxn modelId="{69C37D08-B8B0-49FA-8D25-AFD1DE5D6FD1}" type="presOf" srcId="{0535FD96-D801-42F1-9A47-F43BAA16A3E8}" destId="{16BEE33E-AE1B-4BBB-BBE6-D209594EE8CE}" srcOrd="0" destOrd="6" presId="urn:microsoft.com/office/officeart/2005/8/layout/vList2"/>
    <dgm:cxn modelId="{772C350E-6200-4B33-8889-F1BD111753E3}" srcId="{B4AB7D86-0323-4E3A-B266-2FB9480EC4C3}" destId="{B3AFF353-BE56-4FDF-9FD7-B382A1146FAC}" srcOrd="4" destOrd="0" parTransId="{19FF844B-82D4-4FF5-A739-3EDE76E38E06}" sibTransId="{877B74C5-E9F9-4BA7-8630-74C46B2876EA}"/>
    <dgm:cxn modelId="{5866792A-4795-436A-A5FA-7BC9A6E3E6E5}" type="presOf" srcId="{239EB4D9-38F4-41B3-B9F7-2DBBC70FC39B}" destId="{819232DB-B17D-4BF5-B0E6-AA82F0E9DD14}" srcOrd="0" destOrd="0" presId="urn:microsoft.com/office/officeart/2005/8/layout/vList2"/>
    <dgm:cxn modelId="{B8618EB7-C6F7-4C05-AAF6-468E37FF74CD}" type="presOf" srcId="{FDE4243B-C724-4AC5-8D26-ECA74F446DF0}" destId="{16BEE33E-AE1B-4BBB-BBE6-D209594EE8CE}" srcOrd="0" destOrd="0" presId="urn:microsoft.com/office/officeart/2005/8/layout/vList2"/>
    <dgm:cxn modelId="{B7046FC2-AE5E-4978-B3CB-6760379C26B6}" type="presOf" srcId="{D9D71354-7E6A-42A8-8D64-8075882A7D2E}" destId="{16BEE33E-AE1B-4BBB-BBE6-D209594EE8CE}" srcOrd="0" destOrd="7" presId="urn:microsoft.com/office/officeart/2005/8/layout/vList2"/>
    <dgm:cxn modelId="{962E4445-9536-4D54-B6FC-DE241D0C5BE6}" type="presOf" srcId="{6AC00BDD-D0DF-441F-91DD-91EF4EA2BF0C}" destId="{16BEE33E-AE1B-4BBB-BBE6-D209594EE8CE}" srcOrd="0" destOrd="3" presId="urn:microsoft.com/office/officeart/2005/8/layout/vList2"/>
    <dgm:cxn modelId="{FB0CA608-F3B3-46A1-A449-97F1C19822EF}" srcId="{239EB4D9-38F4-41B3-B9F7-2DBBC70FC39B}" destId="{B7CB235D-8631-4E11-8263-89AF1CC34B0B}" srcOrd="0" destOrd="0" parTransId="{D54442E6-F786-45CC-A2BB-104DBBDB04A4}" sibTransId="{EF2566A0-1B8D-4A68-95AD-5BC87B99FFCC}"/>
    <dgm:cxn modelId="{61B3A8A3-D946-4BE8-946D-5F7D7049EEDF}" srcId="{B4AB7D86-0323-4E3A-B266-2FB9480EC4C3}" destId="{8E0266E5-2786-4348-8CFF-3C8C0D10005A}" srcOrd="2" destOrd="0" parTransId="{2A87272E-D135-465A-8CD3-1DAD6B6E91C5}" sibTransId="{55B9D19B-13F1-4845-83A4-A0C6394F1908}"/>
    <dgm:cxn modelId="{D97AC737-35B0-4A87-9368-5D76C2942333}" srcId="{B4AB7D86-0323-4E3A-B266-2FB9480EC4C3}" destId="{FDE4243B-C724-4AC5-8D26-ECA74F446DF0}" srcOrd="0" destOrd="0" parTransId="{02059894-20A8-408D-B3EC-5FEB1C302315}" sibTransId="{80E013E0-BA29-4DCB-ACB7-E13AF5195E6D}"/>
    <dgm:cxn modelId="{FBB24B6D-9CD8-4631-BEBF-8BF458E6004F}" type="presOf" srcId="{B7CB235D-8631-4E11-8263-89AF1CC34B0B}" destId="{CEB33AF9-2ACF-4DFD-8787-B7D4B2463AA2}" srcOrd="0" destOrd="0" presId="urn:microsoft.com/office/officeart/2005/8/layout/vList2"/>
    <dgm:cxn modelId="{21EC90F1-20E9-4B47-80C2-FB72092465B8}" type="presParOf" srcId="{819232DB-B17D-4BF5-B0E6-AA82F0E9DD14}" destId="{CEB33AF9-2ACF-4DFD-8787-B7D4B2463AA2}" srcOrd="0" destOrd="0" presId="urn:microsoft.com/office/officeart/2005/8/layout/vList2"/>
    <dgm:cxn modelId="{3BFF316D-448B-414E-A8BD-0A82B606CCDB}" type="presParOf" srcId="{819232DB-B17D-4BF5-B0E6-AA82F0E9DD14}" destId="{A6459C49-5415-4C43-972E-50EB1ECAA26B}" srcOrd="1" destOrd="0" presId="urn:microsoft.com/office/officeart/2005/8/layout/vList2"/>
    <dgm:cxn modelId="{C0A2E1E2-E054-4510-B1CE-4F9E75E79332}" type="presParOf" srcId="{819232DB-B17D-4BF5-B0E6-AA82F0E9DD14}" destId="{0C57E74C-6C8E-4DE6-8531-897758AEF5B3}" srcOrd="2" destOrd="0" presId="urn:microsoft.com/office/officeart/2005/8/layout/vList2"/>
    <dgm:cxn modelId="{059C7D03-119B-420B-A62F-8C8B7A8173EF}" type="presParOf" srcId="{819232DB-B17D-4BF5-B0E6-AA82F0E9DD14}" destId="{16BEE33E-AE1B-4BBB-BBE6-D209594EE8C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019EF2-9818-4BA3-86CE-A96D3D63CA3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B0B8ED0D-FAC2-443D-8572-1F694336C27B}">
      <dgm:prSet/>
      <dgm:spPr/>
      <dgm:t>
        <a:bodyPr/>
        <a:lstStyle/>
        <a:p>
          <a:pPr rtl="0"/>
          <a:r>
            <a:rPr lang="es-MX" smtClean="0"/>
            <a:t>La transmisión de explosivos por cualquier título requerirá autorización previa del RENAR. Cuando una persona o entidad no inscripta reciba de explosivos, </a:t>
          </a:r>
          <a:r>
            <a:rPr lang="en-US" smtClean="0"/>
            <a:t>deberá transmitir el explosivo, </a:t>
          </a:r>
          <a:r>
            <a:rPr lang="es-MX" smtClean="0"/>
            <a:t>en un plazo no mayor de sesenta (60) días corridos.</a:t>
          </a:r>
          <a:endParaRPr lang="en-US"/>
        </a:p>
      </dgm:t>
    </dgm:pt>
    <dgm:pt modelId="{E40DF1B2-33A8-4C75-844D-A01F58B30C2B}" type="parTrans" cxnId="{16C42A7B-37D6-4BC5-86F2-A8A99A851068}">
      <dgm:prSet/>
      <dgm:spPr/>
      <dgm:t>
        <a:bodyPr/>
        <a:lstStyle/>
        <a:p>
          <a:endParaRPr lang="es-ES"/>
        </a:p>
      </dgm:t>
    </dgm:pt>
    <dgm:pt modelId="{1647BA17-F6AC-4276-A32F-115A4A92927F}" type="sibTrans" cxnId="{16C42A7B-37D6-4BC5-86F2-A8A99A851068}">
      <dgm:prSet/>
      <dgm:spPr/>
      <dgm:t>
        <a:bodyPr/>
        <a:lstStyle/>
        <a:p>
          <a:endParaRPr lang="es-ES"/>
        </a:p>
      </dgm:t>
    </dgm:pt>
    <dgm:pt modelId="{B8BDA639-6E48-4EAA-B8DB-7D44DECE61A4}">
      <dgm:prSet/>
      <dgm:spPr/>
      <dgm:t>
        <a:bodyPr/>
        <a:lstStyle/>
        <a:p>
          <a:pPr rtl="0"/>
          <a:r>
            <a:rPr lang="es-MX" smtClean="0"/>
            <a:t>Vencido el plazo a que se refiere el articulo anterior sin que se haya presentado la solicitud de transferencia a persona o entidad inscrip­ta, el RENAR decomisará el explosivo en infracción.</a:t>
          </a:r>
          <a:endParaRPr lang="en-US"/>
        </a:p>
      </dgm:t>
    </dgm:pt>
    <dgm:pt modelId="{A93274D3-DF49-4291-9A68-401D74F4B92E}" type="parTrans" cxnId="{819FC465-2930-4C26-BD83-BB29AFCCA0BD}">
      <dgm:prSet/>
      <dgm:spPr/>
      <dgm:t>
        <a:bodyPr/>
        <a:lstStyle/>
        <a:p>
          <a:endParaRPr lang="es-ES"/>
        </a:p>
      </dgm:t>
    </dgm:pt>
    <dgm:pt modelId="{6F785B7F-1A56-4D53-8EAB-C082F93EC1F0}" type="sibTrans" cxnId="{819FC465-2930-4C26-BD83-BB29AFCCA0BD}">
      <dgm:prSet/>
      <dgm:spPr/>
      <dgm:t>
        <a:bodyPr/>
        <a:lstStyle/>
        <a:p>
          <a:endParaRPr lang="es-ES"/>
        </a:p>
      </dgm:t>
    </dgm:pt>
    <dgm:pt modelId="{AB590AC7-9253-43A3-96C4-9A89BAC79351}" type="pres">
      <dgm:prSet presAssocID="{CB019EF2-9818-4BA3-86CE-A96D3D63CA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7588212-068A-428A-BF08-F803FC317539}" type="pres">
      <dgm:prSet presAssocID="{CB019EF2-9818-4BA3-86CE-A96D3D63CA39}" presName="arrow" presStyleLbl="bgShp" presStyleIdx="0" presStyleCnt="1"/>
      <dgm:spPr/>
    </dgm:pt>
    <dgm:pt modelId="{6D6B2C1A-0B05-4E96-BF02-57E5C5802DFD}" type="pres">
      <dgm:prSet presAssocID="{CB019EF2-9818-4BA3-86CE-A96D3D63CA39}" presName="points" presStyleCnt="0"/>
      <dgm:spPr/>
    </dgm:pt>
    <dgm:pt modelId="{36076870-2A77-47FF-9F50-614B54158D45}" type="pres">
      <dgm:prSet presAssocID="{B0B8ED0D-FAC2-443D-8572-1F694336C27B}" presName="compositeA" presStyleCnt="0"/>
      <dgm:spPr/>
    </dgm:pt>
    <dgm:pt modelId="{95A086D0-15C0-4AAC-8ED1-67481E305C52}" type="pres">
      <dgm:prSet presAssocID="{B0B8ED0D-FAC2-443D-8572-1F694336C27B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E925C3-1ED3-4EDC-BCA0-E3B85D216D6E}" type="pres">
      <dgm:prSet presAssocID="{B0B8ED0D-FAC2-443D-8572-1F694336C27B}" presName="circleA" presStyleLbl="node1" presStyleIdx="0" presStyleCnt="2"/>
      <dgm:spPr/>
    </dgm:pt>
    <dgm:pt modelId="{154ED03C-B0E2-4282-A6FE-4A3410DC697B}" type="pres">
      <dgm:prSet presAssocID="{B0B8ED0D-FAC2-443D-8572-1F694336C27B}" presName="spaceA" presStyleCnt="0"/>
      <dgm:spPr/>
    </dgm:pt>
    <dgm:pt modelId="{5E7F4C8B-EB60-4E3C-8742-EB88D854C069}" type="pres">
      <dgm:prSet presAssocID="{1647BA17-F6AC-4276-A32F-115A4A92927F}" presName="space" presStyleCnt="0"/>
      <dgm:spPr/>
    </dgm:pt>
    <dgm:pt modelId="{E571D228-2792-482C-AE55-47B578C5C52C}" type="pres">
      <dgm:prSet presAssocID="{B8BDA639-6E48-4EAA-B8DB-7D44DECE61A4}" presName="compositeB" presStyleCnt="0"/>
      <dgm:spPr/>
    </dgm:pt>
    <dgm:pt modelId="{1AC7E6AE-47D5-4E76-95F5-33A11CEBB759}" type="pres">
      <dgm:prSet presAssocID="{B8BDA639-6E48-4EAA-B8DB-7D44DECE61A4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1224AE-0502-4B83-8F48-6714AE01AA04}" type="pres">
      <dgm:prSet presAssocID="{B8BDA639-6E48-4EAA-B8DB-7D44DECE61A4}" presName="circleB" presStyleLbl="node1" presStyleIdx="1" presStyleCnt="2"/>
      <dgm:spPr/>
    </dgm:pt>
    <dgm:pt modelId="{862D8CA2-C263-4EA7-9C93-DC66D5318544}" type="pres">
      <dgm:prSet presAssocID="{B8BDA639-6E48-4EAA-B8DB-7D44DECE61A4}" presName="spaceB" presStyleCnt="0"/>
      <dgm:spPr/>
    </dgm:pt>
  </dgm:ptLst>
  <dgm:cxnLst>
    <dgm:cxn modelId="{97E6DD6E-E6B1-4809-9DE5-F2B61EF48452}" type="presOf" srcId="{B8BDA639-6E48-4EAA-B8DB-7D44DECE61A4}" destId="{1AC7E6AE-47D5-4E76-95F5-33A11CEBB759}" srcOrd="0" destOrd="0" presId="urn:microsoft.com/office/officeart/2005/8/layout/hProcess11"/>
    <dgm:cxn modelId="{16C42A7B-37D6-4BC5-86F2-A8A99A851068}" srcId="{CB019EF2-9818-4BA3-86CE-A96D3D63CA39}" destId="{B0B8ED0D-FAC2-443D-8572-1F694336C27B}" srcOrd="0" destOrd="0" parTransId="{E40DF1B2-33A8-4C75-844D-A01F58B30C2B}" sibTransId="{1647BA17-F6AC-4276-A32F-115A4A92927F}"/>
    <dgm:cxn modelId="{8D99CD7F-72ED-4883-ADAD-5E8926254A9F}" type="presOf" srcId="{CB019EF2-9818-4BA3-86CE-A96D3D63CA39}" destId="{AB590AC7-9253-43A3-96C4-9A89BAC79351}" srcOrd="0" destOrd="0" presId="urn:microsoft.com/office/officeart/2005/8/layout/hProcess11"/>
    <dgm:cxn modelId="{7198C854-E8B8-46A7-8E7E-460A29EE5D2F}" type="presOf" srcId="{B0B8ED0D-FAC2-443D-8572-1F694336C27B}" destId="{95A086D0-15C0-4AAC-8ED1-67481E305C52}" srcOrd="0" destOrd="0" presId="urn:microsoft.com/office/officeart/2005/8/layout/hProcess11"/>
    <dgm:cxn modelId="{819FC465-2930-4C26-BD83-BB29AFCCA0BD}" srcId="{CB019EF2-9818-4BA3-86CE-A96D3D63CA39}" destId="{B8BDA639-6E48-4EAA-B8DB-7D44DECE61A4}" srcOrd="1" destOrd="0" parTransId="{A93274D3-DF49-4291-9A68-401D74F4B92E}" sibTransId="{6F785B7F-1A56-4D53-8EAB-C082F93EC1F0}"/>
    <dgm:cxn modelId="{372077AE-DF9B-418B-8883-F7D496067035}" type="presParOf" srcId="{AB590AC7-9253-43A3-96C4-9A89BAC79351}" destId="{37588212-068A-428A-BF08-F803FC317539}" srcOrd="0" destOrd="0" presId="urn:microsoft.com/office/officeart/2005/8/layout/hProcess11"/>
    <dgm:cxn modelId="{C5593858-0E85-4407-8928-CC76FB7D0D8F}" type="presParOf" srcId="{AB590AC7-9253-43A3-96C4-9A89BAC79351}" destId="{6D6B2C1A-0B05-4E96-BF02-57E5C5802DFD}" srcOrd="1" destOrd="0" presId="urn:microsoft.com/office/officeart/2005/8/layout/hProcess11"/>
    <dgm:cxn modelId="{551AAA30-CAB1-46EC-80D3-ADAEDF1BD616}" type="presParOf" srcId="{6D6B2C1A-0B05-4E96-BF02-57E5C5802DFD}" destId="{36076870-2A77-47FF-9F50-614B54158D45}" srcOrd="0" destOrd="0" presId="urn:microsoft.com/office/officeart/2005/8/layout/hProcess11"/>
    <dgm:cxn modelId="{7E37F279-DCCF-4196-831D-0432291A5C6D}" type="presParOf" srcId="{36076870-2A77-47FF-9F50-614B54158D45}" destId="{95A086D0-15C0-4AAC-8ED1-67481E305C52}" srcOrd="0" destOrd="0" presId="urn:microsoft.com/office/officeart/2005/8/layout/hProcess11"/>
    <dgm:cxn modelId="{C2459A14-BF77-43D2-8FD9-5BDAC6CF5B6E}" type="presParOf" srcId="{36076870-2A77-47FF-9F50-614B54158D45}" destId="{07E925C3-1ED3-4EDC-BCA0-E3B85D216D6E}" srcOrd="1" destOrd="0" presId="urn:microsoft.com/office/officeart/2005/8/layout/hProcess11"/>
    <dgm:cxn modelId="{DBECC0D6-FF31-4D83-B930-7A89E1233BC6}" type="presParOf" srcId="{36076870-2A77-47FF-9F50-614B54158D45}" destId="{154ED03C-B0E2-4282-A6FE-4A3410DC697B}" srcOrd="2" destOrd="0" presId="urn:microsoft.com/office/officeart/2005/8/layout/hProcess11"/>
    <dgm:cxn modelId="{2A6CBFB4-24EC-4DF3-8422-A9A22D1071C3}" type="presParOf" srcId="{6D6B2C1A-0B05-4E96-BF02-57E5C5802DFD}" destId="{5E7F4C8B-EB60-4E3C-8742-EB88D854C069}" srcOrd="1" destOrd="0" presId="urn:microsoft.com/office/officeart/2005/8/layout/hProcess11"/>
    <dgm:cxn modelId="{DC07380D-7DE5-4751-A795-673E382DA899}" type="presParOf" srcId="{6D6B2C1A-0B05-4E96-BF02-57E5C5802DFD}" destId="{E571D228-2792-482C-AE55-47B578C5C52C}" srcOrd="2" destOrd="0" presId="urn:microsoft.com/office/officeart/2005/8/layout/hProcess11"/>
    <dgm:cxn modelId="{70CC1913-16D4-4045-B4B8-EE94647F412B}" type="presParOf" srcId="{E571D228-2792-482C-AE55-47B578C5C52C}" destId="{1AC7E6AE-47D5-4E76-95F5-33A11CEBB759}" srcOrd="0" destOrd="0" presId="urn:microsoft.com/office/officeart/2005/8/layout/hProcess11"/>
    <dgm:cxn modelId="{4FBBB3C7-369F-4C38-AF4F-FB849C4B1509}" type="presParOf" srcId="{E571D228-2792-482C-AE55-47B578C5C52C}" destId="{A61224AE-0502-4B83-8F48-6714AE01AA04}" srcOrd="1" destOrd="0" presId="urn:microsoft.com/office/officeart/2005/8/layout/hProcess11"/>
    <dgm:cxn modelId="{F424A073-339D-40CC-81AF-2DA5EFEE7F98}" type="presParOf" srcId="{E571D228-2792-482C-AE55-47B578C5C52C}" destId="{862D8CA2-C263-4EA7-9C93-DC66D531854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EDF76D-1A0F-40EE-B998-0BC228AF7B6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F73CA3A3-4386-448C-A89E-2EEFA69C4EB1}">
      <dgm:prSet/>
      <dgm:spPr/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Deberán ser mayores de 18 años, gozar de buena salud y saber leer y escribir.</a:t>
          </a:r>
          <a:endParaRPr lang="en-US" dirty="0">
            <a:solidFill>
              <a:schemeClr val="tx1"/>
            </a:solidFill>
          </a:endParaRPr>
        </a:p>
      </dgm:t>
    </dgm:pt>
    <dgm:pt modelId="{DA4A7CF8-E822-4817-81FD-0FCE7D62662D}" type="parTrans" cxnId="{40896314-A00B-4956-B3F0-52A4DDC26B79}">
      <dgm:prSet/>
      <dgm:spPr/>
      <dgm:t>
        <a:bodyPr/>
        <a:lstStyle/>
        <a:p>
          <a:endParaRPr lang="es-ES"/>
        </a:p>
      </dgm:t>
    </dgm:pt>
    <dgm:pt modelId="{DB3CDA8D-67DE-46D5-8014-AC1309F7813B}" type="sibTrans" cxnId="{40896314-A00B-4956-B3F0-52A4DDC26B79}">
      <dgm:prSet/>
      <dgm:spPr/>
      <dgm:t>
        <a:bodyPr/>
        <a:lstStyle/>
        <a:p>
          <a:endParaRPr lang="es-ES"/>
        </a:p>
      </dgm:t>
    </dgm:pt>
    <dgm:pt modelId="{D0714FC0-E354-41CF-B572-10DD7355CCB8}">
      <dgm:prSet/>
      <dgm:spPr/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Durante el transporte, carga, descarga y </a:t>
          </a:r>
          <a:r>
            <a:rPr lang="es-MX" dirty="0" err="1" smtClean="0">
              <a:solidFill>
                <a:schemeClr val="tx1"/>
              </a:solidFill>
            </a:rPr>
            <a:t>estibamiento</a:t>
          </a:r>
          <a:r>
            <a:rPr lang="es-MX" dirty="0" smtClean="0">
              <a:solidFill>
                <a:schemeClr val="tx1"/>
              </a:solidFill>
            </a:rPr>
            <a:t> de explosivos, el personal no podrá fumar ni tener en su poder fósforos u otros elementos capaces de producir fuego.</a:t>
          </a:r>
          <a:endParaRPr lang="en-US" dirty="0">
            <a:solidFill>
              <a:schemeClr val="tx1"/>
            </a:solidFill>
          </a:endParaRPr>
        </a:p>
      </dgm:t>
    </dgm:pt>
    <dgm:pt modelId="{5464F9C4-FA30-4652-AA07-FC1D78A2B2FC}" type="parTrans" cxnId="{CD1F92CA-711A-4F86-96C7-D069DF61FC48}">
      <dgm:prSet/>
      <dgm:spPr/>
      <dgm:t>
        <a:bodyPr/>
        <a:lstStyle/>
        <a:p>
          <a:endParaRPr lang="es-ES"/>
        </a:p>
      </dgm:t>
    </dgm:pt>
    <dgm:pt modelId="{64A19A29-A1C6-443C-9337-C5DAA779D229}" type="sibTrans" cxnId="{CD1F92CA-711A-4F86-96C7-D069DF61FC48}">
      <dgm:prSet/>
      <dgm:spPr/>
      <dgm:t>
        <a:bodyPr/>
        <a:lstStyle/>
        <a:p>
          <a:endParaRPr lang="es-ES"/>
        </a:p>
      </dgm:t>
    </dgm:pt>
    <dgm:pt modelId="{6CEEBFA0-E9DC-4EC8-BE32-5EE45B9D1ED0}">
      <dgm:prSet/>
      <dgm:spPr/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Deberán estar familiariza­dos con las prescripciones pertinentes a esta regla­mentación y serán informados de las características de los explosivos y las precauciones que deben adoptar.</a:t>
          </a:r>
          <a:endParaRPr lang="en-US" dirty="0">
            <a:solidFill>
              <a:schemeClr val="tx1"/>
            </a:solidFill>
          </a:endParaRPr>
        </a:p>
      </dgm:t>
    </dgm:pt>
    <dgm:pt modelId="{FA97F759-9BC4-4D47-8ACD-A1FC4D4D747F}" type="parTrans" cxnId="{C553F3B4-3C31-4023-A0E5-A19AE0733874}">
      <dgm:prSet/>
      <dgm:spPr/>
      <dgm:t>
        <a:bodyPr/>
        <a:lstStyle/>
        <a:p>
          <a:endParaRPr lang="es-ES"/>
        </a:p>
      </dgm:t>
    </dgm:pt>
    <dgm:pt modelId="{39A5FC86-A289-4D8C-B99F-1CC8C2C2FBD6}" type="sibTrans" cxnId="{C553F3B4-3C31-4023-A0E5-A19AE0733874}">
      <dgm:prSet/>
      <dgm:spPr/>
      <dgm:t>
        <a:bodyPr/>
        <a:lstStyle/>
        <a:p>
          <a:endParaRPr lang="es-ES"/>
        </a:p>
      </dgm:t>
    </dgm:pt>
    <dgm:pt modelId="{2AAE2DDF-CC05-4793-BC2F-60A968C8DC6E}" type="pres">
      <dgm:prSet presAssocID="{33EDF76D-1A0F-40EE-B998-0BC228AF7B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FF2F7B0-A85D-4E27-8C65-ED095086BD69}" type="pres">
      <dgm:prSet presAssocID="{F73CA3A3-4386-448C-A89E-2EEFA69C4EB1}" presName="linNode" presStyleCnt="0"/>
      <dgm:spPr/>
    </dgm:pt>
    <dgm:pt modelId="{79F8FFC1-0E79-4C0A-BB9F-BD9FE06089D2}" type="pres">
      <dgm:prSet presAssocID="{F73CA3A3-4386-448C-A89E-2EEFA69C4EB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2395EB-A39D-415A-9A2C-2AC7AF7525D5}" type="pres">
      <dgm:prSet presAssocID="{DB3CDA8D-67DE-46D5-8014-AC1309F7813B}" presName="sp" presStyleCnt="0"/>
      <dgm:spPr/>
    </dgm:pt>
    <dgm:pt modelId="{58E9E074-4B73-4FC8-A027-ADAD3AFED470}" type="pres">
      <dgm:prSet presAssocID="{D0714FC0-E354-41CF-B572-10DD7355CCB8}" presName="linNode" presStyleCnt="0"/>
      <dgm:spPr/>
    </dgm:pt>
    <dgm:pt modelId="{0F344C4C-183C-47F2-8B76-41711C2CFC97}" type="pres">
      <dgm:prSet presAssocID="{D0714FC0-E354-41CF-B572-10DD7355CCB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743AB0-5AE5-4CF5-902F-1B352D19D0C6}" type="pres">
      <dgm:prSet presAssocID="{64A19A29-A1C6-443C-9337-C5DAA779D229}" presName="sp" presStyleCnt="0"/>
      <dgm:spPr/>
    </dgm:pt>
    <dgm:pt modelId="{AAEFF98C-D2DC-40B6-896A-DE0FE9005B3F}" type="pres">
      <dgm:prSet presAssocID="{6CEEBFA0-E9DC-4EC8-BE32-5EE45B9D1ED0}" presName="linNode" presStyleCnt="0"/>
      <dgm:spPr/>
    </dgm:pt>
    <dgm:pt modelId="{DA8C6C45-A3EB-4E8B-B6E4-41990F4204C7}" type="pres">
      <dgm:prSet presAssocID="{6CEEBFA0-E9DC-4EC8-BE32-5EE45B9D1ED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6E74134-44C2-4146-AE4A-3F2B9EF36490}" type="presOf" srcId="{33EDF76D-1A0F-40EE-B998-0BC228AF7B62}" destId="{2AAE2DDF-CC05-4793-BC2F-60A968C8DC6E}" srcOrd="0" destOrd="0" presId="urn:microsoft.com/office/officeart/2005/8/layout/vList5"/>
    <dgm:cxn modelId="{A8F415DC-3B7B-439A-8312-A2FE74DD2F32}" type="presOf" srcId="{F73CA3A3-4386-448C-A89E-2EEFA69C4EB1}" destId="{79F8FFC1-0E79-4C0A-BB9F-BD9FE06089D2}" srcOrd="0" destOrd="0" presId="urn:microsoft.com/office/officeart/2005/8/layout/vList5"/>
    <dgm:cxn modelId="{95DBB020-C0B2-4A51-BC75-31BE602A0188}" type="presOf" srcId="{D0714FC0-E354-41CF-B572-10DD7355CCB8}" destId="{0F344C4C-183C-47F2-8B76-41711C2CFC97}" srcOrd="0" destOrd="0" presId="urn:microsoft.com/office/officeart/2005/8/layout/vList5"/>
    <dgm:cxn modelId="{C553F3B4-3C31-4023-A0E5-A19AE0733874}" srcId="{33EDF76D-1A0F-40EE-B998-0BC228AF7B62}" destId="{6CEEBFA0-E9DC-4EC8-BE32-5EE45B9D1ED0}" srcOrd="2" destOrd="0" parTransId="{FA97F759-9BC4-4D47-8ACD-A1FC4D4D747F}" sibTransId="{39A5FC86-A289-4D8C-B99F-1CC8C2C2FBD6}"/>
    <dgm:cxn modelId="{D85054B7-DF07-41E0-8FF9-5F0EA3356CF3}" type="presOf" srcId="{6CEEBFA0-E9DC-4EC8-BE32-5EE45B9D1ED0}" destId="{DA8C6C45-A3EB-4E8B-B6E4-41990F4204C7}" srcOrd="0" destOrd="0" presId="urn:microsoft.com/office/officeart/2005/8/layout/vList5"/>
    <dgm:cxn modelId="{40896314-A00B-4956-B3F0-52A4DDC26B79}" srcId="{33EDF76D-1A0F-40EE-B998-0BC228AF7B62}" destId="{F73CA3A3-4386-448C-A89E-2EEFA69C4EB1}" srcOrd="0" destOrd="0" parTransId="{DA4A7CF8-E822-4817-81FD-0FCE7D62662D}" sibTransId="{DB3CDA8D-67DE-46D5-8014-AC1309F7813B}"/>
    <dgm:cxn modelId="{CD1F92CA-711A-4F86-96C7-D069DF61FC48}" srcId="{33EDF76D-1A0F-40EE-B998-0BC228AF7B62}" destId="{D0714FC0-E354-41CF-B572-10DD7355CCB8}" srcOrd="1" destOrd="0" parTransId="{5464F9C4-FA30-4652-AA07-FC1D78A2B2FC}" sibTransId="{64A19A29-A1C6-443C-9337-C5DAA779D229}"/>
    <dgm:cxn modelId="{B50FDD8D-1CA4-4D02-AE98-0876F19CFC9E}" type="presParOf" srcId="{2AAE2DDF-CC05-4793-BC2F-60A968C8DC6E}" destId="{3FF2F7B0-A85D-4E27-8C65-ED095086BD69}" srcOrd="0" destOrd="0" presId="urn:microsoft.com/office/officeart/2005/8/layout/vList5"/>
    <dgm:cxn modelId="{30BA7AF8-381C-4146-9997-5EFFF1B2F4C4}" type="presParOf" srcId="{3FF2F7B0-A85D-4E27-8C65-ED095086BD69}" destId="{79F8FFC1-0E79-4C0A-BB9F-BD9FE06089D2}" srcOrd="0" destOrd="0" presId="urn:microsoft.com/office/officeart/2005/8/layout/vList5"/>
    <dgm:cxn modelId="{EF3E8645-038D-4C89-AF72-FC40393F6A3A}" type="presParOf" srcId="{2AAE2DDF-CC05-4793-BC2F-60A968C8DC6E}" destId="{382395EB-A39D-415A-9A2C-2AC7AF7525D5}" srcOrd="1" destOrd="0" presId="urn:microsoft.com/office/officeart/2005/8/layout/vList5"/>
    <dgm:cxn modelId="{5117F82B-898E-4B61-81BB-EB95CD1EF5E4}" type="presParOf" srcId="{2AAE2DDF-CC05-4793-BC2F-60A968C8DC6E}" destId="{58E9E074-4B73-4FC8-A027-ADAD3AFED470}" srcOrd="2" destOrd="0" presId="urn:microsoft.com/office/officeart/2005/8/layout/vList5"/>
    <dgm:cxn modelId="{1E94868F-AD34-4E1F-B78D-6C99E2710D32}" type="presParOf" srcId="{58E9E074-4B73-4FC8-A027-ADAD3AFED470}" destId="{0F344C4C-183C-47F2-8B76-41711C2CFC97}" srcOrd="0" destOrd="0" presId="urn:microsoft.com/office/officeart/2005/8/layout/vList5"/>
    <dgm:cxn modelId="{50325225-209B-4F7D-9BF4-8447DBDFDDE8}" type="presParOf" srcId="{2AAE2DDF-CC05-4793-BC2F-60A968C8DC6E}" destId="{B4743AB0-5AE5-4CF5-902F-1B352D19D0C6}" srcOrd="3" destOrd="0" presId="urn:microsoft.com/office/officeart/2005/8/layout/vList5"/>
    <dgm:cxn modelId="{E86516F9-E11B-4634-912D-73AC710320E0}" type="presParOf" srcId="{2AAE2DDF-CC05-4793-BC2F-60A968C8DC6E}" destId="{AAEFF98C-D2DC-40B6-896A-DE0FE9005B3F}" srcOrd="4" destOrd="0" presId="urn:microsoft.com/office/officeart/2005/8/layout/vList5"/>
    <dgm:cxn modelId="{1D9D3B77-61AC-4B6B-8891-7C9CF9EE3101}" type="presParOf" srcId="{AAEFF98C-D2DC-40B6-896A-DE0FE9005B3F}" destId="{DA8C6C45-A3EB-4E8B-B6E4-41990F4204C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1B3D12-C040-49DE-8647-AD5D6BFA208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0290DA-2123-40B2-A60D-6FB778AD3D96}">
      <dgm:prSet/>
      <dgm:spPr/>
      <dgm:t>
        <a:bodyPr/>
        <a:lstStyle/>
        <a:p>
          <a:pPr rtl="0"/>
          <a:r>
            <a:rPr lang="es-MX" dirty="0" smtClean="0"/>
            <a:t>Zona de voladuras</a:t>
          </a:r>
          <a:endParaRPr lang="en-US" dirty="0"/>
        </a:p>
      </dgm:t>
    </dgm:pt>
    <dgm:pt modelId="{EA0D5C5B-DE1B-44FF-99EE-923C6B3EDFCF}" type="parTrans" cxnId="{DDB035D4-2BFC-4D3D-A0D5-05BE1A4AD3D4}">
      <dgm:prSet/>
      <dgm:spPr/>
      <dgm:t>
        <a:bodyPr/>
        <a:lstStyle/>
        <a:p>
          <a:endParaRPr lang="es-ES"/>
        </a:p>
      </dgm:t>
    </dgm:pt>
    <dgm:pt modelId="{074911E4-8A5A-4468-96E3-CA19692BE590}" type="sibTrans" cxnId="{DDB035D4-2BFC-4D3D-A0D5-05BE1A4AD3D4}">
      <dgm:prSet/>
      <dgm:spPr/>
      <dgm:t>
        <a:bodyPr/>
        <a:lstStyle/>
        <a:p>
          <a:endParaRPr lang="es-ES"/>
        </a:p>
      </dgm:t>
    </dgm:pt>
    <dgm:pt modelId="{55A204B3-E20F-4A7A-9A16-6751D0E5648C}" type="pres">
      <dgm:prSet presAssocID="{0B1B3D12-C040-49DE-8647-AD5D6BFA208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AB76FEA-ACEF-41A2-BD85-179517BA42BD}" type="pres">
      <dgm:prSet presAssocID="{830290DA-2123-40B2-A60D-6FB778AD3D96}" presName="composite" presStyleCnt="0"/>
      <dgm:spPr/>
    </dgm:pt>
    <dgm:pt modelId="{EA07B8FB-63BD-457B-84E5-48958FAAC612}" type="pres">
      <dgm:prSet presAssocID="{830290DA-2123-40B2-A60D-6FB778AD3D96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8E67009-B437-4DAF-BCD8-1C99D3B4060F}" type="pres">
      <dgm:prSet presAssocID="{830290DA-2123-40B2-A60D-6FB778AD3D96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E24152A-F2A1-497E-B86D-6761183873B3}" type="presOf" srcId="{830290DA-2123-40B2-A60D-6FB778AD3D96}" destId="{58E67009-B437-4DAF-BCD8-1C99D3B4060F}" srcOrd="0" destOrd="0" presId="urn:microsoft.com/office/officeart/2005/8/layout/vList3"/>
    <dgm:cxn modelId="{82009F66-5674-4045-AB34-E83333BBC771}" type="presOf" srcId="{0B1B3D12-C040-49DE-8647-AD5D6BFA2085}" destId="{55A204B3-E20F-4A7A-9A16-6751D0E5648C}" srcOrd="0" destOrd="0" presId="urn:microsoft.com/office/officeart/2005/8/layout/vList3"/>
    <dgm:cxn modelId="{DDB035D4-2BFC-4D3D-A0D5-05BE1A4AD3D4}" srcId="{0B1B3D12-C040-49DE-8647-AD5D6BFA2085}" destId="{830290DA-2123-40B2-A60D-6FB778AD3D96}" srcOrd="0" destOrd="0" parTransId="{EA0D5C5B-DE1B-44FF-99EE-923C6B3EDFCF}" sibTransId="{074911E4-8A5A-4468-96E3-CA19692BE590}"/>
    <dgm:cxn modelId="{0987F3A8-A345-4CE5-9451-E7DD8C45C8B4}" type="presParOf" srcId="{55A204B3-E20F-4A7A-9A16-6751D0E5648C}" destId="{6AB76FEA-ACEF-41A2-BD85-179517BA42BD}" srcOrd="0" destOrd="0" presId="urn:microsoft.com/office/officeart/2005/8/layout/vList3"/>
    <dgm:cxn modelId="{5735E4B8-789D-4E16-B5DE-721DB2C8D13B}" type="presParOf" srcId="{6AB76FEA-ACEF-41A2-BD85-179517BA42BD}" destId="{EA07B8FB-63BD-457B-84E5-48958FAAC612}" srcOrd="0" destOrd="0" presId="urn:microsoft.com/office/officeart/2005/8/layout/vList3"/>
    <dgm:cxn modelId="{583AFFCA-F057-4692-8E19-DD4C0313FC98}" type="presParOf" srcId="{6AB76FEA-ACEF-41A2-BD85-179517BA42BD}" destId="{58E67009-B437-4DAF-BCD8-1C99D3B4060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2D8A8B-1525-4DD9-B705-0C6012EED1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E509A90-7399-4AC3-96DA-F96B89687B72}">
      <dgm:prSet/>
      <dgm:spPr/>
      <dgm:t>
        <a:bodyPr/>
        <a:lstStyle/>
        <a:p>
          <a:pPr rtl="0"/>
          <a:r>
            <a:rPr lang="es-MX" dirty="0" smtClean="0"/>
            <a:t>Distancias mínimas</a:t>
          </a:r>
          <a:endParaRPr lang="en-US" dirty="0"/>
        </a:p>
      </dgm:t>
    </dgm:pt>
    <dgm:pt modelId="{68E2E283-821E-4E65-93D5-B0EF0998050E}" type="parTrans" cxnId="{47D7D34A-26E8-4BCE-AD84-941D605DDD5D}">
      <dgm:prSet/>
      <dgm:spPr/>
      <dgm:t>
        <a:bodyPr/>
        <a:lstStyle/>
        <a:p>
          <a:endParaRPr lang="es-ES"/>
        </a:p>
      </dgm:t>
    </dgm:pt>
    <dgm:pt modelId="{54F8CE8D-CAEF-46C4-AD7A-6EC0F73E69BD}" type="sibTrans" cxnId="{47D7D34A-26E8-4BCE-AD84-941D605DDD5D}">
      <dgm:prSet/>
      <dgm:spPr/>
      <dgm:t>
        <a:bodyPr/>
        <a:lstStyle/>
        <a:p>
          <a:endParaRPr lang="es-ES"/>
        </a:p>
      </dgm:t>
    </dgm:pt>
    <dgm:pt modelId="{369E2060-9DE0-4DD7-ACA8-0FF4C33C7F98}" type="pres">
      <dgm:prSet presAssocID="{2E2D8A8B-1525-4DD9-B705-0C6012EED1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7C7714-9FE3-4224-92E8-302DB6261CAC}" type="pres">
      <dgm:prSet presAssocID="{6E509A90-7399-4AC3-96DA-F96B89687B72}" presName="composite" presStyleCnt="0"/>
      <dgm:spPr/>
    </dgm:pt>
    <dgm:pt modelId="{F0F462A9-387D-4FDE-A5EB-DACD2AC819F7}" type="pres">
      <dgm:prSet presAssocID="{6E509A90-7399-4AC3-96DA-F96B89687B72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7BDC177-168D-48F0-B8FC-DB89CD333293}" type="pres">
      <dgm:prSet presAssocID="{6E509A90-7399-4AC3-96DA-F96B89687B72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AD94866-7D0C-4AC6-B255-38D87D898128}" type="presOf" srcId="{6E509A90-7399-4AC3-96DA-F96B89687B72}" destId="{27BDC177-168D-48F0-B8FC-DB89CD333293}" srcOrd="0" destOrd="0" presId="urn:microsoft.com/office/officeart/2005/8/layout/vList3"/>
    <dgm:cxn modelId="{F6E69161-7031-4E93-B60D-8AF7DA84283D}" type="presOf" srcId="{2E2D8A8B-1525-4DD9-B705-0C6012EED106}" destId="{369E2060-9DE0-4DD7-ACA8-0FF4C33C7F98}" srcOrd="0" destOrd="0" presId="urn:microsoft.com/office/officeart/2005/8/layout/vList3"/>
    <dgm:cxn modelId="{47D7D34A-26E8-4BCE-AD84-941D605DDD5D}" srcId="{2E2D8A8B-1525-4DD9-B705-0C6012EED106}" destId="{6E509A90-7399-4AC3-96DA-F96B89687B72}" srcOrd="0" destOrd="0" parTransId="{68E2E283-821E-4E65-93D5-B0EF0998050E}" sibTransId="{54F8CE8D-CAEF-46C4-AD7A-6EC0F73E69BD}"/>
    <dgm:cxn modelId="{CC5B0BA7-7F7A-423E-A4C5-29344EFBD412}" type="presParOf" srcId="{369E2060-9DE0-4DD7-ACA8-0FF4C33C7F98}" destId="{227C7714-9FE3-4224-92E8-302DB6261CAC}" srcOrd="0" destOrd="0" presId="urn:microsoft.com/office/officeart/2005/8/layout/vList3"/>
    <dgm:cxn modelId="{85EDDA60-E4BD-4096-954A-1E0989CAA514}" type="presParOf" srcId="{227C7714-9FE3-4224-92E8-302DB6261CAC}" destId="{F0F462A9-387D-4FDE-A5EB-DACD2AC819F7}" srcOrd="0" destOrd="0" presId="urn:microsoft.com/office/officeart/2005/8/layout/vList3"/>
    <dgm:cxn modelId="{05EE6A51-3EB2-4929-9D87-A9423BBEC7AD}" type="presParOf" srcId="{227C7714-9FE3-4224-92E8-302DB6261CAC}" destId="{27BDC177-168D-48F0-B8FC-DB89CD33329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7F8309-3D01-4D40-8EFA-0E398A2C355E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96EE82A-34B5-4735-84CC-711FACDBC671}">
      <dgm:prSet/>
      <dgm:spPr/>
      <dgm:t>
        <a:bodyPr/>
        <a:lstStyle/>
        <a:p>
          <a:pPr rtl="0"/>
          <a:r>
            <a:rPr lang="es-MX" dirty="0" smtClean="0"/>
            <a:t>Los polvorines deben llenar las siguientes funciones:</a:t>
          </a:r>
          <a:endParaRPr lang="en-US" dirty="0"/>
        </a:p>
      </dgm:t>
    </dgm:pt>
    <dgm:pt modelId="{29B3593E-0307-4038-BB4F-A2F8CD99A342}" type="parTrans" cxnId="{C5B12497-B548-4585-A4B5-AE46CE837CAB}">
      <dgm:prSet/>
      <dgm:spPr/>
      <dgm:t>
        <a:bodyPr/>
        <a:lstStyle/>
        <a:p>
          <a:endParaRPr lang="es-ES"/>
        </a:p>
      </dgm:t>
    </dgm:pt>
    <dgm:pt modelId="{55AF4634-6E85-468B-B6D4-E10EA5A1D5AA}" type="sibTrans" cxnId="{C5B12497-B548-4585-A4B5-AE46CE837CAB}">
      <dgm:prSet/>
      <dgm:spPr/>
      <dgm:t>
        <a:bodyPr/>
        <a:lstStyle/>
        <a:p>
          <a:endParaRPr lang="es-ES"/>
        </a:p>
      </dgm:t>
    </dgm:pt>
    <dgm:pt modelId="{41B466B7-9ED0-43FE-93C3-8D631F0165E6}">
      <dgm:prSet/>
      <dgm:spPr/>
      <dgm:t>
        <a:bodyPr/>
        <a:lstStyle/>
        <a:p>
          <a:pPr rtl="0"/>
          <a:r>
            <a:rPr lang="es-MX" b="1" dirty="0" smtClean="0"/>
            <a:t>Asegurar que los explosivos no soporten cambios bruscos de temperatura y que ésta se mantenga dentro de ciertos límites.</a:t>
          </a:r>
          <a:endParaRPr lang="en-US" dirty="0"/>
        </a:p>
      </dgm:t>
    </dgm:pt>
    <dgm:pt modelId="{BA6C3AEF-8F6E-4DFD-962C-4171560D4CC1}" type="parTrans" cxnId="{563D0127-B60E-4D62-AC3D-9EC99BDD0D8D}">
      <dgm:prSet/>
      <dgm:spPr/>
      <dgm:t>
        <a:bodyPr/>
        <a:lstStyle/>
        <a:p>
          <a:endParaRPr lang="es-ES"/>
        </a:p>
      </dgm:t>
    </dgm:pt>
    <dgm:pt modelId="{4E1D42BF-5918-4A70-9998-5103121CACA5}" type="sibTrans" cxnId="{563D0127-B60E-4D62-AC3D-9EC99BDD0D8D}">
      <dgm:prSet/>
      <dgm:spPr/>
      <dgm:t>
        <a:bodyPr/>
        <a:lstStyle/>
        <a:p>
          <a:endParaRPr lang="es-ES"/>
        </a:p>
      </dgm:t>
    </dgm:pt>
    <dgm:pt modelId="{8B4551F4-2C76-4F4F-AB0D-60FBC5AAF788}">
      <dgm:prSet/>
      <dgm:spPr/>
      <dgm:t>
        <a:bodyPr/>
        <a:lstStyle/>
        <a:p>
          <a:pPr rtl="0"/>
          <a:r>
            <a:rPr lang="es-MX" b="1" smtClean="0"/>
            <a:t>Procurar un ambiente seco y ventilado.</a:t>
          </a:r>
          <a:endParaRPr lang="en-US"/>
        </a:p>
      </dgm:t>
    </dgm:pt>
    <dgm:pt modelId="{AA291F1F-5607-4F61-8347-3E28C4F8E560}" type="parTrans" cxnId="{113F8F70-EC0C-42E9-8454-BCD70481A58A}">
      <dgm:prSet/>
      <dgm:spPr/>
      <dgm:t>
        <a:bodyPr/>
        <a:lstStyle/>
        <a:p>
          <a:endParaRPr lang="es-ES"/>
        </a:p>
      </dgm:t>
    </dgm:pt>
    <dgm:pt modelId="{694DC852-E4C6-4CB4-BBC1-E545E7C80F2E}" type="sibTrans" cxnId="{113F8F70-EC0C-42E9-8454-BCD70481A58A}">
      <dgm:prSet/>
      <dgm:spPr/>
      <dgm:t>
        <a:bodyPr/>
        <a:lstStyle/>
        <a:p>
          <a:endParaRPr lang="es-ES"/>
        </a:p>
      </dgm:t>
    </dgm:pt>
    <dgm:pt modelId="{33E1C176-CD31-4325-B40F-EAAE6B1F9B8D}">
      <dgm:prSet/>
      <dgm:spPr/>
      <dgm:t>
        <a:bodyPr/>
        <a:lstStyle/>
        <a:p>
          <a:pPr rtl="0"/>
          <a:r>
            <a:rPr lang="es-MX" b="1" smtClean="0"/>
            <a:t>Disminuir, mediante su ubicación y construcción, las posibilidades de siniestros, y en caso de producirse, reducir sus consecuencias.</a:t>
          </a:r>
          <a:endParaRPr lang="en-US"/>
        </a:p>
      </dgm:t>
    </dgm:pt>
    <dgm:pt modelId="{ECD2FA17-4346-4BD4-85FC-BFA6A34F5E17}" type="parTrans" cxnId="{D71D0C26-A1A7-4850-810F-F0CA60E20805}">
      <dgm:prSet/>
      <dgm:spPr/>
      <dgm:t>
        <a:bodyPr/>
        <a:lstStyle/>
        <a:p>
          <a:endParaRPr lang="es-ES"/>
        </a:p>
      </dgm:t>
    </dgm:pt>
    <dgm:pt modelId="{22BBAED4-7057-4AD8-AD63-223F9BCBDCE8}" type="sibTrans" cxnId="{D71D0C26-A1A7-4850-810F-F0CA60E20805}">
      <dgm:prSet/>
      <dgm:spPr/>
      <dgm:t>
        <a:bodyPr/>
        <a:lstStyle/>
        <a:p>
          <a:endParaRPr lang="es-ES"/>
        </a:p>
      </dgm:t>
    </dgm:pt>
    <dgm:pt modelId="{BD151D52-DB0B-4A11-AFFF-4CB362F09EC4}">
      <dgm:prSet/>
      <dgm:spPr/>
      <dgm:t>
        <a:bodyPr/>
        <a:lstStyle/>
        <a:p>
          <a:pPr rtl="0"/>
          <a:r>
            <a:rPr lang="es-MX" b="1" smtClean="0"/>
            <a:t>Evitar sustracciones.</a:t>
          </a:r>
          <a:endParaRPr lang="en-US"/>
        </a:p>
      </dgm:t>
    </dgm:pt>
    <dgm:pt modelId="{EAB3DC93-24BB-4962-878A-906EF8AFCC9C}" type="parTrans" cxnId="{BB19CCD9-915D-423F-8BA0-47E49080D887}">
      <dgm:prSet/>
      <dgm:spPr/>
      <dgm:t>
        <a:bodyPr/>
        <a:lstStyle/>
        <a:p>
          <a:endParaRPr lang="es-ES"/>
        </a:p>
      </dgm:t>
    </dgm:pt>
    <dgm:pt modelId="{2A713DCD-AA3E-4776-8B56-08AE3841DDD7}" type="sibTrans" cxnId="{BB19CCD9-915D-423F-8BA0-47E49080D887}">
      <dgm:prSet/>
      <dgm:spPr/>
      <dgm:t>
        <a:bodyPr/>
        <a:lstStyle/>
        <a:p>
          <a:endParaRPr lang="es-ES"/>
        </a:p>
      </dgm:t>
    </dgm:pt>
    <dgm:pt modelId="{FCFD7AD2-2462-403C-BDA5-61C7A7B487EE}" type="pres">
      <dgm:prSet presAssocID="{227F8309-3D01-4D40-8EFA-0E398A2C355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1DF4C13-6674-42ED-87B2-39174ABD792E}" type="pres">
      <dgm:prSet presAssocID="{227F8309-3D01-4D40-8EFA-0E398A2C355E}" presName="hierFlow" presStyleCnt="0"/>
      <dgm:spPr/>
    </dgm:pt>
    <dgm:pt modelId="{74626E16-48D3-4B55-9CA2-E977B49272A5}" type="pres">
      <dgm:prSet presAssocID="{227F8309-3D01-4D40-8EFA-0E398A2C355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705B0CC-8446-42B7-9D3C-3027BA8CDAC2}" type="pres">
      <dgm:prSet presAssocID="{B96EE82A-34B5-4735-84CC-711FACDBC671}" presName="Name17" presStyleCnt="0"/>
      <dgm:spPr/>
    </dgm:pt>
    <dgm:pt modelId="{5EA6C596-AD9A-4455-BE9D-2A542F0FEAC3}" type="pres">
      <dgm:prSet presAssocID="{B96EE82A-34B5-4735-84CC-711FACDBC67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BA554-8584-4FCC-ACB1-0F6F848A8C5F}" type="pres">
      <dgm:prSet presAssocID="{B96EE82A-34B5-4735-84CC-711FACDBC671}" presName="hierChild2" presStyleCnt="0"/>
      <dgm:spPr/>
    </dgm:pt>
    <dgm:pt modelId="{BC7A9260-22D4-4366-BE8C-6B73B0E25325}" type="pres">
      <dgm:prSet presAssocID="{BA6C3AEF-8F6E-4DFD-962C-4171560D4CC1}" presName="Name25" presStyleLbl="parChTrans1D2" presStyleIdx="0" presStyleCnt="4"/>
      <dgm:spPr/>
      <dgm:t>
        <a:bodyPr/>
        <a:lstStyle/>
        <a:p>
          <a:endParaRPr lang="es-ES"/>
        </a:p>
      </dgm:t>
    </dgm:pt>
    <dgm:pt modelId="{933600F4-F5AC-47ED-831C-57DAA7139515}" type="pres">
      <dgm:prSet presAssocID="{BA6C3AEF-8F6E-4DFD-962C-4171560D4CC1}" presName="connTx" presStyleLbl="parChTrans1D2" presStyleIdx="0" presStyleCnt="4"/>
      <dgm:spPr/>
      <dgm:t>
        <a:bodyPr/>
        <a:lstStyle/>
        <a:p>
          <a:endParaRPr lang="es-ES"/>
        </a:p>
      </dgm:t>
    </dgm:pt>
    <dgm:pt modelId="{E4850F1D-688D-4B76-9C2F-13687B5EBCF4}" type="pres">
      <dgm:prSet presAssocID="{41B466B7-9ED0-43FE-93C3-8D631F0165E6}" presName="Name30" presStyleCnt="0"/>
      <dgm:spPr/>
    </dgm:pt>
    <dgm:pt modelId="{3CB3E4CE-6E86-4753-AD56-4BF77F4FDC55}" type="pres">
      <dgm:prSet presAssocID="{41B466B7-9ED0-43FE-93C3-8D631F0165E6}" presName="level2Shape" presStyleLbl="node2" presStyleIdx="0" presStyleCnt="4"/>
      <dgm:spPr/>
      <dgm:t>
        <a:bodyPr/>
        <a:lstStyle/>
        <a:p>
          <a:endParaRPr lang="es-ES"/>
        </a:p>
      </dgm:t>
    </dgm:pt>
    <dgm:pt modelId="{B3B46B10-5BF8-48F7-B8F2-1C04CFF296F5}" type="pres">
      <dgm:prSet presAssocID="{41B466B7-9ED0-43FE-93C3-8D631F0165E6}" presName="hierChild3" presStyleCnt="0"/>
      <dgm:spPr/>
    </dgm:pt>
    <dgm:pt modelId="{5389232E-839E-49A2-85A0-B4783D4852B4}" type="pres">
      <dgm:prSet presAssocID="{AA291F1F-5607-4F61-8347-3E28C4F8E560}" presName="Name25" presStyleLbl="parChTrans1D2" presStyleIdx="1" presStyleCnt="4"/>
      <dgm:spPr/>
      <dgm:t>
        <a:bodyPr/>
        <a:lstStyle/>
        <a:p>
          <a:endParaRPr lang="es-ES"/>
        </a:p>
      </dgm:t>
    </dgm:pt>
    <dgm:pt modelId="{4D9D606F-9251-46F5-92CC-466189747573}" type="pres">
      <dgm:prSet presAssocID="{AA291F1F-5607-4F61-8347-3E28C4F8E560}" presName="connTx" presStyleLbl="parChTrans1D2" presStyleIdx="1" presStyleCnt="4"/>
      <dgm:spPr/>
      <dgm:t>
        <a:bodyPr/>
        <a:lstStyle/>
        <a:p>
          <a:endParaRPr lang="es-ES"/>
        </a:p>
      </dgm:t>
    </dgm:pt>
    <dgm:pt modelId="{13C8557C-A392-48A8-B433-D679793AE85A}" type="pres">
      <dgm:prSet presAssocID="{8B4551F4-2C76-4F4F-AB0D-60FBC5AAF788}" presName="Name30" presStyleCnt="0"/>
      <dgm:spPr/>
    </dgm:pt>
    <dgm:pt modelId="{BF32B542-D26E-415A-A614-35FB1EA458D4}" type="pres">
      <dgm:prSet presAssocID="{8B4551F4-2C76-4F4F-AB0D-60FBC5AAF788}" presName="level2Shape" presStyleLbl="node2" presStyleIdx="1" presStyleCnt="4"/>
      <dgm:spPr/>
      <dgm:t>
        <a:bodyPr/>
        <a:lstStyle/>
        <a:p>
          <a:endParaRPr lang="es-ES"/>
        </a:p>
      </dgm:t>
    </dgm:pt>
    <dgm:pt modelId="{95DA0F87-88F4-4A6A-94FB-68E6C9C061F8}" type="pres">
      <dgm:prSet presAssocID="{8B4551F4-2C76-4F4F-AB0D-60FBC5AAF788}" presName="hierChild3" presStyleCnt="0"/>
      <dgm:spPr/>
    </dgm:pt>
    <dgm:pt modelId="{640D21C9-3821-4F5E-93D1-C1A86E873B6A}" type="pres">
      <dgm:prSet presAssocID="{ECD2FA17-4346-4BD4-85FC-BFA6A34F5E17}" presName="Name25" presStyleLbl="parChTrans1D2" presStyleIdx="2" presStyleCnt="4"/>
      <dgm:spPr/>
      <dgm:t>
        <a:bodyPr/>
        <a:lstStyle/>
        <a:p>
          <a:endParaRPr lang="es-ES"/>
        </a:p>
      </dgm:t>
    </dgm:pt>
    <dgm:pt modelId="{1B304675-E7B4-4516-89A9-74911469753A}" type="pres">
      <dgm:prSet presAssocID="{ECD2FA17-4346-4BD4-85FC-BFA6A34F5E17}" presName="connTx" presStyleLbl="parChTrans1D2" presStyleIdx="2" presStyleCnt="4"/>
      <dgm:spPr/>
      <dgm:t>
        <a:bodyPr/>
        <a:lstStyle/>
        <a:p>
          <a:endParaRPr lang="es-ES"/>
        </a:p>
      </dgm:t>
    </dgm:pt>
    <dgm:pt modelId="{FD512AD2-199E-42DF-8964-989299E28CAC}" type="pres">
      <dgm:prSet presAssocID="{33E1C176-CD31-4325-B40F-EAAE6B1F9B8D}" presName="Name30" presStyleCnt="0"/>
      <dgm:spPr/>
    </dgm:pt>
    <dgm:pt modelId="{BC2D0A9D-28CC-417C-B616-08ACCFB50092}" type="pres">
      <dgm:prSet presAssocID="{33E1C176-CD31-4325-B40F-EAAE6B1F9B8D}" presName="level2Shape" presStyleLbl="node2" presStyleIdx="2" presStyleCnt="4"/>
      <dgm:spPr/>
      <dgm:t>
        <a:bodyPr/>
        <a:lstStyle/>
        <a:p>
          <a:endParaRPr lang="es-ES"/>
        </a:p>
      </dgm:t>
    </dgm:pt>
    <dgm:pt modelId="{12232568-3B21-4CDC-A298-D6C201F6E7E5}" type="pres">
      <dgm:prSet presAssocID="{33E1C176-CD31-4325-B40F-EAAE6B1F9B8D}" presName="hierChild3" presStyleCnt="0"/>
      <dgm:spPr/>
    </dgm:pt>
    <dgm:pt modelId="{4DA6D936-2ED5-4CA4-A7F0-720CCEAF368A}" type="pres">
      <dgm:prSet presAssocID="{EAB3DC93-24BB-4962-878A-906EF8AFCC9C}" presName="Name25" presStyleLbl="parChTrans1D2" presStyleIdx="3" presStyleCnt="4"/>
      <dgm:spPr/>
      <dgm:t>
        <a:bodyPr/>
        <a:lstStyle/>
        <a:p>
          <a:endParaRPr lang="es-ES"/>
        </a:p>
      </dgm:t>
    </dgm:pt>
    <dgm:pt modelId="{EDB43CE9-A87D-4B52-BF21-A0C6336EA1AC}" type="pres">
      <dgm:prSet presAssocID="{EAB3DC93-24BB-4962-878A-906EF8AFCC9C}" presName="connTx" presStyleLbl="parChTrans1D2" presStyleIdx="3" presStyleCnt="4"/>
      <dgm:spPr/>
      <dgm:t>
        <a:bodyPr/>
        <a:lstStyle/>
        <a:p>
          <a:endParaRPr lang="es-ES"/>
        </a:p>
      </dgm:t>
    </dgm:pt>
    <dgm:pt modelId="{38A672AD-F885-4480-9C9A-CE33BF1A60E0}" type="pres">
      <dgm:prSet presAssocID="{BD151D52-DB0B-4A11-AFFF-4CB362F09EC4}" presName="Name30" presStyleCnt="0"/>
      <dgm:spPr/>
    </dgm:pt>
    <dgm:pt modelId="{2B9E5113-0EB2-4DD2-8C49-3BC4D48267CD}" type="pres">
      <dgm:prSet presAssocID="{BD151D52-DB0B-4A11-AFFF-4CB362F09EC4}" presName="level2Shape" presStyleLbl="node2" presStyleIdx="3" presStyleCnt="4"/>
      <dgm:spPr/>
      <dgm:t>
        <a:bodyPr/>
        <a:lstStyle/>
        <a:p>
          <a:endParaRPr lang="es-ES"/>
        </a:p>
      </dgm:t>
    </dgm:pt>
    <dgm:pt modelId="{1F6A68E3-06EA-4370-A2AE-57428D9CFDD7}" type="pres">
      <dgm:prSet presAssocID="{BD151D52-DB0B-4A11-AFFF-4CB362F09EC4}" presName="hierChild3" presStyleCnt="0"/>
      <dgm:spPr/>
    </dgm:pt>
    <dgm:pt modelId="{C43CF864-70C4-45D9-B7FC-855388DE8346}" type="pres">
      <dgm:prSet presAssocID="{227F8309-3D01-4D40-8EFA-0E398A2C355E}" presName="bgShapesFlow" presStyleCnt="0"/>
      <dgm:spPr/>
    </dgm:pt>
  </dgm:ptLst>
  <dgm:cxnLst>
    <dgm:cxn modelId="{CEBDA9B2-1DA2-48A1-AD83-9393E2A1D56C}" type="presOf" srcId="{41B466B7-9ED0-43FE-93C3-8D631F0165E6}" destId="{3CB3E4CE-6E86-4753-AD56-4BF77F4FDC55}" srcOrd="0" destOrd="0" presId="urn:microsoft.com/office/officeart/2005/8/layout/hierarchy5"/>
    <dgm:cxn modelId="{5F419E96-16DD-41E6-8ECC-BAFCB10CD054}" type="presOf" srcId="{BA6C3AEF-8F6E-4DFD-962C-4171560D4CC1}" destId="{BC7A9260-22D4-4366-BE8C-6B73B0E25325}" srcOrd="0" destOrd="0" presId="urn:microsoft.com/office/officeart/2005/8/layout/hierarchy5"/>
    <dgm:cxn modelId="{7E16876F-F903-411F-AA96-D3F6B9847B2F}" type="presOf" srcId="{ECD2FA17-4346-4BD4-85FC-BFA6A34F5E17}" destId="{640D21C9-3821-4F5E-93D1-C1A86E873B6A}" srcOrd="0" destOrd="0" presId="urn:microsoft.com/office/officeart/2005/8/layout/hierarchy5"/>
    <dgm:cxn modelId="{55EE5179-E86F-4CCB-BF9C-827FFCFDD6D6}" type="presOf" srcId="{AA291F1F-5607-4F61-8347-3E28C4F8E560}" destId="{5389232E-839E-49A2-85A0-B4783D4852B4}" srcOrd="0" destOrd="0" presId="urn:microsoft.com/office/officeart/2005/8/layout/hierarchy5"/>
    <dgm:cxn modelId="{C5B12497-B548-4585-A4B5-AE46CE837CAB}" srcId="{227F8309-3D01-4D40-8EFA-0E398A2C355E}" destId="{B96EE82A-34B5-4735-84CC-711FACDBC671}" srcOrd="0" destOrd="0" parTransId="{29B3593E-0307-4038-BB4F-A2F8CD99A342}" sibTransId="{55AF4634-6E85-468B-B6D4-E10EA5A1D5AA}"/>
    <dgm:cxn modelId="{861B97A7-AECD-423D-964A-660520D257A2}" type="presOf" srcId="{BD151D52-DB0B-4A11-AFFF-4CB362F09EC4}" destId="{2B9E5113-0EB2-4DD2-8C49-3BC4D48267CD}" srcOrd="0" destOrd="0" presId="urn:microsoft.com/office/officeart/2005/8/layout/hierarchy5"/>
    <dgm:cxn modelId="{BB19CCD9-915D-423F-8BA0-47E49080D887}" srcId="{B96EE82A-34B5-4735-84CC-711FACDBC671}" destId="{BD151D52-DB0B-4A11-AFFF-4CB362F09EC4}" srcOrd="3" destOrd="0" parTransId="{EAB3DC93-24BB-4962-878A-906EF8AFCC9C}" sibTransId="{2A713DCD-AA3E-4776-8B56-08AE3841DDD7}"/>
    <dgm:cxn modelId="{80BC30D4-CDB0-4EB4-8F00-0478D8235006}" type="presOf" srcId="{BA6C3AEF-8F6E-4DFD-962C-4171560D4CC1}" destId="{933600F4-F5AC-47ED-831C-57DAA7139515}" srcOrd="1" destOrd="0" presId="urn:microsoft.com/office/officeart/2005/8/layout/hierarchy5"/>
    <dgm:cxn modelId="{D2B9E21D-9E3D-4CCF-BDF7-C5D7859315A7}" type="presOf" srcId="{B96EE82A-34B5-4735-84CC-711FACDBC671}" destId="{5EA6C596-AD9A-4455-BE9D-2A542F0FEAC3}" srcOrd="0" destOrd="0" presId="urn:microsoft.com/office/officeart/2005/8/layout/hierarchy5"/>
    <dgm:cxn modelId="{D71D0C26-A1A7-4850-810F-F0CA60E20805}" srcId="{B96EE82A-34B5-4735-84CC-711FACDBC671}" destId="{33E1C176-CD31-4325-B40F-EAAE6B1F9B8D}" srcOrd="2" destOrd="0" parTransId="{ECD2FA17-4346-4BD4-85FC-BFA6A34F5E17}" sibTransId="{22BBAED4-7057-4AD8-AD63-223F9BCBDCE8}"/>
    <dgm:cxn modelId="{113F8F70-EC0C-42E9-8454-BCD70481A58A}" srcId="{B96EE82A-34B5-4735-84CC-711FACDBC671}" destId="{8B4551F4-2C76-4F4F-AB0D-60FBC5AAF788}" srcOrd="1" destOrd="0" parTransId="{AA291F1F-5607-4F61-8347-3E28C4F8E560}" sibTransId="{694DC852-E4C6-4CB4-BBC1-E545E7C80F2E}"/>
    <dgm:cxn modelId="{EDBFBB86-63E8-4BA4-A014-A25AAD1D92D2}" type="presOf" srcId="{AA291F1F-5607-4F61-8347-3E28C4F8E560}" destId="{4D9D606F-9251-46F5-92CC-466189747573}" srcOrd="1" destOrd="0" presId="urn:microsoft.com/office/officeart/2005/8/layout/hierarchy5"/>
    <dgm:cxn modelId="{CDC2EC13-02F9-491B-B3A8-95F83B6166CC}" type="presOf" srcId="{ECD2FA17-4346-4BD4-85FC-BFA6A34F5E17}" destId="{1B304675-E7B4-4516-89A9-74911469753A}" srcOrd="1" destOrd="0" presId="urn:microsoft.com/office/officeart/2005/8/layout/hierarchy5"/>
    <dgm:cxn modelId="{57AC7DC8-486C-49BC-9CFF-F60983A649DE}" type="presOf" srcId="{8B4551F4-2C76-4F4F-AB0D-60FBC5AAF788}" destId="{BF32B542-D26E-415A-A614-35FB1EA458D4}" srcOrd="0" destOrd="0" presId="urn:microsoft.com/office/officeart/2005/8/layout/hierarchy5"/>
    <dgm:cxn modelId="{E9570848-16E0-415D-8806-ECF6EF60E049}" type="presOf" srcId="{33E1C176-CD31-4325-B40F-EAAE6B1F9B8D}" destId="{BC2D0A9D-28CC-417C-B616-08ACCFB50092}" srcOrd="0" destOrd="0" presId="urn:microsoft.com/office/officeart/2005/8/layout/hierarchy5"/>
    <dgm:cxn modelId="{D5074845-883E-4E14-9794-B091B55A59CD}" type="presOf" srcId="{EAB3DC93-24BB-4962-878A-906EF8AFCC9C}" destId="{EDB43CE9-A87D-4B52-BF21-A0C6336EA1AC}" srcOrd="1" destOrd="0" presId="urn:microsoft.com/office/officeart/2005/8/layout/hierarchy5"/>
    <dgm:cxn modelId="{6CF31B92-2B7C-4C86-97DE-D0ECA48D0232}" type="presOf" srcId="{227F8309-3D01-4D40-8EFA-0E398A2C355E}" destId="{FCFD7AD2-2462-403C-BDA5-61C7A7B487EE}" srcOrd="0" destOrd="0" presId="urn:microsoft.com/office/officeart/2005/8/layout/hierarchy5"/>
    <dgm:cxn modelId="{563D0127-B60E-4D62-AC3D-9EC99BDD0D8D}" srcId="{B96EE82A-34B5-4735-84CC-711FACDBC671}" destId="{41B466B7-9ED0-43FE-93C3-8D631F0165E6}" srcOrd="0" destOrd="0" parTransId="{BA6C3AEF-8F6E-4DFD-962C-4171560D4CC1}" sibTransId="{4E1D42BF-5918-4A70-9998-5103121CACA5}"/>
    <dgm:cxn modelId="{965B28A9-9A4B-448E-8397-04A850DBA329}" type="presOf" srcId="{EAB3DC93-24BB-4962-878A-906EF8AFCC9C}" destId="{4DA6D936-2ED5-4CA4-A7F0-720CCEAF368A}" srcOrd="0" destOrd="0" presId="urn:microsoft.com/office/officeart/2005/8/layout/hierarchy5"/>
    <dgm:cxn modelId="{7896A8FC-2468-421A-B103-D16D3D8266AD}" type="presParOf" srcId="{FCFD7AD2-2462-403C-BDA5-61C7A7B487EE}" destId="{21DF4C13-6674-42ED-87B2-39174ABD792E}" srcOrd="0" destOrd="0" presId="urn:microsoft.com/office/officeart/2005/8/layout/hierarchy5"/>
    <dgm:cxn modelId="{9CC92241-1F5E-448D-8FE5-B72C54D70E46}" type="presParOf" srcId="{21DF4C13-6674-42ED-87B2-39174ABD792E}" destId="{74626E16-48D3-4B55-9CA2-E977B49272A5}" srcOrd="0" destOrd="0" presId="urn:microsoft.com/office/officeart/2005/8/layout/hierarchy5"/>
    <dgm:cxn modelId="{BD04EB50-D931-4DED-8DA3-1031E0B31BB2}" type="presParOf" srcId="{74626E16-48D3-4B55-9CA2-E977B49272A5}" destId="{E705B0CC-8446-42B7-9D3C-3027BA8CDAC2}" srcOrd="0" destOrd="0" presId="urn:microsoft.com/office/officeart/2005/8/layout/hierarchy5"/>
    <dgm:cxn modelId="{8A3F14C3-A9B3-4CFE-AF48-8E793B2E527F}" type="presParOf" srcId="{E705B0CC-8446-42B7-9D3C-3027BA8CDAC2}" destId="{5EA6C596-AD9A-4455-BE9D-2A542F0FEAC3}" srcOrd="0" destOrd="0" presId="urn:microsoft.com/office/officeart/2005/8/layout/hierarchy5"/>
    <dgm:cxn modelId="{F8424A25-848F-4193-86B4-BEC9814A6368}" type="presParOf" srcId="{E705B0CC-8446-42B7-9D3C-3027BA8CDAC2}" destId="{811BA554-8584-4FCC-ACB1-0F6F848A8C5F}" srcOrd="1" destOrd="0" presId="urn:microsoft.com/office/officeart/2005/8/layout/hierarchy5"/>
    <dgm:cxn modelId="{6DCF4CDA-34BB-4E7F-8FF2-78CB99C43305}" type="presParOf" srcId="{811BA554-8584-4FCC-ACB1-0F6F848A8C5F}" destId="{BC7A9260-22D4-4366-BE8C-6B73B0E25325}" srcOrd="0" destOrd="0" presId="urn:microsoft.com/office/officeart/2005/8/layout/hierarchy5"/>
    <dgm:cxn modelId="{D26145AC-01E0-458F-9F60-68828358C63B}" type="presParOf" srcId="{BC7A9260-22D4-4366-BE8C-6B73B0E25325}" destId="{933600F4-F5AC-47ED-831C-57DAA7139515}" srcOrd="0" destOrd="0" presId="urn:microsoft.com/office/officeart/2005/8/layout/hierarchy5"/>
    <dgm:cxn modelId="{F280705B-3797-4A80-B1AD-79E074BAD4AA}" type="presParOf" srcId="{811BA554-8584-4FCC-ACB1-0F6F848A8C5F}" destId="{E4850F1D-688D-4B76-9C2F-13687B5EBCF4}" srcOrd="1" destOrd="0" presId="urn:microsoft.com/office/officeart/2005/8/layout/hierarchy5"/>
    <dgm:cxn modelId="{F1AFE333-B51D-4060-9505-6B4502667ECB}" type="presParOf" srcId="{E4850F1D-688D-4B76-9C2F-13687B5EBCF4}" destId="{3CB3E4CE-6E86-4753-AD56-4BF77F4FDC55}" srcOrd="0" destOrd="0" presId="urn:microsoft.com/office/officeart/2005/8/layout/hierarchy5"/>
    <dgm:cxn modelId="{AE4F5D4C-0748-4D18-A2A8-C59DD2EC000B}" type="presParOf" srcId="{E4850F1D-688D-4B76-9C2F-13687B5EBCF4}" destId="{B3B46B10-5BF8-48F7-B8F2-1C04CFF296F5}" srcOrd="1" destOrd="0" presId="urn:microsoft.com/office/officeart/2005/8/layout/hierarchy5"/>
    <dgm:cxn modelId="{4CBE0DFD-027C-4E6D-9125-6503F4B8153B}" type="presParOf" srcId="{811BA554-8584-4FCC-ACB1-0F6F848A8C5F}" destId="{5389232E-839E-49A2-85A0-B4783D4852B4}" srcOrd="2" destOrd="0" presId="urn:microsoft.com/office/officeart/2005/8/layout/hierarchy5"/>
    <dgm:cxn modelId="{12AC0E1F-FDA6-49B6-AB05-ECCCF0BC871A}" type="presParOf" srcId="{5389232E-839E-49A2-85A0-B4783D4852B4}" destId="{4D9D606F-9251-46F5-92CC-466189747573}" srcOrd="0" destOrd="0" presId="urn:microsoft.com/office/officeart/2005/8/layout/hierarchy5"/>
    <dgm:cxn modelId="{DEF832D6-5495-4083-AEE8-E013D7646209}" type="presParOf" srcId="{811BA554-8584-4FCC-ACB1-0F6F848A8C5F}" destId="{13C8557C-A392-48A8-B433-D679793AE85A}" srcOrd="3" destOrd="0" presId="urn:microsoft.com/office/officeart/2005/8/layout/hierarchy5"/>
    <dgm:cxn modelId="{5E6C264F-4D55-406F-9C26-38753192B2C8}" type="presParOf" srcId="{13C8557C-A392-48A8-B433-D679793AE85A}" destId="{BF32B542-D26E-415A-A614-35FB1EA458D4}" srcOrd="0" destOrd="0" presId="urn:microsoft.com/office/officeart/2005/8/layout/hierarchy5"/>
    <dgm:cxn modelId="{C730D82C-0BFB-45E9-B285-0BFD3EF74F89}" type="presParOf" srcId="{13C8557C-A392-48A8-B433-D679793AE85A}" destId="{95DA0F87-88F4-4A6A-94FB-68E6C9C061F8}" srcOrd="1" destOrd="0" presId="urn:microsoft.com/office/officeart/2005/8/layout/hierarchy5"/>
    <dgm:cxn modelId="{ED6F3DF7-4BDC-4BBC-B76E-93B7BD80E2D8}" type="presParOf" srcId="{811BA554-8584-4FCC-ACB1-0F6F848A8C5F}" destId="{640D21C9-3821-4F5E-93D1-C1A86E873B6A}" srcOrd="4" destOrd="0" presId="urn:microsoft.com/office/officeart/2005/8/layout/hierarchy5"/>
    <dgm:cxn modelId="{C4959489-589C-42F7-B595-F4B0FA903ABC}" type="presParOf" srcId="{640D21C9-3821-4F5E-93D1-C1A86E873B6A}" destId="{1B304675-E7B4-4516-89A9-74911469753A}" srcOrd="0" destOrd="0" presId="urn:microsoft.com/office/officeart/2005/8/layout/hierarchy5"/>
    <dgm:cxn modelId="{7E0046E9-66D1-4D89-A527-D1F8145795AB}" type="presParOf" srcId="{811BA554-8584-4FCC-ACB1-0F6F848A8C5F}" destId="{FD512AD2-199E-42DF-8964-989299E28CAC}" srcOrd="5" destOrd="0" presId="urn:microsoft.com/office/officeart/2005/8/layout/hierarchy5"/>
    <dgm:cxn modelId="{5E3B56E5-31E0-4ED6-B84F-8DEAB60EB5A7}" type="presParOf" srcId="{FD512AD2-199E-42DF-8964-989299E28CAC}" destId="{BC2D0A9D-28CC-417C-B616-08ACCFB50092}" srcOrd="0" destOrd="0" presId="urn:microsoft.com/office/officeart/2005/8/layout/hierarchy5"/>
    <dgm:cxn modelId="{1EDEF85E-9FAE-4D6E-A725-E1F5B583CDB0}" type="presParOf" srcId="{FD512AD2-199E-42DF-8964-989299E28CAC}" destId="{12232568-3B21-4CDC-A298-D6C201F6E7E5}" srcOrd="1" destOrd="0" presId="urn:microsoft.com/office/officeart/2005/8/layout/hierarchy5"/>
    <dgm:cxn modelId="{B99D4BB8-A2CB-459B-9962-64A311D6D541}" type="presParOf" srcId="{811BA554-8584-4FCC-ACB1-0F6F848A8C5F}" destId="{4DA6D936-2ED5-4CA4-A7F0-720CCEAF368A}" srcOrd="6" destOrd="0" presId="urn:microsoft.com/office/officeart/2005/8/layout/hierarchy5"/>
    <dgm:cxn modelId="{1A5A62DA-9D24-48C2-84A9-D77324E9800B}" type="presParOf" srcId="{4DA6D936-2ED5-4CA4-A7F0-720CCEAF368A}" destId="{EDB43CE9-A87D-4B52-BF21-A0C6336EA1AC}" srcOrd="0" destOrd="0" presId="urn:microsoft.com/office/officeart/2005/8/layout/hierarchy5"/>
    <dgm:cxn modelId="{0F452E80-0D62-4389-8FDB-1D4D99BF8FE2}" type="presParOf" srcId="{811BA554-8584-4FCC-ACB1-0F6F848A8C5F}" destId="{38A672AD-F885-4480-9C9A-CE33BF1A60E0}" srcOrd="7" destOrd="0" presId="urn:microsoft.com/office/officeart/2005/8/layout/hierarchy5"/>
    <dgm:cxn modelId="{9D210E1D-B360-486D-A990-EA7AC333E4E1}" type="presParOf" srcId="{38A672AD-F885-4480-9C9A-CE33BF1A60E0}" destId="{2B9E5113-0EB2-4DD2-8C49-3BC4D48267CD}" srcOrd="0" destOrd="0" presId="urn:microsoft.com/office/officeart/2005/8/layout/hierarchy5"/>
    <dgm:cxn modelId="{6CFD390B-EB0B-46B4-A4DA-A16AB1B03A6D}" type="presParOf" srcId="{38A672AD-F885-4480-9C9A-CE33BF1A60E0}" destId="{1F6A68E3-06EA-4370-A2AE-57428D9CFDD7}" srcOrd="1" destOrd="0" presId="urn:microsoft.com/office/officeart/2005/8/layout/hierarchy5"/>
    <dgm:cxn modelId="{61C979AE-42C3-4AAA-B13E-F242EB42C81A}" type="presParOf" srcId="{FCFD7AD2-2462-403C-BDA5-61C7A7B487EE}" destId="{C43CF864-70C4-45D9-B7FC-855388DE8346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FFBC7-B983-47E4-ABE0-04A2B3BBB3BA}">
      <dsp:nvSpPr>
        <dsp:cNvPr id="0" name=""/>
        <dsp:cNvSpPr/>
      </dsp:nvSpPr>
      <dsp:spPr>
        <a:xfrm>
          <a:off x="0" y="0"/>
          <a:ext cx="3593591" cy="359359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8E9DC-515C-45E5-9E51-BBF4790385B5}">
      <dsp:nvSpPr>
        <dsp:cNvPr id="0" name=""/>
        <dsp:cNvSpPr/>
      </dsp:nvSpPr>
      <dsp:spPr>
        <a:xfrm>
          <a:off x="1796795" y="0"/>
          <a:ext cx="8381526" cy="35935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smtClean="0"/>
            <a:t>Introducir al alumno en los conocimientos básicos acerca de la manipulación y uso de los explosivos.</a:t>
          </a:r>
          <a:endParaRPr lang="en-US" sz="3100" kern="1200"/>
        </a:p>
      </dsp:txBody>
      <dsp:txXfrm>
        <a:off x="1796795" y="0"/>
        <a:ext cx="8381526" cy="1078079"/>
      </dsp:txXfrm>
    </dsp:sp>
    <dsp:sp modelId="{E90D5BE3-ADF0-4725-BF92-43AFDCB0B28B}">
      <dsp:nvSpPr>
        <dsp:cNvPr id="0" name=""/>
        <dsp:cNvSpPr/>
      </dsp:nvSpPr>
      <dsp:spPr>
        <a:xfrm>
          <a:off x="628879" y="1078079"/>
          <a:ext cx="2335831" cy="233583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DEA62-72DD-4FD1-9CBB-72B22005132A}">
      <dsp:nvSpPr>
        <dsp:cNvPr id="0" name=""/>
        <dsp:cNvSpPr/>
      </dsp:nvSpPr>
      <dsp:spPr>
        <a:xfrm>
          <a:off x="1796795" y="1078079"/>
          <a:ext cx="8381526" cy="23358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smtClean="0"/>
            <a:t>Establecer las medidas de seguridad necesarias para la prevención de accidentes.</a:t>
          </a:r>
          <a:endParaRPr lang="en-US" sz="3100" kern="1200"/>
        </a:p>
      </dsp:txBody>
      <dsp:txXfrm>
        <a:off x="1796795" y="1078079"/>
        <a:ext cx="8381526" cy="1078076"/>
      </dsp:txXfrm>
    </dsp:sp>
    <dsp:sp modelId="{0B8EAB20-6E83-4D61-B66B-B41CF97A2A7A}">
      <dsp:nvSpPr>
        <dsp:cNvPr id="0" name=""/>
        <dsp:cNvSpPr/>
      </dsp:nvSpPr>
      <dsp:spPr>
        <a:xfrm>
          <a:off x="1257757" y="2156155"/>
          <a:ext cx="1078076" cy="10780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4C111-8410-4E5D-BD19-9A660AC7508F}">
      <dsp:nvSpPr>
        <dsp:cNvPr id="0" name=""/>
        <dsp:cNvSpPr/>
      </dsp:nvSpPr>
      <dsp:spPr>
        <a:xfrm>
          <a:off x="1796795" y="2156155"/>
          <a:ext cx="8381526" cy="10780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smtClean="0"/>
            <a:t>Brindar las pautas de seguridad al transportar, almacenar, utilizar y descartar explosivos.</a:t>
          </a:r>
          <a:endParaRPr lang="en-US" sz="3100" kern="1200"/>
        </a:p>
      </dsp:txBody>
      <dsp:txXfrm>
        <a:off x="1796795" y="2156155"/>
        <a:ext cx="8381526" cy="1078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B7BF9-0E56-45FE-979A-1801BBF50805}">
      <dsp:nvSpPr>
        <dsp:cNvPr id="0" name=""/>
        <dsp:cNvSpPr/>
      </dsp:nvSpPr>
      <dsp:spPr>
        <a:xfrm rot="10800000">
          <a:off x="2101533" y="1108"/>
          <a:ext cx="6768584" cy="15866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9673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smtClean="0"/>
            <a:t>Pinturas, lacas, barnices y similares, a base de nitrocelulosa, con más de 40% en peso de solvente.</a:t>
          </a:r>
          <a:endParaRPr lang="en-US" sz="2700" kern="1200"/>
        </a:p>
      </dsp:txBody>
      <dsp:txXfrm rot="10800000">
        <a:off x="2498198" y="1108"/>
        <a:ext cx="6371919" cy="1586660"/>
      </dsp:txXfrm>
    </dsp:sp>
    <dsp:sp modelId="{2E57E7FA-E6A6-4753-A1D5-D277F09A59AC}">
      <dsp:nvSpPr>
        <dsp:cNvPr id="0" name=""/>
        <dsp:cNvSpPr/>
      </dsp:nvSpPr>
      <dsp:spPr>
        <a:xfrm>
          <a:off x="1308203" y="1108"/>
          <a:ext cx="1586660" cy="15866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3252C-E102-4694-8F6D-A85A6A2B8E9F}">
      <dsp:nvSpPr>
        <dsp:cNvPr id="0" name=""/>
        <dsp:cNvSpPr/>
      </dsp:nvSpPr>
      <dsp:spPr>
        <a:xfrm rot="10800000">
          <a:off x="2101533" y="2005822"/>
          <a:ext cx="6768584" cy="15866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9673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smtClean="0"/>
            <a:t>Fertilizantes con no más de 65% de nitrato de amonio y 0,2% de sustancias orgánicas en sus componentes.</a:t>
          </a:r>
          <a:endParaRPr lang="en-US" sz="2700" kern="1200"/>
        </a:p>
      </dsp:txBody>
      <dsp:txXfrm rot="10800000">
        <a:off x="2498198" y="2005822"/>
        <a:ext cx="6371919" cy="1586660"/>
      </dsp:txXfrm>
    </dsp:sp>
    <dsp:sp modelId="{71436B76-B2E9-4AFB-97EF-781D85976EC8}">
      <dsp:nvSpPr>
        <dsp:cNvPr id="0" name=""/>
        <dsp:cNvSpPr/>
      </dsp:nvSpPr>
      <dsp:spPr>
        <a:xfrm>
          <a:off x="1308203" y="2005822"/>
          <a:ext cx="1586660" cy="158666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A9730-6AD6-4FCA-A437-660CF7DB6104}">
      <dsp:nvSpPr>
        <dsp:cNvPr id="0" name=""/>
        <dsp:cNvSpPr/>
      </dsp:nvSpPr>
      <dsp:spPr>
        <a:xfrm rot="5400000">
          <a:off x="6291766" y="-2467813"/>
          <a:ext cx="1258984" cy="65141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smtClean="0"/>
            <a:t>Deflagrantes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smtClean="0"/>
            <a:t>Detonantes</a:t>
          </a:r>
          <a:endParaRPr lang="en-US" sz="1700" kern="1200"/>
        </a:p>
      </dsp:txBody>
      <dsp:txXfrm rot="-5400000">
        <a:off x="3664196" y="221216"/>
        <a:ext cx="6452667" cy="1136066"/>
      </dsp:txXfrm>
    </dsp:sp>
    <dsp:sp modelId="{D9220148-86C9-4473-B456-A6BE09833310}">
      <dsp:nvSpPr>
        <dsp:cNvPr id="0" name=""/>
        <dsp:cNvSpPr/>
      </dsp:nvSpPr>
      <dsp:spPr>
        <a:xfrm>
          <a:off x="0" y="2384"/>
          <a:ext cx="3664195" cy="157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smtClean="0"/>
            <a:t>Por su naturaleza explosiva</a:t>
          </a:r>
          <a:endParaRPr lang="en-US" sz="3600" kern="1200"/>
        </a:p>
      </dsp:txBody>
      <dsp:txXfrm>
        <a:off x="76823" y="79207"/>
        <a:ext cx="3510549" cy="1420084"/>
      </dsp:txXfrm>
    </dsp:sp>
    <dsp:sp modelId="{0150D05A-3281-48B6-987E-ACD23058CEF5}">
      <dsp:nvSpPr>
        <dsp:cNvPr id="0" name=""/>
        <dsp:cNvSpPr/>
      </dsp:nvSpPr>
      <dsp:spPr>
        <a:xfrm rot="5400000">
          <a:off x="6291766" y="-815396"/>
          <a:ext cx="1258984" cy="65141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smtClean="0"/>
            <a:t>Primarios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smtClean="0"/>
            <a:t>Secundarios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smtClean="0"/>
            <a:t>Terciarios</a:t>
          </a:r>
          <a:endParaRPr lang="en-US" sz="1700" kern="1200"/>
        </a:p>
      </dsp:txBody>
      <dsp:txXfrm rot="-5400000">
        <a:off x="3664196" y="1873633"/>
        <a:ext cx="6452667" cy="1136066"/>
      </dsp:txXfrm>
    </dsp:sp>
    <dsp:sp modelId="{655F3F24-AF63-4EFB-80DA-E6BB75A45278}">
      <dsp:nvSpPr>
        <dsp:cNvPr id="0" name=""/>
        <dsp:cNvSpPr/>
      </dsp:nvSpPr>
      <dsp:spPr>
        <a:xfrm>
          <a:off x="0" y="1654801"/>
          <a:ext cx="3664195" cy="157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smtClean="0"/>
            <a:t>Por su sensibilidad</a:t>
          </a:r>
          <a:endParaRPr lang="en-US" sz="3600" kern="1200"/>
        </a:p>
      </dsp:txBody>
      <dsp:txXfrm>
        <a:off x="76823" y="1731624"/>
        <a:ext cx="3510549" cy="1420084"/>
      </dsp:txXfrm>
    </dsp:sp>
    <dsp:sp modelId="{71358251-CEEA-4325-84DF-C8C972292271}">
      <dsp:nvSpPr>
        <dsp:cNvPr id="0" name=""/>
        <dsp:cNvSpPr/>
      </dsp:nvSpPr>
      <dsp:spPr>
        <a:xfrm rot="5400000">
          <a:off x="6291766" y="837021"/>
          <a:ext cx="1258984" cy="65141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smtClean="0"/>
            <a:t>Iniciador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smtClean="0"/>
            <a:t>Carga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smtClean="0"/>
            <a:t>Multiplicador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smtClean="0"/>
            <a:t>Sustancias mezcladas</a:t>
          </a:r>
          <a:endParaRPr lang="en-US" sz="1700" kern="1200"/>
        </a:p>
      </dsp:txBody>
      <dsp:txXfrm rot="-5400000">
        <a:off x="3664196" y="3526051"/>
        <a:ext cx="6452667" cy="1136066"/>
      </dsp:txXfrm>
    </dsp:sp>
    <dsp:sp modelId="{8F80B59E-1C0F-4DA7-8AFE-6E1C8EDE02FC}">
      <dsp:nvSpPr>
        <dsp:cNvPr id="0" name=""/>
        <dsp:cNvSpPr/>
      </dsp:nvSpPr>
      <dsp:spPr>
        <a:xfrm>
          <a:off x="0" y="3307218"/>
          <a:ext cx="3664195" cy="157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smtClean="0"/>
            <a:t>Por su utilización</a:t>
          </a:r>
          <a:endParaRPr lang="en-US" sz="3600" kern="1200"/>
        </a:p>
      </dsp:txBody>
      <dsp:txXfrm>
        <a:off x="76823" y="3384041"/>
        <a:ext cx="3510549" cy="14200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33AF9-2ACF-4DFD-8787-B7D4B2463AA2}">
      <dsp:nvSpPr>
        <dsp:cNvPr id="0" name=""/>
        <dsp:cNvSpPr/>
      </dsp:nvSpPr>
      <dsp:spPr>
        <a:xfrm>
          <a:off x="0" y="92165"/>
          <a:ext cx="5183667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Solicitado por importadores y fabricadores.</a:t>
          </a:r>
          <a:endParaRPr lang="en-US" sz="1900" kern="1200" dirty="0"/>
        </a:p>
      </dsp:txBody>
      <dsp:txXfrm>
        <a:off x="21704" y="113869"/>
        <a:ext cx="5140259" cy="401192"/>
      </dsp:txXfrm>
    </dsp:sp>
    <dsp:sp modelId="{0C57E74C-6C8E-4DE6-8531-897758AEF5B3}">
      <dsp:nvSpPr>
        <dsp:cNvPr id="0" name=""/>
        <dsp:cNvSpPr/>
      </dsp:nvSpPr>
      <dsp:spPr>
        <a:xfrm>
          <a:off x="0" y="591485"/>
          <a:ext cx="5183667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Datos necesarios:</a:t>
          </a:r>
          <a:endParaRPr lang="en-US" sz="1900" kern="1200" dirty="0"/>
        </a:p>
      </dsp:txBody>
      <dsp:txXfrm>
        <a:off x="21704" y="613189"/>
        <a:ext cx="5140259" cy="401192"/>
      </dsp:txXfrm>
    </dsp:sp>
    <dsp:sp modelId="{16BEE33E-AE1B-4BBB-BBE6-D209594EE8CE}">
      <dsp:nvSpPr>
        <dsp:cNvPr id="0" name=""/>
        <dsp:cNvSpPr/>
      </dsp:nvSpPr>
      <dsp:spPr>
        <a:xfrm>
          <a:off x="0" y="1036085"/>
          <a:ext cx="5183667" cy="2163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81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500" kern="1200" smtClean="0"/>
            <a:t>Fábrica que lo produce o producirá. 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500" kern="1200" smtClean="0"/>
            <a:t>Designación y marca del explosivo. 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500" kern="1200" smtClean="0"/>
            <a:t>Características. 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500" kern="1200" smtClean="0"/>
            <a:t>Datos de sus componentes. 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500" kern="1200" smtClean="0"/>
            <a:t>Acondicionamiento y embalaje. 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500" kern="1200" smtClean="0"/>
            <a:t>Usos y aplicaciones. 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500" kern="1200" smtClean="0"/>
            <a:t>Antecedentes bibliográficos y otros que pudieran resultar de interés a los fines de registro. 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500" kern="1200" smtClean="0"/>
            <a:t>Muestra del explosivo.</a:t>
          </a:r>
          <a:endParaRPr lang="en-US" sz="1500" kern="1200"/>
        </a:p>
      </dsp:txBody>
      <dsp:txXfrm>
        <a:off x="0" y="1036085"/>
        <a:ext cx="5183667" cy="21631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88212-068A-428A-BF08-F803FC317539}">
      <dsp:nvSpPr>
        <dsp:cNvPr id="0" name=""/>
        <dsp:cNvSpPr/>
      </dsp:nvSpPr>
      <dsp:spPr>
        <a:xfrm>
          <a:off x="0" y="1078077"/>
          <a:ext cx="10178321" cy="143743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086D0-15C0-4AAC-8ED1-67481E305C52}">
      <dsp:nvSpPr>
        <dsp:cNvPr id="0" name=""/>
        <dsp:cNvSpPr/>
      </dsp:nvSpPr>
      <dsp:spPr>
        <a:xfrm>
          <a:off x="111" y="0"/>
          <a:ext cx="4468422" cy="1437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/>
            <a:t>La transmisión de explosivos por cualquier título requerirá autorización previa del RENAR. Cuando una persona o entidad no inscripta reciba de explosivos, </a:t>
          </a:r>
          <a:r>
            <a:rPr lang="en-US" sz="1600" kern="1200" smtClean="0"/>
            <a:t>deberá transmitir el explosivo, </a:t>
          </a:r>
          <a:r>
            <a:rPr lang="es-MX" sz="1600" kern="1200" smtClean="0"/>
            <a:t>en un plazo no mayor de sesenta (60) días corridos.</a:t>
          </a:r>
          <a:endParaRPr lang="en-US" sz="1600" kern="1200"/>
        </a:p>
      </dsp:txBody>
      <dsp:txXfrm>
        <a:off x="111" y="0"/>
        <a:ext cx="4468422" cy="1437436"/>
      </dsp:txXfrm>
    </dsp:sp>
    <dsp:sp modelId="{07E925C3-1ED3-4EDC-BCA0-E3B85D216D6E}">
      <dsp:nvSpPr>
        <dsp:cNvPr id="0" name=""/>
        <dsp:cNvSpPr/>
      </dsp:nvSpPr>
      <dsp:spPr>
        <a:xfrm>
          <a:off x="2054643" y="1617115"/>
          <a:ext cx="359359" cy="359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7E6AE-47D5-4E76-95F5-33A11CEBB759}">
      <dsp:nvSpPr>
        <dsp:cNvPr id="0" name=""/>
        <dsp:cNvSpPr/>
      </dsp:nvSpPr>
      <dsp:spPr>
        <a:xfrm>
          <a:off x="4691955" y="2156154"/>
          <a:ext cx="4468422" cy="1437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/>
            <a:t>Vencido el plazo a que se refiere el articulo anterior sin que se haya presentado la solicitud de transferencia a persona o entidad inscrip­ta, el RENAR decomisará el explosivo en infracción.</a:t>
          </a:r>
          <a:endParaRPr lang="en-US" sz="1600" kern="1200"/>
        </a:p>
      </dsp:txBody>
      <dsp:txXfrm>
        <a:off x="4691955" y="2156154"/>
        <a:ext cx="4468422" cy="1437436"/>
      </dsp:txXfrm>
    </dsp:sp>
    <dsp:sp modelId="{A61224AE-0502-4B83-8F48-6714AE01AA04}">
      <dsp:nvSpPr>
        <dsp:cNvPr id="0" name=""/>
        <dsp:cNvSpPr/>
      </dsp:nvSpPr>
      <dsp:spPr>
        <a:xfrm>
          <a:off x="6746487" y="1617115"/>
          <a:ext cx="359359" cy="359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FFC1-0E79-4C0A-BB9F-BD9FE06089D2}">
      <dsp:nvSpPr>
        <dsp:cNvPr id="0" name=""/>
        <dsp:cNvSpPr/>
      </dsp:nvSpPr>
      <dsp:spPr>
        <a:xfrm>
          <a:off x="3696958" y="2312"/>
          <a:ext cx="4159078" cy="1526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tx1"/>
              </a:solidFill>
            </a:rPr>
            <a:t>Deberán ser mayores de 18 años, gozar de buena salud y saber leer y escribir.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771462" y="76816"/>
        <a:ext cx="4010070" cy="1377218"/>
      </dsp:txXfrm>
    </dsp:sp>
    <dsp:sp modelId="{0F344C4C-183C-47F2-8B76-41711C2CFC97}">
      <dsp:nvSpPr>
        <dsp:cNvPr id="0" name=""/>
        <dsp:cNvSpPr/>
      </dsp:nvSpPr>
      <dsp:spPr>
        <a:xfrm>
          <a:off x="3696958" y="1604849"/>
          <a:ext cx="4159078" cy="1526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tx1"/>
              </a:solidFill>
            </a:rPr>
            <a:t>Durante el transporte, carga, descarga y </a:t>
          </a:r>
          <a:r>
            <a:rPr lang="es-MX" sz="1900" kern="1200" dirty="0" err="1" smtClean="0">
              <a:solidFill>
                <a:schemeClr val="tx1"/>
              </a:solidFill>
            </a:rPr>
            <a:t>estibamiento</a:t>
          </a:r>
          <a:r>
            <a:rPr lang="es-MX" sz="1900" kern="1200" dirty="0" smtClean="0">
              <a:solidFill>
                <a:schemeClr val="tx1"/>
              </a:solidFill>
            </a:rPr>
            <a:t> de explosivos, el personal no podrá fumar ni tener en su poder fósforos u otros elementos capaces de producir fuego.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771462" y="1679353"/>
        <a:ext cx="4010070" cy="1377218"/>
      </dsp:txXfrm>
    </dsp:sp>
    <dsp:sp modelId="{DA8C6C45-A3EB-4E8B-B6E4-41990F4204C7}">
      <dsp:nvSpPr>
        <dsp:cNvPr id="0" name=""/>
        <dsp:cNvSpPr/>
      </dsp:nvSpPr>
      <dsp:spPr>
        <a:xfrm>
          <a:off x="3696958" y="3207387"/>
          <a:ext cx="4159078" cy="1526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tx1"/>
              </a:solidFill>
            </a:rPr>
            <a:t>Deberán estar familiariza­dos con las prescripciones pertinentes a esta regla­mentación y serán informados de las características de los explosivos y las precauciones que deben adoptar.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771462" y="3281891"/>
        <a:ext cx="4010070" cy="13772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67009-B437-4DAF-BCD8-1C99D3B4060F}">
      <dsp:nvSpPr>
        <dsp:cNvPr id="0" name=""/>
        <dsp:cNvSpPr/>
      </dsp:nvSpPr>
      <dsp:spPr>
        <a:xfrm rot="10800000">
          <a:off x="734262" y="0"/>
          <a:ext cx="2189073" cy="7315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Zona de voladuras</a:t>
          </a:r>
          <a:endParaRPr lang="en-US" sz="2100" kern="1200" dirty="0"/>
        </a:p>
      </dsp:txBody>
      <dsp:txXfrm rot="10800000">
        <a:off x="917142" y="0"/>
        <a:ext cx="2006193" cy="731519"/>
      </dsp:txXfrm>
    </dsp:sp>
    <dsp:sp modelId="{EA07B8FB-63BD-457B-84E5-48958FAAC612}">
      <dsp:nvSpPr>
        <dsp:cNvPr id="0" name=""/>
        <dsp:cNvSpPr/>
      </dsp:nvSpPr>
      <dsp:spPr>
        <a:xfrm>
          <a:off x="368503" y="0"/>
          <a:ext cx="731519" cy="7315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DC177-168D-48F0-B8FC-DB89CD333293}">
      <dsp:nvSpPr>
        <dsp:cNvPr id="0" name=""/>
        <dsp:cNvSpPr/>
      </dsp:nvSpPr>
      <dsp:spPr>
        <a:xfrm rot="10800000">
          <a:off x="765967" y="0"/>
          <a:ext cx="2284628" cy="7620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049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Distancias mínimas</a:t>
          </a:r>
          <a:endParaRPr lang="en-US" sz="2200" kern="1200" dirty="0"/>
        </a:p>
      </dsp:txBody>
      <dsp:txXfrm rot="10800000">
        <a:off x="956483" y="0"/>
        <a:ext cx="2094112" cy="762064"/>
      </dsp:txXfrm>
    </dsp:sp>
    <dsp:sp modelId="{F0F462A9-387D-4FDE-A5EB-DACD2AC819F7}">
      <dsp:nvSpPr>
        <dsp:cNvPr id="0" name=""/>
        <dsp:cNvSpPr/>
      </dsp:nvSpPr>
      <dsp:spPr>
        <a:xfrm>
          <a:off x="384935" y="0"/>
          <a:ext cx="762064" cy="7620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6C596-AD9A-4455-BE9D-2A542F0FEAC3}">
      <dsp:nvSpPr>
        <dsp:cNvPr id="0" name=""/>
        <dsp:cNvSpPr/>
      </dsp:nvSpPr>
      <dsp:spPr>
        <a:xfrm>
          <a:off x="368924" y="1848508"/>
          <a:ext cx="2141848" cy="1070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Los polvorines deben llenar las siguientes funciones:</a:t>
          </a:r>
          <a:endParaRPr lang="en-US" sz="1200" kern="1200" dirty="0"/>
        </a:p>
      </dsp:txBody>
      <dsp:txXfrm>
        <a:off x="400290" y="1879874"/>
        <a:ext cx="2079116" cy="1008192"/>
      </dsp:txXfrm>
    </dsp:sp>
    <dsp:sp modelId="{BC7A9260-22D4-4366-BE8C-6B73B0E25325}">
      <dsp:nvSpPr>
        <dsp:cNvPr id="0" name=""/>
        <dsp:cNvSpPr/>
      </dsp:nvSpPr>
      <dsp:spPr>
        <a:xfrm rot="17692822">
          <a:off x="1920972" y="1440083"/>
          <a:ext cx="203634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036340" y="20214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2888233" y="1409389"/>
        <a:ext cx="101817" cy="101817"/>
      </dsp:txXfrm>
    </dsp:sp>
    <dsp:sp modelId="{3CB3E4CE-6E86-4753-AD56-4BF77F4FDC55}">
      <dsp:nvSpPr>
        <dsp:cNvPr id="0" name=""/>
        <dsp:cNvSpPr/>
      </dsp:nvSpPr>
      <dsp:spPr>
        <a:xfrm>
          <a:off x="3367512" y="1164"/>
          <a:ext cx="2141848" cy="1070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Asegurar que los explosivos no soporten cambios bruscos de temperatura y que ésta se mantenga dentro de ciertos límites.</a:t>
          </a:r>
          <a:endParaRPr lang="en-US" sz="1200" kern="1200" dirty="0"/>
        </a:p>
      </dsp:txBody>
      <dsp:txXfrm>
        <a:off x="3398878" y="32530"/>
        <a:ext cx="2079116" cy="1008192"/>
      </dsp:txXfrm>
    </dsp:sp>
    <dsp:sp modelId="{5389232E-839E-49A2-85A0-B4783D4852B4}">
      <dsp:nvSpPr>
        <dsp:cNvPr id="0" name=""/>
        <dsp:cNvSpPr/>
      </dsp:nvSpPr>
      <dsp:spPr>
        <a:xfrm rot="19457599">
          <a:off x="2411603" y="2055864"/>
          <a:ext cx="105507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55077" y="20214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912765" y="2049702"/>
        <a:ext cx="52753" cy="52753"/>
      </dsp:txXfrm>
    </dsp:sp>
    <dsp:sp modelId="{BF32B542-D26E-415A-A614-35FB1EA458D4}">
      <dsp:nvSpPr>
        <dsp:cNvPr id="0" name=""/>
        <dsp:cNvSpPr/>
      </dsp:nvSpPr>
      <dsp:spPr>
        <a:xfrm>
          <a:off x="3367512" y="1232726"/>
          <a:ext cx="2141848" cy="1070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/>
            <a:t>Procurar un ambiente seco y ventilado.</a:t>
          </a:r>
          <a:endParaRPr lang="en-US" sz="1200" kern="1200"/>
        </a:p>
      </dsp:txBody>
      <dsp:txXfrm>
        <a:off x="3398878" y="1264092"/>
        <a:ext cx="2079116" cy="1008192"/>
      </dsp:txXfrm>
    </dsp:sp>
    <dsp:sp modelId="{640D21C9-3821-4F5E-93D1-C1A86E873B6A}">
      <dsp:nvSpPr>
        <dsp:cNvPr id="0" name=""/>
        <dsp:cNvSpPr/>
      </dsp:nvSpPr>
      <dsp:spPr>
        <a:xfrm rot="2142401">
          <a:off x="2411603" y="2671646"/>
          <a:ext cx="105507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55077" y="20214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912765" y="2665484"/>
        <a:ext cx="52753" cy="52753"/>
      </dsp:txXfrm>
    </dsp:sp>
    <dsp:sp modelId="{BC2D0A9D-28CC-417C-B616-08ACCFB50092}">
      <dsp:nvSpPr>
        <dsp:cNvPr id="0" name=""/>
        <dsp:cNvSpPr/>
      </dsp:nvSpPr>
      <dsp:spPr>
        <a:xfrm>
          <a:off x="3367512" y="2464289"/>
          <a:ext cx="2141848" cy="1070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/>
            <a:t>Disminuir, mediante su ubicación y construcción, las posibilidades de siniestros, y en caso de producirse, reducir sus consecuencias.</a:t>
          </a:r>
          <a:endParaRPr lang="en-US" sz="1200" kern="1200"/>
        </a:p>
      </dsp:txBody>
      <dsp:txXfrm>
        <a:off x="3398878" y="2495655"/>
        <a:ext cx="2079116" cy="1008192"/>
      </dsp:txXfrm>
    </dsp:sp>
    <dsp:sp modelId="{4DA6D936-2ED5-4CA4-A7F0-720CCEAF368A}">
      <dsp:nvSpPr>
        <dsp:cNvPr id="0" name=""/>
        <dsp:cNvSpPr/>
      </dsp:nvSpPr>
      <dsp:spPr>
        <a:xfrm rot="3907178">
          <a:off x="1920972" y="3287427"/>
          <a:ext cx="203634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036340" y="20214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2888233" y="3256734"/>
        <a:ext cx="101817" cy="101817"/>
      </dsp:txXfrm>
    </dsp:sp>
    <dsp:sp modelId="{2B9E5113-0EB2-4DD2-8C49-3BC4D48267CD}">
      <dsp:nvSpPr>
        <dsp:cNvPr id="0" name=""/>
        <dsp:cNvSpPr/>
      </dsp:nvSpPr>
      <dsp:spPr>
        <a:xfrm>
          <a:off x="3367512" y="3695852"/>
          <a:ext cx="2141848" cy="1070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/>
            <a:t>Evitar sustracciones.</a:t>
          </a:r>
          <a:endParaRPr lang="en-US" sz="1200" kern="1200"/>
        </a:p>
      </dsp:txBody>
      <dsp:txXfrm>
        <a:off x="3398878" y="3727218"/>
        <a:ext cx="2079116" cy="1008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EXPLOSIVOS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err="1" smtClean="0"/>
              <a:t>hIgiene</a:t>
            </a:r>
            <a:r>
              <a:rPr lang="es-MX" dirty="0" smtClean="0"/>
              <a:t> y seguridad – grupo 15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6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768531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Registro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Personas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3587492"/>
          </a:xfrm>
        </p:spPr>
        <p:txBody>
          <a:bodyPr/>
          <a:lstStyle/>
          <a:p>
            <a:r>
              <a:rPr lang="es-MX" dirty="0" smtClean="0"/>
              <a:t>Importadores</a:t>
            </a:r>
          </a:p>
          <a:p>
            <a:r>
              <a:rPr lang="es-MX" dirty="0" smtClean="0"/>
              <a:t>Exportadores</a:t>
            </a:r>
          </a:p>
          <a:p>
            <a:r>
              <a:rPr lang="es-MX" dirty="0" smtClean="0"/>
              <a:t>Fabricantes</a:t>
            </a:r>
          </a:p>
          <a:p>
            <a:r>
              <a:rPr lang="es-MX" dirty="0" smtClean="0"/>
              <a:t>Usuarios</a:t>
            </a:r>
          </a:p>
          <a:p>
            <a:r>
              <a:rPr lang="es-MX" dirty="0" smtClean="0"/>
              <a:t>Vendedores de primera</a:t>
            </a:r>
          </a:p>
          <a:p>
            <a:r>
              <a:rPr lang="es-MX" dirty="0" smtClean="0"/>
              <a:t>Vendedores de segunda</a:t>
            </a:r>
          </a:p>
          <a:p>
            <a:r>
              <a:rPr lang="es-MX" dirty="0" smtClean="0"/>
              <a:t>Vendedores de artificios pirotécnicos</a:t>
            </a:r>
          </a:p>
          <a:p>
            <a:r>
              <a:rPr lang="es-MX" dirty="0" smtClean="0"/>
              <a:t>Pirotécnicos</a:t>
            </a: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 smtClean="0"/>
              <a:t>explosivos</a:t>
            </a:r>
            <a:endParaRPr lang="es-MX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82099772"/>
              </p:ext>
            </p:extLst>
          </p:nvPr>
        </p:nvGraphicFramePr>
        <p:xfrm>
          <a:off x="6633863" y="2909101"/>
          <a:ext cx="5183668" cy="3291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1251678" y="1392632"/>
            <a:ext cx="10172700" cy="7685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dirty="0">
                <a:latin typeface="Bahnschrift Light" panose="020B0502040204020203" pitchFamily="34" charset="0"/>
              </a:rPr>
              <a:t>Los interesados en realizar actos con explosivos deberán inscribirse en el </a:t>
            </a:r>
            <a:r>
              <a:rPr lang="es-MX" sz="1600" dirty="0" smtClean="0">
                <a:latin typeface="Bahnschrift Light" panose="020B0502040204020203" pitchFamily="34" charset="0"/>
              </a:rPr>
              <a:t>RENAR (REGISTRO NACIONAL DE ARMAS)</a:t>
            </a:r>
            <a:endParaRPr lang="es-MX" sz="4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9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COMERCIALIZACION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Las compras, ventas y transferencias solo se puede dar entre inscriptos.</a:t>
            </a:r>
          </a:p>
          <a:p>
            <a:r>
              <a:rPr lang="es-MX" dirty="0"/>
              <a:t>Para adquirir explosivos, el interesado deberá acreditar ante el proveedor, sus datos de identidad, razón social y número de inscripción o permiso especial del </a:t>
            </a:r>
            <a:r>
              <a:rPr lang="es-MX" dirty="0" smtClean="0"/>
              <a:t>RENAR.</a:t>
            </a:r>
          </a:p>
          <a:p>
            <a:r>
              <a:rPr lang="es-MX" dirty="0"/>
              <a:t>E</a:t>
            </a:r>
            <a:r>
              <a:rPr lang="es-MX" dirty="0" smtClean="0"/>
              <a:t>l </a:t>
            </a:r>
            <a:r>
              <a:rPr lang="es-MX" dirty="0"/>
              <a:t>proveedor le </a:t>
            </a:r>
            <a:r>
              <a:rPr lang="es-MX" dirty="0" smtClean="0"/>
              <a:t>remitirá al adquiriente </a:t>
            </a:r>
            <a:r>
              <a:rPr lang="es-MX" dirty="0"/>
              <a:t>con los explosivos, factura o remito que­ contengan</a:t>
            </a:r>
            <a:r>
              <a:rPr lang="es-MX" dirty="0" smtClean="0"/>
              <a:t>:</a:t>
            </a:r>
          </a:p>
          <a:p>
            <a:pPr marL="457200" lvl="1" indent="0">
              <a:buNone/>
            </a:pPr>
            <a:r>
              <a:rPr lang="es-MX" dirty="0"/>
              <a:t>— Los datos del destinatario, y número de inscripción o permiso especial.</a:t>
            </a:r>
          </a:p>
          <a:p>
            <a:pPr marL="457200" lvl="1" indent="0">
              <a:buNone/>
            </a:pPr>
            <a:r>
              <a:rPr lang="es-MX" dirty="0"/>
              <a:t>— Tipo, cantidad y número de registro de cada explosivo.</a:t>
            </a:r>
          </a:p>
          <a:p>
            <a:r>
              <a:rPr lang="es-MX" dirty="0"/>
              <a:t>Las ventas de explosivos a pequeños usuarios deberán hacerse por intermedio de los vendedores de 2’ clase</a:t>
            </a:r>
            <a:br>
              <a:rPr lang="es-MX" dirty="0"/>
            </a:br>
            <a:endParaRPr lang="es-MX" dirty="0"/>
          </a:p>
        </p:txBody>
      </p:sp>
      <p:pic>
        <p:nvPicPr>
          <p:cNvPr id="3074" name="Picture 2" descr="Acuerdo comercial - Qué es, definición y concepto | 2021 | Econom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55" y="355854"/>
            <a:ext cx="3406231" cy="172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85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Transmisión y </a:t>
            </a:r>
            <a:r>
              <a:rPr lang="es-MX" dirty="0" err="1" smtClean="0"/>
              <a:t>expropiacion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367829"/>
              </p:ext>
            </p:extLst>
          </p:nvPr>
        </p:nvGraphicFramePr>
        <p:xfrm>
          <a:off x="1251678" y="2286001"/>
          <a:ext cx="10178322" cy="359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812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transporte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2573383"/>
            <a:ext cx="10178322" cy="3593591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Se prohíbe el transporte de: </a:t>
            </a:r>
          </a:p>
          <a:p>
            <a:pPr lvl="1"/>
            <a:r>
              <a:rPr lang="es-MX" dirty="0" smtClean="0"/>
              <a:t>Explosivos no registrados</a:t>
            </a:r>
          </a:p>
          <a:p>
            <a:pPr lvl="1"/>
            <a:r>
              <a:rPr lang="es-MX" dirty="0" smtClean="0"/>
              <a:t>Explosivos que ardan espontáneamente</a:t>
            </a:r>
          </a:p>
          <a:p>
            <a:pPr lvl="1"/>
            <a:r>
              <a:rPr lang="es-MX" dirty="0" smtClean="0"/>
              <a:t>Explosivos con signos de exudación o descomposición</a:t>
            </a:r>
          </a:p>
          <a:p>
            <a:pPr lvl="1"/>
            <a:r>
              <a:rPr lang="es-MX" dirty="0" smtClean="0"/>
              <a:t>Artificios en cuya organización intervengan un explosivo y un detonador</a:t>
            </a:r>
          </a:p>
          <a:p>
            <a:r>
              <a:rPr lang="es-MX" dirty="0" smtClean="0"/>
              <a:t>En un mismo vehículo solo podrán transportarse explosivos compatibles, y los detonadores deberán estar correctamente separados de los explosivos.</a:t>
            </a:r>
          </a:p>
          <a:p>
            <a:r>
              <a:rPr lang="es-MX" dirty="0" smtClean="0"/>
              <a:t>Se elegirán los medios que reduzcan las operaciones de carga y descarga.</a:t>
            </a:r>
          </a:p>
          <a:p>
            <a:r>
              <a:rPr lang="es-MX" dirty="0"/>
              <a:t>Los explosivos se transportaran, en lo posible, en vehículos totalmente cerrados. En caso de usarse vehículos de caja abierta, la altura de la carga no superará la de las barandas y puertas. La carga estará cubierta, con una lona impermeable, en forma tal que permita la libre circulación del aire.</a:t>
            </a:r>
          </a:p>
        </p:txBody>
      </p:sp>
      <p:pic>
        <p:nvPicPr>
          <p:cNvPr id="4098" name="Picture 2" descr="Conversión de Vehículos Especiales – Allué Conversiones Automotr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990" y="723796"/>
            <a:ext cx="4000410" cy="300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251678" y="1854618"/>
            <a:ext cx="531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u="sng" dirty="0" smtClean="0"/>
              <a:t>Generalidades</a:t>
            </a:r>
            <a:endParaRPr lang="es-MX" u="sng" dirty="0"/>
          </a:p>
        </p:txBody>
      </p:sp>
    </p:spTree>
    <p:extLst>
      <p:ext uri="{BB962C8B-B14F-4D97-AF65-F5344CB8AC3E}">
        <p14:creationId xmlns:p14="http://schemas.microsoft.com/office/powerpoint/2010/main" val="43811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172774"/>
            <a:ext cx="9233647" cy="636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97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481639"/>
              </p:ext>
            </p:extLst>
          </p:nvPr>
        </p:nvGraphicFramePr>
        <p:xfrm>
          <a:off x="-1867528" y="1566263"/>
          <a:ext cx="11552995" cy="473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251678" y="731212"/>
            <a:ext cx="531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u="sng" dirty="0" smtClean="0"/>
              <a:t>Personal de transporte</a:t>
            </a:r>
            <a:endParaRPr lang="es-MX" u="sng" dirty="0"/>
          </a:p>
        </p:txBody>
      </p:sp>
      <p:pic>
        <p:nvPicPr>
          <p:cNvPr id="7" name="Picture 2" descr="Caja de transporte experto en explosivos en mina de carbón superficial  Fotografía de stock - Alam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3" t="13733" r="10124" b="7864"/>
          <a:stretch/>
        </p:blipFill>
        <p:spPr bwMode="auto">
          <a:xfrm>
            <a:off x="7391590" y="1566263"/>
            <a:ext cx="3400022" cy="49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21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591391"/>
            <a:ext cx="10178322" cy="1492132"/>
          </a:xfrm>
        </p:spPr>
        <p:txBody>
          <a:bodyPr>
            <a:normAutofit/>
          </a:bodyPr>
          <a:lstStyle/>
          <a:p>
            <a:pPr defTabSz="457200"/>
            <a:r>
              <a:rPr lang="es-MX" sz="18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Operación de carga y descarga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337457"/>
            <a:ext cx="10178322" cy="3593591"/>
          </a:xfrm>
        </p:spPr>
        <p:txBody>
          <a:bodyPr/>
          <a:lstStyle/>
          <a:p>
            <a:r>
              <a:rPr lang="es-MX" dirty="0" smtClean="0"/>
              <a:t>Preferentemente durante el día, evitándose tormentas eléctricas.</a:t>
            </a:r>
          </a:p>
          <a:p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se </a:t>
            </a:r>
            <a:r>
              <a:rPr lang="en-US" dirty="0" err="1"/>
              <a:t>usarán</a:t>
            </a:r>
            <a:r>
              <a:rPr lang="en-US" dirty="0"/>
              <a:t> </a:t>
            </a:r>
            <a:r>
              <a:rPr lang="en-US" dirty="0" err="1"/>
              <a:t>ganchos</a:t>
            </a:r>
            <a:r>
              <a:rPr lang="en-US" dirty="0"/>
              <a:t> para </a:t>
            </a:r>
            <a:r>
              <a:rPr lang="en-US" dirty="0" err="1"/>
              <a:t>fardo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utensilios</a:t>
            </a:r>
            <a:r>
              <a:rPr lang="en-US" dirty="0"/>
              <a:t> </a:t>
            </a:r>
            <a:r>
              <a:rPr lang="en-US" dirty="0" err="1" smtClean="0"/>
              <a:t>metálicos</a:t>
            </a:r>
            <a:r>
              <a:rPr lang="en-US" dirty="0" smtClean="0"/>
              <a:t>.</a:t>
            </a:r>
          </a:p>
          <a:p>
            <a:r>
              <a:rPr lang="es-MX" dirty="0"/>
              <a:t>A la llegada del vehículo deberá inspeccionarse las condiciones del cargamento</a:t>
            </a:r>
            <a:r>
              <a:rPr lang="es-MX" dirty="0" smtClean="0"/>
              <a:t>. </a:t>
            </a:r>
            <a:r>
              <a:rPr lang="es-MX" dirty="0"/>
              <a:t>Los explosivos derramados deben ser cuidadosamente barridos y destruidos</a:t>
            </a:r>
            <a:r>
              <a:rPr lang="es-MX" dirty="0" smtClean="0"/>
              <a:t>.</a:t>
            </a:r>
          </a:p>
          <a:p>
            <a:r>
              <a:rPr lang="es-MX" dirty="0"/>
              <a:t>D</a:t>
            </a:r>
            <a:r>
              <a:rPr lang="es-MX" dirty="0" smtClean="0"/>
              <a:t>ebe </a:t>
            </a:r>
            <a:r>
              <a:rPr lang="es-MX" dirty="0"/>
              <a:t>evitarse que personas no autorizadas tengan acceso a los explosivos</a:t>
            </a:r>
            <a:r>
              <a:rPr lang="es-MX" dirty="0" smtClean="0"/>
              <a:t>.</a:t>
            </a:r>
          </a:p>
          <a:p>
            <a:r>
              <a:rPr lang="es-MX" dirty="0"/>
              <a:t>L</a:t>
            </a:r>
            <a:r>
              <a:rPr lang="es-MX" dirty="0" smtClean="0"/>
              <a:t>os </a:t>
            </a:r>
            <a:r>
              <a:rPr lang="es-MX" dirty="0"/>
              <a:t>automotores empleados permanecerán con los motores detenidos y frenos manuales apli­cados.</a:t>
            </a:r>
          </a:p>
        </p:txBody>
      </p:sp>
    </p:spTree>
    <p:extLst>
      <p:ext uri="{BB962C8B-B14F-4D97-AF65-F5344CB8AC3E}">
        <p14:creationId xmlns:p14="http://schemas.microsoft.com/office/powerpoint/2010/main" val="4155996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8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005841"/>
            <a:ext cx="10178322" cy="3593591"/>
          </a:xfrm>
        </p:spPr>
        <p:txBody>
          <a:bodyPr/>
          <a:lstStyle/>
          <a:p>
            <a:r>
              <a:rPr lang="es-MX" dirty="0"/>
              <a:t>E</a:t>
            </a:r>
            <a:r>
              <a:rPr lang="es-MX" dirty="0" smtClean="0"/>
              <a:t>l </a:t>
            </a:r>
            <a:r>
              <a:rPr lang="es-MX" dirty="0"/>
              <a:t>transportista se asegurará que el destinatario conozca el momento aproximado de su arribo y que esté preparado para recibirlo</a:t>
            </a:r>
            <a:r>
              <a:rPr lang="es-MX" dirty="0" smtClean="0"/>
              <a:t>.</a:t>
            </a:r>
          </a:p>
          <a:p>
            <a:r>
              <a:rPr lang="es-MX" dirty="0"/>
              <a:t>Todo vehículo que contenga más de sesenta (60) kilogramos de explosivos deberá llevar carteles visibles desde cualquier ángulo con la leyenda Explosivos</a:t>
            </a:r>
            <a:r>
              <a:rPr lang="es-MX" dirty="0" smtClean="0"/>
              <a:t>.</a:t>
            </a:r>
          </a:p>
          <a:p>
            <a:r>
              <a:rPr lang="es-MX" dirty="0"/>
              <a:t>El peso del cargamento de explosivos a transportar no debe sobrepasar el ochenta (80) </a:t>
            </a:r>
            <a:r>
              <a:rPr lang="es-MX" dirty="0" smtClean="0"/>
              <a:t>por ciento </a:t>
            </a:r>
            <a:r>
              <a:rPr lang="es-MX" dirty="0"/>
              <a:t>de la capacidad de carga del vehículo</a:t>
            </a:r>
            <a:r>
              <a:rPr lang="es-MX" dirty="0" smtClean="0"/>
              <a:t>.</a:t>
            </a:r>
          </a:p>
          <a:p>
            <a:endParaRPr lang="es-MX" dirty="0"/>
          </a:p>
        </p:txBody>
      </p:sp>
      <p:pic>
        <p:nvPicPr>
          <p:cNvPr id="4" name="Picture 2" descr="Llegada del explosivo | Transporte, Furgoneta, Proyec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18645" r="10996" b="11112"/>
          <a:stretch/>
        </p:blipFill>
        <p:spPr bwMode="auto">
          <a:xfrm>
            <a:off x="2723841" y="3713012"/>
            <a:ext cx="6176319" cy="301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24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Acondicionamiento y embalaje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0684" y="1563190"/>
            <a:ext cx="3990882" cy="3696788"/>
          </a:xfrm>
        </p:spPr>
        <p:txBody>
          <a:bodyPr>
            <a:normAutofit lnSpcReduction="10000"/>
          </a:bodyPr>
          <a:lstStyle/>
          <a:p>
            <a:r>
              <a:rPr lang="es-MX" dirty="0"/>
              <a:t>Los envases para explosivos deberán cumplir con las siguientes condiciones</a:t>
            </a:r>
            <a:r>
              <a:rPr lang="es-MX" dirty="0" smtClean="0"/>
              <a:t>:</a:t>
            </a:r>
          </a:p>
          <a:p>
            <a:pPr lvl="1" fontAlgn="base"/>
            <a:r>
              <a:rPr lang="es-MX" dirty="0"/>
              <a:t>Deben impedir la pérdida de explosivo</a:t>
            </a:r>
          </a:p>
          <a:p>
            <a:pPr lvl="1" fontAlgn="base"/>
            <a:r>
              <a:rPr lang="es-MX" dirty="0"/>
              <a:t>No estarán impregnados de sustancias inflamables</a:t>
            </a:r>
          </a:p>
          <a:p>
            <a:pPr lvl="1" fontAlgn="base"/>
            <a:r>
              <a:rPr lang="es-MX" dirty="0"/>
              <a:t>Estarán convenientemente identificadas con la palabra “explosivo” y “manéjese con cuidado</a:t>
            </a:r>
            <a:r>
              <a:rPr lang="es-MX" dirty="0" smtClean="0"/>
              <a:t>”.</a:t>
            </a:r>
          </a:p>
          <a:p>
            <a:pPr lvl="1" fontAlgn="base"/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5660572" y="3187336"/>
            <a:ext cx="58511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Las leyendas a agregar para el llenado de las etiquetas son: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MX" dirty="0" smtClean="0"/>
              <a:t>Número </a:t>
            </a:r>
            <a:r>
              <a:rPr lang="es-MX" dirty="0"/>
              <a:t>de registro del agente de voladura.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MX" dirty="0" smtClean="0"/>
              <a:t>Fabricante</a:t>
            </a:r>
            <a:r>
              <a:rPr lang="es-MX" dirty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MX" dirty="0" smtClean="0"/>
              <a:t>Marca</a:t>
            </a:r>
            <a:r>
              <a:rPr lang="es-MX" dirty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MX" dirty="0" smtClean="0"/>
              <a:t>Agente </a:t>
            </a:r>
            <a:r>
              <a:rPr lang="es-MX" dirty="0"/>
              <a:t>de voladura.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MX" dirty="0" smtClean="0"/>
              <a:t>Diámetro </a:t>
            </a:r>
            <a:r>
              <a:rPr lang="es-MX" dirty="0"/>
              <a:t>mínimo (en milímetros) refor­zador mínimo a usar (en número&gt;.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MX" dirty="0" smtClean="0"/>
              <a:t>Presentación</a:t>
            </a:r>
            <a:r>
              <a:rPr lang="es-MX" dirty="0"/>
              <a:t>: (a granel) cartucho, bol­sas, etc</a:t>
            </a:r>
            <a:r>
              <a:rPr lang="es-MX" dirty="0" smtClean="0"/>
              <a:t>.) Diámetro</a:t>
            </a:r>
            <a:r>
              <a:rPr lang="es-MX" dirty="0"/>
              <a:t>: (en milímetros) Peso.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MX" dirty="0" smtClean="0"/>
              <a:t>Peso </a:t>
            </a:r>
            <a:r>
              <a:rPr lang="es-MX" dirty="0"/>
              <a:t>neto: Peso bruto: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MX" dirty="0" smtClean="0"/>
              <a:t>Industria </a:t>
            </a:r>
            <a:r>
              <a:rPr lang="es-MX" dirty="0"/>
              <a:t>argentina.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MX" dirty="0" smtClean="0"/>
              <a:t>Mes </a:t>
            </a:r>
            <a:r>
              <a:rPr lang="es-MX" dirty="0"/>
              <a:t>y año de fabricación</a:t>
            </a:r>
          </a:p>
        </p:txBody>
      </p:sp>
      <p:pic>
        <p:nvPicPr>
          <p:cNvPr id="6150" name="Picture 6" descr="PRODUCTOS EXPLOSIVOS CIV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41" y="1426980"/>
            <a:ext cx="2631236" cy="152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RODUCTOS EXPLOSIVOS CIV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29" y="5111931"/>
            <a:ext cx="2447203" cy="162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EXPLOSIV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67" y="1426980"/>
            <a:ext cx="2510086" cy="152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394" y="305797"/>
            <a:ext cx="7520897" cy="60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0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853116"/>
              </p:ext>
            </p:extLst>
          </p:nvPr>
        </p:nvGraphicFramePr>
        <p:xfrm>
          <a:off x="1251678" y="2286001"/>
          <a:ext cx="10178322" cy="359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8938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872" y="331202"/>
            <a:ext cx="9618629" cy="633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59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Empleo y uso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18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Generalidades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s-MX" dirty="0"/>
              <a:t>Queda prohibido el uso de explosivos por personas no </a:t>
            </a:r>
            <a:r>
              <a:rPr lang="es-MX" dirty="0" smtClean="0"/>
              <a:t>autorizadas o </a:t>
            </a:r>
            <a:r>
              <a:rPr lang="es-MX" dirty="0"/>
              <a:t>bajo </a:t>
            </a:r>
            <a:r>
              <a:rPr lang="es-MX" dirty="0" smtClean="0"/>
              <a:t>supervisión.</a:t>
            </a:r>
            <a:endParaRPr lang="es-MX" dirty="0"/>
          </a:p>
          <a:p>
            <a:pPr fontAlgn="base"/>
            <a:r>
              <a:rPr lang="es-MX" dirty="0"/>
              <a:t>Podrán solicitar permisos especiales aquellas personas o entidades que no estén inscriptas.</a:t>
            </a:r>
          </a:p>
          <a:p>
            <a:pPr fontAlgn="base"/>
            <a:r>
              <a:rPr lang="es-MX" dirty="0" smtClean="0"/>
              <a:t>El </a:t>
            </a:r>
            <a:r>
              <a:rPr lang="es-MX" dirty="0"/>
              <a:t>empleo de explosivos se hará bajo la supervisión del titular autorizado denominado “encargado de voladuras”.</a:t>
            </a:r>
          </a:p>
          <a:p>
            <a:pPr fontAlgn="base"/>
            <a:r>
              <a:rPr lang="es-MX" dirty="0" smtClean="0"/>
              <a:t>Queda </a:t>
            </a:r>
            <a:r>
              <a:rPr lang="es-MX" dirty="0"/>
              <a:t>prohibido el empleo de explosivos en mal estado o aquellos que presentan algún deterioro.</a:t>
            </a:r>
          </a:p>
          <a:p>
            <a:pPr fontAlgn="base"/>
            <a:r>
              <a:rPr lang="es-MX" dirty="0" smtClean="0"/>
              <a:t>Para </a:t>
            </a:r>
            <a:r>
              <a:rPr lang="es-MX" dirty="0"/>
              <a:t>voladuras en zonas urbanas se pedirá permiso al municipio correspondiente.</a:t>
            </a:r>
          </a:p>
          <a:p>
            <a:pPr fontAlgn="base"/>
            <a:r>
              <a:rPr lang="es-MX" dirty="0"/>
              <a:t>Se definirán a las zonas de trabajo como “zona de voladura” en la cual solo se encontrara personal autorizado y los accesos estarán clausurados.</a:t>
            </a:r>
          </a:p>
          <a:p>
            <a:pPr fontAlgn="base"/>
            <a:r>
              <a:rPr lang="es-MX" dirty="0"/>
              <a:t>Dentro de la zona de voladura se definirá un “área de seguridad” que es el área considerada peligrosa.</a:t>
            </a:r>
          </a:p>
          <a:p>
            <a:pPr fontAlgn="base"/>
            <a:r>
              <a:rPr lang="es-MX" dirty="0"/>
              <a:t>En caso de ser necesario se utilizara una malla de acero con el fin de contener proyecciones de material.</a:t>
            </a:r>
          </a:p>
          <a:p>
            <a:pPr fontAlgn="base"/>
            <a:r>
              <a:rPr lang="es-MX" dirty="0"/>
              <a:t>Se deben tener en cuenta las instalaciones existentes, respetar las distancias mínimas y dar aviso al propietario.</a:t>
            </a:r>
          </a:p>
          <a:p>
            <a:pPr fontAlgn="base"/>
            <a:r>
              <a:rPr lang="es-MX" dirty="0"/>
              <a:t>En zonas congestionadas se deben utilizar detonadores eléctricos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699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230" y="312220"/>
            <a:ext cx="4817127" cy="26486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938" y="3272134"/>
            <a:ext cx="5648930" cy="2942808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95109056"/>
              </p:ext>
            </p:extLst>
          </p:nvPr>
        </p:nvGraphicFramePr>
        <p:xfrm>
          <a:off x="6888480" y="1193074"/>
          <a:ext cx="3291840" cy="731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29809132"/>
              </p:ext>
            </p:extLst>
          </p:nvPr>
        </p:nvGraphicFramePr>
        <p:xfrm>
          <a:off x="2512422" y="4410826"/>
          <a:ext cx="3435532" cy="762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613814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269174"/>
            <a:ext cx="10178322" cy="357844"/>
          </a:xfrm>
        </p:spPr>
        <p:txBody>
          <a:bodyPr>
            <a:normAutofit/>
          </a:bodyPr>
          <a:lstStyle/>
          <a:p>
            <a:r>
              <a:rPr lang="es-MX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Preparación de los barrenos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123977"/>
            <a:ext cx="5601968" cy="5734023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s-MX" dirty="0"/>
              <a:t>La perforación y carga de los barrenos se hará bajo supervisión del titular o encargado.</a:t>
            </a:r>
          </a:p>
          <a:p>
            <a:pPr fontAlgn="base"/>
            <a:r>
              <a:rPr lang="es-MX" dirty="0"/>
              <a:t>Se deberá remover la humedad de los barrenos o usar explosivos con resistencia a la humedad.</a:t>
            </a:r>
          </a:p>
          <a:p>
            <a:pPr fontAlgn="base"/>
            <a:r>
              <a:rPr lang="es-MX" dirty="0"/>
              <a:t>No se cargaran barrenos cuya temperatura supere los 50 grados, medidos con termómetro leído a los 15 minutos</a:t>
            </a:r>
            <a:r>
              <a:rPr lang="es-MX" dirty="0" smtClean="0"/>
              <a:t>.</a:t>
            </a:r>
            <a:endParaRPr lang="es-MX" dirty="0"/>
          </a:p>
          <a:p>
            <a:pPr fontAlgn="base"/>
            <a:r>
              <a:rPr lang="es-MX" dirty="0"/>
              <a:t>El diámetro será tal que permita el ingreso de cartuchos sin forzarlos.</a:t>
            </a:r>
          </a:p>
          <a:p>
            <a:pPr fontAlgn="base"/>
            <a:r>
              <a:rPr lang="es-MX" dirty="0"/>
              <a:t>Queda prohibido perforar o profundizar un barreno que contenga o haya contenido explosivos.</a:t>
            </a:r>
          </a:p>
          <a:p>
            <a:pPr fontAlgn="base"/>
            <a:r>
              <a:rPr lang="es-MX" dirty="0"/>
              <a:t>No se debe ensanchar por explosión el fondo de un barreno situado a menos de 30 metros de otro barreno cargado.</a:t>
            </a:r>
          </a:p>
          <a:p>
            <a:pPr fontAlgn="base"/>
            <a:r>
              <a:rPr lang="es-MX" dirty="0"/>
              <a:t>Realizada la perforación se eliminara el material </a:t>
            </a:r>
            <a:r>
              <a:rPr lang="es-MX" dirty="0" smtClean="0"/>
              <a:t>residual.</a:t>
            </a:r>
            <a:endParaRPr lang="es-MX" dirty="0"/>
          </a:p>
          <a:p>
            <a:pPr fontAlgn="base"/>
            <a:r>
              <a:rPr lang="es-MX" dirty="0" smtClean="0"/>
              <a:t>Desde </a:t>
            </a:r>
            <a:r>
              <a:rPr lang="es-MX" dirty="0"/>
              <a:t>el momento en que se empiezan a cargar los barrenos no se permitirán trabajos en un radio de 10 metros.</a:t>
            </a:r>
          </a:p>
          <a:p>
            <a:pPr fontAlgn="base"/>
            <a:r>
              <a:rPr lang="es-MX" dirty="0"/>
              <a:t>Después de la explosión el encargado debe verificar que hayan explotado todas las </a:t>
            </a:r>
            <a:r>
              <a:rPr lang="es-MX" dirty="0" smtClean="0"/>
              <a:t>cargas.</a:t>
            </a:r>
            <a:endParaRPr lang="es-MX" dirty="0"/>
          </a:p>
        </p:txBody>
      </p:sp>
      <p:pic>
        <p:nvPicPr>
          <p:cNvPr id="7170" name="Picture 2" descr="dinamitas – CHARLAS DE SEGUR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09" y="448096"/>
            <a:ext cx="2483122" cy="274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ngelo Della Torre - Procedimiento seguro de carga de barrenos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09" y="3613740"/>
            <a:ext cx="4006367" cy="300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96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410095"/>
          </a:xfrm>
        </p:spPr>
        <p:txBody>
          <a:bodyPr>
            <a:normAutofit/>
          </a:bodyPr>
          <a:lstStyle/>
          <a:p>
            <a:r>
              <a:rPr lang="es-MX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Cargas falladas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232264"/>
            <a:ext cx="10178322" cy="3026227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s-MX" dirty="0"/>
              <a:t>Cuando falle algún explosivo nadie se acercara en el transcurso de una hora desde el momento en que debió detonar.</a:t>
            </a:r>
          </a:p>
          <a:p>
            <a:pPr fontAlgn="base"/>
            <a:r>
              <a:rPr lang="es-MX" dirty="0"/>
              <a:t>Una vez detectada la falla se dará aviso al encargado para que tome las medidas </a:t>
            </a:r>
            <a:r>
              <a:rPr lang="es-MX" dirty="0" smtClean="0"/>
              <a:t>correspondientes.</a:t>
            </a:r>
            <a:endParaRPr lang="es-MX" dirty="0"/>
          </a:p>
          <a:p>
            <a:pPr fontAlgn="base"/>
            <a:r>
              <a:rPr lang="es-MX" dirty="0"/>
              <a:t>No se realizara ningún trabajo en el lugar de la </a:t>
            </a:r>
            <a:r>
              <a:rPr lang="es-MX" dirty="0" smtClean="0"/>
              <a:t>falla.</a:t>
            </a:r>
          </a:p>
          <a:p>
            <a:pPr fontAlgn="base"/>
            <a:r>
              <a:rPr lang="es-MX" dirty="0" smtClean="0"/>
              <a:t>Está </a:t>
            </a:r>
            <a:r>
              <a:rPr lang="es-MX" dirty="0"/>
              <a:t>prohibido descargar o reacondicionar una carga fallada.</a:t>
            </a:r>
          </a:p>
          <a:p>
            <a:pPr fontAlgn="base"/>
            <a:r>
              <a:rPr lang="es-MX" dirty="0"/>
              <a:t>Cuando la falla es en explosivos con detonadores eléctricos se desconectaran los cables de la fuente de alimentación. Se comprobara que el circuito está cerrado y se reconectara el circuito y se efectuara el disparo nuevamente </a:t>
            </a:r>
          </a:p>
          <a:p>
            <a:pPr fontAlgn="base"/>
            <a:r>
              <a:rPr lang="es-MX" dirty="0"/>
              <a:t>Si la falla se debe a ruptura de cables o defectos de las conexiones se podrán efectuar las reparaciones adecuadas.</a:t>
            </a:r>
          </a:p>
          <a:p>
            <a:pPr fontAlgn="base"/>
            <a:r>
              <a:rPr lang="es-MX" dirty="0"/>
              <a:t>Los explosivos usados para hacer detonar una carga fallida deben ser de fuerza y velocidad de detonación elevada.</a:t>
            </a:r>
          </a:p>
          <a:p>
            <a:pPr fontAlgn="base"/>
            <a:r>
              <a:rPr lang="es-MX" dirty="0"/>
              <a:t>Queda prohibido hacer perforaciones en las cercanías de un barreno cargado que no haya detonado.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8196" name="Picture 4" descr="Icono Cerca de, quitar, eliminar, advertencia, alarma, error Gratis de  Embems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12" y="4001194"/>
            <a:ext cx="2755853" cy="275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15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21128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Almacenamiento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generalidades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2009" y="2399214"/>
            <a:ext cx="4313099" cy="3452948"/>
          </a:xfrm>
        </p:spPr>
        <p:txBody>
          <a:bodyPr>
            <a:normAutofit fontScale="85000" lnSpcReduction="10000"/>
          </a:bodyPr>
          <a:lstStyle/>
          <a:p>
            <a:r>
              <a:rPr lang="es-MX" dirty="0"/>
              <a:t>Solamente se almacenarán explosivos en polvorines, los que deberán estar habilitados por la RENAR mediante certificación</a:t>
            </a:r>
            <a:r>
              <a:rPr lang="es-MX" dirty="0" smtClean="0"/>
              <a:t>.</a:t>
            </a:r>
          </a:p>
          <a:p>
            <a:r>
              <a:rPr lang="es-MX" dirty="0"/>
              <a:t>La habilitación de los polvorines tendrán validez por cinco (5) años, al cabo de los cuales podrá ser renovada por igual </a:t>
            </a:r>
            <a:r>
              <a:rPr lang="es-MX" dirty="0" smtClean="0"/>
              <a:t>periodo.</a:t>
            </a:r>
            <a:endParaRPr lang="es-MX" dirty="0"/>
          </a:p>
          <a:p>
            <a:r>
              <a:rPr lang="es-MX" dirty="0"/>
              <a:t>En un mismo polvorín podrán guardarse explosivos diferentes de acuerdo a la </a:t>
            </a:r>
            <a:r>
              <a:rPr lang="es-MX" dirty="0" smtClean="0"/>
              <a:t>tabla de compatibilidad.</a:t>
            </a: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78792939"/>
              </p:ext>
            </p:extLst>
          </p:nvPr>
        </p:nvGraphicFramePr>
        <p:xfrm>
          <a:off x="5551715" y="1267099"/>
          <a:ext cx="5878285" cy="4767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3649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41021"/>
          </a:xfrm>
        </p:spPr>
        <p:txBody>
          <a:bodyPr>
            <a:normAutofit/>
          </a:bodyPr>
          <a:lstStyle/>
          <a:p>
            <a:r>
              <a:rPr lang="es-MX" sz="14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Otras consideraciones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5883" y="1123405"/>
            <a:ext cx="5053328" cy="4902925"/>
          </a:xfrm>
        </p:spPr>
        <p:txBody>
          <a:bodyPr/>
          <a:lstStyle/>
          <a:p>
            <a:r>
              <a:rPr lang="es-MX" dirty="0"/>
              <a:t> No se practicará ninguna operación en los polvorines, cuando haya tormentas eléctricas</a:t>
            </a:r>
            <a:r>
              <a:rPr lang="es-MX" dirty="0" smtClean="0"/>
              <a:t>.</a:t>
            </a:r>
          </a:p>
          <a:p>
            <a:r>
              <a:rPr lang="es-MX" dirty="0"/>
              <a:t>Los polvorines se mantendrán secos, ventilados y limpios</a:t>
            </a:r>
            <a:r>
              <a:rPr lang="es-MX" dirty="0" smtClean="0"/>
              <a:t>.</a:t>
            </a:r>
          </a:p>
          <a:p>
            <a:r>
              <a:rPr lang="es-MX" dirty="0"/>
              <a:t>Dentro de los polvorines no habrá sistema de calefacción a fuego directo a vapor o electricidad. Sólo se permitirán radiadores de agua caliente</a:t>
            </a:r>
            <a:r>
              <a:rPr lang="es-MX" dirty="0" smtClean="0"/>
              <a:t>.</a:t>
            </a:r>
          </a:p>
          <a:p>
            <a:r>
              <a:rPr lang="es-MX" dirty="0"/>
              <a:t> En lo posible los polvorines tendrán únicamente iluminación natural.</a:t>
            </a:r>
          </a:p>
        </p:txBody>
      </p:sp>
      <p:pic>
        <p:nvPicPr>
          <p:cNvPr id="9218" name="Picture 2" descr="Polvorines, Aspectos a tener en cue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34" y="308759"/>
            <a:ext cx="3768438" cy="282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arcador de contenid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39" y="3384957"/>
            <a:ext cx="4862361" cy="303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66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8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 de polvorines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7" y="1275807"/>
            <a:ext cx="9999797" cy="4924696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Persona instruida que conozca la reglamentación.</a:t>
            </a:r>
            <a:endParaRPr lang="es-MX" dirty="0"/>
          </a:p>
          <a:p>
            <a:r>
              <a:rPr lang="es-MX" dirty="0"/>
              <a:t>S</a:t>
            </a:r>
            <a:r>
              <a:rPr lang="es-MX" dirty="0" smtClean="0"/>
              <a:t>erá </a:t>
            </a:r>
            <a:r>
              <a:rPr lang="es-MX" dirty="0"/>
              <a:t>informado de las clases de explosivos depositados, sus características y las precauciones que se deben adoptar para su manejo.</a:t>
            </a:r>
          </a:p>
          <a:p>
            <a:r>
              <a:rPr lang="es-MX" dirty="0" smtClean="0"/>
              <a:t>Los </a:t>
            </a:r>
            <a:r>
              <a:rPr lang="es-MX" dirty="0"/>
              <a:t>encargados del polvorín no recibirán cargamentos de explosivos si no pueden ser almacenados al momento de su llegada.</a:t>
            </a:r>
          </a:p>
          <a:p>
            <a:r>
              <a:rPr lang="es-MX" dirty="0" smtClean="0"/>
              <a:t>Las </a:t>
            </a:r>
            <a:r>
              <a:rPr lang="es-MX" dirty="0"/>
              <a:t>personas que entren al polvorín no deberán fumar ni llevar encima cigarrillos, fósforos, armas o cualquier elemento capaz de producir fuego o chispa. </a:t>
            </a:r>
            <a:endParaRPr lang="es-MX" dirty="0" smtClean="0"/>
          </a:p>
          <a:p>
            <a:r>
              <a:rPr lang="es-MX" dirty="0" smtClean="0"/>
              <a:t>No </a:t>
            </a:r>
            <a:r>
              <a:rPr lang="es-MX" dirty="0"/>
              <a:t>deberán ingresar más personas, a los polvorines, que las imprescindibles para el movimiento de los explosivos.</a:t>
            </a:r>
          </a:p>
          <a:p>
            <a:r>
              <a:rPr lang="es-MX" dirty="0" smtClean="0"/>
              <a:t>El </a:t>
            </a:r>
            <a:r>
              <a:rPr lang="es-MX" dirty="0"/>
              <a:t>calzado de las personas que deban ingresar a los polvorines no tendrá componentes metálicos.</a:t>
            </a:r>
          </a:p>
          <a:p>
            <a:r>
              <a:rPr lang="es-MX" dirty="0" smtClean="0"/>
              <a:t>Toda </a:t>
            </a:r>
            <a:r>
              <a:rPr lang="es-MX" dirty="0"/>
              <a:t>vez que en el polvorín se realicen movimientos de explosivos, deberá estar presente el encargado.</a:t>
            </a:r>
          </a:p>
          <a:p>
            <a:r>
              <a:rPr lang="es-MX" dirty="0" smtClean="0"/>
              <a:t>En </a:t>
            </a:r>
            <a:r>
              <a:rPr lang="es-MX" dirty="0"/>
              <a:t>caso de siniestros, el titular de la habilitación del polvorín comunicará la novedad a la </a:t>
            </a:r>
            <a:r>
              <a:rPr lang="es-MX" dirty="0" smtClean="0"/>
              <a:t>RENAR </a:t>
            </a:r>
            <a:r>
              <a:rPr lang="es-MX" dirty="0" smtClean="0"/>
              <a:t>dentro </a:t>
            </a:r>
            <a:r>
              <a:rPr lang="es-MX" dirty="0"/>
              <a:t>de las cuarenta y ocho (48) horas de producido</a:t>
            </a:r>
            <a:r>
              <a:rPr lang="es-MX" dirty="0" smtClean="0"/>
              <a:t>.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4557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68460" y="-1146797"/>
            <a:ext cx="8409140" cy="2714340"/>
          </a:xfrm>
        </p:spPr>
        <p:txBody>
          <a:bodyPr>
            <a:normAutofit/>
          </a:bodyPr>
          <a:lstStyle/>
          <a:p>
            <a:r>
              <a:rPr lang="es-MX" sz="5400" dirty="0" smtClean="0"/>
              <a:t>Tipos de polvorines</a:t>
            </a:r>
            <a:endParaRPr lang="es-MX" sz="5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38127" y="2068237"/>
            <a:ext cx="8757484" cy="4637363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Tipo A</a:t>
            </a:r>
          </a:p>
          <a:p>
            <a:r>
              <a:rPr lang="es-MX" b="0" dirty="0"/>
              <a:t>De superficie para almacenar más de cincuenta (50) kilogramos de explosivos</a:t>
            </a:r>
            <a:r>
              <a:rPr lang="es-MX" b="0" dirty="0" smtClean="0"/>
              <a:t>.</a:t>
            </a:r>
          </a:p>
          <a:p>
            <a:endParaRPr lang="es-MX" b="0" dirty="0"/>
          </a:p>
          <a:p>
            <a:r>
              <a:rPr lang="es-MX" dirty="0" smtClean="0"/>
              <a:t>Tipo b</a:t>
            </a:r>
          </a:p>
          <a:p>
            <a:r>
              <a:rPr lang="es-MX" b="0" dirty="0"/>
              <a:t>Para almacenar hasta cincuenta (50) kilogramos de explosivos</a:t>
            </a:r>
            <a:r>
              <a:rPr lang="es-MX" b="0" dirty="0" smtClean="0"/>
              <a:t>.</a:t>
            </a:r>
          </a:p>
          <a:p>
            <a:endParaRPr lang="es-MX" b="0" dirty="0"/>
          </a:p>
          <a:p>
            <a:r>
              <a:rPr lang="es-MX" dirty="0" smtClean="0"/>
              <a:t>Tipo c – móviles</a:t>
            </a:r>
          </a:p>
          <a:p>
            <a:r>
              <a:rPr lang="es-MX" b="0" dirty="0"/>
              <a:t>destinados a almacenar explosivos utilizados en labores </a:t>
            </a:r>
            <a:r>
              <a:rPr lang="es-MX" b="0" dirty="0" smtClean="0"/>
              <a:t>que no se realizan </a:t>
            </a:r>
            <a:r>
              <a:rPr lang="es-MX" b="0" dirty="0"/>
              <a:t>en un lugar </a:t>
            </a:r>
            <a:r>
              <a:rPr lang="es-MX" b="0" dirty="0" smtClean="0"/>
              <a:t>fijo.</a:t>
            </a:r>
          </a:p>
          <a:p>
            <a:endParaRPr lang="es-MX" b="0" dirty="0" smtClean="0"/>
          </a:p>
          <a:p>
            <a:endParaRPr lang="es-MX" b="0" dirty="0"/>
          </a:p>
          <a:p>
            <a:r>
              <a:rPr lang="es-MX" dirty="0" smtClean="0"/>
              <a:t>Tipo e – especiales</a:t>
            </a:r>
          </a:p>
          <a:p>
            <a:r>
              <a:rPr lang="es-MX" b="0" dirty="0" smtClean="0"/>
              <a:t>Enterrados o semienterrados.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8710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Destrucción de explosivos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0090" y="1746070"/>
            <a:ext cx="5480047" cy="4872444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Se solicitará autorización </a:t>
            </a:r>
            <a:r>
              <a:rPr lang="es-MX" dirty="0" smtClean="0"/>
              <a:t>a el RENAR y </a:t>
            </a:r>
            <a:r>
              <a:rPr lang="es-MX" dirty="0" smtClean="0"/>
              <a:t>se dejará constancia de:</a:t>
            </a:r>
            <a:endParaRPr lang="es-MX" dirty="0"/>
          </a:p>
          <a:p>
            <a:pPr lvl="1"/>
            <a:r>
              <a:rPr lang="es-MX" dirty="0" smtClean="0"/>
              <a:t>Número </a:t>
            </a:r>
            <a:r>
              <a:rPr lang="es-MX" dirty="0"/>
              <a:t>de registro, lote y cantidad de explosivo destruido.</a:t>
            </a:r>
          </a:p>
          <a:p>
            <a:pPr lvl="1"/>
            <a:r>
              <a:rPr lang="es-MX" dirty="0" smtClean="0"/>
              <a:t>Referencia </a:t>
            </a:r>
            <a:r>
              <a:rPr lang="es-MX" dirty="0"/>
              <a:t>de la nota por la que se autorizó la destrucción.</a:t>
            </a:r>
          </a:p>
          <a:p>
            <a:r>
              <a:rPr lang="es-MX" dirty="0" smtClean="0"/>
              <a:t>En caso de urgencia, se podrá realizar sin autorización de la </a:t>
            </a:r>
            <a:r>
              <a:rPr lang="es-MX" dirty="0" smtClean="0"/>
              <a:t>RENAR</a:t>
            </a:r>
            <a:r>
              <a:rPr lang="es-MX" dirty="0" smtClean="0"/>
              <a:t> </a:t>
            </a:r>
            <a:r>
              <a:rPr lang="es-MX" dirty="0" smtClean="0"/>
              <a:t>pero el interesado se hará responsable.</a:t>
            </a:r>
            <a:endParaRPr lang="es-MX" dirty="0"/>
          </a:p>
          <a:p>
            <a:r>
              <a:rPr lang="es-MX" dirty="0" smtClean="0"/>
              <a:t>Las </a:t>
            </a:r>
            <a:r>
              <a:rPr lang="es-MX" dirty="0"/>
              <a:t>operaciones de destrucción se realizarán en sitios suficientemente alejados de edificios, ferrovías, carreteras y lugares de reunión de gente.</a:t>
            </a:r>
          </a:p>
          <a:p>
            <a:r>
              <a:rPr lang="es-MX" dirty="0" smtClean="0"/>
              <a:t>No </a:t>
            </a:r>
            <a:r>
              <a:rPr lang="es-MX" dirty="0"/>
              <a:t>debe destruirse más de una clase de explosivos por vez.</a:t>
            </a:r>
          </a:p>
          <a:p>
            <a:pPr marL="0" indent="0">
              <a:buNone/>
            </a:pP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852" y="2159157"/>
            <a:ext cx="3280980" cy="29614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218426" y="5120640"/>
            <a:ext cx="264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Distancias mínimas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95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Marco legal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La </a:t>
            </a:r>
            <a:r>
              <a:rPr lang="es-MX" b="1" dirty="0"/>
              <a:t>Ley de Higiene Y Seguridad N° 19.587</a:t>
            </a:r>
            <a:r>
              <a:rPr lang="es-MX" dirty="0"/>
              <a:t>, en su </a:t>
            </a:r>
            <a:r>
              <a:rPr lang="es-MX" b="1" dirty="0"/>
              <a:t>Decreto 911/96</a:t>
            </a:r>
            <a:r>
              <a:rPr lang="es-MX" dirty="0"/>
              <a:t>, establece (en Art. 141) que “En toda obra de construcción en la que se usen, manipulen o almacenen explosivos, se debe cumplimentar con lo exigido en la Ley Nacional de Armas y Explosivos N° 20.429 y en el Decreto Nº 302 de fecha 8 de febrero de 1983, en todo lo concerniente a pólvora y explosivos y sus modificaciones, normas cuyo cumplimiento será supervisado por el Responsable de Higiene y Seguridad</a:t>
            </a:r>
            <a:r>
              <a:rPr lang="es-MX" dirty="0" smtClean="0"/>
              <a:t>.”</a:t>
            </a:r>
          </a:p>
          <a:p>
            <a:r>
              <a:rPr lang="es-MX" dirty="0"/>
              <a:t>Dado que aquí se trata el tema de explosivos, se hace referencia al </a:t>
            </a:r>
            <a:r>
              <a:rPr lang="es-MX" b="1" dirty="0"/>
              <a:t>Decreto N° 302/83 </a:t>
            </a:r>
            <a:r>
              <a:rPr lang="es-MX" dirty="0"/>
              <a:t>que desarrolla de manera específica todo lo que concierne a pólvoras, explosivos y afines.</a:t>
            </a:r>
          </a:p>
        </p:txBody>
      </p:sp>
    </p:spTree>
    <p:extLst>
      <p:ext uri="{BB962C8B-B14F-4D97-AF65-F5344CB8AC3E}">
        <p14:creationId xmlns:p14="http://schemas.microsoft.com/office/powerpoint/2010/main" val="2441671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Aplicaciones en la ingeniería civil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Demolición con </a:t>
            </a:r>
            <a:r>
              <a:rPr lang="en-US" dirty="0" smtClean="0"/>
              <a:t>explosivos</a:t>
            </a:r>
          </a:p>
          <a:p>
            <a:r>
              <a:rPr lang="en-US" dirty="0" err="1" smtClean="0"/>
              <a:t>Excavaciones</a:t>
            </a:r>
            <a:r>
              <a:rPr lang="en-US" dirty="0" smtClean="0"/>
              <a:t> con </a:t>
            </a:r>
            <a:r>
              <a:rPr lang="en-US" dirty="0" err="1" smtClean="0"/>
              <a:t>uso</a:t>
            </a:r>
            <a:r>
              <a:rPr lang="en-US" dirty="0" smtClean="0"/>
              <a:t> de explosivos</a:t>
            </a:r>
            <a:r>
              <a:rPr lang="es-MX" dirty="0"/>
              <a:t/>
            </a:r>
            <a:br>
              <a:rPr lang="es-MX" dirty="0"/>
            </a:br>
            <a:endParaRPr lang="en-US" b="1" dirty="0"/>
          </a:p>
          <a:p>
            <a:endParaRPr lang="en-US" dirty="0"/>
          </a:p>
        </p:txBody>
      </p:sp>
      <p:pic>
        <p:nvPicPr>
          <p:cNvPr id="1030" name="Picture 6" descr="Fráncfort realiza la mayor voladura controlada de edificios en Euro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42" y="4339870"/>
            <a:ext cx="3922488" cy="221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ceden a la voladura controlada de un bloque de 320 viviendas en Alemania  | Sociedad | Agencia E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204" y="1250387"/>
            <a:ext cx="4293762" cy="269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Demolición con explosivos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/>
              <a:t>La técnica de demolición por voladura controlada se fundamenta en la rotura de elementos críticos de la estructura que produzcan el desequilibrio de la misma y como consecuencia su caída en una dirección predeterminada.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55" y="3607707"/>
            <a:ext cx="3033674" cy="227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deo: impactante demolición de 15 edificios al mismo tiempo en Ch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88" y="3607707"/>
            <a:ext cx="4905345" cy="275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2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Medidas de seguridad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9990" y="2107581"/>
            <a:ext cx="8920975" cy="3404021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s-MX" dirty="0"/>
              <a:t>Las cargas de explosivo deben ser  cubiertas con protecciones adecuadas como ser: </a:t>
            </a:r>
            <a:r>
              <a:rPr lang="es-MX" dirty="0" smtClean="0"/>
              <a:t>malla metálica  y tejido de polipropileno con </a:t>
            </a:r>
            <a:r>
              <a:rPr lang="es-MX" dirty="0"/>
              <a:t>el fin de evitar proyecciones.</a:t>
            </a:r>
          </a:p>
          <a:p>
            <a:pPr fontAlgn="base"/>
            <a:r>
              <a:rPr lang="es-MX" dirty="0"/>
              <a:t>Para evitar la formación de polvo, un </a:t>
            </a:r>
            <a:r>
              <a:rPr lang="es-MX" dirty="0" smtClean="0"/>
              <a:t>método eficiente </a:t>
            </a:r>
            <a:r>
              <a:rPr lang="es-MX" dirty="0"/>
              <a:t>es rociar con agua el frente de la voladura.</a:t>
            </a:r>
          </a:p>
          <a:p>
            <a:pPr fontAlgn="base"/>
            <a:r>
              <a:rPr lang="es-MX" dirty="0"/>
              <a:t>Con respecto al área circundante de la zona de voladura, la misma debe ser evacuada e inspeccionada antes del disparo.</a:t>
            </a:r>
          </a:p>
          <a:p>
            <a:pPr fontAlgn="base"/>
            <a:r>
              <a:rPr lang="es-MX" dirty="0"/>
              <a:t>En caso de existencia de edificios </a:t>
            </a:r>
            <a:r>
              <a:rPr lang="es-MX" dirty="0" smtClean="0"/>
              <a:t>colindantes , </a:t>
            </a:r>
            <a:r>
              <a:rPr lang="es-MX" dirty="0"/>
              <a:t>se aconseja efectuar un estudio </a:t>
            </a:r>
            <a:r>
              <a:rPr lang="es-MX" dirty="0" err="1"/>
              <a:t>vibrográfico</a:t>
            </a:r>
            <a:r>
              <a:rPr lang="es-MX" dirty="0" smtClean="0"/>
              <a:t>. </a:t>
            </a:r>
            <a:r>
              <a:rPr lang="es-MX" dirty="0"/>
              <a:t>D</a:t>
            </a:r>
            <a:r>
              <a:rPr lang="es-MX" dirty="0" smtClean="0"/>
              <a:t>onde </a:t>
            </a:r>
            <a:r>
              <a:rPr lang="es-MX" dirty="0"/>
              <a:t>se determinan los umbrales de transmisión de vibraciones a los edificios próximos en función de su morfología estructural y su estado de conservación.</a:t>
            </a:r>
          </a:p>
          <a:p>
            <a:pPr fontAlgn="base"/>
            <a:r>
              <a:rPr lang="es-MX" dirty="0"/>
              <a:t>Interrumpir los suministros de agua, gas y electricidad.</a:t>
            </a:r>
          </a:p>
          <a:p>
            <a:pPr fontAlgn="base"/>
            <a:r>
              <a:rPr lang="es-MX" dirty="0"/>
              <a:t>Utilizar sirena, silbato o un pequeño disparo superficial con dinamita para advertir antes de la voladura.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32" y="510245"/>
            <a:ext cx="5503338" cy="281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molición por voladura controlada - Obras públ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27" y="3615124"/>
            <a:ext cx="42862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 espectacular demolición de un edificio en Medellín | Vídeos | EL PAÍ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63" y="3615124"/>
            <a:ext cx="4650601" cy="26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555" t="307" r="49520" b="-267"/>
          <a:stretch/>
        </p:blipFill>
        <p:spPr>
          <a:xfrm>
            <a:off x="1773045" y="591013"/>
            <a:ext cx="3690288" cy="24644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6929" r="62444"/>
          <a:stretch/>
        </p:blipFill>
        <p:spPr>
          <a:xfrm>
            <a:off x="6233533" y="2068549"/>
            <a:ext cx="3914077" cy="392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5400" dirty="0">
                <a:cs typeface="Calibri" panose="020F0502020204030204" pitchFamily="34" charset="0"/>
              </a:rPr>
              <a:t>EXCAVACIONES CON EXPLOSIVOS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7" y="1416205"/>
            <a:ext cx="5271785" cy="4463387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Etapas para neutralizar riesgos:</a:t>
            </a:r>
          </a:p>
          <a:p>
            <a:endParaRPr lang="es-MX" dirty="0" smtClean="0"/>
          </a:p>
          <a:p>
            <a:pPr marL="0" indent="0">
              <a:buNone/>
            </a:pPr>
            <a:r>
              <a:rPr lang="es-AR" i="1" u="sng" dirty="0"/>
              <a:t>1- Preparación de la zona de </a:t>
            </a:r>
            <a:r>
              <a:rPr lang="es-AR" i="1" u="sng" dirty="0" smtClean="0"/>
              <a:t>voladura</a:t>
            </a:r>
          </a:p>
          <a:p>
            <a:pPr marL="0" indent="0">
              <a:buNone/>
            </a:pPr>
            <a:endParaRPr lang="es-AR" i="1" u="sng" dirty="0" smtClean="0"/>
          </a:p>
          <a:p>
            <a:pPr marL="0" indent="0">
              <a:buNone/>
            </a:pPr>
            <a:r>
              <a:rPr lang="es-AR" i="1" u="sng" dirty="0" smtClean="0"/>
              <a:t>2- </a:t>
            </a:r>
            <a:r>
              <a:rPr lang="es-AR" i="1" u="sng" dirty="0"/>
              <a:t>Riesgos</a:t>
            </a:r>
            <a:endParaRPr lang="en-US" dirty="0"/>
          </a:p>
          <a:p>
            <a:pPr marL="0" indent="0">
              <a:buNone/>
            </a:pPr>
            <a:endParaRPr lang="es-AR" i="1" u="sng" dirty="0" smtClean="0"/>
          </a:p>
          <a:p>
            <a:pPr marL="0" indent="0">
              <a:buNone/>
            </a:pPr>
            <a:r>
              <a:rPr lang="es-AR" i="1" u="sng" dirty="0" smtClean="0"/>
              <a:t>3-Gases</a:t>
            </a:r>
            <a:endParaRPr lang="en-US" dirty="0"/>
          </a:p>
          <a:p>
            <a:pPr marL="0" indent="0">
              <a:buNone/>
            </a:pPr>
            <a:endParaRPr lang="es-AR" i="1" u="sng" dirty="0" smtClean="0"/>
          </a:p>
          <a:p>
            <a:pPr marL="0" indent="0">
              <a:buNone/>
            </a:pPr>
            <a:r>
              <a:rPr lang="es-AR" i="1" u="sng" dirty="0" smtClean="0"/>
              <a:t>4-Barrenos </a:t>
            </a:r>
            <a:r>
              <a:rPr lang="es-AR" i="1" u="sng" dirty="0"/>
              <a:t>no </a:t>
            </a:r>
            <a:r>
              <a:rPr lang="es-AR" i="1" u="sng" dirty="0" smtClean="0"/>
              <a:t>explosionados</a:t>
            </a:r>
          </a:p>
          <a:p>
            <a:pPr marL="0" indent="0">
              <a:buNone/>
            </a:pPr>
            <a:endParaRPr lang="es-AR" i="1" u="sng" dirty="0" smtClean="0"/>
          </a:p>
          <a:p>
            <a:pPr marL="0" indent="0">
              <a:buNone/>
            </a:pPr>
            <a:r>
              <a:rPr lang="es-AR" i="1" u="sng" dirty="0" smtClean="0"/>
              <a:t>5-Barrenos </a:t>
            </a:r>
            <a:r>
              <a:rPr lang="es-AR" i="1" u="sng" dirty="0"/>
              <a:t>incendiados o </a:t>
            </a:r>
            <a:r>
              <a:rPr lang="es-AR" i="1" u="sng" dirty="0" smtClean="0"/>
              <a:t>demorados</a:t>
            </a:r>
          </a:p>
          <a:p>
            <a:pPr marL="0" indent="0">
              <a:buNone/>
            </a:pPr>
            <a:endParaRPr lang="es-AR" i="1" u="sng" dirty="0" smtClean="0"/>
          </a:p>
          <a:p>
            <a:pPr marL="0" indent="0">
              <a:buNone/>
            </a:pPr>
            <a:r>
              <a:rPr lang="es-AR" i="1" u="sng" dirty="0" smtClean="0"/>
              <a:t>6-Vibraciones </a:t>
            </a:r>
            <a:r>
              <a:rPr lang="es-AR" i="1" u="sng" dirty="0"/>
              <a:t>producidas por la voladura</a:t>
            </a:r>
            <a:endParaRPr lang="es-AR" i="1" u="sng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8" name="Picture 6" descr="Capítulo 7. Métodos de excav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293" y="1266246"/>
            <a:ext cx="2560707" cy="186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so de explosivos en minerí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941" y="3558351"/>
            <a:ext cx="4975230" cy="278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1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fallas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2106" y="1672685"/>
            <a:ext cx="2405923" cy="1706136"/>
          </a:xfrm>
        </p:spPr>
        <p:txBody>
          <a:bodyPr/>
          <a:lstStyle/>
          <a:p>
            <a:r>
              <a:rPr lang="es-AR" b="1" i="1" dirty="0"/>
              <a:t>Tiro </a:t>
            </a:r>
            <a:r>
              <a:rPr lang="es-AR" b="1" i="1" dirty="0" smtClean="0"/>
              <a:t>retardado</a:t>
            </a:r>
          </a:p>
          <a:p>
            <a:r>
              <a:rPr lang="es-AR" b="1" i="1" dirty="0"/>
              <a:t>Tiro </a:t>
            </a:r>
            <a:r>
              <a:rPr lang="es-AR" b="1" i="1" dirty="0" smtClean="0"/>
              <a:t>soplado</a:t>
            </a:r>
          </a:p>
          <a:p>
            <a:r>
              <a:rPr lang="es-AR" b="1" i="1" dirty="0"/>
              <a:t>Tiro </a:t>
            </a:r>
            <a:r>
              <a:rPr lang="es-AR" b="1" i="1" dirty="0" smtClean="0"/>
              <a:t>cortado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3568390" y="2207941"/>
            <a:ext cx="1650381" cy="367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3374614" y="1838609"/>
            <a:ext cx="296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Originadas por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5780537" y="1874517"/>
            <a:ext cx="4743543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i="1" dirty="0"/>
              <a:t>Falla de encendido con fulminantes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i="1" dirty="0"/>
              <a:t>Por los detonadores eléctricos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i="1" dirty="0"/>
              <a:t>Con detonadores tipo no eléctricos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i="1" dirty="0"/>
              <a:t>Fallas de la mecha y del cordón detonante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i="1" dirty="0"/>
              <a:t>Fallas por maltrato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i="1" dirty="0"/>
              <a:t>Fallas del explosivo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i="1" dirty="0"/>
              <a:t>Condiciones ambientales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94841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</a:t>
            </a:r>
            <a:r>
              <a:rPr lang="es-AR" b="1" dirty="0"/>
              <a:t>Tratamiento de Fallas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5122" name="Picture 2" descr="Por qué el tiempo no pasa siempre a la misma velocidad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43" y="956014"/>
            <a:ext cx="2236838" cy="14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vacuar - Iconos gratis de perso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181" y="2394350"/>
            <a:ext cx="1360991" cy="136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l efecto de la Perforación en los resultados de una voladura -  www.concretonline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19" y="4275174"/>
            <a:ext cx="7290448" cy="21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988018" y="1689852"/>
            <a:ext cx="83455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</a:rPr>
              <a:t>Esperar un tiempo prudencial antes de acercarse al </a:t>
            </a:r>
            <a:r>
              <a:rPr lang="es-AR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frontón.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Retirar a todo el personal no necesario </a:t>
            </a:r>
            <a:r>
              <a:rPr lang="es-A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Examinar el frente disparado con cuidado en su </a:t>
            </a:r>
            <a:r>
              <a:rPr lang="es-AR" dirty="0" smtClean="0"/>
              <a:t>totalidad.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Eliminar los tacos quedados con chorro de agua, o colocarles un nuevo cebo y volverlos a </a:t>
            </a:r>
            <a:r>
              <a:rPr lang="es-AR" dirty="0" smtClean="0"/>
              <a:t>disparar.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Jamás se tratará de extraer el explosivo de un taco quedado mediante el cucharón o </a:t>
            </a:r>
            <a:r>
              <a:rPr lang="es-AR" dirty="0" smtClean="0"/>
              <a:t>atacador.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Antes que ingrese el equipo de limpieza para cargar el material disparado asegurarse de recoger todo resto de </a:t>
            </a:r>
            <a:r>
              <a:rPr lang="es-AR" dirty="0" smtClean="0"/>
              <a:t>explosivo.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Acciones humanas que producen accidentes</a:t>
            </a:r>
            <a:endParaRPr lang="en-U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3259" y="2665143"/>
            <a:ext cx="10178322" cy="3593591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Negligencia </a:t>
            </a:r>
            <a:endParaRPr lang="es-ES" b="1" dirty="0">
              <a:solidFill>
                <a:schemeClr val="tx1"/>
              </a:solidFill>
            </a:endParaRPr>
          </a:p>
          <a:p>
            <a:r>
              <a:rPr lang="es-ES" b="1" dirty="0">
                <a:solidFill>
                  <a:schemeClr val="tx1"/>
                </a:solidFill>
              </a:rPr>
              <a:t>Ira, mal humor; consumo de alcohol y drogas </a:t>
            </a:r>
          </a:p>
          <a:p>
            <a:r>
              <a:rPr lang="es-ES" b="1" dirty="0">
                <a:solidFill>
                  <a:schemeClr val="tx1"/>
                </a:solidFill>
              </a:rPr>
              <a:t>Decisiones precipitadas </a:t>
            </a:r>
          </a:p>
          <a:p>
            <a:r>
              <a:rPr lang="es-ES" b="1" dirty="0">
                <a:solidFill>
                  <a:schemeClr val="tx1"/>
                </a:solidFill>
              </a:rPr>
              <a:t>Indiferencia </a:t>
            </a:r>
          </a:p>
          <a:p>
            <a:r>
              <a:rPr lang="es-ES" b="1" dirty="0">
                <a:solidFill>
                  <a:schemeClr val="tx1"/>
                </a:solidFill>
              </a:rPr>
              <a:t>Distracción </a:t>
            </a:r>
          </a:p>
          <a:p>
            <a:r>
              <a:rPr lang="es-ES" b="1" dirty="0">
                <a:solidFill>
                  <a:schemeClr val="tx1"/>
                </a:solidFill>
              </a:rPr>
              <a:t>Curiosidad </a:t>
            </a:r>
          </a:p>
          <a:p>
            <a:r>
              <a:rPr lang="es-ES" b="1" dirty="0">
                <a:solidFill>
                  <a:schemeClr val="tx1"/>
                </a:solidFill>
              </a:rPr>
              <a:t>Instrucción inadecuada, ignorancia </a:t>
            </a:r>
          </a:p>
          <a:p>
            <a:r>
              <a:rPr lang="es-ES" b="1" dirty="0">
                <a:solidFill>
                  <a:schemeClr val="tx1"/>
                </a:solidFill>
              </a:rPr>
              <a:t>Malos hábitos de trabajo </a:t>
            </a:r>
          </a:p>
          <a:p>
            <a:r>
              <a:rPr lang="es-ES" b="1" dirty="0">
                <a:solidFill>
                  <a:schemeClr val="tx1"/>
                </a:solidFill>
              </a:rPr>
              <a:t>Exceso de confianza </a:t>
            </a:r>
          </a:p>
          <a:p>
            <a:r>
              <a:rPr lang="es-ES" b="1" dirty="0">
                <a:solidFill>
                  <a:schemeClr val="tx1"/>
                </a:solidFill>
              </a:rPr>
              <a:t>Falta de planificación </a:t>
            </a:r>
          </a:p>
          <a:p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1251678" y="127435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Según estadísticas a nivel mundial, los accidentes con explosivos tienen alto nivel de fatalidad, y se producen más por actos inseguros de las personas que por condiciones inseguras de los productos o del ambiente de trabajo.</a:t>
            </a:r>
            <a:endParaRPr lang="en-US" dirty="0"/>
          </a:p>
        </p:txBody>
      </p:sp>
      <p:pic>
        <p:nvPicPr>
          <p:cNvPr id="5" name="Picture 8" descr="Accidentes por el mal uso de explosivos en el Perú – NewsTruj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678" y="2125838"/>
            <a:ext cx="3813294" cy="248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3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dirty="0"/>
              <a:t>ELEMENTOS DE PROTECCIÓN DEL PERSONAL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3248" y="1438506"/>
            <a:ext cx="4995747" cy="392523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AR" b="1" dirty="0"/>
              <a:t>Casco. </a:t>
            </a:r>
            <a:endParaRPr lang="es-AR" b="1" dirty="0" smtClean="0"/>
          </a:p>
          <a:p>
            <a:pPr lvl="0"/>
            <a:endParaRPr lang="es-AR" b="1" dirty="0" smtClean="0"/>
          </a:p>
          <a:p>
            <a:pPr lvl="0"/>
            <a:r>
              <a:rPr lang="es-AR" b="1" dirty="0" smtClean="0"/>
              <a:t>Protección </a:t>
            </a:r>
            <a:r>
              <a:rPr lang="es-AR" b="1" dirty="0"/>
              <a:t>ocular y facial</a:t>
            </a:r>
            <a:r>
              <a:rPr lang="es-AR" b="1" dirty="0" smtClean="0"/>
              <a:t>:</a:t>
            </a:r>
          </a:p>
          <a:p>
            <a:pPr lvl="0"/>
            <a:endParaRPr lang="en-US" dirty="0"/>
          </a:p>
          <a:p>
            <a:pPr lvl="0"/>
            <a:r>
              <a:rPr lang="es-AR" b="1" dirty="0" smtClean="0"/>
              <a:t>Protectores </a:t>
            </a:r>
            <a:r>
              <a:rPr lang="es-AR" b="1" dirty="0"/>
              <a:t>auditivos</a:t>
            </a:r>
            <a:r>
              <a:rPr lang="es-AR" b="1" dirty="0" smtClean="0"/>
              <a:t>:</a:t>
            </a:r>
          </a:p>
          <a:p>
            <a:pPr lvl="0"/>
            <a:endParaRPr lang="en-US" dirty="0"/>
          </a:p>
          <a:p>
            <a:pPr lvl="0"/>
            <a:r>
              <a:rPr lang="es-AR" b="1" dirty="0" smtClean="0"/>
              <a:t>Protección </a:t>
            </a:r>
            <a:r>
              <a:rPr lang="es-AR" b="1" dirty="0"/>
              <a:t>de vías respiratorias</a:t>
            </a:r>
            <a:r>
              <a:rPr lang="es-AR" b="1" dirty="0" smtClean="0"/>
              <a:t>:</a:t>
            </a:r>
          </a:p>
          <a:p>
            <a:pPr lvl="0"/>
            <a:endParaRPr lang="en-US" dirty="0"/>
          </a:p>
          <a:p>
            <a:pPr lvl="0"/>
            <a:r>
              <a:rPr lang="es-AR" b="1" dirty="0" smtClean="0"/>
              <a:t>Protección </a:t>
            </a:r>
            <a:r>
              <a:rPr lang="es-AR" b="1" dirty="0"/>
              <a:t>de pies:</a:t>
            </a:r>
            <a:r>
              <a:rPr lang="es-AR" dirty="0"/>
              <a:t> </a:t>
            </a:r>
            <a:endParaRPr lang="es-AR" dirty="0" smtClean="0"/>
          </a:p>
          <a:p>
            <a:pPr lvl="0"/>
            <a:endParaRPr lang="en-US" dirty="0"/>
          </a:p>
          <a:p>
            <a:pPr lvl="0"/>
            <a:r>
              <a:rPr lang="es-AR" b="1" dirty="0" smtClean="0"/>
              <a:t>Ropa</a:t>
            </a:r>
            <a:r>
              <a:rPr lang="es-AR" b="1" dirty="0"/>
              <a:t>:</a:t>
            </a:r>
            <a:endParaRPr lang="en-US" dirty="0"/>
          </a:p>
          <a:p>
            <a:pPr marL="0" indent="0">
              <a:buNone/>
            </a:pPr>
            <a:r>
              <a:rPr lang="es-AR" dirty="0"/>
              <a:t> 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Equipos de Protección Personal – Seguridad Indus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88" y="1782915"/>
            <a:ext cx="5613901" cy="410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DEFINICIÓN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Según el Decreto 302/83 </a:t>
            </a:r>
            <a:r>
              <a:rPr lang="es-MX" dirty="0"/>
              <a:t>Se entenderá por pólvoras, explosivos y afines, a las sustancias o mezclas de sustancias que en determinadas condiciones son susceptibles de una súbita liberación de energía mediante transformaciones químicas.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026" name="Picture 2" descr="Dinamita. caja con cartuchera de explosivos con fusibles en miniatura,  palos rojos y bomba temporizadora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34" y="1874517"/>
            <a:ext cx="4352641" cy="335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9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1442889"/>
          </a:xfrm>
        </p:spPr>
        <p:txBody>
          <a:bodyPr/>
          <a:lstStyle/>
          <a:p>
            <a:pPr algn="ctr"/>
            <a:r>
              <a:rPr lang="es-MX" dirty="0" smtClean="0"/>
              <a:t>clasificación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242929" y="3531279"/>
            <a:ext cx="7017488" cy="1571944"/>
          </a:xfrm>
        </p:spPr>
        <p:txBody>
          <a:bodyPr>
            <a:normAutofit/>
          </a:bodyPr>
          <a:lstStyle/>
          <a:p>
            <a:r>
              <a:rPr lang="es-MX" sz="2800" dirty="0" smtClean="0"/>
              <a:t>grupo A</a:t>
            </a:r>
          </a:p>
          <a:p>
            <a:r>
              <a:rPr lang="es-MX" sz="2800" dirty="0" smtClean="0"/>
              <a:t>grupo b</a:t>
            </a:r>
          </a:p>
          <a:p>
            <a:r>
              <a:rPr lang="es-MX" sz="2800" dirty="0" smtClean="0"/>
              <a:t>grupo c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42249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B3698A00-39D8-48CF-83AA-50EEB40FCB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79731"/>
              </p:ext>
            </p:extLst>
          </p:nvPr>
        </p:nvGraphicFramePr>
        <p:xfrm>
          <a:off x="1071154" y="158206"/>
          <a:ext cx="10110651" cy="655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2444">
                  <a:extLst>
                    <a:ext uri="{9D8B030D-6E8A-4147-A177-3AD203B41FA5}">
                      <a16:colId xmlns:a16="http://schemas.microsoft.com/office/drawing/2014/main" val="1485478476"/>
                    </a:ext>
                  </a:extLst>
                </a:gridCol>
                <a:gridCol w="3229827">
                  <a:extLst>
                    <a:ext uri="{9D8B030D-6E8A-4147-A177-3AD203B41FA5}">
                      <a16:colId xmlns:a16="http://schemas.microsoft.com/office/drawing/2014/main" val="1708686305"/>
                    </a:ext>
                  </a:extLst>
                </a:gridCol>
                <a:gridCol w="3115884">
                  <a:extLst>
                    <a:ext uri="{9D8B030D-6E8A-4147-A177-3AD203B41FA5}">
                      <a16:colId xmlns:a16="http://schemas.microsoft.com/office/drawing/2014/main" val="1293387113"/>
                    </a:ext>
                  </a:extLst>
                </a:gridCol>
                <a:gridCol w="2642496">
                  <a:extLst>
                    <a:ext uri="{9D8B030D-6E8A-4147-A177-3AD203B41FA5}">
                      <a16:colId xmlns:a16="http://schemas.microsoft.com/office/drawing/2014/main" val="1527318302"/>
                    </a:ext>
                  </a:extLst>
                </a:gridCol>
              </a:tblGrid>
              <a:tr h="3503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GRUPO A</a:t>
                      </a:r>
                      <a:endParaRPr lang="en-US" sz="16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GRUPO B</a:t>
                      </a:r>
                      <a:endParaRPr lang="en-US" sz="16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GRUPO C</a:t>
                      </a:r>
                      <a:endParaRPr lang="en-US" sz="16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981024"/>
                  </a:ext>
                </a:extLst>
              </a:tr>
              <a:tr h="321171"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bg1"/>
                          </a:solidFill>
                        </a:rPr>
                        <a:t>CLASE 1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Detonadores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Pólvoras </a:t>
                      </a:r>
                      <a:r>
                        <a:rPr lang="es-AR" sz="1400" dirty="0" err="1"/>
                        <a:t>gelanitizadas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Altos explosivos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324498"/>
                  </a:ext>
                </a:extLst>
              </a:tr>
              <a:tr h="321171"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bg1"/>
                          </a:solidFill>
                        </a:rPr>
                        <a:t>CLASE 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Cordón detonante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Munición no explosiva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Iniciadores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348339"/>
                  </a:ext>
                </a:extLst>
              </a:tr>
              <a:tr h="496355"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bg1"/>
                          </a:solidFill>
                        </a:rPr>
                        <a:t>CLASE 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Mecha rápida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Artificios pirotécnicos de riesgo limitado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Bajos explosivos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394090"/>
                  </a:ext>
                </a:extLst>
              </a:tr>
              <a:tr h="496355"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bg1"/>
                          </a:solidFill>
                        </a:rPr>
                        <a:t>CLASE 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Mecha lenta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Nitrato de amonio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Artificios y composiciones </a:t>
                      </a:r>
                      <a:r>
                        <a:rPr lang="es-AR" sz="1400" dirty="0" err="1"/>
                        <a:t>piroténicas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374584"/>
                  </a:ext>
                </a:extLst>
              </a:tr>
              <a:tr h="321171"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bg1"/>
                          </a:solidFill>
                        </a:rPr>
                        <a:t>CLASE 5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Estopín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Muestras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Cargas huecas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21967"/>
                  </a:ext>
                </a:extLst>
              </a:tr>
              <a:tr h="496355"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bg1"/>
                          </a:solidFill>
                        </a:rPr>
                        <a:t>CLASE 6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Cápsula de percusión o cebo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Agresivos químicos de fines irritantes y sus municiones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Municiones explosivas, incendiarias o fumígenas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648262"/>
                  </a:ext>
                </a:extLst>
              </a:tr>
              <a:tr h="496355"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bg1"/>
                          </a:solidFill>
                        </a:rPr>
                        <a:t>CLASE 7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Pólvoras para fines deportivos en envases de hasta 500gr. netos.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Agresivos químicos y sus municiones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539784"/>
                  </a:ext>
                </a:extLst>
              </a:tr>
              <a:tr h="437960"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bg1"/>
                          </a:solidFill>
                        </a:rPr>
                        <a:t>CLASE 8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200" dirty="0"/>
                        <a:t>Nitrocelulosa con un contenido de nitrógeno de hasta 12,60%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Muestras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6893"/>
                  </a:ext>
                </a:extLst>
              </a:tr>
              <a:tr h="437960"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bg1"/>
                          </a:solidFill>
                        </a:rPr>
                        <a:t>CLASE 9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dirty="0"/>
                        <a:t>Nitrocelulosa con un contenido de nitrógeno mayor de 12,60%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5723"/>
                  </a:ext>
                </a:extLst>
              </a:tr>
              <a:tr h="350368"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bg1"/>
                          </a:solidFill>
                        </a:rPr>
                        <a:t>CLASE 10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Explosivos para fines especiales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051912"/>
                  </a:ext>
                </a:extLst>
              </a:tr>
              <a:tr h="350368"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bg1"/>
                          </a:solidFill>
                        </a:rPr>
                        <a:t>CLASE 11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Artificios pirotécnicos de bajo riesgo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231138"/>
                  </a:ext>
                </a:extLst>
              </a:tr>
              <a:tr h="700736"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bg1"/>
                          </a:solidFill>
                        </a:rPr>
                        <a:t>CLASE 12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Cartuchos para herramientas de percusión, matanza humanitaria de animales o similares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007205"/>
                  </a:ext>
                </a:extLst>
              </a:tr>
              <a:tr h="350368"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bg1"/>
                          </a:solidFill>
                        </a:rPr>
                        <a:t>CLASE 13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Cordones de ignición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318922"/>
                  </a:ext>
                </a:extLst>
              </a:tr>
              <a:tr h="350368"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bg1"/>
                          </a:solidFill>
                        </a:rPr>
                        <a:t>CLASE 14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Muestras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659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571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excepciones</a:t>
            </a:r>
            <a:endParaRPr lang="es-MX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56586613"/>
              </p:ext>
            </p:extLst>
          </p:nvPr>
        </p:nvGraphicFramePr>
        <p:xfrm>
          <a:off x="1251678" y="2286001"/>
          <a:ext cx="10178322" cy="359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356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Clasificación de sustancias explosivas</a:t>
            </a:r>
            <a:endParaRPr lang="es-MX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718510"/>
              </p:ext>
            </p:extLst>
          </p:nvPr>
        </p:nvGraphicFramePr>
        <p:xfrm>
          <a:off x="1251678" y="1874517"/>
          <a:ext cx="10178322" cy="4883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733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2929" y="1073889"/>
            <a:ext cx="8121757" cy="1364512"/>
          </a:xfrm>
        </p:spPr>
        <p:txBody>
          <a:bodyPr/>
          <a:lstStyle/>
          <a:p>
            <a:r>
              <a:rPr lang="es-MX" dirty="0" smtClean="0"/>
              <a:t>requisitos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242929" y="2895553"/>
            <a:ext cx="7017488" cy="951135"/>
          </a:xfrm>
        </p:spPr>
        <p:txBody>
          <a:bodyPr/>
          <a:lstStyle/>
          <a:p>
            <a:r>
              <a:rPr lang="es-MX" dirty="0" smtClean="0"/>
              <a:t>Decreto 302/83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279654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878</TotalTime>
  <Words>2373</Words>
  <Application>Microsoft Office PowerPoint</Application>
  <PresentationFormat>Panorámica</PresentationFormat>
  <Paragraphs>296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6" baseType="lpstr">
      <vt:lpstr>Arial</vt:lpstr>
      <vt:lpstr>Bahnschrift Light</vt:lpstr>
      <vt:lpstr>Calibri</vt:lpstr>
      <vt:lpstr>Gill Sans MT</vt:lpstr>
      <vt:lpstr>Impact</vt:lpstr>
      <vt:lpstr>Times New Roman</vt:lpstr>
      <vt:lpstr>Badge</vt:lpstr>
      <vt:lpstr>EXPLOSIVOS</vt:lpstr>
      <vt:lpstr>OBJETIVOS</vt:lpstr>
      <vt:lpstr>Marco legal</vt:lpstr>
      <vt:lpstr>DEFINICIÓN</vt:lpstr>
      <vt:lpstr>clasificación</vt:lpstr>
      <vt:lpstr>Presentación de PowerPoint</vt:lpstr>
      <vt:lpstr>excepciones</vt:lpstr>
      <vt:lpstr>Clasificación de sustancias explosivas</vt:lpstr>
      <vt:lpstr>requisitos</vt:lpstr>
      <vt:lpstr>Registro</vt:lpstr>
      <vt:lpstr>COMERCIALIZACION</vt:lpstr>
      <vt:lpstr>Transmisión y expropiacion</vt:lpstr>
      <vt:lpstr>transporte</vt:lpstr>
      <vt:lpstr>Presentación de PowerPoint</vt:lpstr>
      <vt:lpstr>Presentación de PowerPoint</vt:lpstr>
      <vt:lpstr>Operación de carga y descarga</vt:lpstr>
      <vt:lpstr>condiciones</vt:lpstr>
      <vt:lpstr>Acondicionamiento y embalaje</vt:lpstr>
      <vt:lpstr>Presentación de PowerPoint</vt:lpstr>
      <vt:lpstr>Presentación de PowerPoint</vt:lpstr>
      <vt:lpstr>Empleo y uso  Generalidades</vt:lpstr>
      <vt:lpstr>Presentación de PowerPoint</vt:lpstr>
      <vt:lpstr>Preparación de los barrenos</vt:lpstr>
      <vt:lpstr>Cargas falladas</vt:lpstr>
      <vt:lpstr>Almacenamiento  generalidades</vt:lpstr>
      <vt:lpstr>Otras consideraciones</vt:lpstr>
      <vt:lpstr>Personal de polvorines</vt:lpstr>
      <vt:lpstr>Tipos de polvorines</vt:lpstr>
      <vt:lpstr>Destrucción de explosivos</vt:lpstr>
      <vt:lpstr>Aplicaciones en la ingeniería civil</vt:lpstr>
      <vt:lpstr>Demolición con explosivos</vt:lpstr>
      <vt:lpstr>Medidas de seguridad</vt:lpstr>
      <vt:lpstr>Presentación de PowerPoint</vt:lpstr>
      <vt:lpstr>Presentación de PowerPoint</vt:lpstr>
      <vt:lpstr>EXCAVACIONES CON EXPLOSIVOS</vt:lpstr>
      <vt:lpstr>Tipos de fallas </vt:lpstr>
      <vt:lpstr> Tratamiento de Fallas </vt:lpstr>
      <vt:lpstr>Acciones humanas que producen accidentes</vt:lpstr>
      <vt:lpstr>ELEMENTOS DE PROTECCIÓN DEL PERSONAL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EXPLOSIVOS</dc:title>
  <dc:creator>Usuario</dc:creator>
  <cp:lastModifiedBy>cesar</cp:lastModifiedBy>
  <cp:revision>39</cp:revision>
  <dcterms:created xsi:type="dcterms:W3CDTF">2021-09-17T20:30:02Z</dcterms:created>
  <dcterms:modified xsi:type="dcterms:W3CDTF">2021-09-27T21:15:55Z</dcterms:modified>
</cp:coreProperties>
</file>