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4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ECCE3-290D-4563-BDD3-DD596EB47921}" type="datetimeFigureOut">
              <a:rPr lang="es-ES" smtClean="0"/>
              <a:pPr/>
              <a:t>11/05/2020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DF805-82A1-46CA-B2A9-C2900699924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ECCE3-290D-4563-BDD3-DD596EB47921}" type="datetimeFigureOut">
              <a:rPr lang="es-ES" smtClean="0"/>
              <a:pPr/>
              <a:t>11/05/2020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DF805-82A1-46CA-B2A9-C2900699924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ECCE3-290D-4563-BDD3-DD596EB47921}" type="datetimeFigureOut">
              <a:rPr lang="es-ES" smtClean="0"/>
              <a:pPr/>
              <a:t>11/05/2020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DF805-82A1-46CA-B2A9-C2900699924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ECCE3-290D-4563-BDD3-DD596EB47921}" type="datetimeFigureOut">
              <a:rPr lang="es-ES" smtClean="0"/>
              <a:pPr/>
              <a:t>11/05/2020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DF805-82A1-46CA-B2A9-C2900699924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ECCE3-290D-4563-BDD3-DD596EB47921}" type="datetimeFigureOut">
              <a:rPr lang="es-ES" smtClean="0"/>
              <a:pPr/>
              <a:t>11/05/2020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DF805-82A1-46CA-B2A9-C2900699924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ECCE3-290D-4563-BDD3-DD596EB47921}" type="datetimeFigureOut">
              <a:rPr lang="es-ES" smtClean="0"/>
              <a:pPr/>
              <a:t>11/05/2020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DF805-82A1-46CA-B2A9-C2900699924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ECCE3-290D-4563-BDD3-DD596EB47921}" type="datetimeFigureOut">
              <a:rPr lang="es-ES" smtClean="0"/>
              <a:pPr/>
              <a:t>11/05/2020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DF805-82A1-46CA-B2A9-C2900699924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ECCE3-290D-4563-BDD3-DD596EB47921}" type="datetimeFigureOut">
              <a:rPr lang="es-ES" smtClean="0"/>
              <a:pPr/>
              <a:t>11/05/2020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DF805-82A1-46CA-B2A9-C2900699924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ECCE3-290D-4563-BDD3-DD596EB47921}" type="datetimeFigureOut">
              <a:rPr lang="es-ES" smtClean="0"/>
              <a:pPr/>
              <a:t>11/05/2020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DF805-82A1-46CA-B2A9-C2900699924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ECCE3-290D-4563-BDD3-DD596EB47921}" type="datetimeFigureOut">
              <a:rPr lang="es-ES" smtClean="0"/>
              <a:pPr/>
              <a:t>11/05/2020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DF805-82A1-46CA-B2A9-C2900699924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ECCE3-290D-4563-BDD3-DD596EB47921}" type="datetimeFigureOut">
              <a:rPr lang="es-ES" smtClean="0"/>
              <a:pPr/>
              <a:t>11/05/2020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DF805-82A1-46CA-B2A9-C2900699924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9ECCE3-290D-4563-BDD3-DD596EB47921}" type="datetimeFigureOut">
              <a:rPr lang="es-ES" smtClean="0"/>
              <a:pPr/>
              <a:t>11/05/2020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1DF805-82A1-46CA-B2A9-C2900699924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1757928"/>
            <a:ext cx="8715436" cy="33421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508" y="1071547"/>
            <a:ext cx="9088984" cy="47149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0</Words>
  <Application>Microsoft Office PowerPoint</Application>
  <PresentationFormat>Presentación en pantalla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Diapositiva 1</vt:lpstr>
      <vt:lpstr>Diapositiva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CLASE 1 – FUERZA Y CAMPO ELECTRICO</dc:title>
  <dc:creator>Usuario</dc:creator>
  <cp:lastModifiedBy>Usuario</cp:lastModifiedBy>
  <cp:revision>3</cp:revision>
  <dcterms:created xsi:type="dcterms:W3CDTF">2020-04-02T13:24:09Z</dcterms:created>
  <dcterms:modified xsi:type="dcterms:W3CDTF">2020-05-11T19:34:21Z</dcterms:modified>
</cp:coreProperties>
</file>