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00"/>
  </p:notesMasterIdLst>
  <p:sldIdLst>
    <p:sldId id="257" r:id="rId2"/>
    <p:sldId id="256" r:id="rId3"/>
    <p:sldId id="419" r:id="rId4"/>
    <p:sldId id="472" r:id="rId5"/>
    <p:sldId id="421" r:id="rId6"/>
    <p:sldId id="473" r:id="rId7"/>
    <p:sldId id="598" r:id="rId8"/>
    <p:sldId id="474" r:id="rId9"/>
    <p:sldId id="599" r:id="rId10"/>
    <p:sldId id="600" r:id="rId11"/>
    <p:sldId id="422" r:id="rId12"/>
    <p:sldId id="438" r:id="rId13"/>
    <p:sldId id="423" r:id="rId14"/>
    <p:sldId id="432" r:id="rId15"/>
    <p:sldId id="439" r:id="rId16"/>
    <p:sldId id="433" r:id="rId17"/>
    <p:sldId id="607" r:id="rId18"/>
    <p:sldId id="603" r:id="rId19"/>
    <p:sldId id="604" r:id="rId20"/>
    <p:sldId id="605" r:id="rId21"/>
    <p:sldId id="606" r:id="rId22"/>
    <p:sldId id="608" r:id="rId23"/>
    <p:sldId id="614" r:id="rId24"/>
    <p:sldId id="437" r:id="rId25"/>
    <p:sldId id="424" r:id="rId26"/>
    <p:sldId id="430" r:id="rId27"/>
    <p:sldId id="425" r:id="rId28"/>
    <p:sldId id="426" r:id="rId29"/>
    <p:sldId id="615" r:id="rId30"/>
    <p:sldId id="428" r:id="rId31"/>
    <p:sldId id="429" r:id="rId32"/>
    <p:sldId id="434" r:id="rId33"/>
    <p:sldId id="435" r:id="rId34"/>
    <p:sldId id="431" r:id="rId35"/>
    <p:sldId id="420" r:id="rId36"/>
    <p:sldId id="440" r:id="rId37"/>
    <p:sldId id="413" r:id="rId38"/>
    <p:sldId id="412" r:id="rId39"/>
    <p:sldId id="418" r:id="rId40"/>
    <p:sldId id="415" r:id="rId41"/>
    <p:sldId id="416" r:id="rId42"/>
    <p:sldId id="417" r:id="rId43"/>
    <p:sldId id="441" r:id="rId44"/>
    <p:sldId id="442" r:id="rId45"/>
    <p:sldId id="443" r:id="rId46"/>
    <p:sldId id="444" r:id="rId47"/>
    <p:sldId id="622" r:id="rId48"/>
    <p:sldId id="623" r:id="rId49"/>
    <p:sldId id="445" r:id="rId50"/>
    <p:sldId id="446" r:id="rId51"/>
    <p:sldId id="447" r:id="rId52"/>
    <p:sldId id="471" r:id="rId53"/>
    <p:sldId id="448" r:id="rId54"/>
    <p:sldId id="619" r:id="rId55"/>
    <p:sldId id="449" r:id="rId56"/>
    <p:sldId id="277" r:id="rId57"/>
    <p:sldId id="278" r:id="rId58"/>
    <p:sldId id="279" r:id="rId59"/>
    <p:sldId id="276" r:id="rId60"/>
    <p:sldId id="280" r:id="rId61"/>
    <p:sldId id="436" r:id="rId62"/>
    <p:sldId id="284" r:id="rId63"/>
    <p:sldId id="282" r:id="rId64"/>
    <p:sldId id="468" r:id="rId65"/>
    <p:sldId id="469" r:id="rId66"/>
    <p:sldId id="618" r:id="rId67"/>
    <p:sldId id="286" r:id="rId68"/>
    <p:sldId id="287" r:id="rId69"/>
    <p:sldId id="452" r:id="rId70"/>
    <p:sldId id="450" r:id="rId71"/>
    <p:sldId id="616" r:id="rId72"/>
    <p:sldId id="453" r:id="rId73"/>
    <p:sldId id="454" r:id="rId74"/>
    <p:sldId id="455" r:id="rId75"/>
    <p:sldId id="629" r:id="rId76"/>
    <p:sldId id="464" r:id="rId77"/>
    <p:sldId id="465" r:id="rId78"/>
    <p:sldId id="610" r:id="rId79"/>
    <p:sldId id="624" r:id="rId80"/>
    <p:sldId id="625" r:id="rId81"/>
    <p:sldId id="626" r:id="rId82"/>
    <p:sldId id="627" r:id="rId83"/>
    <p:sldId id="628" r:id="rId84"/>
    <p:sldId id="459" r:id="rId85"/>
    <p:sldId id="611" r:id="rId86"/>
    <p:sldId id="621" r:id="rId87"/>
    <p:sldId id="388" r:id="rId88"/>
    <p:sldId id="389" r:id="rId89"/>
    <p:sldId id="461" r:id="rId90"/>
    <p:sldId id="462" r:id="rId91"/>
    <p:sldId id="460" r:id="rId92"/>
    <p:sldId id="463" r:id="rId93"/>
    <p:sldId id="609" r:id="rId94"/>
    <p:sldId id="456" r:id="rId95"/>
    <p:sldId id="620" r:id="rId96"/>
    <p:sldId id="470" r:id="rId97"/>
    <p:sldId id="601" r:id="rId98"/>
    <p:sldId id="602" r:id="rId9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4"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diagrams/_rels/data1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svg"/><Relationship Id="rId1" Type="http://schemas.openxmlformats.org/officeDocument/2006/relationships/image" Target="../media/image89.png"/><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s>
</file>

<file path=ppt/diagrams/_rels/data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diagrams/_rels/data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ata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svg"/><Relationship Id="rId1" Type="http://schemas.openxmlformats.org/officeDocument/2006/relationships/image" Target="../media/image89.png"/><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diagrams/_rels/drawing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rawing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D1CA7E-EE63-4891-B69B-350A8F2C7B78}"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BE825ADC-0838-4B6F-A702-C530D99B66A9}">
      <dgm:prSet custT="1"/>
      <dgm:spPr/>
      <dgm:t>
        <a:bodyPr/>
        <a:lstStyle/>
        <a:p>
          <a:r>
            <a:rPr lang="es-ES" sz="1700" dirty="0"/>
            <a:t>La escasez de agua afecta a más del 40 por ciento de la población mundial, una cifra alarmante que </a:t>
          </a:r>
          <a:r>
            <a:rPr lang="es-ES" sz="1800" dirty="0"/>
            <a:t>probablemente</a:t>
          </a:r>
          <a:r>
            <a:rPr lang="es-ES" sz="1700" dirty="0"/>
            <a:t> crecerá con el aumento de las temperaturas globales producto del cambio climático. </a:t>
          </a:r>
          <a:endParaRPr lang="en-US" sz="1700" dirty="0"/>
        </a:p>
      </dgm:t>
    </dgm:pt>
    <dgm:pt modelId="{A713DC44-4D25-40A1-9AA5-EFCC0C7CCC95}" type="parTrans" cxnId="{7FA61CE3-EF70-4745-B904-15E9F3477D68}">
      <dgm:prSet/>
      <dgm:spPr/>
      <dgm:t>
        <a:bodyPr/>
        <a:lstStyle/>
        <a:p>
          <a:endParaRPr lang="en-US" sz="1600"/>
        </a:p>
      </dgm:t>
    </dgm:pt>
    <dgm:pt modelId="{D92D0411-1AC7-4CA5-9FD9-BA34AC9472D8}" type="sibTrans" cxnId="{7FA61CE3-EF70-4745-B904-15E9F3477D68}">
      <dgm:prSet custT="1"/>
      <dgm:spPr/>
      <dgm:t>
        <a:bodyPr/>
        <a:lstStyle/>
        <a:p>
          <a:endParaRPr lang="en-US" sz="1600"/>
        </a:p>
      </dgm:t>
    </dgm:pt>
    <dgm:pt modelId="{A1C9A059-56B7-43F7-8D2C-0FD5AA9A8AB4}">
      <dgm:prSet custT="1"/>
      <dgm:spPr/>
      <dgm:t>
        <a:bodyPr/>
        <a:lstStyle/>
        <a:p>
          <a:r>
            <a:rPr lang="es-ES" sz="1800" dirty="0"/>
            <a:t>Cada vez más países están experimentando estrés hídrico, y el aumento de las sequías y la desertificación está empeorando estas tendencias. Se estima que al menos una de cada cuatro personas se verá afectada por escasez recurrente de agua para 2050.</a:t>
          </a:r>
          <a:endParaRPr lang="en-US" sz="1800" dirty="0"/>
        </a:p>
      </dgm:t>
    </dgm:pt>
    <dgm:pt modelId="{6158EC7A-C29E-4E71-95DD-3B75ECE16092}" type="parTrans" cxnId="{2A11CE87-FE7E-42F6-B87D-1B0564567E38}">
      <dgm:prSet/>
      <dgm:spPr/>
      <dgm:t>
        <a:bodyPr/>
        <a:lstStyle/>
        <a:p>
          <a:endParaRPr lang="en-US" sz="1600"/>
        </a:p>
      </dgm:t>
    </dgm:pt>
    <dgm:pt modelId="{03340D8F-2D00-4FF0-9D43-134A7A2B89AE}" type="sibTrans" cxnId="{2A11CE87-FE7E-42F6-B87D-1B0564567E38}">
      <dgm:prSet custT="1"/>
      <dgm:spPr/>
      <dgm:t>
        <a:bodyPr/>
        <a:lstStyle/>
        <a:p>
          <a:endParaRPr lang="en-US" sz="1600"/>
        </a:p>
      </dgm:t>
    </dgm:pt>
    <dgm:pt modelId="{FDD6D9BA-0AD6-479F-B040-C8A5607F5E64}">
      <dgm:prSet custT="1"/>
      <dgm:spPr/>
      <dgm:t>
        <a:bodyPr/>
        <a:lstStyle/>
        <a:p>
          <a:r>
            <a:rPr lang="es-ES" sz="1600" dirty="0"/>
            <a:t>Con el fin de garantizar el acceso universal al agua potable segura y asequible para todos en 2030, es necesario realizar </a:t>
          </a:r>
          <a:r>
            <a:rPr lang="es-ES" sz="1600" b="1" dirty="0"/>
            <a:t>inversiones adecuadas en infraestructura, </a:t>
          </a:r>
          <a:r>
            <a:rPr lang="es-ES" sz="1800" b="1" dirty="0"/>
            <a:t>proporcionar</a:t>
          </a:r>
          <a:r>
            <a:rPr lang="es-ES" sz="1600" b="1" dirty="0"/>
            <a:t> instalaciones sanitarias y fomentar prácticas de higiene.</a:t>
          </a:r>
          <a:endParaRPr lang="en-US" sz="1600" dirty="0"/>
        </a:p>
      </dgm:t>
    </dgm:pt>
    <dgm:pt modelId="{4979B9C3-BF71-4180-94F0-2E5876B1EB3B}" type="parTrans" cxnId="{0AD05C76-4CCA-4371-9B83-9DD975F9284D}">
      <dgm:prSet/>
      <dgm:spPr/>
      <dgm:t>
        <a:bodyPr/>
        <a:lstStyle/>
        <a:p>
          <a:endParaRPr lang="en-US" sz="1600"/>
        </a:p>
      </dgm:t>
    </dgm:pt>
    <dgm:pt modelId="{DB9D6928-9998-4CCD-A82B-498F1A377B10}" type="sibTrans" cxnId="{0AD05C76-4CCA-4371-9B83-9DD975F9284D}">
      <dgm:prSet custT="1"/>
      <dgm:spPr/>
      <dgm:t>
        <a:bodyPr/>
        <a:lstStyle/>
        <a:p>
          <a:endParaRPr lang="en-US" sz="1600"/>
        </a:p>
      </dgm:t>
    </dgm:pt>
    <dgm:pt modelId="{0C1ED430-42BA-4E8B-91F8-6E6B2A3A7F94}">
      <dgm:prSet custT="1"/>
      <dgm:spPr/>
      <dgm:t>
        <a:bodyPr/>
        <a:lstStyle/>
        <a:p>
          <a:r>
            <a:rPr lang="es-ES" sz="1800"/>
            <a:t>Asegurar el agua potable segura y asequible universal implica llegar a más de 800 millones de personas que carecen de servicios básicos y mejorar la accesibilidad y seguridad de los servicios por más de dos mil millones.</a:t>
          </a:r>
          <a:endParaRPr lang="en-US" sz="1800"/>
        </a:p>
      </dgm:t>
    </dgm:pt>
    <dgm:pt modelId="{B855F515-C48B-407A-BB52-B94119076052}" type="parTrans" cxnId="{E67FDFB0-16FC-4622-9B09-92390D5DE9B2}">
      <dgm:prSet/>
      <dgm:spPr/>
      <dgm:t>
        <a:bodyPr/>
        <a:lstStyle/>
        <a:p>
          <a:endParaRPr lang="en-US" sz="1600"/>
        </a:p>
      </dgm:t>
    </dgm:pt>
    <dgm:pt modelId="{1210820F-7305-4801-A17C-434B980D0F17}" type="sibTrans" cxnId="{E67FDFB0-16FC-4622-9B09-92390D5DE9B2}">
      <dgm:prSet/>
      <dgm:spPr/>
      <dgm:t>
        <a:bodyPr/>
        <a:lstStyle/>
        <a:p>
          <a:endParaRPr lang="en-US" sz="1600"/>
        </a:p>
      </dgm:t>
    </dgm:pt>
    <dgm:pt modelId="{4C0827D0-8872-4C3A-BFF2-40924CCE9F56}" type="pres">
      <dgm:prSet presAssocID="{A2D1CA7E-EE63-4891-B69B-350A8F2C7B78}" presName="outerComposite" presStyleCnt="0">
        <dgm:presLayoutVars>
          <dgm:chMax val="5"/>
          <dgm:dir/>
          <dgm:resizeHandles val="exact"/>
        </dgm:presLayoutVars>
      </dgm:prSet>
      <dgm:spPr/>
    </dgm:pt>
    <dgm:pt modelId="{00E5FA49-3116-4FD4-9CE8-EB5CB414429A}" type="pres">
      <dgm:prSet presAssocID="{A2D1CA7E-EE63-4891-B69B-350A8F2C7B78}" presName="dummyMaxCanvas" presStyleCnt="0">
        <dgm:presLayoutVars/>
      </dgm:prSet>
      <dgm:spPr/>
    </dgm:pt>
    <dgm:pt modelId="{8CF8861B-B2A2-4EB4-91C4-6F99C8395519}" type="pres">
      <dgm:prSet presAssocID="{A2D1CA7E-EE63-4891-B69B-350A8F2C7B78}" presName="FourNodes_1" presStyleLbl="node1" presStyleIdx="0" presStyleCnt="4" custScaleX="113819" custLinFactNeighborX="6273" custLinFactNeighborY="2293">
        <dgm:presLayoutVars>
          <dgm:bulletEnabled val="1"/>
        </dgm:presLayoutVars>
      </dgm:prSet>
      <dgm:spPr/>
    </dgm:pt>
    <dgm:pt modelId="{FCB02363-D41E-4B3F-9D39-562F5342F846}" type="pres">
      <dgm:prSet presAssocID="{A2D1CA7E-EE63-4891-B69B-350A8F2C7B78}" presName="FourNodes_2" presStyleLbl="node1" presStyleIdx="1" presStyleCnt="4" custScaleX="113600">
        <dgm:presLayoutVars>
          <dgm:bulletEnabled val="1"/>
        </dgm:presLayoutVars>
      </dgm:prSet>
      <dgm:spPr/>
    </dgm:pt>
    <dgm:pt modelId="{B726DAB7-944F-4843-A6B0-E7E0009EACA9}" type="pres">
      <dgm:prSet presAssocID="{A2D1CA7E-EE63-4891-B69B-350A8F2C7B78}" presName="FourNodes_3" presStyleLbl="node1" presStyleIdx="2" presStyleCnt="4" custScaleX="107193">
        <dgm:presLayoutVars>
          <dgm:bulletEnabled val="1"/>
        </dgm:presLayoutVars>
      </dgm:prSet>
      <dgm:spPr/>
    </dgm:pt>
    <dgm:pt modelId="{F4EFA61D-C52B-47AD-BD20-35E2BC4B905A}" type="pres">
      <dgm:prSet presAssocID="{A2D1CA7E-EE63-4891-B69B-350A8F2C7B78}" presName="FourNodes_4" presStyleLbl="node1" presStyleIdx="3" presStyleCnt="4" custScaleX="98152" custLinFactNeighborX="-2897">
        <dgm:presLayoutVars>
          <dgm:bulletEnabled val="1"/>
        </dgm:presLayoutVars>
      </dgm:prSet>
      <dgm:spPr/>
    </dgm:pt>
    <dgm:pt modelId="{AF43608E-D0FD-4516-A1B8-C685EA07542F}" type="pres">
      <dgm:prSet presAssocID="{A2D1CA7E-EE63-4891-B69B-350A8F2C7B78}" presName="FourConn_1-2" presStyleLbl="fgAccFollowNode1" presStyleIdx="0" presStyleCnt="3">
        <dgm:presLayoutVars>
          <dgm:bulletEnabled val="1"/>
        </dgm:presLayoutVars>
      </dgm:prSet>
      <dgm:spPr/>
    </dgm:pt>
    <dgm:pt modelId="{543AF340-E4F4-4929-9A71-9B981D16491E}" type="pres">
      <dgm:prSet presAssocID="{A2D1CA7E-EE63-4891-B69B-350A8F2C7B78}" presName="FourConn_2-3" presStyleLbl="fgAccFollowNode1" presStyleIdx="1" presStyleCnt="3">
        <dgm:presLayoutVars>
          <dgm:bulletEnabled val="1"/>
        </dgm:presLayoutVars>
      </dgm:prSet>
      <dgm:spPr/>
    </dgm:pt>
    <dgm:pt modelId="{D7FD2524-E55C-40AB-920C-D9994C49EB7A}" type="pres">
      <dgm:prSet presAssocID="{A2D1CA7E-EE63-4891-B69B-350A8F2C7B78}" presName="FourConn_3-4" presStyleLbl="fgAccFollowNode1" presStyleIdx="2" presStyleCnt="3">
        <dgm:presLayoutVars>
          <dgm:bulletEnabled val="1"/>
        </dgm:presLayoutVars>
      </dgm:prSet>
      <dgm:spPr/>
    </dgm:pt>
    <dgm:pt modelId="{73E96B24-6B0D-4DFD-8334-DA721F392D4D}" type="pres">
      <dgm:prSet presAssocID="{A2D1CA7E-EE63-4891-B69B-350A8F2C7B78}" presName="FourNodes_1_text" presStyleLbl="node1" presStyleIdx="3" presStyleCnt="4">
        <dgm:presLayoutVars>
          <dgm:bulletEnabled val="1"/>
        </dgm:presLayoutVars>
      </dgm:prSet>
      <dgm:spPr/>
    </dgm:pt>
    <dgm:pt modelId="{3E7E8122-34FA-44C7-B3C5-F58A70E9FACE}" type="pres">
      <dgm:prSet presAssocID="{A2D1CA7E-EE63-4891-B69B-350A8F2C7B78}" presName="FourNodes_2_text" presStyleLbl="node1" presStyleIdx="3" presStyleCnt="4">
        <dgm:presLayoutVars>
          <dgm:bulletEnabled val="1"/>
        </dgm:presLayoutVars>
      </dgm:prSet>
      <dgm:spPr/>
    </dgm:pt>
    <dgm:pt modelId="{86B3E180-E54C-4E18-8BA5-BEC833DC9195}" type="pres">
      <dgm:prSet presAssocID="{A2D1CA7E-EE63-4891-B69B-350A8F2C7B78}" presName="FourNodes_3_text" presStyleLbl="node1" presStyleIdx="3" presStyleCnt="4">
        <dgm:presLayoutVars>
          <dgm:bulletEnabled val="1"/>
        </dgm:presLayoutVars>
      </dgm:prSet>
      <dgm:spPr/>
    </dgm:pt>
    <dgm:pt modelId="{201DF0C6-4976-467B-818E-DE3C1028D95B}" type="pres">
      <dgm:prSet presAssocID="{A2D1CA7E-EE63-4891-B69B-350A8F2C7B78}" presName="FourNodes_4_text" presStyleLbl="node1" presStyleIdx="3" presStyleCnt="4">
        <dgm:presLayoutVars>
          <dgm:bulletEnabled val="1"/>
        </dgm:presLayoutVars>
      </dgm:prSet>
      <dgm:spPr/>
    </dgm:pt>
  </dgm:ptLst>
  <dgm:cxnLst>
    <dgm:cxn modelId="{A3804000-FDEE-4999-9BCF-E3D2508AB7FE}" type="presOf" srcId="{BE825ADC-0838-4B6F-A702-C530D99B66A9}" destId="{73E96B24-6B0D-4DFD-8334-DA721F392D4D}" srcOrd="1" destOrd="0" presId="urn:microsoft.com/office/officeart/2005/8/layout/vProcess5"/>
    <dgm:cxn modelId="{B3AD8E24-6EB8-423B-9E58-91D8DAAF5DE9}" type="presOf" srcId="{A1C9A059-56B7-43F7-8D2C-0FD5AA9A8AB4}" destId="{3E7E8122-34FA-44C7-B3C5-F58A70E9FACE}" srcOrd="1" destOrd="0" presId="urn:microsoft.com/office/officeart/2005/8/layout/vProcess5"/>
    <dgm:cxn modelId="{9F1A562D-1AA3-4B10-B713-93D7896531E5}" type="presOf" srcId="{D92D0411-1AC7-4CA5-9FD9-BA34AC9472D8}" destId="{AF43608E-D0FD-4516-A1B8-C685EA07542F}" srcOrd="0" destOrd="0" presId="urn:microsoft.com/office/officeart/2005/8/layout/vProcess5"/>
    <dgm:cxn modelId="{885C8B3C-A3E0-4980-8818-8D74A10B18EA}" type="presOf" srcId="{A1C9A059-56B7-43F7-8D2C-0FD5AA9A8AB4}" destId="{FCB02363-D41E-4B3F-9D39-562F5342F846}" srcOrd="0" destOrd="0" presId="urn:microsoft.com/office/officeart/2005/8/layout/vProcess5"/>
    <dgm:cxn modelId="{4A44CD61-F466-4FF4-987C-F5A67AD6769D}" type="presOf" srcId="{0C1ED430-42BA-4E8B-91F8-6E6B2A3A7F94}" destId="{201DF0C6-4976-467B-818E-DE3C1028D95B}" srcOrd="1" destOrd="0" presId="urn:microsoft.com/office/officeart/2005/8/layout/vProcess5"/>
    <dgm:cxn modelId="{99303E46-FDD6-4EC0-AF10-B7F718A40D28}" type="presOf" srcId="{0C1ED430-42BA-4E8B-91F8-6E6B2A3A7F94}" destId="{F4EFA61D-C52B-47AD-BD20-35E2BC4B905A}" srcOrd="0" destOrd="0" presId="urn:microsoft.com/office/officeart/2005/8/layout/vProcess5"/>
    <dgm:cxn modelId="{8FDB5747-38C5-4BE1-9E2E-8B71D0F932FE}" type="presOf" srcId="{03340D8F-2D00-4FF0-9D43-134A7A2B89AE}" destId="{543AF340-E4F4-4929-9A71-9B981D16491E}" srcOrd="0" destOrd="0" presId="urn:microsoft.com/office/officeart/2005/8/layout/vProcess5"/>
    <dgm:cxn modelId="{8DBBF353-3C55-4D11-B02C-89E4D5B0FD10}" type="presOf" srcId="{A2D1CA7E-EE63-4891-B69B-350A8F2C7B78}" destId="{4C0827D0-8872-4C3A-BFF2-40924CCE9F56}" srcOrd="0" destOrd="0" presId="urn:microsoft.com/office/officeart/2005/8/layout/vProcess5"/>
    <dgm:cxn modelId="{0AD05C76-4CCA-4371-9B83-9DD975F9284D}" srcId="{A2D1CA7E-EE63-4891-B69B-350A8F2C7B78}" destId="{FDD6D9BA-0AD6-479F-B040-C8A5607F5E64}" srcOrd="2" destOrd="0" parTransId="{4979B9C3-BF71-4180-94F0-2E5876B1EB3B}" sibTransId="{DB9D6928-9998-4CCD-A82B-498F1A377B10}"/>
    <dgm:cxn modelId="{D548ED7D-E994-4AA2-A7FE-8D14B918207B}" type="presOf" srcId="{DB9D6928-9998-4CCD-A82B-498F1A377B10}" destId="{D7FD2524-E55C-40AB-920C-D9994C49EB7A}" srcOrd="0" destOrd="0" presId="urn:microsoft.com/office/officeart/2005/8/layout/vProcess5"/>
    <dgm:cxn modelId="{2A11CE87-FE7E-42F6-B87D-1B0564567E38}" srcId="{A2D1CA7E-EE63-4891-B69B-350A8F2C7B78}" destId="{A1C9A059-56B7-43F7-8D2C-0FD5AA9A8AB4}" srcOrd="1" destOrd="0" parTransId="{6158EC7A-C29E-4E71-95DD-3B75ECE16092}" sibTransId="{03340D8F-2D00-4FF0-9D43-134A7A2B89AE}"/>
    <dgm:cxn modelId="{5CC5D095-7CCB-440E-9C04-2BC2B8B16445}" type="presOf" srcId="{FDD6D9BA-0AD6-479F-B040-C8A5607F5E64}" destId="{86B3E180-E54C-4E18-8BA5-BEC833DC9195}" srcOrd="1" destOrd="0" presId="urn:microsoft.com/office/officeart/2005/8/layout/vProcess5"/>
    <dgm:cxn modelId="{E67FDFB0-16FC-4622-9B09-92390D5DE9B2}" srcId="{A2D1CA7E-EE63-4891-B69B-350A8F2C7B78}" destId="{0C1ED430-42BA-4E8B-91F8-6E6B2A3A7F94}" srcOrd="3" destOrd="0" parTransId="{B855F515-C48B-407A-BB52-B94119076052}" sibTransId="{1210820F-7305-4801-A17C-434B980D0F17}"/>
    <dgm:cxn modelId="{071BFDCA-1637-4589-AA91-B4BF03C8B568}" type="presOf" srcId="{FDD6D9BA-0AD6-479F-B040-C8A5607F5E64}" destId="{B726DAB7-944F-4843-A6B0-E7E0009EACA9}" srcOrd="0" destOrd="0" presId="urn:microsoft.com/office/officeart/2005/8/layout/vProcess5"/>
    <dgm:cxn modelId="{7FA61CE3-EF70-4745-B904-15E9F3477D68}" srcId="{A2D1CA7E-EE63-4891-B69B-350A8F2C7B78}" destId="{BE825ADC-0838-4B6F-A702-C530D99B66A9}" srcOrd="0" destOrd="0" parTransId="{A713DC44-4D25-40A1-9AA5-EFCC0C7CCC95}" sibTransId="{D92D0411-1AC7-4CA5-9FD9-BA34AC9472D8}"/>
    <dgm:cxn modelId="{43C5FDF1-CE3C-456C-81CA-BC6DB5F54959}" type="presOf" srcId="{BE825ADC-0838-4B6F-A702-C530D99B66A9}" destId="{8CF8861B-B2A2-4EB4-91C4-6F99C8395519}" srcOrd="0" destOrd="0" presId="urn:microsoft.com/office/officeart/2005/8/layout/vProcess5"/>
    <dgm:cxn modelId="{F7E7C9A4-535F-45D2-9B6A-8B0393D484E1}" type="presParOf" srcId="{4C0827D0-8872-4C3A-BFF2-40924CCE9F56}" destId="{00E5FA49-3116-4FD4-9CE8-EB5CB414429A}" srcOrd="0" destOrd="0" presId="urn:microsoft.com/office/officeart/2005/8/layout/vProcess5"/>
    <dgm:cxn modelId="{7E77CFF1-CBEC-4BC0-9307-873D2A77D182}" type="presParOf" srcId="{4C0827D0-8872-4C3A-BFF2-40924CCE9F56}" destId="{8CF8861B-B2A2-4EB4-91C4-6F99C8395519}" srcOrd="1" destOrd="0" presId="urn:microsoft.com/office/officeart/2005/8/layout/vProcess5"/>
    <dgm:cxn modelId="{40DBBAB3-2B57-49BF-865C-8A2CD6C7D56B}" type="presParOf" srcId="{4C0827D0-8872-4C3A-BFF2-40924CCE9F56}" destId="{FCB02363-D41E-4B3F-9D39-562F5342F846}" srcOrd="2" destOrd="0" presId="urn:microsoft.com/office/officeart/2005/8/layout/vProcess5"/>
    <dgm:cxn modelId="{6C098784-3D7D-46B9-84A8-56A5A0C1A3AB}" type="presParOf" srcId="{4C0827D0-8872-4C3A-BFF2-40924CCE9F56}" destId="{B726DAB7-944F-4843-A6B0-E7E0009EACA9}" srcOrd="3" destOrd="0" presId="urn:microsoft.com/office/officeart/2005/8/layout/vProcess5"/>
    <dgm:cxn modelId="{2B9E437B-8A58-45BF-947B-111AC1B0A2AF}" type="presParOf" srcId="{4C0827D0-8872-4C3A-BFF2-40924CCE9F56}" destId="{F4EFA61D-C52B-47AD-BD20-35E2BC4B905A}" srcOrd="4" destOrd="0" presId="urn:microsoft.com/office/officeart/2005/8/layout/vProcess5"/>
    <dgm:cxn modelId="{9C368D6E-129C-40B6-ADDA-78F93E3EE4D1}" type="presParOf" srcId="{4C0827D0-8872-4C3A-BFF2-40924CCE9F56}" destId="{AF43608E-D0FD-4516-A1B8-C685EA07542F}" srcOrd="5" destOrd="0" presId="urn:microsoft.com/office/officeart/2005/8/layout/vProcess5"/>
    <dgm:cxn modelId="{094E0002-0563-43F9-A516-4C11645D74F2}" type="presParOf" srcId="{4C0827D0-8872-4C3A-BFF2-40924CCE9F56}" destId="{543AF340-E4F4-4929-9A71-9B981D16491E}" srcOrd="6" destOrd="0" presId="urn:microsoft.com/office/officeart/2005/8/layout/vProcess5"/>
    <dgm:cxn modelId="{B32652C8-212E-4C2B-B991-9EFAD6ACB9B4}" type="presParOf" srcId="{4C0827D0-8872-4C3A-BFF2-40924CCE9F56}" destId="{D7FD2524-E55C-40AB-920C-D9994C49EB7A}" srcOrd="7" destOrd="0" presId="urn:microsoft.com/office/officeart/2005/8/layout/vProcess5"/>
    <dgm:cxn modelId="{C0224F5F-1FEC-497A-992D-6D5CEE8452FA}" type="presParOf" srcId="{4C0827D0-8872-4C3A-BFF2-40924CCE9F56}" destId="{73E96B24-6B0D-4DFD-8334-DA721F392D4D}" srcOrd="8" destOrd="0" presId="urn:microsoft.com/office/officeart/2005/8/layout/vProcess5"/>
    <dgm:cxn modelId="{05B8043B-282E-4C3F-AB11-00016CC5B34D}" type="presParOf" srcId="{4C0827D0-8872-4C3A-BFF2-40924CCE9F56}" destId="{3E7E8122-34FA-44C7-B3C5-F58A70E9FACE}" srcOrd="9" destOrd="0" presId="urn:microsoft.com/office/officeart/2005/8/layout/vProcess5"/>
    <dgm:cxn modelId="{2897323D-F2B5-4979-A5A2-A4C47DC06600}" type="presParOf" srcId="{4C0827D0-8872-4C3A-BFF2-40924CCE9F56}" destId="{86B3E180-E54C-4E18-8BA5-BEC833DC9195}" srcOrd="10" destOrd="0" presId="urn:microsoft.com/office/officeart/2005/8/layout/vProcess5"/>
    <dgm:cxn modelId="{FC6FC9E6-EC30-439F-8315-1346C134BB35}" type="presParOf" srcId="{4C0827D0-8872-4C3A-BFF2-40924CCE9F56}" destId="{201DF0C6-4976-467B-818E-DE3C1028D95B}"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3DF0BCC-13E3-4975-BBDB-960F8D701CF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1E81C26-05E2-430A-AC1E-685F20C54AD6}">
      <dgm:prSet/>
      <dgm:spPr/>
      <dgm:t>
        <a:bodyPr/>
        <a:lstStyle/>
        <a:p>
          <a:r>
            <a:rPr lang="en-GB"/>
            <a:t>Agua Potable</a:t>
          </a:r>
          <a:endParaRPr lang="en-US"/>
        </a:p>
      </dgm:t>
    </dgm:pt>
    <dgm:pt modelId="{50082238-FD9F-435A-A48A-E15DFBC670FD}" type="parTrans" cxnId="{202FD424-F06F-48A4-863D-1C88C0FAD075}">
      <dgm:prSet/>
      <dgm:spPr/>
      <dgm:t>
        <a:bodyPr/>
        <a:lstStyle/>
        <a:p>
          <a:endParaRPr lang="en-US"/>
        </a:p>
      </dgm:t>
    </dgm:pt>
    <dgm:pt modelId="{5A419297-FBBD-42D7-9307-583DB966C487}" type="sibTrans" cxnId="{202FD424-F06F-48A4-863D-1C88C0FAD075}">
      <dgm:prSet/>
      <dgm:spPr/>
      <dgm:t>
        <a:bodyPr/>
        <a:lstStyle/>
        <a:p>
          <a:endParaRPr lang="en-US"/>
        </a:p>
      </dgm:t>
    </dgm:pt>
    <dgm:pt modelId="{134D160B-99AB-4CEC-B5D1-737530C2A880}">
      <dgm:prSet/>
      <dgm:spPr/>
      <dgm:t>
        <a:bodyPr/>
        <a:lstStyle/>
        <a:p>
          <a:r>
            <a:rPr lang="en-GB"/>
            <a:t>Desagües cloacales y tratamiento</a:t>
          </a:r>
          <a:endParaRPr lang="en-US"/>
        </a:p>
      </dgm:t>
    </dgm:pt>
    <dgm:pt modelId="{29D842F6-357E-4EB7-9032-3C420ACE4F81}" type="parTrans" cxnId="{320C0A03-8C49-43B9-9631-08BC93B67532}">
      <dgm:prSet/>
      <dgm:spPr/>
      <dgm:t>
        <a:bodyPr/>
        <a:lstStyle/>
        <a:p>
          <a:endParaRPr lang="en-US"/>
        </a:p>
      </dgm:t>
    </dgm:pt>
    <dgm:pt modelId="{00830680-9E85-4B7E-A2DF-8E6AE535F842}" type="sibTrans" cxnId="{320C0A03-8C49-43B9-9631-08BC93B67532}">
      <dgm:prSet/>
      <dgm:spPr/>
      <dgm:t>
        <a:bodyPr/>
        <a:lstStyle/>
        <a:p>
          <a:endParaRPr lang="en-US"/>
        </a:p>
      </dgm:t>
    </dgm:pt>
    <dgm:pt modelId="{8D47F24E-FFA7-43DB-B337-D80B6063918E}">
      <dgm:prSet/>
      <dgm:spPr/>
      <dgm:t>
        <a:bodyPr/>
        <a:lstStyle/>
        <a:p>
          <a:r>
            <a:rPr lang="en-GB"/>
            <a:t>Inundaciones urbanas y periurbanas</a:t>
          </a:r>
          <a:endParaRPr lang="en-US"/>
        </a:p>
      </dgm:t>
    </dgm:pt>
    <dgm:pt modelId="{E985981A-3BC7-4F6A-B72B-FA54DB3F2FA1}" type="parTrans" cxnId="{E09A2490-2ECA-474F-A283-9804253A0621}">
      <dgm:prSet/>
      <dgm:spPr/>
      <dgm:t>
        <a:bodyPr/>
        <a:lstStyle/>
        <a:p>
          <a:endParaRPr lang="en-US"/>
        </a:p>
      </dgm:t>
    </dgm:pt>
    <dgm:pt modelId="{7D39F54D-C38B-4972-A50F-FCC426102995}" type="sibTrans" cxnId="{E09A2490-2ECA-474F-A283-9804253A0621}">
      <dgm:prSet/>
      <dgm:spPr/>
      <dgm:t>
        <a:bodyPr/>
        <a:lstStyle/>
        <a:p>
          <a:endParaRPr lang="en-US"/>
        </a:p>
      </dgm:t>
    </dgm:pt>
    <dgm:pt modelId="{278C9EEE-9E58-436E-BD13-6AF727708B6B}" type="pres">
      <dgm:prSet presAssocID="{E3DF0BCC-13E3-4975-BBDB-960F8D701CF5}" presName="root" presStyleCnt="0">
        <dgm:presLayoutVars>
          <dgm:dir/>
          <dgm:resizeHandles val="exact"/>
        </dgm:presLayoutVars>
      </dgm:prSet>
      <dgm:spPr/>
    </dgm:pt>
    <dgm:pt modelId="{0C7E5DE1-DB76-4B3E-BE02-2816A17AABD6}" type="pres">
      <dgm:prSet presAssocID="{81E81C26-05E2-430A-AC1E-685F20C54AD6}" presName="compNode" presStyleCnt="0"/>
      <dgm:spPr/>
    </dgm:pt>
    <dgm:pt modelId="{745038CB-A8AE-4AF7-A142-7FEBAF4008CD}" type="pres">
      <dgm:prSet presAssocID="{81E81C26-05E2-430A-AC1E-685F20C54AD6}" presName="bgRect" presStyleLbl="bgShp" presStyleIdx="0" presStyleCnt="3"/>
      <dgm:spPr/>
    </dgm:pt>
    <dgm:pt modelId="{3E2B0A3A-084E-4681-9108-9C30489A3DF3}" type="pres">
      <dgm:prSet presAssocID="{81E81C26-05E2-430A-AC1E-685F20C54AD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ter"/>
        </a:ext>
      </dgm:extLst>
    </dgm:pt>
    <dgm:pt modelId="{3AC6112B-8C88-4899-BAFB-662FB7710575}" type="pres">
      <dgm:prSet presAssocID="{81E81C26-05E2-430A-AC1E-685F20C54AD6}" presName="spaceRect" presStyleCnt="0"/>
      <dgm:spPr/>
    </dgm:pt>
    <dgm:pt modelId="{B1113457-3D29-40E3-A5EE-C0506DEECB42}" type="pres">
      <dgm:prSet presAssocID="{81E81C26-05E2-430A-AC1E-685F20C54AD6}" presName="parTx" presStyleLbl="revTx" presStyleIdx="0" presStyleCnt="3">
        <dgm:presLayoutVars>
          <dgm:chMax val="0"/>
          <dgm:chPref val="0"/>
        </dgm:presLayoutVars>
      </dgm:prSet>
      <dgm:spPr/>
    </dgm:pt>
    <dgm:pt modelId="{6E0382E0-6F05-4ED7-9471-14F8FC682C8B}" type="pres">
      <dgm:prSet presAssocID="{5A419297-FBBD-42D7-9307-583DB966C487}" presName="sibTrans" presStyleCnt="0"/>
      <dgm:spPr/>
    </dgm:pt>
    <dgm:pt modelId="{9D1F088B-0B29-4515-9275-9A95BED2DA6E}" type="pres">
      <dgm:prSet presAssocID="{134D160B-99AB-4CEC-B5D1-737530C2A880}" presName="compNode" presStyleCnt="0"/>
      <dgm:spPr/>
    </dgm:pt>
    <dgm:pt modelId="{F8BE5933-DC0A-4D99-9F60-32823121447E}" type="pres">
      <dgm:prSet presAssocID="{134D160B-99AB-4CEC-B5D1-737530C2A880}" presName="bgRect" presStyleLbl="bgShp" presStyleIdx="1" presStyleCnt="3"/>
      <dgm:spPr/>
    </dgm:pt>
    <dgm:pt modelId="{FB5D0384-E8FF-4085-BD5C-84DD0C296A30}" type="pres">
      <dgm:prSet presAssocID="{134D160B-99AB-4CEC-B5D1-737530C2A88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205332A7-E8AA-4D34-B23C-FD566011F65C}" type="pres">
      <dgm:prSet presAssocID="{134D160B-99AB-4CEC-B5D1-737530C2A880}" presName="spaceRect" presStyleCnt="0"/>
      <dgm:spPr/>
    </dgm:pt>
    <dgm:pt modelId="{F6A3AE04-6A05-4A52-B648-F0F1526B215A}" type="pres">
      <dgm:prSet presAssocID="{134D160B-99AB-4CEC-B5D1-737530C2A880}" presName="parTx" presStyleLbl="revTx" presStyleIdx="1" presStyleCnt="3">
        <dgm:presLayoutVars>
          <dgm:chMax val="0"/>
          <dgm:chPref val="0"/>
        </dgm:presLayoutVars>
      </dgm:prSet>
      <dgm:spPr/>
    </dgm:pt>
    <dgm:pt modelId="{21B7CBA5-DCD9-4885-B122-7B84905B411D}" type="pres">
      <dgm:prSet presAssocID="{00830680-9E85-4B7E-A2DF-8E6AE535F842}" presName="sibTrans" presStyleCnt="0"/>
      <dgm:spPr/>
    </dgm:pt>
    <dgm:pt modelId="{C96746E1-C28F-4AD3-ADBE-F5FBEFE8E3A0}" type="pres">
      <dgm:prSet presAssocID="{8D47F24E-FFA7-43DB-B337-D80B6063918E}" presName="compNode" presStyleCnt="0"/>
      <dgm:spPr/>
    </dgm:pt>
    <dgm:pt modelId="{B1E1ECEB-62C2-4DCA-A6A5-1B8055BCF9D3}" type="pres">
      <dgm:prSet presAssocID="{8D47F24E-FFA7-43DB-B337-D80B6063918E}" presName="bgRect" presStyleLbl="bgShp" presStyleIdx="2" presStyleCnt="3"/>
      <dgm:spPr/>
    </dgm:pt>
    <dgm:pt modelId="{F7B03624-250E-4287-8CA3-E5D339DCE8FC}" type="pres">
      <dgm:prSet presAssocID="{8D47F24E-FFA7-43DB-B337-D80B6063918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ind Chime"/>
        </a:ext>
      </dgm:extLst>
    </dgm:pt>
    <dgm:pt modelId="{7512CC3D-B0AB-44A3-98E5-3122EF1322EE}" type="pres">
      <dgm:prSet presAssocID="{8D47F24E-FFA7-43DB-B337-D80B6063918E}" presName="spaceRect" presStyleCnt="0"/>
      <dgm:spPr/>
    </dgm:pt>
    <dgm:pt modelId="{A4F2CF91-2241-43B3-AD0A-217369BCC539}" type="pres">
      <dgm:prSet presAssocID="{8D47F24E-FFA7-43DB-B337-D80B6063918E}" presName="parTx" presStyleLbl="revTx" presStyleIdx="2" presStyleCnt="3">
        <dgm:presLayoutVars>
          <dgm:chMax val="0"/>
          <dgm:chPref val="0"/>
        </dgm:presLayoutVars>
      </dgm:prSet>
      <dgm:spPr/>
    </dgm:pt>
  </dgm:ptLst>
  <dgm:cxnLst>
    <dgm:cxn modelId="{320C0A03-8C49-43B9-9631-08BC93B67532}" srcId="{E3DF0BCC-13E3-4975-BBDB-960F8D701CF5}" destId="{134D160B-99AB-4CEC-B5D1-737530C2A880}" srcOrd="1" destOrd="0" parTransId="{29D842F6-357E-4EB7-9032-3C420ACE4F81}" sibTransId="{00830680-9E85-4B7E-A2DF-8E6AE535F842}"/>
    <dgm:cxn modelId="{6F230C08-D2CF-4C12-AE24-366C800F0B93}" type="presOf" srcId="{E3DF0BCC-13E3-4975-BBDB-960F8D701CF5}" destId="{278C9EEE-9E58-436E-BD13-6AF727708B6B}" srcOrd="0" destOrd="0" presId="urn:microsoft.com/office/officeart/2018/2/layout/IconVerticalSolidList"/>
    <dgm:cxn modelId="{202FD424-F06F-48A4-863D-1C88C0FAD075}" srcId="{E3DF0BCC-13E3-4975-BBDB-960F8D701CF5}" destId="{81E81C26-05E2-430A-AC1E-685F20C54AD6}" srcOrd="0" destOrd="0" parTransId="{50082238-FD9F-435A-A48A-E15DFBC670FD}" sibTransId="{5A419297-FBBD-42D7-9307-583DB966C487}"/>
    <dgm:cxn modelId="{3E644078-37AD-4C42-9BDD-58E4BB458EE1}" type="presOf" srcId="{81E81C26-05E2-430A-AC1E-685F20C54AD6}" destId="{B1113457-3D29-40E3-A5EE-C0506DEECB42}" srcOrd="0" destOrd="0" presId="urn:microsoft.com/office/officeart/2018/2/layout/IconVerticalSolidList"/>
    <dgm:cxn modelId="{E09A2490-2ECA-474F-A283-9804253A0621}" srcId="{E3DF0BCC-13E3-4975-BBDB-960F8D701CF5}" destId="{8D47F24E-FFA7-43DB-B337-D80B6063918E}" srcOrd="2" destOrd="0" parTransId="{E985981A-3BC7-4F6A-B72B-FA54DB3F2FA1}" sibTransId="{7D39F54D-C38B-4972-A50F-FCC426102995}"/>
    <dgm:cxn modelId="{D01A2892-F945-4A2B-B595-7E9167F8C03A}" type="presOf" srcId="{8D47F24E-FFA7-43DB-B337-D80B6063918E}" destId="{A4F2CF91-2241-43B3-AD0A-217369BCC539}" srcOrd="0" destOrd="0" presId="urn:microsoft.com/office/officeart/2018/2/layout/IconVerticalSolidList"/>
    <dgm:cxn modelId="{2AA270FD-CD10-4A01-845D-396B62D1A2C6}" type="presOf" srcId="{134D160B-99AB-4CEC-B5D1-737530C2A880}" destId="{F6A3AE04-6A05-4A52-B648-F0F1526B215A}" srcOrd="0" destOrd="0" presId="urn:microsoft.com/office/officeart/2018/2/layout/IconVerticalSolidList"/>
    <dgm:cxn modelId="{9E858F8C-E677-43AB-8A90-5F168BD30790}" type="presParOf" srcId="{278C9EEE-9E58-436E-BD13-6AF727708B6B}" destId="{0C7E5DE1-DB76-4B3E-BE02-2816A17AABD6}" srcOrd="0" destOrd="0" presId="urn:microsoft.com/office/officeart/2018/2/layout/IconVerticalSolidList"/>
    <dgm:cxn modelId="{F3628E3E-B647-416F-8663-F3005EEAA244}" type="presParOf" srcId="{0C7E5DE1-DB76-4B3E-BE02-2816A17AABD6}" destId="{745038CB-A8AE-4AF7-A142-7FEBAF4008CD}" srcOrd="0" destOrd="0" presId="urn:microsoft.com/office/officeart/2018/2/layout/IconVerticalSolidList"/>
    <dgm:cxn modelId="{05C14A9C-7B7B-4FFA-B3A5-CA6DE6566107}" type="presParOf" srcId="{0C7E5DE1-DB76-4B3E-BE02-2816A17AABD6}" destId="{3E2B0A3A-084E-4681-9108-9C30489A3DF3}" srcOrd="1" destOrd="0" presId="urn:microsoft.com/office/officeart/2018/2/layout/IconVerticalSolidList"/>
    <dgm:cxn modelId="{249FE531-EADB-48BF-AE25-1917733CF92F}" type="presParOf" srcId="{0C7E5DE1-DB76-4B3E-BE02-2816A17AABD6}" destId="{3AC6112B-8C88-4899-BAFB-662FB7710575}" srcOrd="2" destOrd="0" presId="urn:microsoft.com/office/officeart/2018/2/layout/IconVerticalSolidList"/>
    <dgm:cxn modelId="{09005A36-2D1D-460C-B9F3-3B478BDBBD83}" type="presParOf" srcId="{0C7E5DE1-DB76-4B3E-BE02-2816A17AABD6}" destId="{B1113457-3D29-40E3-A5EE-C0506DEECB42}" srcOrd="3" destOrd="0" presId="urn:microsoft.com/office/officeart/2018/2/layout/IconVerticalSolidList"/>
    <dgm:cxn modelId="{D2D24A43-C297-4FBA-BB7D-BACAB170FE79}" type="presParOf" srcId="{278C9EEE-9E58-436E-BD13-6AF727708B6B}" destId="{6E0382E0-6F05-4ED7-9471-14F8FC682C8B}" srcOrd="1" destOrd="0" presId="urn:microsoft.com/office/officeart/2018/2/layout/IconVerticalSolidList"/>
    <dgm:cxn modelId="{05586B64-CD31-4664-A82B-06BCD041BA81}" type="presParOf" srcId="{278C9EEE-9E58-436E-BD13-6AF727708B6B}" destId="{9D1F088B-0B29-4515-9275-9A95BED2DA6E}" srcOrd="2" destOrd="0" presId="urn:microsoft.com/office/officeart/2018/2/layout/IconVerticalSolidList"/>
    <dgm:cxn modelId="{121BCF4E-1ECF-4524-83E1-C3B87C1022BE}" type="presParOf" srcId="{9D1F088B-0B29-4515-9275-9A95BED2DA6E}" destId="{F8BE5933-DC0A-4D99-9F60-32823121447E}" srcOrd="0" destOrd="0" presId="urn:microsoft.com/office/officeart/2018/2/layout/IconVerticalSolidList"/>
    <dgm:cxn modelId="{C395C523-880B-4263-9A14-3942F1EEA4CB}" type="presParOf" srcId="{9D1F088B-0B29-4515-9275-9A95BED2DA6E}" destId="{FB5D0384-E8FF-4085-BD5C-84DD0C296A30}" srcOrd="1" destOrd="0" presId="urn:microsoft.com/office/officeart/2018/2/layout/IconVerticalSolidList"/>
    <dgm:cxn modelId="{55A0A403-1904-47C8-81F2-D685BED5A64F}" type="presParOf" srcId="{9D1F088B-0B29-4515-9275-9A95BED2DA6E}" destId="{205332A7-E8AA-4D34-B23C-FD566011F65C}" srcOrd="2" destOrd="0" presId="urn:microsoft.com/office/officeart/2018/2/layout/IconVerticalSolidList"/>
    <dgm:cxn modelId="{98C92CB9-94DF-45B5-BDCD-0F353CA6279C}" type="presParOf" srcId="{9D1F088B-0B29-4515-9275-9A95BED2DA6E}" destId="{F6A3AE04-6A05-4A52-B648-F0F1526B215A}" srcOrd="3" destOrd="0" presId="urn:microsoft.com/office/officeart/2018/2/layout/IconVerticalSolidList"/>
    <dgm:cxn modelId="{E51E17B9-CDE8-416E-9FF0-2FF950ECC50F}" type="presParOf" srcId="{278C9EEE-9E58-436E-BD13-6AF727708B6B}" destId="{21B7CBA5-DCD9-4885-B122-7B84905B411D}" srcOrd="3" destOrd="0" presId="urn:microsoft.com/office/officeart/2018/2/layout/IconVerticalSolidList"/>
    <dgm:cxn modelId="{A614A0AA-E33A-4A1E-B226-5497DD95C6C9}" type="presParOf" srcId="{278C9EEE-9E58-436E-BD13-6AF727708B6B}" destId="{C96746E1-C28F-4AD3-ADBE-F5FBEFE8E3A0}" srcOrd="4" destOrd="0" presId="urn:microsoft.com/office/officeart/2018/2/layout/IconVerticalSolidList"/>
    <dgm:cxn modelId="{3E1F3A7A-04F5-4193-9E2F-14A4DCBA0E72}" type="presParOf" srcId="{C96746E1-C28F-4AD3-ADBE-F5FBEFE8E3A0}" destId="{B1E1ECEB-62C2-4DCA-A6A5-1B8055BCF9D3}" srcOrd="0" destOrd="0" presId="urn:microsoft.com/office/officeart/2018/2/layout/IconVerticalSolidList"/>
    <dgm:cxn modelId="{7B78ACF9-9D28-415D-8F35-620F8A81B2E6}" type="presParOf" srcId="{C96746E1-C28F-4AD3-ADBE-F5FBEFE8E3A0}" destId="{F7B03624-250E-4287-8CA3-E5D339DCE8FC}" srcOrd="1" destOrd="0" presId="urn:microsoft.com/office/officeart/2018/2/layout/IconVerticalSolidList"/>
    <dgm:cxn modelId="{3E71D2B5-B104-4C2E-8122-067D7D8A4ACB}" type="presParOf" srcId="{C96746E1-C28F-4AD3-ADBE-F5FBEFE8E3A0}" destId="{7512CC3D-B0AB-44A3-98E5-3122EF1322EE}" srcOrd="2" destOrd="0" presId="urn:microsoft.com/office/officeart/2018/2/layout/IconVerticalSolidList"/>
    <dgm:cxn modelId="{6A054202-E6B6-4D93-8F52-16BAAEFC65A0}" type="presParOf" srcId="{C96746E1-C28F-4AD3-ADBE-F5FBEFE8E3A0}" destId="{A4F2CF91-2241-43B3-AD0A-217369BCC53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2E8E377-2C91-46E8-A3A7-E1613784F128}"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1ABAFCDD-54B8-46BD-B49B-038BA5C043FF}">
      <dgm:prSet/>
      <dgm:spPr/>
      <dgm:t>
        <a:bodyPr/>
        <a:lstStyle/>
        <a:p>
          <a:r>
            <a:rPr lang="es-ES" dirty="0"/>
            <a:t>Oferta Hídrica</a:t>
          </a:r>
          <a:endParaRPr lang="en-US" dirty="0"/>
        </a:p>
      </dgm:t>
    </dgm:pt>
    <dgm:pt modelId="{46989B2C-869F-4A49-9963-B7127DE0488A}" type="parTrans" cxnId="{1102CBCD-7332-49DB-B1B1-01387BBAAD30}">
      <dgm:prSet/>
      <dgm:spPr/>
      <dgm:t>
        <a:bodyPr/>
        <a:lstStyle/>
        <a:p>
          <a:endParaRPr lang="en-US"/>
        </a:p>
      </dgm:t>
    </dgm:pt>
    <dgm:pt modelId="{1DA08A1A-1A7C-46F5-9016-BFBCED283F51}" type="sibTrans" cxnId="{1102CBCD-7332-49DB-B1B1-01387BBAAD30}">
      <dgm:prSet/>
      <dgm:spPr/>
      <dgm:t>
        <a:bodyPr/>
        <a:lstStyle/>
        <a:p>
          <a:endParaRPr lang="en-US"/>
        </a:p>
      </dgm:t>
    </dgm:pt>
    <dgm:pt modelId="{21216394-6FEE-4300-8508-A0BD3FCC0ABC}">
      <dgm:prSet/>
      <dgm:spPr/>
      <dgm:t>
        <a:bodyPr/>
        <a:lstStyle/>
        <a:p>
          <a:r>
            <a:rPr lang="es-ES" dirty="0"/>
            <a:t>Agua Potable. Desagües cloacales y tratamiento de aguas negras</a:t>
          </a:r>
          <a:endParaRPr lang="en-US" dirty="0"/>
        </a:p>
      </dgm:t>
    </dgm:pt>
    <dgm:pt modelId="{95ED805C-8008-4632-B500-2D89CD9AC92E}" type="parTrans" cxnId="{761D0672-5A28-4475-B656-20FFE3064A17}">
      <dgm:prSet/>
      <dgm:spPr/>
      <dgm:t>
        <a:bodyPr/>
        <a:lstStyle/>
        <a:p>
          <a:endParaRPr lang="en-US"/>
        </a:p>
      </dgm:t>
    </dgm:pt>
    <dgm:pt modelId="{303208DF-8F4E-41CA-B584-8E692C0D6761}" type="sibTrans" cxnId="{761D0672-5A28-4475-B656-20FFE3064A17}">
      <dgm:prSet/>
      <dgm:spPr/>
      <dgm:t>
        <a:bodyPr/>
        <a:lstStyle/>
        <a:p>
          <a:endParaRPr lang="en-US"/>
        </a:p>
      </dgm:t>
    </dgm:pt>
    <dgm:pt modelId="{0EE435CE-D3AA-4FE9-8127-0BC2830B5B82}">
      <dgm:prSet/>
      <dgm:spPr/>
      <dgm:t>
        <a:bodyPr/>
        <a:lstStyle/>
        <a:p>
          <a:r>
            <a:rPr lang="es-ES" dirty="0"/>
            <a:t>Inundaciones fluviales, urbanas y periurbanas</a:t>
          </a:r>
          <a:endParaRPr lang="en-US" dirty="0"/>
        </a:p>
      </dgm:t>
    </dgm:pt>
    <dgm:pt modelId="{5EE93DAD-C453-44D0-B61A-D5057B7BC600}" type="parTrans" cxnId="{712F7CAC-3B84-4620-99A4-4D65E82DA2CB}">
      <dgm:prSet/>
      <dgm:spPr/>
      <dgm:t>
        <a:bodyPr/>
        <a:lstStyle/>
        <a:p>
          <a:endParaRPr lang="en-US"/>
        </a:p>
      </dgm:t>
    </dgm:pt>
    <dgm:pt modelId="{0D2CD4CE-6A0A-4757-B01E-1C99F02ADCA6}" type="sibTrans" cxnId="{712F7CAC-3B84-4620-99A4-4D65E82DA2CB}">
      <dgm:prSet/>
      <dgm:spPr/>
      <dgm:t>
        <a:bodyPr/>
        <a:lstStyle/>
        <a:p>
          <a:endParaRPr lang="en-US"/>
        </a:p>
      </dgm:t>
    </dgm:pt>
    <dgm:pt modelId="{DA260A87-DD96-4563-9868-8B9EB65CB18B}">
      <dgm:prSet/>
      <dgm:spPr/>
      <dgm:t>
        <a:bodyPr/>
        <a:lstStyle/>
        <a:p>
          <a:r>
            <a:rPr lang="es-ES" dirty="0"/>
            <a:t>Calidad de Agua</a:t>
          </a:r>
          <a:endParaRPr lang="en-US" dirty="0"/>
        </a:p>
      </dgm:t>
    </dgm:pt>
    <dgm:pt modelId="{22F5109C-9D73-4597-9DC5-A581B12EB0DA}" type="parTrans" cxnId="{9D643CB8-0202-42E5-AFF3-62C62C91CCC5}">
      <dgm:prSet/>
      <dgm:spPr/>
      <dgm:t>
        <a:bodyPr/>
        <a:lstStyle/>
        <a:p>
          <a:endParaRPr lang="en-US"/>
        </a:p>
      </dgm:t>
    </dgm:pt>
    <dgm:pt modelId="{4DC16095-63A3-4156-BED6-B0DD642D6850}" type="sibTrans" cxnId="{9D643CB8-0202-42E5-AFF3-62C62C91CCC5}">
      <dgm:prSet/>
      <dgm:spPr/>
      <dgm:t>
        <a:bodyPr/>
        <a:lstStyle/>
        <a:p>
          <a:endParaRPr lang="en-US"/>
        </a:p>
      </dgm:t>
    </dgm:pt>
    <dgm:pt modelId="{6B55D7A5-859A-4E6E-B8A7-910585EEC2AC}" type="pres">
      <dgm:prSet presAssocID="{32E8E377-2C91-46E8-A3A7-E1613784F128}" presName="linear" presStyleCnt="0">
        <dgm:presLayoutVars>
          <dgm:animLvl val="lvl"/>
          <dgm:resizeHandles val="exact"/>
        </dgm:presLayoutVars>
      </dgm:prSet>
      <dgm:spPr/>
    </dgm:pt>
    <dgm:pt modelId="{3CB2F08A-483D-453F-B7E1-9B3B7E70A57F}" type="pres">
      <dgm:prSet presAssocID="{1ABAFCDD-54B8-46BD-B49B-038BA5C043FF}" presName="parentText" presStyleLbl="node1" presStyleIdx="0" presStyleCnt="4">
        <dgm:presLayoutVars>
          <dgm:chMax val="0"/>
          <dgm:bulletEnabled val="1"/>
        </dgm:presLayoutVars>
      </dgm:prSet>
      <dgm:spPr/>
    </dgm:pt>
    <dgm:pt modelId="{81BC9A15-41BF-42B2-AE71-A510D881BC66}" type="pres">
      <dgm:prSet presAssocID="{1DA08A1A-1A7C-46F5-9016-BFBCED283F51}" presName="spacer" presStyleCnt="0"/>
      <dgm:spPr/>
    </dgm:pt>
    <dgm:pt modelId="{DA34392F-88DB-467A-BB27-02003DE735B9}" type="pres">
      <dgm:prSet presAssocID="{21216394-6FEE-4300-8508-A0BD3FCC0ABC}" presName="parentText" presStyleLbl="node1" presStyleIdx="1" presStyleCnt="4">
        <dgm:presLayoutVars>
          <dgm:chMax val="0"/>
          <dgm:bulletEnabled val="1"/>
        </dgm:presLayoutVars>
      </dgm:prSet>
      <dgm:spPr/>
    </dgm:pt>
    <dgm:pt modelId="{9506311D-2556-4294-A9AE-B113E9E90DE8}" type="pres">
      <dgm:prSet presAssocID="{303208DF-8F4E-41CA-B584-8E692C0D6761}" presName="spacer" presStyleCnt="0"/>
      <dgm:spPr/>
    </dgm:pt>
    <dgm:pt modelId="{5362BC89-23EC-4E9D-8AAE-6991CC8B7C3B}" type="pres">
      <dgm:prSet presAssocID="{0EE435CE-D3AA-4FE9-8127-0BC2830B5B82}" presName="parentText" presStyleLbl="node1" presStyleIdx="2" presStyleCnt="4">
        <dgm:presLayoutVars>
          <dgm:chMax val="0"/>
          <dgm:bulletEnabled val="1"/>
        </dgm:presLayoutVars>
      </dgm:prSet>
      <dgm:spPr/>
    </dgm:pt>
    <dgm:pt modelId="{31F0FCA1-A76C-4775-B7C3-EC4141822FE0}" type="pres">
      <dgm:prSet presAssocID="{0D2CD4CE-6A0A-4757-B01E-1C99F02ADCA6}" presName="spacer" presStyleCnt="0"/>
      <dgm:spPr/>
    </dgm:pt>
    <dgm:pt modelId="{41EACE81-D23F-4E0F-A13E-4EDA3952B41B}" type="pres">
      <dgm:prSet presAssocID="{DA260A87-DD96-4563-9868-8B9EB65CB18B}" presName="parentText" presStyleLbl="node1" presStyleIdx="3" presStyleCnt="4">
        <dgm:presLayoutVars>
          <dgm:chMax val="0"/>
          <dgm:bulletEnabled val="1"/>
        </dgm:presLayoutVars>
      </dgm:prSet>
      <dgm:spPr/>
    </dgm:pt>
  </dgm:ptLst>
  <dgm:cxnLst>
    <dgm:cxn modelId="{9DC1EF02-20DE-4F62-AA81-9EB2DEE8143E}" type="presOf" srcId="{1ABAFCDD-54B8-46BD-B49B-038BA5C043FF}" destId="{3CB2F08A-483D-453F-B7E1-9B3B7E70A57F}" srcOrd="0" destOrd="0" presId="urn:microsoft.com/office/officeart/2005/8/layout/vList2"/>
    <dgm:cxn modelId="{761D0672-5A28-4475-B656-20FFE3064A17}" srcId="{32E8E377-2C91-46E8-A3A7-E1613784F128}" destId="{21216394-6FEE-4300-8508-A0BD3FCC0ABC}" srcOrd="1" destOrd="0" parTransId="{95ED805C-8008-4632-B500-2D89CD9AC92E}" sibTransId="{303208DF-8F4E-41CA-B584-8E692C0D6761}"/>
    <dgm:cxn modelId="{0B04BA91-CA57-43C5-B154-05E745244323}" type="presOf" srcId="{0EE435CE-D3AA-4FE9-8127-0BC2830B5B82}" destId="{5362BC89-23EC-4E9D-8AAE-6991CC8B7C3B}" srcOrd="0" destOrd="0" presId="urn:microsoft.com/office/officeart/2005/8/layout/vList2"/>
    <dgm:cxn modelId="{B64C9B9A-E13E-4F28-AD27-62A65CCE4B85}" type="presOf" srcId="{21216394-6FEE-4300-8508-A0BD3FCC0ABC}" destId="{DA34392F-88DB-467A-BB27-02003DE735B9}" srcOrd="0" destOrd="0" presId="urn:microsoft.com/office/officeart/2005/8/layout/vList2"/>
    <dgm:cxn modelId="{C2A7ED9D-FDEC-46B5-89C4-4406483C1DAF}" type="presOf" srcId="{DA260A87-DD96-4563-9868-8B9EB65CB18B}" destId="{41EACE81-D23F-4E0F-A13E-4EDA3952B41B}" srcOrd="0" destOrd="0" presId="urn:microsoft.com/office/officeart/2005/8/layout/vList2"/>
    <dgm:cxn modelId="{8932B0A3-9C31-4EFB-A4A8-F9CD4C204616}" type="presOf" srcId="{32E8E377-2C91-46E8-A3A7-E1613784F128}" destId="{6B55D7A5-859A-4E6E-B8A7-910585EEC2AC}" srcOrd="0" destOrd="0" presId="urn:microsoft.com/office/officeart/2005/8/layout/vList2"/>
    <dgm:cxn modelId="{712F7CAC-3B84-4620-99A4-4D65E82DA2CB}" srcId="{32E8E377-2C91-46E8-A3A7-E1613784F128}" destId="{0EE435CE-D3AA-4FE9-8127-0BC2830B5B82}" srcOrd="2" destOrd="0" parTransId="{5EE93DAD-C453-44D0-B61A-D5057B7BC600}" sibTransId="{0D2CD4CE-6A0A-4757-B01E-1C99F02ADCA6}"/>
    <dgm:cxn modelId="{9D643CB8-0202-42E5-AFF3-62C62C91CCC5}" srcId="{32E8E377-2C91-46E8-A3A7-E1613784F128}" destId="{DA260A87-DD96-4563-9868-8B9EB65CB18B}" srcOrd="3" destOrd="0" parTransId="{22F5109C-9D73-4597-9DC5-A581B12EB0DA}" sibTransId="{4DC16095-63A3-4156-BED6-B0DD642D6850}"/>
    <dgm:cxn modelId="{1102CBCD-7332-49DB-B1B1-01387BBAAD30}" srcId="{32E8E377-2C91-46E8-A3A7-E1613784F128}" destId="{1ABAFCDD-54B8-46BD-B49B-038BA5C043FF}" srcOrd="0" destOrd="0" parTransId="{46989B2C-869F-4A49-9963-B7127DE0488A}" sibTransId="{1DA08A1A-1A7C-46F5-9016-BFBCED283F51}"/>
    <dgm:cxn modelId="{76334BF5-4062-4CAB-9DD4-66F0F2FF4124}" type="presParOf" srcId="{6B55D7A5-859A-4E6E-B8A7-910585EEC2AC}" destId="{3CB2F08A-483D-453F-B7E1-9B3B7E70A57F}" srcOrd="0" destOrd="0" presId="urn:microsoft.com/office/officeart/2005/8/layout/vList2"/>
    <dgm:cxn modelId="{AFC9C434-6A7B-43B8-AB1F-179CF069D7A3}" type="presParOf" srcId="{6B55D7A5-859A-4E6E-B8A7-910585EEC2AC}" destId="{81BC9A15-41BF-42B2-AE71-A510D881BC66}" srcOrd="1" destOrd="0" presId="urn:microsoft.com/office/officeart/2005/8/layout/vList2"/>
    <dgm:cxn modelId="{6DF3A859-A65A-431C-B961-D1B999411282}" type="presParOf" srcId="{6B55D7A5-859A-4E6E-B8A7-910585EEC2AC}" destId="{DA34392F-88DB-467A-BB27-02003DE735B9}" srcOrd="2" destOrd="0" presId="urn:microsoft.com/office/officeart/2005/8/layout/vList2"/>
    <dgm:cxn modelId="{24348889-C9F7-41B9-80C6-D588317A88CE}" type="presParOf" srcId="{6B55D7A5-859A-4E6E-B8A7-910585EEC2AC}" destId="{9506311D-2556-4294-A9AE-B113E9E90DE8}" srcOrd="3" destOrd="0" presId="urn:microsoft.com/office/officeart/2005/8/layout/vList2"/>
    <dgm:cxn modelId="{C41764D1-E82A-487F-BA9F-156C35DAFCEA}" type="presParOf" srcId="{6B55D7A5-859A-4E6E-B8A7-910585EEC2AC}" destId="{5362BC89-23EC-4E9D-8AAE-6991CC8B7C3B}" srcOrd="4" destOrd="0" presId="urn:microsoft.com/office/officeart/2005/8/layout/vList2"/>
    <dgm:cxn modelId="{09FFB8A0-D305-4FED-81B4-5B61A3D6C8FA}" type="presParOf" srcId="{6B55D7A5-859A-4E6E-B8A7-910585EEC2AC}" destId="{31F0FCA1-A76C-4775-B7C3-EC4141822FE0}" srcOrd="5" destOrd="0" presId="urn:microsoft.com/office/officeart/2005/8/layout/vList2"/>
    <dgm:cxn modelId="{2D4E9382-378C-4E26-8844-83EA1F0E63F3}" type="presParOf" srcId="{6B55D7A5-859A-4E6E-B8A7-910585EEC2AC}" destId="{41EACE81-D23F-4E0F-A13E-4EDA3952B41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2B7192-F238-45E8-8649-73FAEC03E2C8}" type="doc">
      <dgm:prSet loTypeId="urn:microsoft.com/office/officeart/2005/8/layout/process4" loCatId="process" qsTypeId="urn:microsoft.com/office/officeart/2005/8/quickstyle/simple4" qsCatId="simple" csTypeId="urn:microsoft.com/office/officeart/2005/8/colors/colorful2" csCatId="colorful" phldr="1"/>
      <dgm:spPr/>
      <dgm:t>
        <a:bodyPr/>
        <a:lstStyle/>
        <a:p>
          <a:endParaRPr lang="en-US"/>
        </a:p>
      </dgm:t>
    </dgm:pt>
    <dgm:pt modelId="{9199A6BD-575F-46AC-A7D1-DB915A56CAC9}">
      <dgm:prSet/>
      <dgm:spPr/>
      <dgm:t>
        <a:bodyPr/>
        <a:lstStyle/>
        <a:p>
          <a:r>
            <a:rPr lang="es-ES" dirty="0"/>
            <a:t>Las causas del estrés hídrico son múltiples y complejas, pero la crisis climática y el calentamiento global están presentes en casi todas ellas. Crecimiento demográfico, perturbaciones y disminución de las temporadas de lluvia, contaminación de los cauces de los ríos por las actividades industriales, mala gestión humana de los recursos hídricos, cambio climático</a:t>
          </a:r>
          <a:endParaRPr lang="en-US" dirty="0"/>
        </a:p>
      </dgm:t>
    </dgm:pt>
    <dgm:pt modelId="{E27CE642-B38B-4303-AE43-42F59032DA19}" type="parTrans" cxnId="{BE771B95-819F-4B54-964F-EC72202B3758}">
      <dgm:prSet/>
      <dgm:spPr/>
      <dgm:t>
        <a:bodyPr/>
        <a:lstStyle/>
        <a:p>
          <a:endParaRPr lang="en-US"/>
        </a:p>
      </dgm:t>
    </dgm:pt>
    <dgm:pt modelId="{D839BD35-18E7-493B-AFBF-FD3BD45BA3A4}" type="sibTrans" cxnId="{BE771B95-819F-4B54-964F-EC72202B3758}">
      <dgm:prSet/>
      <dgm:spPr/>
      <dgm:t>
        <a:bodyPr/>
        <a:lstStyle/>
        <a:p>
          <a:endParaRPr lang="en-US"/>
        </a:p>
      </dgm:t>
    </dgm:pt>
    <dgm:pt modelId="{BFFE4534-C69C-4DF3-99AB-789D7344D552}">
      <dgm:prSet/>
      <dgm:spPr/>
      <dgm:t>
        <a:bodyPr/>
        <a:lstStyle/>
        <a:p>
          <a:r>
            <a:rPr lang="es-ES" dirty="0"/>
            <a:t>Los países más pobres suelen ser los más perjudicados. Según datos de Acción contra el hambre, en Siria más de la mitad de la red de agua ha sido dañada en los combates, y en Yemen, la población sin acceso a agua segura ha pasado del 40 % al 70 % desde el inicio de los conflictos.</a:t>
          </a:r>
          <a:endParaRPr lang="en-US" dirty="0"/>
        </a:p>
      </dgm:t>
    </dgm:pt>
    <dgm:pt modelId="{73FF283C-DF38-4C68-AC57-E5F0DC029B05}" type="parTrans" cxnId="{CFC10EB3-E972-46EA-9DE1-85F8F84F4DEC}">
      <dgm:prSet/>
      <dgm:spPr/>
      <dgm:t>
        <a:bodyPr/>
        <a:lstStyle/>
        <a:p>
          <a:endParaRPr lang="en-US"/>
        </a:p>
      </dgm:t>
    </dgm:pt>
    <dgm:pt modelId="{A866923E-9B8D-4F02-9C49-8A7E15544BC5}" type="sibTrans" cxnId="{CFC10EB3-E972-46EA-9DE1-85F8F84F4DEC}">
      <dgm:prSet/>
      <dgm:spPr/>
      <dgm:t>
        <a:bodyPr/>
        <a:lstStyle/>
        <a:p>
          <a:endParaRPr lang="en-US"/>
        </a:p>
      </dgm:t>
    </dgm:pt>
    <dgm:pt modelId="{86C6EADD-FBF1-4202-BB57-ACC98F8C3C3A}" type="pres">
      <dgm:prSet presAssocID="{3E2B7192-F238-45E8-8649-73FAEC03E2C8}" presName="Name0" presStyleCnt="0">
        <dgm:presLayoutVars>
          <dgm:dir/>
          <dgm:animLvl val="lvl"/>
          <dgm:resizeHandles val="exact"/>
        </dgm:presLayoutVars>
      </dgm:prSet>
      <dgm:spPr/>
    </dgm:pt>
    <dgm:pt modelId="{98096A3E-8B77-4BF3-A1BF-E823CC8013A9}" type="pres">
      <dgm:prSet presAssocID="{BFFE4534-C69C-4DF3-99AB-789D7344D552}" presName="boxAndChildren" presStyleCnt="0"/>
      <dgm:spPr/>
    </dgm:pt>
    <dgm:pt modelId="{BA90BD04-A04B-4130-9C20-BE026E0EF144}" type="pres">
      <dgm:prSet presAssocID="{BFFE4534-C69C-4DF3-99AB-789D7344D552}" presName="parentTextBox" presStyleLbl="node1" presStyleIdx="0" presStyleCnt="2"/>
      <dgm:spPr/>
    </dgm:pt>
    <dgm:pt modelId="{0B60238C-29D9-41EC-BDE0-65A45215409D}" type="pres">
      <dgm:prSet presAssocID="{D839BD35-18E7-493B-AFBF-FD3BD45BA3A4}" presName="sp" presStyleCnt="0"/>
      <dgm:spPr/>
    </dgm:pt>
    <dgm:pt modelId="{80E0108A-95C8-49BC-A971-14D765B0A683}" type="pres">
      <dgm:prSet presAssocID="{9199A6BD-575F-46AC-A7D1-DB915A56CAC9}" presName="arrowAndChildren" presStyleCnt="0"/>
      <dgm:spPr/>
    </dgm:pt>
    <dgm:pt modelId="{BD3551EA-BBF9-4B8E-8F9C-92416B05B471}" type="pres">
      <dgm:prSet presAssocID="{9199A6BD-575F-46AC-A7D1-DB915A56CAC9}" presName="parentTextArrow" presStyleLbl="node1" presStyleIdx="1" presStyleCnt="2"/>
      <dgm:spPr/>
    </dgm:pt>
  </dgm:ptLst>
  <dgm:cxnLst>
    <dgm:cxn modelId="{38C7045F-9EDE-4DDD-B228-2F0D724C1D17}" type="presOf" srcId="{3E2B7192-F238-45E8-8649-73FAEC03E2C8}" destId="{86C6EADD-FBF1-4202-BB57-ACC98F8C3C3A}" srcOrd="0" destOrd="0" presId="urn:microsoft.com/office/officeart/2005/8/layout/process4"/>
    <dgm:cxn modelId="{3DC84647-C3C0-4DD2-A6C4-AE1A3DEBA133}" type="presOf" srcId="{BFFE4534-C69C-4DF3-99AB-789D7344D552}" destId="{BA90BD04-A04B-4130-9C20-BE026E0EF144}" srcOrd="0" destOrd="0" presId="urn:microsoft.com/office/officeart/2005/8/layout/process4"/>
    <dgm:cxn modelId="{86C5C079-4E4E-4FA9-BDA5-E717EF42F3AC}" type="presOf" srcId="{9199A6BD-575F-46AC-A7D1-DB915A56CAC9}" destId="{BD3551EA-BBF9-4B8E-8F9C-92416B05B471}" srcOrd="0" destOrd="0" presId="urn:microsoft.com/office/officeart/2005/8/layout/process4"/>
    <dgm:cxn modelId="{BE771B95-819F-4B54-964F-EC72202B3758}" srcId="{3E2B7192-F238-45E8-8649-73FAEC03E2C8}" destId="{9199A6BD-575F-46AC-A7D1-DB915A56CAC9}" srcOrd="0" destOrd="0" parTransId="{E27CE642-B38B-4303-AE43-42F59032DA19}" sibTransId="{D839BD35-18E7-493B-AFBF-FD3BD45BA3A4}"/>
    <dgm:cxn modelId="{CFC10EB3-E972-46EA-9DE1-85F8F84F4DEC}" srcId="{3E2B7192-F238-45E8-8649-73FAEC03E2C8}" destId="{BFFE4534-C69C-4DF3-99AB-789D7344D552}" srcOrd="1" destOrd="0" parTransId="{73FF283C-DF38-4C68-AC57-E5F0DC029B05}" sibTransId="{A866923E-9B8D-4F02-9C49-8A7E15544BC5}"/>
    <dgm:cxn modelId="{73836BB0-B1A7-4319-A318-34CC40656003}" type="presParOf" srcId="{86C6EADD-FBF1-4202-BB57-ACC98F8C3C3A}" destId="{98096A3E-8B77-4BF3-A1BF-E823CC8013A9}" srcOrd="0" destOrd="0" presId="urn:microsoft.com/office/officeart/2005/8/layout/process4"/>
    <dgm:cxn modelId="{77F3DA3A-BBEE-4206-9D89-8F783FFA9033}" type="presParOf" srcId="{98096A3E-8B77-4BF3-A1BF-E823CC8013A9}" destId="{BA90BD04-A04B-4130-9C20-BE026E0EF144}" srcOrd="0" destOrd="0" presId="urn:microsoft.com/office/officeart/2005/8/layout/process4"/>
    <dgm:cxn modelId="{BE1CAD7C-2118-4E70-AA5F-452A7DCB7BFD}" type="presParOf" srcId="{86C6EADD-FBF1-4202-BB57-ACC98F8C3C3A}" destId="{0B60238C-29D9-41EC-BDE0-65A45215409D}" srcOrd="1" destOrd="0" presId="urn:microsoft.com/office/officeart/2005/8/layout/process4"/>
    <dgm:cxn modelId="{82B70695-788F-41FF-9166-6C428C63E953}" type="presParOf" srcId="{86C6EADD-FBF1-4202-BB57-ACC98F8C3C3A}" destId="{80E0108A-95C8-49BC-A971-14D765B0A683}" srcOrd="2" destOrd="0" presId="urn:microsoft.com/office/officeart/2005/8/layout/process4"/>
    <dgm:cxn modelId="{E0B8E6E5-E282-4E94-B19B-003C46EE0933}" type="presParOf" srcId="{80E0108A-95C8-49BC-A971-14D765B0A683}" destId="{BD3551EA-BBF9-4B8E-8F9C-92416B05B47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B33EFC-FA3B-48AB-9F3A-650B3C5CBDB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A7CCFB8-6346-43BB-841F-444C1F857984}">
      <dgm:prSet/>
      <dgm:spPr/>
      <dgm:t>
        <a:bodyPr/>
        <a:lstStyle/>
        <a:p>
          <a:r>
            <a:rPr lang="es-ES"/>
            <a:t>¿Qué ocurre cuando tratamos series no estacionarias como si lo fueran?</a:t>
          </a:r>
          <a:endParaRPr lang="en-US"/>
        </a:p>
      </dgm:t>
    </dgm:pt>
    <dgm:pt modelId="{AB7C6F4B-FF68-4100-A4DF-3FA6EA5508E7}" type="parTrans" cxnId="{44A99DE9-1F7C-4C82-9533-AF7B4D726318}">
      <dgm:prSet/>
      <dgm:spPr/>
      <dgm:t>
        <a:bodyPr/>
        <a:lstStyle/>
        <a:p>
          <a:endParaRPr lang="en-US"/>
        </a:p>
      </dgm:t>
    </dgm:pt>
    <dgm:pt modelId="{8223A305-B861-45C6-85C6-7FC51C1293B2}" type="sibTrans" cxnId="{44A99DE9-1F7C-4C82-9533-AF7B4D726318}">
      <dgm:prSet/>
      <dgm:spPr/>
      <dgm:t>
        <a:bodyPr/>
        <a:lstStyle/>
        <a:p>
          <a:endParaRPr lang="en-US"/>
        </a:p>
      </dgm:t>
    </dgm:pt>
    <dgm:pt modelId="{90250DF0-B60F-43D8-B7C1-5F1655423C8B}">
      <dgm:prSet/>
      <dgm:spPr/>
      <dgm:t>
        <a:bodyPr/>
        <a:lstStyle/>
        <a:p>
          <a:r>
            <a:rPr lang="es-ES"/>
            <a:t>El principal problema está en la estimación del riesgo.</a:t>
          </a:r>
          <a:endParaRPr lang="en-US"/>
        </a:p>
      </dgm:t>
    </dgm:pt>
    <dgm:pt modelId="{73CB0607-9D03-4B61-9439-FC2DFDC4FEE5}" type="parTrans" cxnId="{CFE2878E-8379-4A5B-86FB-D65579A80D60}">
      <dgm:prSet/>
      <dgm:spPr/>
      <dgm:t>
        <a:bodyPr/>
        <a:lstStyle/>
        <a:p>
          <a:endParaRPr lang="en-US"/>
        </a:p>
      </dgm:t>
    </dgm:pt>
    <dgm:pt modelId="{0E41AB5C-07CC-426A-837E-25746BF124DF}" type="sibTrans" cxnId="{CFE2878E-8379-4A5B-86FB-D65579A80D60}">
      <dgm:prSet/>
      <dgm:spPr/>
      <dgm:t>
        <a:bodyPr/>
        <a:lstStyle/>
        <a:p>
          <a:endParaRPr lang="en-US"/>
        </a:p>
      </dgm:t>
    </dgm:pt>
    <dgm:pt modelId="{F5778822-F6D5-45BE-933B-36475D9C4659}">
      <dgm:prSet/>
      <dgm:spPr/>
      <dgm:t>
        <a:bodyPr/>
        <a:lstStyle/>
        <a:p>
          <a:r>
            <a:rPr lang="es-ES"/>
            <a:t>Estaremos subestimando el riesgo, porque la distribución tiene colas más largas.</a:t>
          </a:r>
          <a:endParaRPr lang="en-US"/>
        </a:p>
      </dgm:t>
    </dgm:pt>
    <dgm:pt modelId="{5C1A0244-4B51-4DB4-8960-7B00033C475E}" type="parTrans" cxnId="{BE0B7AB5-DC92-4DA0-85D6-E6E7BA0A1B0E}">
      <dgm:prSet/>
      <dgm:spPr/>
      <dgm:t>
        <a:bodyPr/>
        <a:lstStyle/>
        <a:p>
          <a:endParaRPr lang="en-US"/>
        </a:p>
      </dgm:t>
    </dgm:pt>
    <dgm:pt modelId="{1CBADF63-F86B-478E-9060-916500BDC662}" type="sibTrans" cxnId="{BE0B7AB5-DC92-4DA0-85D6-E6E7BA0A1B0E}">
      <dgm:prSet/>
      <dgm:spPr/>
      <dgm:t>
        <a:bodyPr/>
        <a:lstStyle/>
        <a:p>
          <a:endParaRPr lang="en-US"/>
        </a:p>
      </dgm:t>
    </dgm:pt>
    <dgm:pt modelId="{24A25BD4-EF90-49F6-A6D7-2A0AE662A87E}">
      <dgm:prSet/>
      <dgm:spPr/>
      <dgm:t>
        <a:bodyPr/>
        <a:lstStyle/>
        <a:p>
          <a:r>
            <a:rPr lang="es-ES"/>
            <a:t>Estaremos sobrestimando los beneficios.</a:t>
          </a:r>
          <a:endParaRPr lang="en-US"/>
        </a:p>
      </dgm:t>
    </dgm:pt>
    <dgm:pt modelId="{33AFFDFE-20A7-4C5D-8F21-396631980BD2}" type="parTrans" cxnId="{41F35BA3-D7A9-41AE-BC77-5C0F3EF07F1E}">
      <dgm:prSet/>
      <dgm:spPr/>
      <dgm:t>
        <a:bodyPr/>
        <a:lstStyle/>
        <a:p>
          <a:endParaRPr lang="en-US"/>
        </a:p>
      </dgm:t>
    </dgm:pt>
    <dgm:pt modelId="{EDC0284B-1DF5-425C-A2DE-3658233ED311}" type="sibTrans" cxnId="{41F35BA3-D7A9-41AE-BC77-5C0F3EF07F1E}">
      <dgm:prSet/>
      <dgm:spPr/>
      <dgm:t>
        <a:bodyPr/>
        <a:lstStyle/>
        <a:p>
          <a:endParaRPr lang="en-US"/>
        </a:p>
      </dgm:t>
    </dgm:pt>
    <dgm:pt modelId="{10F3BF19-A16C-4DC3-BA30-105E36F51B2C}">
      <dgm:prSet/>
      <dgm:spPr/>
      <dgm:t>
        <a:bodyPr/>
        <a:lstStyle/>
        <a:p>
          <a:r>
            <a:rPr lang="es-ES"/>
            <a:t>El margen de error de las previsiones es mayor</a:t>
          </a:r>
          <a:endParaRPr lang="en-US"/>
        </a:p>
      </dgm:t>
    </dgm:pt>
    <dgm:pt modelId="{4AA56138-E7FE-475C-8437-D548146D582B}" type="parTrans" cxnId="{6E99C625-8BF5-4BBE-810E-5C841112ADA3}">
      <dgm:prSet/>
      <dgm:spPr/>
      <dgm:t>
        <a:bodyPr/>
        <a:lstStyle/>
        <a:p>
          <a:endParaRPr lang="en-US"/>
        </a:p>
      </dgm:t>
    </dgm:pt>
    <dgm:pt modelId="{6690A22D-6A9C-4088-A30D-3D52EB06AC32}" type="sibTrans" cxnId="{6E99C625-8BF5-4BBE-810E-5C841112ADA3}">
      <dgm:prSet/>
      <dgm:spPr/>
      <dgm:t>
        <a:bodyPr/>
        <a:lstStyle/>
        <a:p>
          <a:endParaRPr lang="en-US"/>
        </a:p>
      </dgm:t>
    </dgm:pt>
    <dgm:pt modelId="{BC522DBA-371F-4260-8DAD-3CB863369F7A}" type="pres">
      <dgm:prSet presAssocID="{34B33EFC-FA3B-48AB-9F3A-650B3C5CBDB3}" presName="root" presStyleCnt="0">
        <dgm:presLayoutVars>
          <dgm:dir/>
          <dgm:resizeHandles val="exact"/>
        </dgm:presLayoutVars>
      </dgm:prSet>
      <dgm:spPr/>
    </dgm:pt>
    <dgm:pt modelId="{3C6AA876-F471-427C-904E-DF71B785D4FE}" type="pres">
      <dgm:prSet presAssocID="{8A7CCFB8-6346-43BB-841F-444C1F857984}" presName="compNode" presStyleCnt="0"/>
      <dgm:spPr/>
    </dgm:pt>
    <dgm:pt modelId="{144557F0-35D9-4B44-B04C-7B1CF599CE0F}" type="pres">
      <dgm:prSet presAssocID="{8A7CCFB8-6346-43BB-841F-444C1F857984}" presName="bgRect" presStyleLbl="bgShp" presStyleIdx="0" presStyleCnt="5"/>
      <dgm:spPr/>
    </dgm:pt>
    <dgm:pt modelId="{CC6E8CDA-9609-4DA7-A2D0-A661AE6AC083}" type="pres">
      <dgm:prSet presAssocID="{8A7CCFB8-6346-43BB-841F-444C1F85798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B1D4E8A5-F894-44D1-BD1D-E912CD0CFA20}" type="pres">
      <dgm:prSet presAssocID="{8A7CCFB8-6346-43BB-841F-444C1F857984}" presName="spaceRect" presStyleCnt="0"/>
      <dgm:spPr/>
    </dgm:pt>
    <dgm:pt modelId="{F8FCB240-EAF8-48E8-AB18-6F2474E332D2}" type="pres">
      <dgm:prSet presAssocID="{8A7CCFB8-6346-43BB-841F-444C1F857984}" presName="parTx" presStyleLbl="revTx" presStyleIdx="0" presStyleCnt="5">
        <dgm:presLayoutVars>
          <dgm:chMax val="0"/>
          <dgm:chPref val="0"/>
        </dgm:presLayoutVars>
      </dgm:prSet>
      <dgm:spPr/>
    </dgm:pt>
    <dgm:pt modelId="{49BA5FE0-8019-444C-8F82-47CF91F5D540}" type="pres">
      <dgm:prSet presAssocID="{8223A305-B861-45C6-85C6-7FC51C1293B2}" presName="sibTrans" presStyleCnt="0"/>
      <dgm:spPr/>
    </dgm:pt>
    <dgm:pt modelId="{06E66F91-4D0A-4B55-B208-273CE918B87A}" type="pres">
      <dgm:prSet presAssocID="{90250DF0-B60F-43D8-B7C1-5F1655423C8B}" presName="compNode" presStyleCnt="0"/>
      <dgm:spPr/>
    </dgm:pt>
    <dgm:pt modelId="{FEF66075-DA5C-446C-9F95-36ABBC489972}" type="pres">
      <dgm:prSet presAssocID="{90250DF0-B60F-43D8-B7C1-5F1655423C8B}" presName="bgRect" presStyleLbl="bgShp" presStyleIdx="1" presStyleCnt="5"/>
      <dgm:spPr/>
    </dgm:pt>
    <dgm:pt modelId="{B3E4CDCA-0F11-492A-BC33-B6C07E1D50B9}" type="pres">
      <dgm:prSet presAssocID="{90250DF0-B60F-43D8-B7C1-5F1655423C8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lculator"/>
        </a:ext>
      </dgm:extLst>
    </dgm:pt>
    <dgm:pt modelId="{33C654B1-4FAC-442B-A870-23AE60687562}" type="pres">
      <dgm:prSet presAssocID="{90250DF0-B60F-43D8-B7C1-5F1655423C8B}" presName="spaceRect" presStyleCnt="0"/>
      <dgm:spPr/>
    </dgm:pt>
    <dgm:pt modelId="{ABE32DAF-9BD3-4CDB-A32A-43949EC18551}" type="pres">
      <dgm:prSet presAssocID="{90250DF0-B60F-43D8-B7C1-5F1655423C8B}" presName="parTx" presStyleLbl="revTx" presStyleIdx="1" presStyleCnt="5">
        <dgm:presLayoutVars>
          <dgm:chMax val="0"/>
          <dgm:chPref val="0"/>
        </dgm:presLayoutVars>
      </dgm:prSet>
      <dgm:spPr/>
    </dgm:pt>
    <dgm:pt modelId="{7B11A8CC-2DDF-486B-9231-64411B79EF1D}" type="pres">
      <dgm:prSet presAssocID="{0E41AB5C-07CC-426A-837E-25746BF124DF}" presName="sibTrans" presStyleCnt="0"/>
      <dgm:spPr/>
    </dgm:pt>
    <dgm:pt modelId="{3A4C3DC1-2C19-4024-A220-3F90C2B42311}" type="pres">
      <dgm:prSet presAssocID="{F5778822-F6D5-45BE-933B-36475D9C4659}" presName="compNode" presStyleCnt="0"/>
      <dgm:spPr/>
    </dgm:pt>
    <dgm:pt modelId="{1043DD36-E52D-4FDD-82CD-755742B3F902}" type="pres">
      <dgm:prSet presAssocID="{F5778822-F6D5-45BE-933B-36475D9C4659}" presName="bgRect" presStyleLbl="bgShp" presStyleIdx="2" presStyleCnt="5"/>
      <dgm:spPr/>
    </dgm:pt>
    <dgm:pt modelId="{A94EF587-9F59-4B94-B9E5-D9A02A353A51}" type="pres">
      <dgm:prSet presAssocID="{F5778822-F6D5-45BE-933B-36475D9C465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eleton"/>
        </a:ext>
      </dgm:extLst>
    </dgm:pt>
    <dgm:pt modelId="{5693190B-4F4C-419F-9F14-667D7DB9F87D}" type="pres">
      <dgm:prSet presAssocID="{F5778822-F6D5-45BE-933B-36475D9C4659}" presName="spaceRect" presStyleCnt="0"/>
      <dgm:spPr/>
    </dgm:pt>
    <dgm:pt modelId="{E7F33AAB-BED8-4632-8730-25594E9B85E7}" type="pres">
      <dgm:prSet presAssocID="{F5778822-F6D5-45BE-933B-36475D9C4659}" presName="parTx" presStyleLbl="revTx" presStyleIdx="2" presStyleCnt="5">
        <dgm:presLayoutVars>
          <dgm:chMax val="0"/>
          <dgm:chPref val="0"/>
        </dgm:presLayoutVars>
      </dgm:prSet>
      <dgm:spPr/>
    </dgm:pt>
    <dgm:pt modelId="{27400764-E65B-47AA-8B71-A080C0B0B6D4}" type="pres">
      <dgm:prSet presAssocID="{1CBADF63-F86B-478E-9060-916500BDC662}" presName="sibTrans" presStyleCnt="0"/>
      <dgm:spPr/>
    </dgm:pt>
    <dgm:pt modelId="{ECDF7E5E-6885-42CE-9E61-CCEACDB73B2B}" type="pres">
      <dgm:prSet presAssocID="{24A25BD4-EF90-49F6-A6D7-2A0AE662A87E}" presName="compNode" presStyleCnt="0"/>
      <dgm:spPr/>
    </dgm:pt>
    <dgm:pt modelId="{0B1CC307-BF8E-4C84-A620-085B2BD51711}" type="pres">
      <dgm:prSet presAssocID="{24A25BD4-EF90-49F6-A6D7-2A0AE662A87E}" presName="bgRect" presStyleLbl="bgShp" presStyleIdx="3" presStyleCnt="5"/>
      <dgm:spPr/>
    </dgm:pt>
    <dgm:pt modelId="{B74EE14C-27D0-41F3-B02D-3B1496CBB936}" type="pres">
      <dgm:prSet presAssocID="{24A25BD4-EF90-49F6-A6D7-2A0AE662A87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itcoin"/>
        </a:ext>
      </dgm:extLst>
    </dgm:pt>
    <dgm:pt modelId="{90785252-963D-44C0-871A-F2CDC2A7AF44}" type="pres">
      <dgm:prSet presAssocID="{24A25BD4-EF90-49F6-A6D7-2A0AE662A87E}" presName="spaceRect" presStyleCnt="0"/>
      <dgm:spPr/>
    </dgm:pt>
    <dgm:pt modelId="{C7C59D2B-DEFE-472E-9EBF-E66AB153C104}" type="pres">
      <dgm:prSet presAssocID="{24A25BD4-EF90-49F6-A6D7-2A0AE662A87E}" presName="parTx" presStyleLbl="revTx" presStyleIdx="3" presStyleCnt="5">
        <dgm:presLayoutVars>
          <dgm:chMax val="0"/>
          <dgm:chPref val="0"/>
        </dgm:presLayoutVars>
      </dgm:prSet>
      <dgm:spPr/>
    </dgm:pt>
    <dgm:pt modelId="{A4F3B964-87DB-486A-80E7-7CAA65914E01}" type="pres">
      <dgm:prSet presAssocID="{EDC0284B-1DF5-425C-A2DE-3658233ED311}" presName="sibTrans" presStyleCnt="0"/>
      <dgm:spPr/>
    </dgm:pt>
    <dgm:pt modelId="{30A8F1B1-BCF2-47A3-B3D7-F08FDB292884}" type="pres">
      <dgm:prSet presAssocID="{10F3BF19-A16C-4DC3-BA30-105E36F51B2C}" presName="compNode" presStyleCnt="0"/>
      <dgm:spPr/>
    </dgm:pt>
    <dgm:pt modelId="{F13E6086-92A4-4CBB-BCFF-001DAF97D9D5}" type="pres">
      <dgm:prSet presAssocID="{10F3BF19-A16C-4DC3-BA30-105E36F51B2C}" presName="bgRect" presStyleLbl="bgShp" presStyleIdx="4" presStyleCnt="5"/>
      <dgm:spPr/>
    </dgm:pt>
    <dgm:pt modelId="{F4455D8B-9DAF-4D8C-80AD-28710F32152C}" type="pres">
      <dgm:prSet presAssocID="{10F3BF19-A16C-4DC3-BA30-105E36F51B2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ar Graph with Downward Trend"/>
        </a:ext>
      </dgm:extLst>
    </dgm:pt>
    <dgm:pt modelId="{5DD6D649-E988-42E1-A1A1-37BB561FC134}" type="pres">
      <dgm:prSet presAssocID="{10F3BF19-A16C-4DC3-BA30-105E36F51B2C}" presName="spaceRect" presStyleCnt="0"/>
      <dgm:spPr/>
    </dgm:pt>
    <dgm:pt modelId="{E90DE13C-F142-41D6-97BC-85F7DFB7FCF2}" type="pres">
      <dgm:prSet presAssocID="{10F3BF19-A16C-4DC3-BA30-105E36F51B2C}" presName="parTx" presStyleLbl="revTx" presStyleIdx="4" presStyleCnt="5">
        <dgm:presLayoutVars>
          <dgm:chMax val="0"/>
          <dgm:chPref val="0"/>
        </dgm:presLayoutVars>
      </dgm:prSet>
      <dgm:spPr/>
    </dgm:pt>
  </dgm:ptLst>
  <dgm:cxnLst>
    <dgm:cxn modelId="{45F12411-F8BA-4F75-B073-1AB7D75F8C4C}" type="presOf" srcId="{34B33EFC-FA3B-48AB-9F3A-650B3C5CBDB3}" destId="{BC522DBA-371F-4260-8DAD-3CB863369F7A}" srcOrd="0" destOrd="0" presId="urn:microsoft.com/office/officeart/2018/2/layout/IconVerticalSolidList"/>
    <dgm:cxn modelId="{19AD2515-112F-4DE4-A0C1-610F3DF9FFCA}" type="presOf" srcId="{10F3BF19-A16C-4DC3-BA30-105E36F51B2C}" destId="{E90DE13C-F142-41D6-97BC-85F7DFB7FCF2}" srcOrd="0" destOrd="0" presId="urn:microsoft.com/office/officeart/2018/2/layout/IconVerticalSolidList"/>
    <dgm:cxn modelId="{6E99C625-8BF5-4BBE-810E-5C841112ADA3}" srcId="{34B33EFC-FA3B-48AB-9F3A-650B3C5CBDB3}" destId="{10F3BF19-A16C-4DC3-BA30-105E36F51B2C}" srcOrd="4" destOrd="0" parTransId="{4AA56138-E7FE-475C-8437-D548146D582B}" sibTransId="{6690A22D-6A9C-4088-A30D-3D52EB06AC32}"/>
    <dgm:cxn modelId="{BF7A9167-9B9F-4498-85C3-1E55FA5BB6E3}" type="presOf" srcId="{90250DF0-B60F-43D8-B7C1-5F1655423C8B}" destId="{ABE32DAF-9BD3-4CDB-A32A-43949EC18551}" srcOrd="0" destOrd="0" presId="urn:microsoft.com/office/officeart/2018/2/layout/IconVerticalSolidList"/>
    <dgm:cxn modelId="{71920655-9E8F-4B46-B81E-6E5EC15CDABF}" type="presOf" srcId="{F5778822-F6D5-45BE-933B-36475D9C4659}" destId="{E7F33AAB-BED8-4632-8730-25594E9B85E7}" srcOrd="0" destOrd="0" presId="urn:microsoft.com/office/officeart/2018/2/layout/IconVerticalSolidList"/>
    <dgm:cxn modelId="{CFE2878E-8379-4A5B-86FB-D65579A80D60}" srcId="{34B33EFC-FA3B-48AB-9F3A-650B3C5CBDB3}" destId="{90250DF0-B60F-43D8-B7C1-5F1655423C8B}" srcOrd="1" destOrd="0" parTransId="{73CB0607-9D03-4B61-9439-FC2DFDC4FEE5}" sibTransId="{0E41AB5C-07CC-426A-837E-25746BF124DF}"/>
    <dgm:cxn modelId="{41F35BA3-D7A9-41AE-BC77-5C0F3EF07F1E}" srcId="{34B33EFC-FA3B-48AB-9F3A-650B3C5CBDB3}" destId="{24A25BD4-EF90-49F6-A6D7-2A0AE662A87E}" srcOrd="3" destOrd="0" parTransId="{33AFFDFE-20A7-4C5D-8F21-396631980BD2}" sibTransId="{EDC0284B-1DF5-425C-A2DE-3658233ED311}"/>
    <dgm:cxn modelId="{BE0B7AB5-DC92-4DA0-85D6-E6E7BA0A1B0E}" srcId="{34B33EFC-FA3B-48AB-9F3A-650B3C5CBDB3}" destId="{F5778822-F6D5-45BE-933B-36475D9C4659}" srcOrd="2" destOrd="0" parTransId="{5C1A0244-4B51-4DB4-8960-7B00033C475E}" sibTransId="{1CBADF63-F86B-478E-9060-916500BDC662}"/>
    <dgm:cxn modelId="{8FA5B1DA-DB1A-43FB-A5BB-EDF2D8B4F932}" type="presOf" srcId="{8A7CCFB8-6346-43BB-841F-444C1F857984}" destId="{F8FCB240-EAF8-48E8-AB18-6F2474E332D2}" srcOrd="0" destOrd="0" presId="urn:microsoft.com/office/officeart/2018/2/layout/IconVerticalSolidList"/>
    <dgm:cxn modelId="{44A99DE9-1F7C-4C82-9533-AF7B4D726318}" srcId="{34B33EFC-FA3B-48AB-9F3A-650B3C5CBDB3}" destId="{8A7CCFB8-6346-43BB-841F-444C1F857984}" srcOrd="0" destOrd="0" parTransId="{AB7C6F4B-FF68-4100-A4DF-3FA6EA5508E7}" sibTransId="{8223A305-B861-45C6-85C6-7FC51C1293B2}"/>
    <dgm:cxn modelId="{2BABF9EF-6588-4295-9164-7FF43E8A7337}" type="presOf" srcId="{24A25BD4-EF90-49F6-A6D7-2A0AE662A87E}" destId="{C7C59D2B-DEFE-472E-9EBF-E66AB153C104}" srcOrd="0" destOrd="0" presId="urn:microsoft.com/office/officeart/2018/2/layout/IconVerticalSolidList"/>
    <dgm:cxn modelId="{F772B5A2-8E29-48D8-85A5-5936FFE1F609}" type="presParOf" srcId="{BC522DBA-371F-4260-8DAD-3CB863369F7A}" destId="{3C6AA876-F471-427C-904E-DF71B785D4FE}" srcOrd="0" destOrd="0" presId="urn:microsoft.com/office/officeart/2018/2/layout/IconVerticalSolidList"/>
    <dgm:cxn modelId="{17E712D8-BD66-4503-AE74-F0EBB6132D62}" type="presParOf" srcId="{3C6AA876-F471-427C-904E-DF71B785D4FE}" destId="{144557F0-35D9-4B44-B04C-7B1CF599CE0F}" srcOrd="0" destOrd="0" presId="urn:microsoft.com/office/officeart/2018/2/layout/IconVerticalSolidList"/>
    <dgm:cxn modelId="{509C9775-5FF3-47FC-AD4E-6BF713CA1E74}" type="presParOf" srcId="{3C6AA876-F471-427C-904E-DF71B785D4FE}" destId="{CC6E8CDA-9609-4DA7-A2D0-A661AE6AC083}" srcOrd="1" destOrd="0" presId="urn:microsoft.com/office/officeart/2018/2/layout/IconVerticalSolidList"/>
    <dgm:cxn modelId="{98BB1642-E8B9-434C-838C-CD50AD4D55E4}" type="presParOf" srcId="{3C6AA876-F471-427C-904E-DF71B785D4FE}" destId="{B1D4E8A5-F894-44D1-BD1D-E912CD0CFA20}" srcOrd="2" destOrd="0" presId="urn:microsoft.com/office/officeart/2018/2/layout/IconVerticalSolidList"/>
    <dgm:cxn modelId="{8B7E87DD-5954-4A61-8877-2B4A5F918A25}" type="presParOf" srcId="{3C6AA876-F471-427C-904E-DF71B785D4FE}" destId="{F8FCB240-EAF8-48E8-AB18-6F2474E332D2}" srcOrd="3" destOrd="0" presId="urn:microsoft.com/office/officeart/2018/2/layout/IconVerticalSolidList"/>
    <dgm:cxn modelId="{81733DB3-98CB-4A2A-8ABB-F8101343DAA2}" type="presParOf" srcId="{BC522DBA-371F-4260-8DAD-3CB863369F7A}" destId="{49BA5FE0-8019-444C-8F82-47CF91F5D540}" srcOrd="1" destOrd="0" presId="urn:microsoft.com/office/officeart/2018/2/layout/IconVerticalSolidList"/>
    <dgm:cxn modelId="{57D2295D-3C25-4BE5-B5F2-385D2EAC65C2}" type="presParOf" srcId="{BC522DBA-371F-4260-8DAD-3CB863369F7A}" destId="{06E66F91-4D0A-4B55-B208-273CE918B87A}" srcOrd="2" destOrd="0" presId="urn:microsoft.com/office/officeart/2018/2/layout/IconVerticalSolidList"/>
    <dgm:cxn modelId="{1A5C3A6E-B726-420A-9D7D-F71E45B415C2}" type="presParOf" srcId="{06E66F91-4D0A-4B55-B208-273CE918B87A}" destId="{FEF66075-DA5C-446C-9F95-36ABBC489972}" srcOrd="0" destOrd="0" presId="urn:microsoft.com/office/officeart/2018/2/layout/IconVerticalSolidList"/>
    <dgm:cxn modelId="{9292FCF8-027A-4296-9A95-8C17C77687B8}" type="presParOf" srcId="{06E66F91-4D0A-4B55-B208-273CE918B87A}" destId="{B3E4CDCA-0F11-492A-BC33-B6C07E1D50B9}" srcOrd="1" destOrd="0" presId="urn:microsoft.com/office/officeart/2018/2/layout/IconVerticalSolidList"/>
    <dgm:cxn modelId="{6C36C120-5372-4A86-9742-E5D17EC41A49}" type="presParOf" srcId="{06E66F91-4D0A-4B55-B208-273CE918B87A}" destId="{33C654B1-4FAC-442B-A870-23AE60687562}" srcOrd="2" destOrd="0" presId="urn:microsoft.com/office/officeart/2018/2/layout/IconVerticalSolidList"/>
    <dgm:cxn modelId="{55980880-3EB9-4726-8B4E-53A664A71B37}" type="presParOf" srcId="{06E66F91-4D0A-4B55-B208-273CE918B87A}" destId="{ABE32DAF-9BD3-4CDB-A32A-43949EC18551}" srcOrd="3" destOrd="0" presId="urn:microsoft.com/office/officeart/2018/2/layout/IconVerticalSolidList"/>
    <dgm:cxn modelId="{BC24A735-2D09-4B50-BED9-0DE3A358726B}" type="presParOf" srcId="{BC522DBA-371F-4260-8DAD-3CB863369F7A}" destId="{7B11A8CC-2DDF-486B-9231-64411B79EF1D}" srcOrd="3" destOrd="0" presId="urn:microsoft.com/office/officeart/2018/2/layout/IconVerticalSolidList"/>
    <dgm:cxn modelId="{229980F1-B9B9-4C5B-A5B0-223102478E7D}" type="presParOf" srcId="{BC522DBA-371F-4260-8DAD-3CB863369F7A}" destId="{3A4C3DC1-2C19-4024-A220-3F90C2B42311}" srcOrd="4" destOrd="0" presId="urn:microsoft.com/office/officeart/2018/2/layout/IconVerticalSolidList"/>
    <dgm:cxn modelId="{0DA55606-E0CC-40DD-BCC8-F2BF395FC9A7}" type="presParOf" srcId="{3A4C3DC1-2C19-4024-A220-3F90C2B42311}" destId="{1043DD36-E52D-4FDD-82CD-755742B3F902}" srcOrd="0" destOrd="0" presId="urn:microsoft.com/office/officeart/2018/2/layout/IconVerticalSolidList"/>
    <dgm:cxn modelId="{1205F0B6-6F98-4AA3-ABE2-AA5D095ED345}" type="presParOf" srcId="{3A4C3DC1-2C19-4024-A220-3F90C2B42311}" destId="{A94EF587-9F59-4B94-B9E5-D9A02A353A51}" srcOrd="1" destOrd="0" presId="urn:microsoft.com/office/officeart/2018/2/layout/IconVerticalSolidList"/>
    <dgm:cxn modelId="{5B3A6737-4035-4169-B7D9-2CC7265D9A43}" type="presParOf" srcId="{3A4C3DC1-2C19-4024-A220-3F90C2B42311}" destId="{5693190B-4F4C-419F-9F14-667D7DB9F87D}" srcOrd="2" destOrd="0" presId="urn:microsoft.com/office/officeart/2018/2/layout/IconVerticalSolidList"/>
    <dgm:cxn modelId="{5716C4CE-8FE7-4EC3-A3A8-655121BA361C}" type="presParOf" srcId="{3A4C3DC1-2C19-4024-A220-3F90C2B42311}" destId="{E7F33AAB-BED8-4632-8730-25594E9B85E7}" srcOrd="3" destOrd="0" presId="urn:microsoft.com/office/officeart/2018/2/layout/IconVerticalSolidList"/>
    <dgm:cxn modelId="{5801B7EE-0189-46D9-9FAD-025EC5BC45FC}" type="presParOf" srcId="{BC522DBA-371F-4260-8DAD-3CB863369F7A}" destId="{27400764-E65B-47AA-8B71-A080C0B0B6D4}" srcOrd="5" destOrd="0" presId="urn:microsoft.com/office/officeart/2018/2/layout/IconVerticalSolidList"/>
    <dgm:cxn modelId="{482395D4-00FA-48E0-B9CC-8F99557CED5E}" type="presParOf" srcId="{BC522DBA-371F-4260-8DAD-3CB863369F7A}" destId="{ECDF7E5E-6885-42CE-9E61-CCEACDB73B2B}" srcOrd="6" destOrd="0" presId="urn:microsoft.com/office/officeart/2018/2/layout/IconVerticalSolidList"/>
    <dgm:cxn modelId="{275AE741-52E9-483A-9B34-E71DA8434A7A}" type="presParOf" srcId="{ECDF7E5E-6885-42CE-9E61-CCEACDB73B2B}" destId="{0B1CC307-BF8E-4C84-A620-085B2BD51711}" srcOrd="0" destOrd="0" presId="urn:microsoft.com/office/officeart/2018/2/layout/IconVerticalSolidList"/>
    <dgm:cxn modelId="{F5767E6E-915D-4C07-BEBC-D41EFC6CAC7A}" type="presParOf" srcId="{ECDF7E5E-6885-42CE-9E61-CCEACDB73B2B}" destId="{B74EE14C-27D0-41F3-B02D-3B1496CBB936}" srcOrd="1" destOrd="0" presId="urn:microsoft.com/office/officeart/2018/2/layout/IconVerticalSolidList"/>
    <dgm:cxn modelId="{4FEB9B6D-F1B0-4F96-9D5F-6D127C3B069C}" type="presParOf" srcId="{ECDF7E5E-6885-42CE-9E61-CCEACDB73B2B}" destId="{90785252-963D-44C0-871A-F2CDC2A7AF44}" srcOrd="2" destOrd="0" presId="urn:microsoft.com/office/officeart/2018/2/layout/IconVerticalSolidList"/>
    <dgm:cxn modelId="{E2016FF4-C5BF-4B7A-A4E0-D96E9EC5A263}" type="presParOf" srcId="{ECDF7E5E-6885-42CE-9E61-CCEACDB73B2B}" destId="{C7C59D2B-DEFE-472E-9EBF-E66AB153C104}" srcOrd="3" destOrd="0" presId="urn:microsoft.com/office/officeart/2018/2/layout/IconVerticalSolidList"/>
    <dgm:cxn modelId="{1A537C10-C9D0-44FE-9433-307B5906876E}" type="presParOf" srcId="{BC522DBA-371F-4260-8DAD-3CB863369F7A}" destId="{A4F3B964-87DB-486A-80E7-7CAA65914E01}" srcOrd="7" destOrd="0" presId="urn:microsoft.com/office/officeart/2018/2/layout/IconVerticalSolidList"/>
    <dgm:cxn modelId="{18579C28-0BA4-4D64-A2BE-02963159BAC1}" type="presParOf" srcId="{BC522DBA-371F-4260-8DAD-3CB863369F7A}" destId="{30A8F1B1-BCF2-47A3-B3D7-F08FDB292884}" srcOrd="8" destOrd="0" presId="urn:microsoft.com/office/officeart/2018/2/layout/IconVerticalSolidList"/>
    <dgm:cxn modelId="{853BB58D-B5B0-4104-ABBC-F03C03F18DA2}" type="presParOf" srcId="{30A8F1B1-BCF2-47A3-B3D7-F08FDB292884}" destId="{F13E6086-92A4-4CBB-BCFF-001DAF97D9D5}" srcOrd="0" destOrd="0" presId="urn:microsoft.com/office/officeart/2018/2/layout/IconVerticalSolidList"/>
    <dgm:cxn modelId="{D2D3EC03-A512-47DA-97D2-FFB61A6E4EB2}" type="presParOf" srcId="{30A8F1B1-BCF2-47A3-B3D7-F08FDB292884}" destId="{F4455D8B-9DAF-4D8C-80AD-28710F32152C}" srcOrd="1" destOrd="0" presId="urn:microsoft.com/office/officeart/2018/2/layout/IconVerticalSolidList"/>
    <dgm:cxn modelId="{197DC1AE-7ED7-4F18-B64D-29B5AE02C568}" type="presParOf" srcId="{30A8F1B1-BCF2-47A3-B3D7-F08FDB292884}" destId="{5DD6D649-E988-42E1-A1A1-37BB561FC134}" srcOrd="2" destOrd="0" presId="urn:microsoft.com/office/officeart/2018/2/layout/IconVerticalSolidList"/>
    <dgm:cxn modelId="{5A6F0EEA-925C-4A0C-A035-5C44E967FDB9}" type="presParOf" srcId="{30A8F1B1-BCF2-47A3-B3D7-F08FDB292884}" destId="{E90DE13C-F142-41D6-97BC-85F7DFB7FCF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E2EEA2-77D4-4A52-A3B4-528F1CFBF763}"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56BAFC87-CE49-43FA-9F51-8AF43E10E3B5}">
      <dgm:prSet/>
      <dgm:spPr/>
      <dgm:t>
        <a:bodyPr/>
        <a:lstStyle/>
        <a:p>
          <a:r>
            <a:rPr lang="es-ES_tradnl"/>
            <a:t>Un </a:t>
          </a:r>
          <a:r>
            <a:rPr lang="es-AR"/>
            <a:t>plan no especifica la forma final del objeto físico. </a:t>
          </a:r>
          <a:endParaRPr lang="en-US"/>
        </a:p>
      </dgm:t>
    </dgm:pt>
    <dgm:pt modelId="{1C338BAB-7E8D-4BB3-A825-9B91BB56DA26}" type="parTrans" cxnId="{CFCF1052-90BC-427F-99A6-8F40DADD0E69}">
      <dgm:prSet/>
      <dgm:spPr/>
      <dgm:t>
        <a:bodyPr/>
        <a:lstStyle/>
        <a:p>
          <a:endParaRPr lang="en-US"/>
        </a:p>
      </dgm:t>
    </dgm:pt>
    <dgm:pt modelId="{A988BE23-3231-4C10-8803-E660AD4B3FE2}" type="sibTrans" cxnId="{CFCF1052-90BC-427F-99A6-8F40DADD0E69}">
      <dgm:prSet/>
      <dgm:spPr/>
      <dgm:t>
        <a:bodyPr/>
        <a:lstStyle/>
        <a:p>
          <a:endParaRPr lang="en-US"/>
        </a:p>
      </dgm:t>
    </dgm:pt>
    <dgm:pt modelId="{D5022F81-8762-4518-AA1E-C1C9C978167E}">
      <dgm:prSet/>
      <dgm:spPr/>
      <dgm:t>
        <a:bodyPr/>
        <a:lstStyle/>
        <a:p>
          <a:r>
            <a:rPr lang="es-AR"/>
            <a:t>Los procesos de planeación son</a:t>
          </a:r>
          <a:r>
            <a:rPr lang="es-ES_tradnl"/>
            <a:t>: Procesos C</a:t>
          </a:r>
          <a:r>
            <a:rPr lang="es-AR"/>
            <a:t>íclicos. </a:t>
          </a:r>
          <a:endParaRPr lang="en-US"/>
        </a:p>
      </dgm:t>
    </dgm:pt>
    <dgm:pt modelId="{1CF40614-3A68-4D38-AAAD-26C916B103C2}" type="parTrans" cxnId="{97E2BF36-0564-414F-B8FF-4E685F4F46B5}">
      <dgm:prSet/>
      <dgm:spPr/>
      <dgm:t>
        <a:bodyPr/>
        <a:lstStyle/>
        <a:p>
          <a:endParaRPr lang="en-US"/>
        </a:p>
      </dgm:t>
    </dgm:pt>
    <dgm:pt modelId="{7B770750-E4FA-4ADA-9247-81377010AF6E}" type="sibTrans" cxnId="{97E2BF36-0564-414F-B8FF-4E685F4F46B5}">
      <dgm:prSet/>
      <dgm:spPr/>
      <dgm:t>
        <a:bodyPr/>
        <a:lstStyle/>
        <a:p>
          <a:endParaRPr lang="en-US"/>
        </a:p>
      </dgm:t>
    </dgm:pt>
    <dgm:pt modelId="{F416C492-008B-4E6E-B8EC-1FD83BE24CAA}">
      <dgm:prSet/>
      <dgm:spPr/>
      <dgm:t>
        <a:bodyPr/>
        <a:lstStyle/>
        <a:p>
          <a:r>
            <a:rPr lang="es-ES_tradnl"/>
            <a:t>Permite </a:t>
          </a:r>
          <a:r>
            <a:rPr lang="es-AR"/>
            <a:t>anticiparse a los problemas y resolverlos</a:t>
          </a:r>
          <a:r>
            <a:rPr lang="es-ES_tradnl"/>
            <a:t>.</a:t>
          </a:r>
          <a:endParaRPr lang="en-US"/>
        </a:p>
      </dgm:t>
    </dgm:pt>
    <dgm:pt modelId="{DA1CC056-A9D0-41E7-9B7E-E4BB60278066}" type="parTrans" cxnId="{3339BCF7-2B52-4947-A5FB-D327F43C2B75}">
      <dgm:prSet/>
      <dgm:spPr/>
      <dgm:t>
        <a:bodyPr/>
        <a:lstStyle/>
        <a:p>
          <a:endParaRPr lang="en-US"/>
        </a:p>
      </dgm:t>
    </dgm:pt>
    <dgm:pt modelId="{2D2DAD2E-EC87-450C-88CE-2D84DFBEBE85}" type="sibTrans" cxnId="{3339BCF7-2B52-4947-A5FB-D327F43C2B75}">
      <dgm:prSet/>
      <dgm:spPr/>
      <dgm:t>
        <a:bodyPr/>
        <a:lstStyle/>
        <a:p>
          <a:endParaRPr lang="en-US"/>
        </a:p>
      </dgm:t>
    </dgm:pt>
    <dgm:pt modelId="{3006DBA0-AE27-4D7C-9EA6-729AAC0AD7EC}">
      <dgm:prSet/>
      <dgm:spPr/>
      <dgm:t>
        <a:bodyPr/>
        <a:lstStyle/>
        <a:p>
          <a:r>
            <a:rPr lang="es-ES_tradnl"/>
            <a:t>La planificación hídrica se puede entender como el desarrollo ordenado de las obras hidráulicas y medidas no estructurales tendientes a resolver y anticiparse a los problemas de origen hídrico</a:t>
          </a:r>
          <a:endParaRPr lang="en-US"/>
        </a:p>
      </dgm:t>
    </dgm:pt>
    <dgm:pt modelId="{C67823DB-2A2C-485A-98C9-8F75B92848C6}" type="parTrans" cxnId="{6155FA18-06B9-4D23-8F93-2B14D63D1F36}">
      <dgm:prSet/>
      <dgm:spPr/>
      <dgm:t>
        <a:bodyPr/>
        <a:lstStyle/>
        <a:p>
          <a:endParaRPr lang="en-US"/>
        </a:p>
      </dgm:t>
    </dgm:pt>
    <dgm:pt modelId="{659893E6-3B14-45D1-AD6C-1B6FE2F3E5FF}" type="sibTrans" cxnId="{6155FA18-06B9-4D23-8F93-2B14D63D1F36}">
      <dgm:prSet/>
      <dgm:spPr/>
      <dgm:t>
        <a:bodyPr/>
        <a:lstStyle/>
        <a:p>
          <a:endParaRPr lang="en-US"/>
        </a:p>
      </dgm:t>
    </dgm:pt>
    <dgm:pt modelId="{FE61B21E-1764-4833-BDE7-ED14F5F1A271}">
      <dgm:prSet/>
      <dgm:spPr/>
      <dgm:t>
        <a:bodyPr/>
        <a:lstStyle/>
        <a:p>
          <a:r>
            <a:rPr lang="es-ES_tradnl"/>
            <a:t>Además deben considerar cuestiones de bienestar social, eficiencia económica, impactos sociales y consideraciones detalladas de los efectos ambientales.</a:t>
          </a:r>
          <a:endParaRPr lang="en-US"/>
        </a:p>
      </dgm:t>
    </dgm:pt>
    <dgm:pt modelId="{129E3748-D244-4FF2-A99B-963E4224ADDF}" type="parTrans" cxnId="{985A1EEE-63B6-4746-973F-B98B96660B09}">
      <dgm:prSet/>
      <dgm:spPr/>
      <dgm:t>
        <a:bodyPr/>
        <a:lstStyle/>
        <a:p>
          <a:endParaRPr lang="en-US"/>
        </a:p>
      </dgm:t>
    </dgm:pt>
    <dgm:pt modelId="{E8204ADA-3165-4DE6-8752-95E9CEFFB99D}" type="sibTrans" cxnId="{985A1EEE-63B6-4746-973F-B98B96660B09}">
      <dgm:prSet/>
      <dgm:spPr/>
      <dgm:t>
        <a:bodyPr/>
        <a:lstStyle/>
        <a:p>
          <a:endParaRPr lang="en-US"/>
        </a:p>
      </dgm:t>
    </dgm:pt>
    <dgm:pt modelId="{4C7F361E-0913-400F-843C-0D4C546E233D}">
      <dgm:prSet/>
      <dgm:spPr/>
      <dgm:t>
        <a:bodyPr/>
        <a:lstStyle/>
        <a:p>
          <a:r>
            <a:rPr lang="es-ES_tradnl"/>
            <a:t>Aunque el primer enfoque puede asegurar orden, precisión y corrección técnica, necesita complementarse con el segundo, a fin de proceder a la toma de decisiones atinadas.</a:t>
          </a:r>
          <a:endParaRPr lang="en-US"/>
        </a:p>
      </dgm:t>
    </dgm:pt>
    <dgm:pt modelId="{690225A1-F6BF-4759-B552-FBDF287EAA01}" type="parTrans" cxnId="{52C4A194-5742-472A-A4B0-200F7E8956B7}">
      <dgm:prSet/>
      <dgm:spPr/>
      <dgm:t>
        <a:bodyPr/>
        <a:lstStyle/>
        <a:p>
          <a:endParaRPr lang="en-US"/>
        </a:p>
      </dgm:t>
    </dgm:pt>
    <dgm:pt modelId="{4FA65667-A761-432F-801A-0510DCD1AA84}" type="sibTrans" cxnId="{52C4A194-5742-472A-A4B0-200F7E8956B7}">
      <dgm:prSet/>
      <dgm:spPr/>
      <dgm:t>
        <a:bodyPr/>
        <a:lstStyle/>
        <a:p>
          <a:endParaRPr lang="en-US"/>
        </a:p>
      </dgm:t>
    </dgm:pt>
    <dgm:pt modelId="{32317E40-DE61-4A75-B970-A4D7595519FB}" type="pres">
      <dgm:prSet presAssocID="{AAE2EEA2-77D4-4A52-A3B4-528F1CFBF763}" presName="linear" presStyleCnt="0">
        <dgm:presLayoutVars>
          <dgm:animLvl val="lvl"/>
          <dgm:resizeHandles val="exact"/>
        </dgm:presLayoutVars>
      </dgm:prSet>
      <dgm:spPr/>
    </dgm:pt>
    <dgm:pt modelId="{9FC1779C-00EA-4F11-BC18-32DAFBF5A1CF}" type="pres">
      <dgm:prSet presAssocID="{56BAFC87-CE49-43FA-9F51-8AF43E10E3B5}" presName="parentText" presStyleLbl="node1" presStyleIdx="0" presStyleCnt="6">
        <dgm:presLayoutVars>
          <dgm:chMax val="0"/>
          <dgm:bulletEnabled val="1"/>
        </dgm:presLayoutVars>
      </dgm:prSet>
      <dgm:spPr/>
    </dgm:pt>
    <dgm:pt modelId="{0A4869B2-44F6-489A-95AE-FC6AC3B03618}" type="pres">
      <dgm:prSet presAssocID="{A988BE23-3231-4C10-8803-E660AD4B3FE2}" presName="spacer" presStyleCnt="0"/>
      <dgm:spPr/>
    </dgm:pt>
    <dgm:pt modelId="{0FFA8D40-8703-4988-9A9B-2D77864A60D6}" type="pres">
      <dgm:prSet presAssocID="{D5022F81-8762-4518-AA1E-C1C9C978167E}" presName="parentText" presStyleLbl="node1" presStyleIdx="1" presStyleCnt="6">
        <dgm:presLayoutVars>
          <dgm:chMax val="0"/>
          <dgm:bulletEnabled val="1"/>
        </dgm:presLayoutVars>
      </dgm:prSet>
      <dgm:spPr/>
    </dgm:pt>
    <dgm:pt modelId="{6E9D11C7-0D3E-49D5-810F-7DD9A6CD1107}" type="pres">
      <dgm:prSet presAssocID="{7B770750-E4FA-4ADA-9247-81377010AF6E}" presName="spacer" presStyleCnt="0"/>
      <dgm:spPr/>
    </dgm:pt>
    <dgm:pt modelId="{92E41E73-FBC5-4A73-979E-848CFCA8B990}" type="pres">
      <dgm:prSet presAssocID="{F416C492-008B-4E6E-B8EC-1FD83BE24CAA}" presName="parentText" presStyleLbl="node1" presStyleIdx="2" presStyleCnt="6">
        <dgm:presLayoutVars>
          <dgm:chMax val="0"/>
          <dgm:bulletEnabled val="1"/>
        </dgm:presLayoutVars>
      </dgm:prSet>
      <dgm:spPr/>
    </dgm:pt>
    <dgm:pt modelId="{6F993901-685E-4EE4-A394-D04C40DA9690}" type="pres">
      <dgm:prSet presAssocID="{2D2DAD2E-EC87-450C-88CE-2D84DFBEBE85}" presName="spacer" presStyleCnt="0"/>
      <dgm:spPr/>
    </dgm:pt>
    <dgm:pt modelId="{2DBC2FD9-CF73-49BC-81FB-A2FE9A96A1FD}" type="pres">
      <dgm:prSet presAssocID="{3006DBA0-AE27-4D7C-9EA6-729AAC0AD7EC}" presName="parentText" presStyleLbl="node1" presStyleIdx="3" presStyleCnt="6">
        <dgm:presLayoutVars>
          <dgm:chMax val="0"/>
          <dgm:bulletEnabled val="1"/>
        </dgm:presLayoutVars>
      </dgm:prSet>
      <dgm:spPr/>
    </dgm:pt>
    <dgm:pt modelId="{216FF7F4-108A-4B62-813C-D6C4043A17CC}" type="pres">
      <dgm:prSet presAssocID="{659893E6-3B14-45D1-AD6C-1B6FE2F3E5FF}" presName="spacer" presStyleCnt="0"/>
      <dgm:spPr/>
    </dgm:pt>
    <dgm:pt modelId="{81A4B979-B6EB-4942-81A5-F27FCBDC21D9}" type="pres">
      <dgm:prSet presAssocID="{FE61B21E-1764-4833-BDE7-ED14F5F1A271}" presName="parentText" presStyleLbl="node1" presStyleIdx="4" presStyleCnt="6">
        <dgm:presLayoutVars>
          <dgm:chMax val="0"/>
          <dgm:bulletEnabled val="1"/>
        </dgm:presLayoutVars>
      </dgm:prSet>
      <dgm:spPr/>
    </dgm:pt>
    <dgm:pt modelId="{B5287946-2B57-4916-9BAC-760B224652E4}" type="pres">
      <dgm:prSet presAssocID="{E8204ADA-3165-4DE6-8752-95E9CEFFB99D}" presName="spacer" presStyleCnt="0"/>
      <dgm:spPr/>
    </dgm:pt>
    <dgm:pt modelId="{6A82B720-425F-47E0-9E49-45FDCAB1E81F}" type="pres">
      <dgm:prSet presAssocID="{4C7F361E-0913-400F-843C-0D4C546E233D}" presName="parentText" presStyleLbl="node1" presStyleIdx="5" presStyleCnt="6">
        <dgm:presLayoutVars>
          <dgm:chMax val="0"/>
          <dgm:bulletEnabled val="1"/>
        </dgm:presLayoutVars>
      </dgm:prSet>
      <dgm:spPr/>
    </dgm:pt>
  </dgm:ptLst>
  <dgm:cxnLst>
    <dgm:cxn modelId="{6155FA18-06B9-4D23-8F93-2B14D63D1F36}" srcId="{AAE2EEA2-77D4-4A52-A3B4-528F1CFBF763}" destId="{3006DBA0-AE27-4D7C-9EA6-729AAC0AD7EC}" srcOrd="3" destOrd="0" parTransId="{C67823DB-2A2C-485A-98C9-8F75B92848C6}" sibTransId="{659893E6-3B14-45D1-AD6C-1B6FE2F3E5FF}"/>
    <dgm:cxn modelId="{97E2BF36-0564-414F-B8FF-4E685F4F46B5}" srcId="{AAE2EEA2-77D4-4A52-A3B4-528F1CFBF763}" destId="{D5022F81-8762-4518-AA1E-C1C9C978167E}" srcOrd="1" destOrd="0" parTransId="{1CF40614-3A68-4D38-AAAD-26C916B103C2}" sibTransId="{7B770750-E4FA-4ADA-9247-81377010AF6E}"/>
    <dgm:cxn modelId="{CFCF1052-90BC-427F-99A6-8F40DADD0E69}" srcId="{AAE2EEA2-77D4-4A52-A3B4-528F1CFBF763}" destId="{56BAFC87-CE49-43FA-9F51-8AF43E10E3B5}" srcOrd="0" destOrd="0" parTransId="{1C338BAB-7E8D-4BB3-A825-9B91BB56DA26}" sibTransId="{A988BE23-3231-4C10-8803-E660AD4B3FE2}"/>
    <dgm:cxn modelId="{61D93254-A164-4D0B-B8B2-1B57FB3ED0AD}" type="presOf" srcId="{4C7F361E-0913-400F-843C-0D4C546E233D}" destId="{6A82B720-425F-47E0-9E49-45FDCAB1E81F}" srcOrd="0" destOrd="0" presId="urn:microsoft.com/office/officeart/2005/8/layout/vList2"/>
    <dgm:cxn modelId="{32AAC275-71C7-4682-BBF2-C7DF2BD51B93}" type="presOf" srcId="{3006DBA0-AE27-4D7C-9EA6-729AAC0AD7EC}" destId="{2DBC2FD9-CF73-49BC-81FB-A2FE9A96A1FD}" srcOrd="0" destOrd="0" presId="urn:microsoft.com/office/officeart/2005/8/layout/vList2"/>
    <dgm:cxn modelId="{A6A4287C-B93A-469F-B0D5-FC4B8E8584AF}" type="presOf" srcId="{D5022F81-8762-4518-AA1E-C1C9C978167E}" destId="{0FFA8D40-8703-4988-9A9B-2D77864A60D6}" srcOrd="0" destOrd="0" presId="urn:microsoft.com/office/officeart/2005/8/layout/vList2"/>
    <dgm:cxn modelId="{1BE2E58B-A29D-47C9-9E69-E18199EE40EA}" type="presOf" srcId="{FE61B21E-1764-4833-BDE7-ED14F5F1A271}" destId="{81A4B979-B6EB-4942-81A5-F27FCBDC21D9}" srcOrd="0" destOrd="0" presId="urn:microsoft.com/office/officeart/2005/8/layout/vList2"/>
    <dgm:cxn modelId="{52C4A194-5742-472A-A4B0-200F7E8956B7}" srcId="{AAE2EEA2-77D4-4A52-A3B4-528F1CFBF763}" destId="{4C7F361E-0913-400F-843C-0D4C546E233D}" srcOrd="5" destOrd="0" parTransId="{690225A1-F6BF-4759-B552-FBDF287EAA01}" sibTransId="{4FA65667-A761-432F-801A-0510DCD1AA84}"/>
    <dgm:cxn modelId="{5B3A0B9B-0112-4C7E-98E8-D996ACFAB1E4}" type="presOf" srcId="{56BAFC87-CE49-43FA-9F51-8AF43E10E3B5}" destId="{9FC1779C-00EA-4F11-BC18-32DAFBF5A1CF}" srcOrd="0" destOrd="0" presId="urn:microsoft.com/office/officeart/2005/8/layout/vList2"/>
    <dgm:cxn modelId="{341FC8D0-97FB-4F94-8F8D-CA850CD5DB51}" type="presOf" srcId="{AAE2EEA2-77D4-4A52-A3B4-528F1CFBF763}" destId="{32317E40-DE61-4A75-B970-A4D7595519FB}" srcOrd="0" destOrd="0" presId="urn:microsoft.com/office/officeart/2005/8/layout/vList2"/>
    <dgm:cxn modelId="{C4ABB1D1-3345-4D2F-8018-D8992D8A3415}" type="presOf" srcId="{F416C492-008B-4E6E-B8EC-1FD83BE24CAA}" destId="{92E41E73-FBC5-4A73-979E-848CFCA8B990}" srcOrd="0" destOrd="0" presId="urn:microsoft.com/office/officeart/2005/8/layout/vList2"/>
    <dgm:cxn modelId="{985A1EEE-63B6-4746-973F-B98B96660B09}" srcId="{AAE2EEA2-77D4-4A52-A3B4-528F1CFBF763}" destId="{FE61B21E-1764-4833-BDE7-ED14F5F1A271}" srcOrd="4" destOrd="0" parTransId="{129E3748-D244-4FF2-A99B-963E4224ADDF}" sibTransId="{E8204ADA-3165-4DE6-8752-95E9CEFFB99D}"/>
    <dgm:cxn modelId="{3339BCF7-2B52-4947-A5FB-D327F43C2B75}" srcId="{AAE2EEA2-77D4-4A52-A3B4-528F1CFBF763}" destId="{F416C492-008B-4E6E-B8EC-1FD83BE24CAA}" srcOrd="2" destOrd="0" parTransId="{DA1CC056-A9D0-41E7-9B7E-E4BB60278066}" sibTransId="{2D2DAD2E-EC87-450C-88CE-2D84DFBEBE85}"/>
    <dgm:cxn modelId="{D02EFFB0-6D50-4B45-9CE5-385ABB745A47}" type="presParOf" srcId="{32317E40-DE61-4A75-B970-A4D7595519FB}" destId="{9FC1779C-00EA-4F11-BC18-32DAFBF5A1CF}" srcOrd="0" destOrd="0" presId="urn:microsoft.com/office/officeart/2005/8/layout/vList2"/>
    <dgm:cxn modelId="{4B7AB1E6-797A-4A19-9EE7-C4BCA31F2576}" type="presParOf" srcId="{32317E40-DE61-4A75-B970-A4D7595519FB}" destId="{0A4869B2-44F6-489A-95AE-FC6AC3B03618}" srcOrd="1" destOrd="0" presId="urn:microsoft.com/office/officeart/2005/8/layout/vList2"/>
    <dgm:cxn modelId="{26CE561C-358D-4CA6-93F9-81529378450F}" type="presParOf" srcId="{32317E40-DE61-4A75-B970-A4D7595519FB}" destId="{0FFA8D40-8703-4988-9A9B-2D77864A60D6}" srcOrd="2" destOrd="0" presId="urn:microsoft.com/office/officeart/2005/8/layout/vList2"/>
    <dgm:cxn modelId="{A6B7BE9C-2BE8-4B1C-8A91-87C891478131}" type="presParOf" srcId="{32317E40-DE61-4A75-B970-A4D7595519FB}" destId="{6E9D11C7-0D3E-49D5-810F-7DD9A6CD1107}" srcOrd="3" destOrd="0" presId="urn:microsoft.com/office/officeart/2005/8/layout/vList2"/>
    <dgm:cxn modelId="{117A2213-F959-4687-A27B-3E037990D92A}" type="presParOf" srcId="{32317E40-DE61-4A75-B970-A4D7595519FB}" destId="{92E41E73-FBC5-4A73-979E-848CFCA8B990}" srcOrd="4" destOrd="0" presId="urn:microsoft.com/office/officeart/2005/8/layout/vList2"/>
    <dgm:cxn modelId="{D19B5DBC-8208-432F-AC80-C85FF4EB67A9}" type="presParOf" srcId="{32317E40-DE61-4A75-B970-A4D7595519FB}" destId="{6F993901-685E-4EE4-A394-D04C40DA9690}" srcOrd="5" destOrd="0" presId="urn:microsoft.com/office/officeart/2005/8/layout/vList2"/>
    <dgm:cxn modelId="{72D110E8-4139-41AA-9301-C653AD824E4B}" type="presParOf" srcId="{32317E40-DE61-4A75-B970-A4D7595519FB}" destId="{2DBC2FD9-CF73-49BC-81FB-A2FE9A96A1FD}" srcOrd="6" destOrd="0" presId="urn:microsoft.com/office/officeart/2005/8/layout/vList2"/>
    <dgm:cxn modelId="{A7ACD34A-B608-4918-8A50-4660FD6EEDD7}" type="presParOf" srcId="{32317E40-DE61-4A75-B970-A4D7595519FB}" destId="{216FF7F4-108A-4B62-813C-D6C4043A17CC}" srcOrd="7" destOrd="0" presId="urn:microsoft.com/office/officeart/2005/8/layout/vList2"/>
    <dgm:cxn modelId="{0940391A-8821-46E3-ABCA-4AD4C58C6677}" type="presParOf" srcId="{32317E40-DE61-4A75-B970-A4D7595519FB}" destId="{81A4B979-B6EB-4942-81A5-F27FCBDC21D9}" srcOrd="8" destOrd="0" presId="urn:microsoft.com/office/officeart/2005/8/layout/vList2"/>
    <dgm:cxn modelId="{63F05128-0992-4464-9436-3FC305AFAD79}" type="presParOf" srcId="{32317E40-DE61-4A75-B970-A4D7595519FB}" destId="{B5287946-2B57-4916-9BAC-760B224652E4}" srcOrd="9" destOrd="0" presId="urn:microsoft.com/office/officeart/2005/8/layout/vList2"/>
    <dgm:cxn modelId="{D7B2BFEB-EA3C-4654-92A4-DD8D674A4C15}" type="presParOf" srcId="{32317E40-DE61-4A75-B970-A4D7595519FB}" destId="{6A82B720-425F-47E0-9E49-45FDCAB1E81F}"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0EB2F40-6B00-497E-83AE-E516FF2FD133}"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673C54D1-3453-4D29-9811-533E7AADA00F}">
      <dgm:prSet/>
      <dgm:spPr/>
      <dgm:t>
        <a:bodyPr/>
        <a:lstStyle/>
        <a:p>
          <a:r>
            <a:rPr lang="en-US"/>
            <a:t>Los factores económicos también juegan un papel importante en el cambio de la forma en que pensamos acerca del desarrollo hidráulico. Se ha visto que </a:t>
          </a:r>
          <a:r>
            <a:rPr lang="en-US" i="1"/>
            <a:t>los nuevos sistemas de abastecimiento de agua son cada vez más caros </a:t>
          </a:r>
          <a:r>
            <a:rPr lang="en-US"/>
            <a:t>en comparación con alternativas no estructurales.</a:t>
          </a:r>
        </a:p>
      </dgm:t>
    </dgm:pt>
    <dgm:pt modelId="{316CACBC-81A4-456F-89DA-491920A84455}" type="parTrans" cxnId="{1E5244B2-2D1D-4789-BF51-8A515789A79B}">
      <dgm:prSet/>
      <dgm:spPr/>
      <dgm:t>
        <a:bodyPr/>
        <a:lstStyle/>
        <a:p>
          <a:endParaRPr lang="en-US"/>
        </a:p>
      </dgm:t>
    </dgm:pt>
    <dgm:pt modelId="{8187A10B-2764-4C6E-8B10-4B2A33639A95}" type="sibTrans" cxnId="{1E5244B2-2D1D-4789-BF51-8A515789A79B}">
      <dgm:prSet/>
      <dgm:spPr/>
      <dgm:t>
        <a:bodyPr/>
        <a:lstStyle/>
        <a:p>
          <a:endParaRPr lang="en-US"/>
        </a:p>
      </dgm:t>
    </dgm:pt>
    <dgm:pt modelId="{59ACAECA-4CF0-4DB0-AC80-430968221416}">
      <dgm:prSet/>
      <dgm:spPr/>
      <dgm:t>
        <a:bodyPr/>
        <a:lstStyle/>
        <a:p>
          <a:r>
            <a:rPr lang="en-US"/>
            <a:t>Los primeros proyectos de presas se justificaban con análisis económicos realizados con información incompleta. Todos los costos ambientales y sociales no comerciales se excluían porque no eran cuantificados o no eran cuantificables.</a:t>
          </a:r>
        </a:p>
      </dgm:t>
    </dgm:pt>
    <dgm:pt modelId="{C729E653-5AF5-41A4-B282-7B3FBCA03306}" type="parTrans" cxnId="{E4DDF711-389E-40EC-AA5A-451CCBBF9CB4}">
      <dgm:prSet/>
      <dgm:spPr/>
      <dgm:t>
        <a:bodyPr/>
        <a:lstStyle/>
        <a:p>
          <a:endParaRPr lang="en-US"/>
        </a:p>
      </dgm:t>
    </dgm:pt>
    <dgm:pt modelId="{35FB17F3-13EC-4E4B-811F-0D441DE85493}" type="sibTrans" cxnId="{E4DDF711-389E-40EC-AA5A-451CCBBF9CB4}">
      <dgm:prSet/>
      <dgm:spPr/>
      <dgm:t>
        <a:bodyPr/>
        <a:lstStyle/>
        <a:p>
          <a:endParaRPr lang="en-US"/>
        </a:p>
      </dgm:t>
    </dgm:pt>
    <dgm:pt modelId="{BE687F95-0142-477F-97A6-FF46CB58ED5B}">
      <dgm:prSet/>
      <dgm:spPr/>
      <dgm:t>
        <a:bodyPr/>
        <a:lstStyle/>
        <a:p>
          <a:r>
            <a:rPr lang="en-US"/>
            <a:t>Una segunda causa es que </a:t>
          </a:r>
          <a:r>
            <a:rPr lang="en-US" i="1"/>
            <a:t>los presupuestos gubernamentales en muchas regiones se encuentran actualmente sujetos a fuertes presiones y hay serias limitaciones de dinero</a:t>
          </a:r>
          <a:r>
            <a:rPr lang="en-US"/>
            <a:t> para afrontar grandes proyectos hidráulicos.</a:t>
          </a:r>
        </a:p>
      </dgm:t>
    </dgm:pt>
    <dgm:pt modelId="{31CF01F5-B7A6-41AA-819C-1AEC0B62FF9C}" type="parTrans" cxnId="{4946CD82-42E6-4CEA-B206-FD96190F7151}">
      <dgm:prSet/>
      <dgm:spPr/>
      <dgm:t>
        <a:bodyPr/>
        <a:lstStyle/>
        <a:p>
          <a:endParaRPr lang="en-US"/>
        </a:p>
      </dgm:t>
    </dgm:pt>
    <dgm:pt modelId="{08027644-553E-4488-81CF-77B6FD3BEDDA}" type="sibTrans" cxnId="{4946CD82-42E6-4CEA-B206-FD96190F7151}">
      <dgm:prSet/>
      <dgm:spPr/>
      <dgm:t>
        <a:bodyPr/>
        <a:lstStyle/>
        <a:p>
          <a:endParaRPr lang="en-US"/>
        </a:p>
      </dgm:t>
    </dgm:pt>
    <dgm:pt modelId="{DE7CF207-ED64-48C5-BF19-E3D4BEA08181}" type="pres">
      <dgm:prSet presAssocID="{50EB2F40-6B00-497E-83AE-E516FF2FD133}" presName="vert0" presStyleCnt="0">
        <dgm:presLayoutVars>
          <dgm:dir/>
          <dgm:animOne val="branch"/>
          <dgm:animLvl val="lvl"/>
        </dgm:presLayoutVars>
      </dgm:prSet>
      <dgm:spPr/>
    </dgm:pt>
    <dgm:pt modelId="{108908AA-F79D-4FBB-89A6-E43045ADE51A}" type="pres">
      <dgm:prSet presAssocID="{673C54D1-3453-4D29-9811-533E7AADA00F}" presName="thickLine" presStyleLbl="alignNode1" presStyleIdx="0" presStyleCnt="3"/>
      <dgm:spPr/>
    </dgm:pt>
    <dgm:pt modelId="{99EE2352-DE62-4C6B-9F50-AD2E936DF280}" type="pres">
      <dgm:prSet presAssocID="{673C54D1-3453-4D29-9811-533E7AADA00F}" presName="horz1" presStyleCnt="0"/>
      <dgm:spPr/>
    </dgm:pt>
    <dgm:pt modelId="{D22C723D-A9D0-44C8-A427-6062FF145220}" type="pres">
      <dgm:prSet presAssocID="{673C54D1-3453-4D29-9811-533E7AADA00F}" presName="tx1" presStyleLbl="revTx" presStyleIdx="0" presStyleCnt="3"/>
      <dgm:spPr/>
    </dgm:pt>
    <dgm:pt modelId="{07B6E822-1A9B-4158-824F-526408743489}" type="pres">
      <dgm:prSet presAssocID="{673C54D1-3453-4D29-9811-533E7AADA00F}" presName="vert1" presStyleCnt="0"/>
      <dgm:spPr/>
    </dgm:pt>
    <dgm:pt modelId="{9EC20DBB-0CD6-4E14-804F-02C6146FC02F}" type="pres">
      <dgm:prSet presAssocID="{59ACAECA-4CF0-4DB0-AC80-430968221416}" presName="thickLine" presStyleLbl="alignNode1" presStyleIdx="1" presStyleCnt="3"/>
      <dgm:spPr/>
    </dgm:pt>
    <dgm:pt modelId="{548DABD5-2D6D-4494-9529-DB9E79DC05A9}" type="pres">
      <dgm:prSet presAssocID="{59ACAECA-4CF0-4DB0-AC80-430968221416}" presName="horz1" presStyleCnt="0"/>
      <dgm:spPr/>
    </dgm:pt>
    <dgm:pt modelId="{54BF926F-2960-4968-A6B6-4A7748CBE2CB}" type="pres">
      <dgm:prSet presAssocID="{59ACAECA-4CF0-4DB0-AC80-430968221416}" presName="tx1" presStyleLbl="revTx" presStyleIdx="1" presStyleCnt="3"/>
      <dgm:spPr/>
    </dgm:pt>
    <dgm:pt modelId="{AA3D9918-5C96-44BA-A9B5-3B3F5BDFC011}" type="pres">
      <dgm:prSet presAssocID="{59ACAECA-4CF0-4DB0-AC80-430968221416}" presName="vert1" presStyleCnt="0"/>
      <dgm:spPr/>
    </dgm:pt>
    <dgm:pt modelId="{2B4C172A-7020-40ED-87F8-BEBF09143B2A}" type="pres">
      <dgm:prSet presAssocID="{BE687F95-0142-477F-97A6-FF46CB58ED5B}" presName="thickLine" presStyleLbl="alignNode1" presStyleIdx="2" presStyleCnt="3"/>
      <dgm:spPr/>
    </dgm:pt>
    <dgm:pt modelId="{BB07D455-B770-44CC-8FC8-93BAEB5362CE}" type="pres">
      <dgm:prSet presAssocID="{BE687F95-0142-477F-97A6-FF46CB58ED5B}" presName="horz1" presStyleCnt="0"/>
      <dgm:spPr/>
    </dgm:pt>
    <dgm:pt modelId="{AAB937BB-9AF6-489C-BEA1-A6259D0D00B5}" type="pres">
      <dgm:prSet presAssocID="{BE687F95-0142-477F-97A6-FF46CB58ED5B}" presName="tx1" presStyleLbl="revTx" presStyleIdx="2" presStyleCnt="3"/>
      <dgm:spPr/>
    </dgm:pt>
    <dgm:pt modelId="{F1DF05A0-16FB-4270-874A-363B0128E78A}" type="pres">
      <dgm:prSet presAssocID="{BE687F95-0142-477F-97A6-FF46CB58ED5B}" presName="vert1" presStyleCnt="0"/>
      <dgm:spPr/>
    </dgm:pt>
  </dgm:ptLst>
  <dgm:cxnLst>
    <dgm:cxn modelId="{E4DDF711-389E-40EC-AA5A-451CCBBF9CB4}" srcId="{50EB2F40-6B00-497E-83AE-E516FF2FD133}" destId="{59ACAECA-4CF0-4DB0-AC80-430968221416}" srcOrd="1" destOrd="0" parTransId="{C729E653-5AF5-41A4-B282-7B3FBCA03306}" sibTransId="{35FB17F3-13EC-4E4B-811F-0D441DE85493}"/>
    <dgm:cxn modelId="{D7525557-200B-4EC4-AF55-53A3D72BA998}" type="presOf" srcId="{BE687F95-0142-477F-97A6-FF46CB58ED5B}" destId="{AAB937BB-9AF6-489C-BEA1-A6259D0D00B5}" srcOrd="0" destOrd="0" presId="urn:microsoft.com/office/officeart/2008/layout/LinedList"/>
    <dgm:cxn modelId="{DBA13458-1CCA-4C87-BA16-3466D635F9DC}" type="presOf" srcId="{59ACAECA-4CF0-4DB0-AC80-430968221416}" destId="{54BF926F-2960-4968-A6B6-4A7748CBE2CB}" srcOrd="0" destOrd="0" presId="urn:microsoft.com/office/officeart/2008/layout/LinedList"/>
    <dgm:cxn modelId="{4946CD82-42E6-4CEA-B206-FD96190F7151}" srcId="{50EB2F40-6B00-497E-83AE-E516FF2FD133}" destId="{BE687F95-0142-477F-97A6-FF46CB58ED5B}" srcOrd="2" destOrd="0" parTransId="{31CF01F5-B7A6-41AA-819C-1AEC0B62FF9C}" sibTransId="{08027644-553E-4488-81CF-77B6FD3BEDDA}"/>
    <dgm:cxn modelId="{3E04ABA1-A70F-4518-8296-44F8186EFF78}" type="presOf" srcId="{50EB2F40-6B00-497E-83AE-E516FF2FD133}" destId="{DE7CF207-ED64-48C5-BF19-E3D4BEA08181}" srcOrd="0" destOrd="0" presId="urn:microsoft.com/office/officeart/2008/layout/LinedList"/>
    <dgm:cxn modelId="{1E5244B2-2D1D-4789-BF51-8A515789A79B}" srcId="{50EB2F40-6B00-497E-83AE-E516FF2FD133}" destId="{673C54D1-3453-4D29-9811-533E7AADA00F}" srcOrd="0" destOrd="0" parTransId="{316CACBC-81A4-456F-89DA-491920A84455}" sibTransId="{8187A10B-2764-4C6E-8B10-4B2A33639A95}"/>
    <dgm:cxn modelId="{E035C5E2-78EF-4269-B1CD-81EBA1936436}" type="presOf" srcId="{673C54D1-3453-4D29-9811-533E7AADA00F}" destId="{D22C723D-A9D0-44C8-A427-6062FF145220}" srcOrd="0" destOrd="0" presId="urn:microsoft.com/office/officeart/2008/layout/LinedList"/>
    <dgm:cxn modelId="{F3A44CB8-2CC9-4AE1-AF27-790616D09A0C}" type="presParOf" srcId="{DE7CF207-ED64-48C5-BF19-E3D4BEA08181}" destId="{108908AA-F79D-4FBB-89A6-E43045ADE51A}" srcOrd="0" destOrd="0" presId="urn:microsoft.com/office/officeart/2008/layout/LinedList"/>
    <dgm:cxn modelId="{47C88634-D44E-4751-9CFE-C5B74711D2A8}" type="presParOf" srcId="{DE7CF207-ED64-48C5-BF19-E3D4BEA08181}" destId="{99EE2352-DE62-4C6B-9F50-AD2E936DF280}" srcOrd="1" destOrd="0" presId="urn:microsoft.com/office/officeart/2008/layout/LinedList"/>
    <dgm:cxn modelId="{BBCC1AE8-2B52-4EC6-8D13-A211EE4C06A1}" type="presParOf" srcId="{99EE2352-DE62-4C6B-9F50-AD2E936DF280}" destId="{D22C723D-A9D0-44C8-A427-6062FF145220}" srcOrd="0" destOrd="0" presId="urn:microsoft.com/office/officeart/2008/layout/LinedList"/>
    <dgm:cxn modelId="{B2B066A1-99A1-493D-94FC-2D6A66E508A1}" type="presParOf" srcId="{99EE2352-DE62-4C6B-9F50-AD2E936DF280}" destId="{07B6E822-1A9B-4158-824F-526408743489}" srcOrd="1" destOrd="0" presId="urn:microsoft.com/office/officeart/2008/layout/LinedList"/>
    <dgm:cxn modelId="{9AE7CD49-AD70-4C76-A5B5-AD9C8A4EBD4A}" type="presParOf" srcId="{DE7CF207-ED64-48C5-BF19-E3D4BEA08181}" destId="{9EC20DBB-0CD6-4E14-804F-02C6146FC02F}" srcOrd="2" destOrd="0" presId="urn:microsoft.com/office/officeart/2008/layout/LinedList"/>
    <dgm:cxn modelId="{4DD29CA5-329B-4CF9-82F6-8F182F2B8963}" type="presParOf" srcId="{DE7CF207-ED64-48C5-BF19-E3D4BEA08181}" destId="{548DABD5-2D6D-4494-9529-DB9E79DC05A9}" srcOrd="3" destOrd="0" presId="urn:microsoft.com/office/officeart/2008/layout/LinedList"/>
    <dgm:cxn modelId="{8858C651-4D2D-4417-8E3D-6B6F7698C4AE}" type="presParOf" srcId="{548DABD5-2D6D-4494-9529-DB9E79DC05A9}" destId="{54BF926F-2960-4968-A6B6-4A7748CBE2CB}" srcOrd="0" destOrd="0" presId="urn:microsoft.com/office/officeart/2008/layout/LinedList"/>
    <dgm:cxn modelId="{1C6F6023-B3E1-4825-9996-526D016FD28F}" type="presParOf" srcId="{548DABD5-2D6D-4494-9529-DB9E79DC05A9}" destId="{AA3D9918-5C96-44BA-A9B5-3B3F5BDFC011}" srcOrd="1" destOrd="0" presId="urn:microsoft.com/office/officeart/2008/layout/LinedList"/>
    <dgm:cxn modelId="{29762360-7CD1-4F8C-8F0C-66C8843C8808}" type="presParOf" srcId="{DE7CF207-ED64-48C5-BF19-E3D4BEA08181}" destId="{2B4C172A-7020-40ED-87F8-BEBF09143B2A}" srcOrd="4" destOrd="0" presId="urn:microsoft.com/office/officeart/2008/layout/LinedList"/>
    <dgm:cxn modelId="{A020E096-A898-408E-82AD-6E8840A43CB9}" type="presParOf" srcId="{DE7CF207-ED64-48C5-BF19-E3D4BEA08181}" destId="{BB07D455-B770-44CC-8FC8-93BAEB5362CE}" srcOrd="5" destOrd="0" presId="urn:microsoft.com/office/officeart/2008/layout/LinedList"/>
    <dgm:cxn modelId="{B5049F93-D726-48F3-8AA5-EE5C4578958E}" type="presParOf" srcId="{BB07D455-B770-44CC-8FC8-93BAEB5362CE}" destId="{AAB937BB-9AF6-489C-BEA1-A6259D0D00B5}" srcOrd="0" destOrd="0" presId="urn:microsoft.com/office/officeart/2008/layout/LinedList"/>
    <dgm:cxn modelId="{E52DCE71-6832-440B-A26C-A26272F5C9EE}" type="presParOf" srcId="{BB07D455-B770-44CC-8FC8-93BAEB5362CE}" destId="{F1DF05A0-16FB-4270-874A-363B0128E78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F912B9A-A2FF-42ED-9EB1-68A1D6197687}" type="doc">
      <dgm:prSet loTypeId="urn:microsoft.com/office/officeart/2018/2/layout/IconVerticalSolidList" loCatId="icon" qsTypeId="urn:microsoft.com/office/officeart/2005/8/quickstyle/simple1" qsCatId="simple" csTypeId="urn:microsoft.com/office/officeart/2018/5/colors/Iconchunking_neutralicontext_colorful2" csCatId="colorful" phldr="1"/>
      <dgm:spPr/>
      <dgm:t>
        <a:bodyPr/>
        <a:lstStyle/>
        <a:p>
          <a:endParaRPr lang="en-US"/>
        </a:p>
      </dgm:t>
    </dgm:pt>
    <dgm:pt modelId="{8018FFC2-0DD7-4721-8B99-E4FD50306E7D}">
      <dgm:prSet custT="1"/>
      <dgm:spPr/>
      <dgm:t>
        <a:bodyPr/>
        <a:lstStyle/>
        <a:p>
          <a:r>
            <a:rPr lang="es-ES" sz="1800"/>
            <a:t>El agua dulce es un recurso limitado, cuyo consumo es de crecimiento exponencial como consecuencia del crecimiento poblacional y del aumento no regulado en la dotación y en el suministro para distintos usos. </a:t>
          </a:r>
          <a:endParaRPr lang="en-US" sz="1800"/>
        </a:p>
      </dgm:t>
    </dgm:pt>
    <dgm:pt modelId="{597D38F6-66D1-4B73-A400-8B974A5D3461}" type="parTrans" cxnId="{5DBE97B3-321A-4FDF-B3A9-72BC3E449773}">
      <dgm:prSet/>
      <dgm:spPr/>
      <dgm:t>
        <a:bodyPr/>
        <a:lstStyle/>
        <a:p>
          <a:endParaRPr lang="en-US" sz="1800"/>
        </a:p>
      </dgm:t>
    </dgm:pt>
    <dgm:pt modelId="{5D1EFB7E-FBE3-4B1E-93B3-4CF9E803A49B}" type="sibTrans" cxnId="{5DBE97B3-321A-4FDF-B3A9-72BC3E449773}">
      <dgm:prSet/>
      <dgm:spPr/>
      <dgm:t>
        <a:bodyPr/>
        <a:lstStyle/>
        <a:p>
          <a:endParaRPr lang="en-US" sz="1800"/>
        </a:p>
      </dgm:t>
    </dgm:pt>
    <dgm:pt modelId="{054C5F8A-F429-459F-B2D3-FD1F2DBA2985}">
      <dgm:prSet custT="1"/>
      <dgm:spPr/>
      <dgm:t>
        <a:bodyPr/>
        <a:lstStyle/>
        <a:p>
          <a:r>
            <a:rPr lang="es-ES" sz="1800" dirty="0"/>
            <a:t>Debido a la contaminación biológica, química y física a las que se exponen las fuentes; no solo limita su disponibilidad, sino que también la inutiliza para usos posteriores en forma directa. </a:t>
          </a:r>
          <a:endParaRPr lang="en-US" sz="1800" dirty="0"/>
        </a:p>
      </dgm:t>
    </dgm:pt>
    <dgm:pt modelId="{EF6F90D2-929F-4A94-83D7-93E432C3DC98}" type="parTrans" cxnId="{5A1653EC-AEB0-4240-AC93-529456F2F279}">
      <dgm:prSet/>
      <dgm:spPr/>
      <dgm:t>
        <a:bodyPr/>
        <a:lstStyle/>
        <a:p>
          <a:endParaRPr lang="en-US" sz="1800"/>
        </a:p>
      </dgm:t>
    </dgm:pt>
    <dgm:pt modelId="{74879DAD-E2F4-4D83-B2FD-005840CFEB29}" type="sibTrans" cxnId="{5A1653EC-AEB0-4240-AC93-529456F2F279}">
      <dgm:prSet/>
      <dgm:spPr/>
      <dgm:t>
        <a:bodyPr/>
        <a:lstStyle/>
        <a:p>
          <a:endParaRPr lang="en-US" sz="1800"/>
        </a:p>
      </dgm:t>
    </dgm:pt>
    <dgm:pt modelId="{41F0EF95-7AE0-4191-AA03-8501A00A3E09}">
      <dgm:prSet custT="1"/>
      <dgm:spPr/>
      <dgm:t>
        <a:bodyPr/>
        <a:lstStyle/>
        <a:p>
          <a:r>
            <a:rPr lang="es-ES" sz="1800"/>
            <a:t>Esta problemática se agrava en forma constante, como efecto del crecimiento demográfico, del incremento de la industrialización y del impacto creciente de las llamadas “fuentes no puntuales” de contaminación vinculadas especialmente con las actividades agrícolas y el uso creciente de agroquímicos.</a:t>
          </a:r>
          <a:endParaRPr lang="en-US" sz="1800"/>
        </a:p>
      </dgm:t>
    </dgm:pt>
    <dgm:pt modelId="{1AB961D6-F173-4FE3-BA2A-0DDAE2B4F669}" type="parTrans" cxnId="{49F54716-8A63-4729-9E0C-DE9F66E729AD}">
      <dgm:prSet/>
      <dgm:spPr/>
      <dgm:t>
        <a:bodyPr/>
        <a:lstStyle/>
        <a:p>
          <a:endParaRPr lang="en-US" sz="1800"/>
        </a:p>
      </dgm:t>
    </dgm:pt>
    <dgm:pt modelId="{88604362-FBD8-40A6-94C6-06AE44312E76}" type="sibTrans" cxnId="{49F54716-8A63-4729-9E0C-DE9F66E729AD}">
      <dgm:prSet/>
      <dgm:spPr/>
      <dgm:t>
        <a:bodyPr/>
        <a:lstStyle/>
        <a:p>
          <a:endParaRPr lang="en-US" sz="1800"/>
        </a:p>
      </dgm:t>
    </dgm:pt>
    <dgm:pt modelId="{FDC3DFA3-367E-4099-95D3-852A0E5B188C}" type="pres">
      <dgm:prSet presAssocID="{3F912B9A-A2FF-42ED-9EB1-68A1D6197687}" presName="root" presStyleCnt="0">
        <dgm:presLayoutVars>
          <dgm:dir/>
          <dgm:resizeHandles val="exact"/>
        </dgm:presLayoutVars>
      </dgm:prSet>
      <dgm:spPr/>
    </dgm:pt>
    <dgm:pt modelId="{7ED7AAC6-B9D1-4AF6-A55B-8377A3124A4F}" type="pres">
      <dgm:prSet presAssocID="{8018FFC2-0DD7-4721-8B99-E4FD50306E7D}" presName="compNode" presStyleCnt="0"/>
      <dgm:spPr/>
    </dgm:pt>
    <dgm:pt modelId="{84734592-DEF1-42B2-959F-90DBA23E157F}" type="pres">
      <dgm:prSet presAssocID="{8018FFC2-0DD7-4721-8B99-E4FD50306E7D}" presName="bgRect" presStyleLbl="bgShp" presStyleIdx="0" presStyleCnt="3"/>
      <dgm:spPr/>
    </dgm:pt>
    <dgm:pt modelId="{A9450A45-3DED-45DC-A3BC-FAFABA6EB752}" type="pres">
      <dgm:prSet presAssocID="{8018FFC2-0DD7-4721-8B99-E4FD50306E7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siness Growth"/>
        </a:ext>
      </dgm:extLst>
    </dgm:pt>
    <dgm:pt modelId="{6445ACD2-88B0-45EC-9EF0-415663EF91CE}" type="pres">
      <dgm:prSet presAssocID="{8018FFC2-0DD7-4721-8B99-E4FD50306E7D}" presName="spaceRect" presStyleCnt="0"/>
      <dgm:spPr/>
    </dgm:pt>
    <dgm:pt modelId="{7B0AE771-7078-4551-9A14-F19F2F15D51B}" type="pres">
      <dgm:prSet presAssocID="{8018FFC2-0DD7-4721-8B99-E4FD50306E7D}" presName="parTx" presStyleLbl="revTx" presStyleIdx="0" presStyleCnt="3">
        <dgm:presLayoutVars>
          <dgm:chMax val="0"/>
          <dgm:chPref val="0"/>
        </dgm:presLayoutVars>
      </dgm:prSet>
      <dgm:spPr/>
    </dgm:pt>
    <dgm:pt modelId="{8BB21D1E-D0E2-4B62-AF00-A90473978A47}" type="pres">
      <dgm:prSet presAssocID="{5D1EFB7E-FBE3-4B1E-93B3-4CF9E803A49B}" presName="sibTrans" presStyleCnt="0"/>
      <dgm:spPr/>
    </dgm:pt>
    <dgm:pt modelId="{C5D4C3C0-659F-47F8-B5E6-16660F3FC693}" type="pres">
      <dgm:prSet presAssocID="{054C5F8A-F429-459F-B2D3-FD1F2DBA2985}" presName="compNode" presStyleCnt="0"/>
      <dgm:spPr/>
    </dgm:pt>
    <dgm:pt modelId="{951FB336-C5FD-42A6-963C-0BD5A3C09B46}" type="pres">
      <dgm:prSet presAssocID="{054C5F8A-F429-459F-B2D3-FD1F2DBA2985}" presName="bgRect" presStyleLbl="bgShp" presStyleIdx="1" presStyleCnt="3"/>
      <dgm:spPr/>
    </dgm:pt>
    <dgm:pt modelId="{BECB9B2C-388C-4986-BEE3-2612CA12E17D}" type="pres">
      <dgm:prSet presAssocID="{054C5F8A-F429-459F-B2D3-FD1F2DBA298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ientist"/>
        </a:ext>
      </dgm:extLst>
    </dgm:pt>
    <dgm:pt modelId="{FC9EF5DC-6FC6-4780-96E7-B41E8B30A6D4}" type="pres">
      <dgm:prSet presAssocID="{054C5F8A-F429-459F-B2D3-FD1F2DBA2985}" presName="spaceRect" presStyleCnt="0"/>
      <dgm:spPr/>
    </dgm:pt>
    <dgm:pt modelId="{F9B472A6-B82A-46BA-8047-CDF6DFAAE270}" type="pres">
      <dgm:prSet presAssocID="{054C5F8A-F429-459F-B2D3-FD1F2DBA2985}" presName="parTx" presStyleLbl="revTx" presStyleIdx="1" presStyleCnt="3">
        <dgm:presLayoutVars>
          <dgm:chMax val="0"/>
          <dgm:chPref val="0"/>
        </dgm:presLayoutVars>
      </dgm:prSet>
      <dgm:spPr/>
    </dgm:pt>
    <dgm:pt modelId="{A2CD8110-DCF1-4378-A63C-9C27B2AFC314}" type="pres">
      <dgm:prSet presAssocID="{74879DAD-E2F4-4D83-B2FD-005840CFEB29}" presName="sibTrans" presStyleCnt="0"/>
      <dgm:spPr/>
    </dgm:pt>
    <dgm:pt modelId="{AEC5E13C-64D8-47E8-90B3-688E40F4469A}" type="pres">
      <dgm:prSet presAssocID="{41F0EF95-7AE0-4191-AA03-8501A00A3E09}" presName="compNode" presStyleCnt="0"/>
      <dgm:spPr/>
    </dgm:pt>
    <dgm:pt modelId="{1A3DF203-A864-4DFF-856C-6E01CD40A3DC}" type="pres">
      <dgm:prSet presAssocID="{41F0EF95-7AE0-4191-AA03-8501A00A3E09}" presName="bgRect" presStyleLbl="bgShp" presStyleIdx="2" presStyleCnt="3"/>
      <dgm:spPr/>
    </dgm:pt>
    <dgm:pt modelId="{6151C0FE-7EC5-484A-B826-E6E610A393FB}" type="pres">
      <dgm:prSet presAssocID="{41F0EF95-7AE0-4191-AA03-8501A00A3E0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ximize"/>
        </a:ext>
      </dgm:extLst>
    </dgm:pt>
    <dgm:pt modelId="{0261EBD0-DD25-4008-8026-0DBB2827F80C}" type="pres">
      <dgm:prSet presAssocID="{41F0EF95-7AE0-4191-AA03-8501A00A3E09}" presName="spaceRect" presStyleCnt="0"/>
      <dgm:spPr/>
    </dgm:pt>
    <dgm:pt modelId="{C2B2BF07-B660-421F-9053-6BFC9C9F6716}" type="pres">
      <dgm:prSet presAssocID="{41F0EF95-7AE0-4191-AA03-8501A00A3E09}" presName="parTx" presStyleLbl="revTx" presStyleIdx="2" presStyleCnt="3">
        <dgm:presLayoutVars>
          <dgm:chMax val="0"/>
          <dgm:chPref val="0"/>
        </dgm:presLayoutVars>
      </dgm:prSet>
      <dgm:spPr/>
    </dgm:pt>
  </dgm:ptLst>
  <dgm:cxnLst>
    <dgm:cxn modelId="{49F54716-8A63-4729-9E0C-DE9F66E729AD}" srcId="{3F912B9A-A2FF-42ED-9EB1-68A1D6197687}" destId="{41F0EF95-7AE0-4191-AA03-8501A00A3E09}" srcOrd="2" destOrd="0" parTransId="{1AB961D6-F173-4FE3-BA2A-0DDAE2B4F669}" sibTransId="{88604362-FBD8-40A6-94C6-06AE44312E76}"/>
    <dgm:cxn modelId="{770A462B-CEE4-4005-A68C-208603FD5CD0}" type="presOf" srcId="{8018FFC2-0DD7-4721-8B99-E4FD50306E7D}" destId="{7B0AE771-7078-4551-9A14-F19F2F15D51B}" srcOrd="0" destOrd="0" presId="urn:microsoft.com/office/officeart/2018/2/layout/IconVerticalSolidList"/>
    <dgm:cxn modelId="{E3A4EF62-F0CA-47EB-94ED-3D29EB993341}" type="presOf" srcId="{41F0EF95-7AE0-4191-AA03-8501A00A3E09}" destId="{C2B2BF07-B660-421F-9053-6BFC9C9F6716}" srcOrd="0" destOrd="0" presId="urn:microsoft.com/office/officeart/2018/2/layout/IconVerticalSolidList"/>
    <dgm:cxn modelId="{78058B80-049A-4E43-A80C-161389A064D2}" type="presOf" srcId="{3F912B9A-A2FF-42ED-9EB1-68A1D6197687}" destId="{FDC3DFA3-367E-4099-95D3-852A0E5B188C}" srcOrd="0" destOrd="0" presId="urn:microsoft.com/office/officeart/2018/2/layout/IconVerticalSolidList"/>
    <dgm:cxn modelId="{39CF6CAB-22A0-44DB-ACB6-58647708DD2B}" type="presOf" srcId="{054C5F8A-F429-459F-B2D3-FD1F2DBA2985}" destId="{F9B472A6-B82A-46BA-8047-CDF6DFAAE270}" srcOrd="0" destOrd="0" presId="urn:microsoft.com/office/officeart/2018/2/layout/IconVerticalSolidList"/>
    <dgm:cxn modelId="{5DBE97B3-321A-4FDF-B3A9-72BC3E449773}" srcId="{3F912B9A-A2FF-42ED-9EB1-68A1D6197687}" destId="{8018FFC2-0DD7-4721-8B99-E4FD50306E7D}" srcOrd="0" destOrd="0" parTransId="{597D38F6-66D1-4B73-A400-8B974A5D3461}" sibTransId="{5D1EFB7E-FBE3-4B1E-93B3-4CF9E803A49B}"/>
    <dgm:cxn modelId="{5A1653EC-AEB0-4240-AC93-529456F2F279}" srcId="{3F912B9A-A2FF-42ED-9EB1-68A1D6197687}" destId="{054C5F8A-F429-459F-B2D3-FD1F2DBA2985}" srcOrd="1" destOrd="0" parTransId="{EF6F90D2-929F-4A94-83D7-93E432C3DC98}" sibTransId="{74879DAD-E2F4-4D83-B2FD-005840CFEB29}"/>
    <dgm:cxn modelId="{1BEBF5C6-CC0F-499D-BF25-A06227B5E6C5}" type="presParOf" srcId="{FDC3DFA3-367E-4099-95D3-852A0E5B188C}" destId="{7ED7AAC6-B9D1-4AF6-A55B-8377A3124A4F}" srcOrd="0" destOrd="0" presId="urn:microsoft.com/office/officeart/2018/2/layout/IconVerticalSolidList"/>
    <dgm:cxn modelId="{072B911E-92F5-41C9-BCF0-3309771B8E77}" type="presParOf" srcId="{7ED7AAC6-B9D1-4AF6-A55B-8377A3124A4F}" destId="{84734592-DEF1-42B2-959F-90DBA23E157F}" srcOrd="0" destOrd="0" presId="urn:microsoft.com/office/officeart/2018/2/layout/IconVerticalSolidList"/>
    <dgm:cxn modelId="{7F8D5AB6-BB41-4A0E-8102-9ACE7EB33D93}" type="presParOf" srcId="{7ED7AAC6-B9D1-4AF6-A55B-8377A3124A4F}" destId="{A9450A45-3DED-45DC-A3BC-FAFABA6EB752}" srcOrd="1" destOrd="0" presId="urn:microsoft.com/office/officeart/2018/2/layout/IconVerticalSolidList"/>
    <dgm:cxn modelId="{7B7A57D8-EC6B-46B2-BC6E-B594E0627163}" type="presParOf" srcId="{7ED7AAC6-B9D1-4AF6-A55B-8377A3124A4F}" destId="{6445ACD2-88B0-45EC-9EF0-415663EF91CE}" srcOrd="2" destOrd="0" presId="urn:microsoft.com/office/officeart/2018/2/layout/IconVerticalSolidList"/>
    <dgm:cxn modelId="{6D382A60-5A70-4DC7-A135-2D4E6ABE7EBC}" type="presParOf" srcId="{7ED7AAC6-B9D1-4AF6-A55B-8377A3124A4F}" destId="{7B0AE771-7078-4551-9A14-F19F2F15D51B}" srcOrd="3" destOrd="0" presId="urn:microsoft.com/office/officeart/2018/2/layout/IconVerticalSolidList"/>
    <dgm:cxn modelId="{8CCF9901-3877-46F2-A365-F1DB91E53E33}" type="presParOf" srcId="{FDC3DFA3-367E-4099-95D3-852A0E5B188C}" destId="{8BB21D1E-D0E2-4B62-AF00-A90473978A47}" srcOrd="1" destOrd="0" presId="urn:microsoft.com/office/officeart/2018/2/layout/IconVerticalSolidList"/>
    <dgm:cxn modelId="{457B3B61-FD90-412B-A8E7-157CA7FCBCBD}" type="presParOf" srcId="{FDC3DFA3-367E-4099-95D3-852A0E5B188C}" destId="{C5D4C3C0-659F-47F8-B5E6-16660F3FC693}" srcOrd="2" destOrd="0" presId="urn:microsoft.com/office/officeart/2018/2/layout/IconVerticalSolidList"/>
    <dgm:cxn modelId="{E91B71D0-6F67-40C7-96FD-A1FC074399CD}" type="presParOf" srcId="{C5D4C3C0-659F-47F8-B5E6-16660F3FC693}" destId="{951FB336-C5FD-42A6-963C-0BD5A3C09B46}" srcOrd="0" destOrd="0" presId="urn:microsoft.com/office/officeart/2018/2/layout/IconVerticalSolidList"/>
    <dgm:cxn modelId="{27D3AFF9-EA01-4CC8-ADD9-E9EB8474D183}" type="presParOf" srcId="{C5D4C3C0-659F-47F8-B5E6-16660F3FC693}" destId="{BECB9B2C-388C-4986-BEE3-2612CA12E17D}" srcOrd="1" destOrd="0" presId="urn:microsoft.com/office/officeart/2018/2/layout/IconVerticalSolidList"/>
    <dgm:cxn modelId="{41CE2122-8CB0-45D7-A53F-68E75096ADB6}" type="presParOf" srcId="{C5D4C3C0-659F-47F8-B5E6-16660F3FC693}" destId="{FC9EF5DC-6FC6-4780-96E7-B41E8B30A6D4}" srcOrd="2" destOrd="0" presId="urn:microsoft.com/office/officeart/2018/2/layout/IconVerticalSolidList"/>
    <dgm:cxn modelId="{92D895E8-A965-48B0-B23E-EBF77C1F318E}" type="presParOf" srcId="{C5D4C3C0-659F-47F8-B5E6-16660F3FC693}" destId="{F9B472A6-B82A-46BA-8047-CDF6DFAAE270}" srcOrd="3" destOrd="0" presId="urn:microsoft.com/office/officeart/2018/2/layout/IconVerticalSolidList"/>
    <dgm:cxn modelId="{21009F50-7CA1-462E-98CD-00E0524C1A1E}" type="presParOf" srcId="{FDC3DFA3-367E-4099-95D3-852A0E5B188C}" destId="{A2CD8110-DCF1-4378-A63C-9C27B2AFC314}" srcOrd="3" destOrd="0" presId="urn:microsoft.com/office/officeart/2018/2/layout/IconVerticalSolidList"/>
    <dgm:cxn modelId="{8D6DA448-F6F5-4034-BF58-9CBEBD0833E5}" type="presParOf" srcId="{FDC3DFA3-367E-4099-95D3-852A0E5B188C}" destId="{AEC5E13C-64D8-47E8-90B3-688E40F4469A}" srcOrd="4" destOrd="0" presId="urn:microsoft.com/office/officeart/2018/2/layout/IconVerticalSolidList"/>
    <dgm:cxn modelId="{D5CC1B5B-DEBB-4D3A-985B-332D5EF18EF0}" type="presParOf" srcId="{AEC5E13C-64D8-47E8-90B3-688E40F4469A}" destId="{1A3DF203-A864-4DFF-856C-6E01CD40A3DC}" srcOrd="0" destOrd="0" presId="urn:microsoft.com/office/officeart/2018/2/layout/IconVerticalSolidList"/>
    <dgm:cxn modelId="{D42C2398-D8A7-40CD-81FB-534305287F40}" type="presParOf" srcId="{AEC5E13C-64D8-47E8-90B3-688E40F4469A}" destId="{6151C0FE-7EC5-484A-B826-E6E610A393FB}" srcOrd="1" destOrd="0" presId="urn:microsoft.com/office/officeart/2018/2/layout/IconVerticalSolidList"/>
    <dgm:cxn modelId="{119B6193-FDB8-4B5D-9DE3-493F5E5B94B6}" type="presParOf" srcId="{AEC5E13C-64D8-47E8-90B3-688E40F4469A}" destId="{0261EBD0-DD25-4008-8026-0DBB2827F80C}" srcOrd="2" destOrd="0" presId="urn:microsoft.com/office/officeart/2018/2/layout/IconVerticalSolidList"/>
    <dgm:cxn modelId="{436F5DAB-BB97-4F35-BF61-951F8B497A54}" type="presParOf" srcId="{AEC5E13C-64D8-47E8-90B3-688E40F4469A}" destId="{C2B2BF07-B660-421F-9053-6BFC9C9F671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5DFC259-B37F-4CDD-AC0B-6D1F23EF2FA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44621AF-0AF9-4313-B5CA-6EFB53431EC2}">
      <dgm:prSet custT="1"/>
      <dgm:spPr/>
      <dgm:t>
        <a:bodyPr/>
        <a:lstStyle/>
        <a:p>
          <a:r>
            <a:rPr lang="es-AR" sz="1800" dirty="0"/>
            <a:t>El término económico por sector indica cada parte de una sociedad que tiene un concepto unificador (política, educación, transporte, recursos hídricos, </a:t>
          </a:r>
          <a:r>
            <a:rPr lang="es-AR" sz="1800" dirty="0" err="1"/>
            <a:t>etc</a:t>
          </a:r>
          <a:r>
            <a:rPr lang="es-AR" sz="1800" dirty="0"/>
            <a:t>).</a:t>
          </a:r>
          <a:endParaRPr lang="en-US" sz="1800" dirty="0"/>
        </a:p>
      </dgm:t>
    </dgm:pt>
    <dgm:pt modelId="{840F6EF4-039B-4F33-95AF-C75D91BA6BBA}" type="parTrans" cxnId="{DFDCB2A6-F344-485E-8B1B-7D5FAB577E51}">
      <dgm:prSet/>
      <dgm:spPr/>
      <dgm:t>
        <a:bodyPr/>
        <a:lstStyle/>
        <a:p>
          <a:endParaRPr lang="en-US"/>
        </a:p>
      </dgm:t>
    </dgm:pt>
    <dgm:pt modelId="{EBFCEA15-364E-44D8-B0D2-BBF4C82962DC}" type="sibTrans" cxnId="{DFDCB2A6-F344-485E-8B1B-7D5FAB577E51}">
      <dgm:prSet/>
      <dgm:spPr/>
      <dgm:t>
        <a:bodyPr/>
        <a:lstStyle/>
        <a:p>
          <a:endParaRPr lang="en-US"/>
        </a:p>
      </dgm:t>
    </dgm:pt>
    <dgm:pt modelId="{EC45366F-D319-4357-BA15-BFE22B0EC01D}">
      <dgm:prSet/>
      <dgm:spPr/>
      <dgm:t>
        <a:bodyPr/>
        <a:lstStyle/>
        <a:p>
          <a:r>
            <a:rPr lang="es-AR" dirty="0"/>
            <a:t>Un plan por sector de recursos hídricos abarcaría, probablemente, el abastecimiento de agua, control de crecidas, energía hidroeléctrica, etc. y trataría de integrar todos los recursos hidráulicos para alcanzar la máxima eficiencia. </a:t>
          </a:r>
          <a:endParaRPr lang="en-US" dirty="0"/>
        </a:p>
      </dgm:t>
    </dgm:pt>
    <dgm:pt modelId="{2E89B7E7-FD6B-451D-811F-32D230D49DBF}" type="parTrans" cxnId="{D28E5048-5263-44E6-8824-8DFF044ADDE6}">
      <dgm:prSet/>
      <dgm:spPr/>
      <dgm:t>
        <a:bodyPr/>
        <a:lstStyle/>
        <a:p>
          <a:endParaRPr lang="en-US"/>
        </a:p>
      </dgm:t>
    </dgm:pt>
    <dgm:pt modelId="{033505B3-1935-4D3A-B52D-58CBE0D1F00D}" type="sibTrans" cxnId="{D28E5048-5263-44E6-8824-8DFF044ADDE6}">
      <dgm:prSet/>
      <dgm:spPr/>
      <dgm:t>
        <a:bodyPr/>
        <a:lstStyle/>
        <a:p>
          <a:endParaRPr lang="en-US"/>
        </a:p>
      </dgm:t>
    </dgm:pt>
    <dgm:pt modelId="{832F823A-F86B-4C94-B313-D52054891195}">
      <dgm:prSet custT="1"/>
      <dgm:spPr/>
      <dgm:t>
        <a:bodyPr/>
        <a:lstStyle/>
        <a:p>
          <a:r>
            <a:rPr lang="es-AR" sz="1600" dirty="0"/>
            <a:t>Un plan de sectores </a:t>
          </a:r>
          <a:r>
            <a:rPr lang="es-AR" sz="1700" dirty="0"/>
            <a:t>múltiples</a:t>
          </a:r>
          <a:r>
            <a:rPr lang="es-AR" sz="1600" dirty="0"/>
            <a:t> incluiría todos los sectores aplicables, mientras que un plan funcional sólo abarcaría el abastecimiento de agua, el control de crecidas, la disposición de aguas residuales y algunas otras funciones dentro del sector de recursos hídricos. </a:t>
          </a:r>
          <a:endParaRPr lang="en-US" sz="1600" dirty="0"/>
        </a:p>
      </dgm:t>
    </dgm:pt>
    <dgm:pt modelId="{FE5105E0-F8F2-4BFC-8CB5-17B4C3B58202}" type="parTrans" cxnId="{03DB493D-6C0F-4B05-93D5-E5519D67A512}">
      <dgm:prSet/>
      <dgm:spPr/>
      <dgm:t>
        <a:bodyPr/>
        <a:lstStyle/>
        <a:p>
          <a:endParaRPr lang="en-US"/>
        </a:p>
      </dgm:t>
    </dgm:pt>
    <dgm:pt modelId="{C35FD21B-3262-4360-8E3B-13F83FCAE852}" type="sibTrans" cxnId="{03DB493D-6C0F-4B05-93D5-E5519D67A512}">
      <dgm:prSet/>
      <dgm:spPr/>
      <dgm:t>
        <a:bodyPr/>
        <a:lstStyle/>
        <a:p>
          <a:endParaRPr lang="en-US"/>
        </a:p>
      </dgm:t>
    </dgm:pt>
    <dgm:pt modelId="{61E39260-469F-46D8-8AC2-BA52120CB65E}" type="pres">
      <dgm:prSet presAssocID="{D5DFC259-B37F-4CDD-AC0B-6D1F23EF2FAF}" presName="root" presStyleCnt="0">
        <dgm:presLayoutVars>
          <dgm:dir/>
          <dgm:resizeHandles val="exact"/>
        </dgm:presLayoutVars>
      </dgm:prSet>
      <dgm:spPr/>
    </dgm:pt>
    <dgm:pt modelId="{41442771-283C-432C-A348-D42AB29793AB}" type="pres">
      <dgm:prSet presAssocID="{C44621AF-0AF9-4313-B5CA-6EFB53431EC2}" presName="compNode" presStyleCnt="0"/>
      <dgm:spPr/>
    </dgm:pt>
    <dgm:pt modelId="{079FA17D-C30A-403F-9A90-6DB2548D809F}" type="pres">
      <dgm:prSet presAssocID="{C44621AF-0AF9-4313-B5CA-6EFB53431EC2}" presName="bgRect" presStyleLbl="bgShp" presStyleIdx="0" presStyleCnt="3"/>
      <dgm:spPr/>
    </dgm:pt>
    <dgm:pt modelId="{3A4D5283-E96A-4FD4-98F6-DB7FBDD08D81}" type="pres">
      <dgm:prSet presAssocID="{C44621AF-0AF9-4313-B5CA-6EFB53431EC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itcoin"/>
        </a:ext>
      </dgm:extLst>
    </dgm:pt>
    <dgm:pt modelId="{8B85F4A2-B9B5-4366-9A98-6FCADB8E99CD}" type="pres">
      <dgm:prSet presAssocID="{C44621AF-0AF9-4313-B5CA-6EFB53431EC2}" presName="spaceRect" presStyleCnt="0"/>
      <dgm:spPr/>
    </dgm:pt>
    <dgm:pt modelId="{A739D72C-C4DA-4AD2-8627-C1F853536B91}" type="pres">
      <dgm:prSet presAssocID="{C44621AF-0AF9-4313-B5CA-6EFB53431EC2}" presName="parTx" presStyleLbl="revTx" presStyleIdx="0" presStyleCnt="3" custScaleX="111152" custScaleY="112600">
        <dgm:presLayoutVars>
          <dgm:chMax val="0"/>
          <dgm:chPref val="0"/>
        </dgm:presLayoutVars>
      </dgm:prSet>
      <dgm:spPr/>
    </dgm:pt>
    <dgm:pt modelId="{ABEBB56E-4A6B-4ACB-A86E-B0E0777B16CB}" type="pres">
      <dgm:prSet presAssocID="{EBFCEA15-364E-44D8-B0D2-BBF4C82962DC}" presName="sibTrans" presStyleCnt="0"/>
      <dgm:spPr/>
    </dgm:pt>
    <dgm:pt modelId="{0DE10FB5-F5F5-470C-8F94-A92797D33498}" type="pres">
      <dgm:prSet presAssocID="{EC45366F-D319-4357-BA15-BFE22B0EC01D}" presName="compNode" presStyleCnt="0"/>
      <dgm:spPr/>
    </dgm:pt>
    <dgm:pt modelId="{84384D2C-99D8-433D-9A64-3894B11A0A5B}" type="pres">
      <dgm:prSet presAssocID="{EC45366F-D319-4357-BA15-BFE22B0EC01D}" presName="bgRect" presStyleLbl="bgShp" presStyleIdx="1" presStyleCnt="3"/>
      <dgm:spPr/>
    </dgm:pt>
    <dgm:pt modelId="{068952DB-63E3-4900-B2DE-AA583C4D23B5}" type="pres">
      <dgm:prSet presAssocID="{EC45366F-D319-4357-BA15-BFE22B0EC01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tabase"/>
        </a:ext>
      </dgm:extLst>
    </dgm:pt>
    <dgm:pt modelId="{1DADAFB1-3F54-47F0-BCA6-45DD5575E0E2}" type="pres">
      <dgm:prSet presAssocID="{EC45366F-D319-4357-BA15-BFE22B0EC01D}" presName="spaceRect" presStyleCnt="0"/>
      <dgm:spPr/>
    </dgm:pt>
    <dgm:pt modelId="{2D8E7453-34FD-458E-BA82-46826D627852}" type="pres">
      <dgm:prSet presAssocID="{EC45366F-D319-4357-BA15-BFE22B0EC01D}" presName="parTx" presStyleLbl="revTx" presStyleIdx="1" presStyleCnt="3" custScaleX="114611" custScaleY="116807" custLinFactNeighborX="-900">
        <dgm:presLayoutVars>
          <dgm:chMax val="0"/>
          <dgm:chPref val="0"/>
        </dgm:presLayoutVars>
      </dgm:prSet>
      <dgm:spPr/>
    </dgm:pt>
    <dgm:pt modelId="{785133DE-F4D6-421B-9152-3DE4072A25E7}" type="pres">
      <dgm:prSet presAssocID="{033505B3-1935-4D3A-B52D-58CBE0D1F00D}" presName="sibTrans" presStyleCnt="0"/>
      <dgm:spPr/>
    </dgm:pt>
    <dgm:pt modelId="{99BBFE38-9189-42E9-AE25-421751C9410F}" type="pres">
      <dgm:prSet presAssocID="{832F823A-F86B-4C94-B313-D52054891195}" presName="compNode" presStyleCnt="0"/>
      <dgm:spPr/>
    </dgm:pt>
    <dgm:pt modelId="{1EA0BEE6-2264-4E5A-A6D8-EAAFFCD83DAF}" type="pres">
      <dgm:prSet presAssocID="{832F823A-F86B-4C94-B313-D52054891195}" presName="bgRect" presStyleLbl="bgShp" presStyleIdx="2" presStyleCnt="3" custLinFactNeighborX="-113"/>
      <dgm:spPr/>
    </dgm:pt>
    <dgm:pt modelId="{4CE3D866-9299-4211-B631-CAB688B66DB0}" type="pres">
      <dgm:prSet presAssocID="{832F823A-F86B-4C94-B313-D5205489119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rve"/>
        </a:ext>
      </dgm:extLst>
    </dgm:pt>
    <dgm:pt modelId="{CDDEDF26-4FAD-412A-BDB5-C8E9F65F42E9}" type="pres">
      <dgm:prSet presAssocID="{832F823A-F86B-4C94-B313-D52054891195}" presName="spaceRect" presStyleCnt="0"/>
      <dgm:spPr/>
    </dgm:pt>
    <dgm:pt modelId="{70061882-D834-444A-A6AC-EAFD39EA5D5E}" type="pres">
      <dgm:prSet presAssocID="{832F823A-F86B-4C94-B313-D52054891195}" presName="parTx" presStyleLbl="revTx" presStyleIdx="2" presStyleCnt="3" custScaleX="111462" custScaleY="103815" custLinFactNeighborX="-3000">
        <dgm:presLayoutVars>
          <dgm:chMax val="0"/>
          <dgm:chPref val="0"/>
        </dgm:presLayoutVars>
      </dgm:prSet>
      <dgm:spPr/>
    </dgm:pt>
  </dgm:ptLst>
  <dgm:cxnLst>
    <dgm:cxn modelId="{03DB493D-6C0F-4B05-93D5-E5519D67A512}" srcId="{D5DFC259-B37F-4CDD-AC0B-6D1F23EF2FAF}" destId="{832F823A-F86B-4C94-B313-D52054891195}" srcOrd="2" destOrd="0" parTransId="{FE5105E0-F8F2-4BFC-8CB5-17B4C3B58202}" sibTransId="{C35FD21B-3262-4360-8E3B-13F83FCAE852}"/>
    <dgm:cxn modelId="{D3EE4960-ED2A-49D3-A8F4-15CDEE32B22A}" type="presOf" srcId="{832F823A-F86B-4C94-B313-D52054891195}" destId="{70061882-D834-444A-A6AC-EAFD39EA5D5E}" srcOrd="0" destOrd="0" presId="urn:microsoft.com/office/officeart/2018/2/layout/IconVerticalSolidList"/>
    <dgm:cxn modelId="{D28E5048-5263-44E6-8824-8DFF044ADDE6}" srcId="{D5DFC259-B37F-4CDD-AC0B-6D1F23EF2FAF}" destId="{EC45366F-D319-4357-BA15-BFE22B0EC01D}" srcOrd="1" destOrd="0" parTransId="{2E89B7E7-FD6B-451D-811F-32D230D49DBF}" sibTransId="{033505B3-1935-4D3A-B52D-58CBE0D1F00D}"/>
    <dgm:cxn modelId="{0209C285-E21F-483C-B2E7-B9ADFD737A68}" type="presOf" srcId="{C44621AF-0AF9-4313-B5CA-6EFB53431EC2}" destId="{A739D72C-C4DA-4AD2-8627-C1F853536B91}" srcOrd="0" destOrd="0" presId="urn:microsoft.com/office/officeart/2018/2/layout/IconVerticalSolidList"/>
    <dgm:cxn modelId="{DFDCB2A6-F344-485E-8B1B-7D5FAB577E51}" srcId="{D5DFC259-B37F-4CDD-AC0B-6D1F23EF2FAF}" destId="{C44621AF-0AF9-4313-B5CA-6EFB53431EC2}" srcOrd="0" destOrd="0" parTransId="{840F6EF4-039B-4F33-95AF-C75D91BA6BBA}" sibTransId="{EBFCEA15-364E-44D8-B0D2-BBF4C82962DC}"/>
    <dgm:cxn modelId="{051165D5-9939-4216-8BA8-B481C906E3DC}" type="presOf" srcId="{EC45366F-D319-4357-BA15-BFE22B0EC01D}" destId="{2D8E7453-34FD-458E-BA82-46826D627852}" srcOrd="0" destOrd="0" presId="urn:microsoft.com/office/officeart/2018/2/layout/IconVerticalSolidList"/>
    <dgm:cxn modelId="{F3374EEE-E7E0-43DC-A739-FF3711CEA54D}" type="presOf" srcId="{D5DFC259-B37F-4CDD-AC0B-6D1F23EF2FAF}" destId="{61E39260-469F-46D8-8AC2-BA52120CB65E}" srcOrd="0" destOrd="0" presId="urn:microsoft.com/office/officeart/2018/2/layout/IconVerticalSolidList"/>
    <dgm:cxn modelId="{2D076795-1EAD-4E4D-8D46-B5B6400A2F77}" type="presParOf" srcId="{61E39260-469F-46D8-8AC2-BA52120CB65E}" destId="{41442771-283C-432C-A348-D42AB29793AB}" srcOrd="0" destOrd="0" presId="urn:microsoft.com/office/officeart/2018/2/layout/IconVerticalSolidList"/>
    <dgm:cxn modelId="{3AE2A826-FC9F-4107-BE04-85BBDAE47C75}" type="presParOf" srcId="{41442771-283C-432C-A348-D42AB29793AB}" destId="{079FA17D-C30A-403F-9A90-6DB2548D809F}" srcOrd="0" destOrd="0" presId="urn:microsoft.com/office/officeart/2018/2/layout/IconVerticalSolidList"/>
    <dgm:cxn modelId="{E5AB97D9-300B-4B6C-B590-DC2B06A9CF61}" type="presParOf" srcId="{41442771-283C-432C-A348-D42AB29793AB}" destId="{3A4D5283-E96A-4FD4-98F6-DB7FBDD08D81}" srcOrd="1" destOrd="0" presId="urn:microsoft.com/office/officeart/2018/2/layout/IconVerticalSolidList"/>
    <dgm:cxn modelId="{D01D8A0E-613F-4F48-825C-0FB7CDA4B6C7}" type="presParOf" srcId="{41442771-283C-432C-A348-D42AB29793AB}" destId="{8B85F4A2-B9B5-4366-9A98-6FCADB8E99CD}" srcOrd="2" destOrd="0" presId="urn:microsoft.com/office/officeart/2018/2/layout/IconVerticalSolidList"/>
    <dgm:cxn modelId="{C4A83CA8-264F-4AD1-815E-5D373F712040}" type="presParOf" srcId="{41442771-283C-432C-A348-D42AB29793AB}" destId="{A739D72C-C4DA-4AD2-8627-C1F853536B91}" srcOrd="3" destOrd="0" presId="urn:microsoft.com/office/officeart/2018/2/layout/IconVerticalSolidList"/>
    <dgm:cxn modelId="{D4FE7047-2D38-4966-A879-F6AAEFF4EA24}" type="presParOf" srcId="{61E39260-469F-46D8-8AC2-BA52120CB65E}" destId="{ABEBB56E-4A6B-4ACB-A86E-B0E0777B16CB}" srcOrd="1" destOrd="0" presId="urn:microsoft.com/office/officeart/2018/2/layout/IconVerticalSolidList"/>
    <dgm:cxn modelId="{00662A01-D7B1-4D23-AFD9-005F9EAD6791}" type="presParOf" srcId="{61E39260-469F-46D8-8AC2-BA52120CB65E}" destId="{0DE10FB5-F5F5-470C-8F94-A92797D33498}" srcOrd="2" destOrd="0" presId="urn:microsoft.com/office/officeart/2018/2/layout/IconVerticalSolidList"/>
    <dgm:cxn modelId="{140EF877-88BF-4A21-9C02-08AD650A77FF}" type="presParOf" srcId="{0DE10FB5-F5F5-470C-8F94-A92797D33498}" destId="{84384D2C-99D8-433D-9A64-3894B11A0A5B}" srcOrd="0" destOrd="0" presId="urn:microsoft.com/office/officeart/2018/2/layout/IconVerticalSolidList"/>
    <dgm:cxn modelId="{29D78B90-C112-4012-AA22-4A8D592E6C8F}" type="presParOf" srcId="{0DE10FB5-F5F5-470C-8F94-A92797D33498}" destId="{068952DB-63E3-4900-B2DE-AA583C4D23B5}" srcOrd="1" destOrd="0" presId="urn:microsoft.com/office/officeart/2018/2/layout/IconVerticalSolidList"/>
    <dgm:cxn modelId="{ED65C008-714C-49CD-B011-6CF79BC060BC}" type="presParOf" srcId="{0DE10FB5-F5F5-470C-8F94-A92797D33498}" destId="{1DADAFB1-3F54-47F0-BCA6-45DD5575E0E2}" srcOrd="2" destOrd="0" presId="urn:microsoft.com/office/officeart/2018/2/layout/IconVerticalSolidList"/>
    <dgm:cxn modelId="{D9DF8086-827D-4645-B3DD-571AFFA052CD}" type="presParOf" srcId="{0DE10FB5-F5F5-470C-8F94-A92797D33498}" destId="{2D8E7453-34FD-458E-BA82-46826D627852}" srcOrd="3" destOrd="0" presId="urn:microsoft.com/office/officeart/2018/2/layout/IconVerticalSolidList"/>
    <dgm:cxn modelId="{89D68E6F-7626-498C-AF4D-E6822AE7F3E5}" type="presParOf" srcId="{61E39260-469F-46D8-8AC2-BA52120CB65E}" destId="{785133DE-F4D6-421B-9152-3DE4072A25E7}" srcOrd="3" destOrd="0" presId="urn:microsoft.com/office/officeart/2018/2/layout/IconVerticalSolidList"/>
    <dgm:cxn modelId="{2E0BCA3F-5510-45FC-8B0F-B87690DDB5B3}" type="presParOf" srcId="{61E39260-469F-46D8-8AC2-BA52120CB65E}" destId="{99BBFE38-9189-42E9-AE25-421751C9410F}" srcOrd="4" destOrd="0" presId="urn:microsoft.com/office/officeart/2018/2/layout/IconVerticalSolidList"/>
    <dgm:cxn modelId="{5A7B5200-B627-4E94-B083-382B2EDE1263}" type="presParOf" srcId="{99BBFE38-9189-42E9-AE25-421751C9410F}" destId="{1EA0BEE6-2264-4E5A-A6D8-EAAFFCD83DAF}" srcOrd="0" destOrd="0" presId="urn:microsoft.com/office/officeart/2018/2/layout/IconVerticalSolidList"/>
    <dgm:cxn modelId="{31ADDC20-A668-411E-9F07-CD87C632920A}" type="presParOf" srcId="{99BBFE38-9189-42E9-AE25-421751C9410F}" destId="{4CE3D866-9299-4211-B631-CAB688B66DB0}" srcOrd="1" destOrd="0" presId="urn:microsoft.com/office/officeart/2018/2/layout/IconVerticalSolidList"/>
    <dgm:cxn modelId="{EAF850F8-1610-4018-A465-4D1AEE6B4104}" type="presParOf" srcId="{99BBFE38-9189-42E9-AE25-421751C9410F}" destId="{CDDEDF26-4FAD-412A-BDB5-C8E9F65F42E9}" srcOrd="2" destOrd="0" presId="urn:microsoft.com/office/officeart/2018/2/layout/IconVerticalSolidList"/>
    <dgm:cxn modelId="{63EC0B81-F327-4F6C-9A9E-B415A6E6598A}" type="presParOf" srcId="{99BBFE38-9189-42E9-AE25-421751C9410F}" destId="{70061882-D834-444A-A6AC-EAFD39EA5D5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5058506-AD79-46EA-B6C9-E19835DF607E}"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264C9CE0-A4FE-493C-957E-0B98671FCC0B}">
      <dgm:prSet/>
      <dgm:spPr/>
      <dgm:t>
        <a:bodyPr/>
        <a:lstStyle/>
        <a:p>
          <a:r>
            <a:rPr lang="es-ES_tradnl" dirty="0"/>
            <a:t>Es </a:t>
          </a:r>
          <a:r>
            <a:rPr lang="es-AR" dirty="0"/>
            <a:t>el conjunto de acciones que objetivan la evacuación rápida de las aguas pluviales y de los desechos industriales y domésticos</a:t>
          </a:r>
          <a:r>
            <a:rPr lang="es-ES_tradnl" dirty="0"/>
            <a:t> (</a:t>
          </a:r>
          <a:r>
            <a:rPr lang="es-AR" dirty="0"/>
            <a:t>concepción tradicional</a:t>
          </a:r>
          <a:r>
            <a:rPr lang="es-ES_tradnl" dirty="0"/>
            <a:t>).</a:t>
          </a:r>
          <a:endParaRPr lang="en-US" dirty="0"/>
        </a:p>
      </dgm:t>
    </dgm:pt>
    <dgm:pt modelId="{CAE8386C-0D41-4B3C-89E4-750F8D8A3040}" type="parTrans" cxnId="{DCFE938E-15E9-4F5A-8849-63F57A68F76B}">
      <dgm:prSet/>
      <dgm:spPr/>
      <dgm:t>
        <a:bodyPr/>
        <a:lstStyle/>
        <a:p>
          <a:endParaRPr lang="en-US"/>
        </a:p>
      </dgm:t>
    </dgm:pt>
    <dgm:pt modelId="{57870A30-EB30-4531-BEAC-BF35D11769B9}" type="sibTrans" cxnId="{DCFE938E-15E9-4F5A-8849-63F57A68F76B}">
      <dgm:prSet/>
      <dgm:spPr/>
      <dgm:t>
        <a:bodyPr/>
        <a:lstStyle/>
        <a:p>
          <a:endParaRPr lang="en-US"/>
        </a:p>
      </dgm:t>
    </dgm:pt>
    <dgm:pt modelId="{29E5C920-2682-4B99-A43A-B350EC8BBF69}">
      <dgm:prSet/>
      <dgm:spPr/>
      <dgm:t>
        <a:bodyPr/>
        <a:lstStyle/>
        <a:p>
          <a:r>
            <a:rPr lang="es-AR"/>
            <a:t>Visión mecanicista de la circulación de las aguas urbanas no es aceptable en una época donde a nivel mundial se priorizan las acciones de respeto hacia el medio ambiente. </a:t>
          </a:r>
          <a:endParaRPr lang="en-US"/>
        </a:p>
      </dgm:t>
    </dgm:pt>
    <dgm:pt modelId="{FAD66462-E5C2-46DC-8B29-21BED485E752}" type="parTrans" cxnId="{7E2C4E20-09DC-43A6-88F2-585AF6ECE8F7}">
      <dgm:prSet/>
      <dgm:spPr/>
      <dgm:t>
        <a:bodyPr/>
        <a:lstStyle/>
        <a:p>
          <a:endParaRPr lang="en-US"/>
        </a:p>
      </dgm:t>
    </dgm:pt>
    <dgm:pt modelId="{0DDE4DC6-4B7A-4E7D-B23B-F0C0824EDE2D}" type="sibTrans" cxnId="{7E2C4E20-09DC-43A6-88F2-585AF6ECE8F7}">
      <dgm:prSet/>
      <dgm:spPr/>
      <dgm:t>
        <a:bodyPr/>
        <a:lstStyle/>
        <a:p>
          <a:endParaRPr lang="en-US"/>
        </a:p>
      </dgm:t>
    </dgm:pt>
    <dgm:pt modelId="{9CFEF2FE-00A9-43A1-A61F-682198454C7E}">
      <dgm:prSet custT="1"/>
      <dgm:spPr/>
      <dgm:t>
        <a:bodyPr/>
        <a:lstStyle/>
        <a:p>
          <a:r>
            <a:rPr lang="es-ES_tradnl" sz="2000" b="1" dirty="0"/>
            <a:t>T</a:t>
          </a:r>
          <a:r>
            <a:rPr lang="es-AR" sz="2000" b="1" dirty="0"/>
            <a:t>res períodos esenciales</a:t>
          </a:r>
          <a:r>
            <a:rPr lang="es-ES_tradnl" sz="2000" b="1" dirty="0"/>
            <a:t>:</a:t>
          </a:r>
          <a:endParaRPr lang="en-US" sz="2000" b="1" dirty="0"/>
        </a:p>
      </dgm:t>
    </dgm:pt>
    <dgm:pt modelId="{733A7356-FF84-46F7-A1B5-3F72A6F5ABED}" type="parTrans" cxnId="{805FCEE7-5720-4097-BDFF-C32E2FEF17E0}">
      <dgm:prSet/>
      <dgm:spPr/>
      <dgm:t>
        <a:bodyPr/>
        <a:lstStyle/>
        <a:p>
          <a:endParaRPr lang="en-US"/>
        </a:p>
      </dgm:t>
    </dgm:pt>
    <dgm:pt modelId="{C6EB6F3F-D02C-401D-A00F-5E2AEFB4C77C}" type="sibTrans" cxnId="{805FCEE7-5720-4097-BDFF-C32E2FEF17E0}">
      <dgm:prSet/>
      <dgm:spPr/>
      <dgm:t>
        <a:bodyPr/>
        <a:lstStyle/>
        <a:p>
          <a:endParaRPr lang="en-US"/>
        </a:p>
      </dgm:t>
    </dgm:pt>
    <dgm:pt modelId="{DEDC3041-C752-45FC-8DC2-DF104FD309DD}">
      <dgm:prSet/>
      <dgm:spPr/>
      <dgm:t>
        <a:bodyPr/>
        <a:lstStyle/>
        <a:p>
          <a:r>
            <a:rPr lang="es-AR" dirty="0"/>
            <a:t>1- Inicial ligado al concepto sanitarista (“</a:t>
          </a:r>
          <a:r>
            <a:rPr lang="es-AR" dirty="0" err="1"/>
            <a:t>higienicista</a:t>
          </a:r>
          <a:r>
            <a:rPr lang="es-AR" dirty="0"/>
            <a:t>”) del drenaje de las ciudades;</a:t>
          </a:r>
          <a:endParaRPr lang="en-US" dirty="0"/>
        </a:p>
      </dgm:t>
    </dgm:pt>
    <dgm:pt modelId="{B30B3089-376B-43C4-9623-EEBFCA2833DA}" type="parTrans" cxnId="{AD0DB627-113E-490B-A38F-4CDAD6BE815A}">
      <dgm:prSet/>
      <dgm:spPr/>
      <dgm:t>
        <a:bodyPr/>
        <a:lstStyle/>
        <a:p>
          <a:endParaRPr lang="en-US"/>
        </a:p>
      </dgm:t>
    </dgm:pt>
    <dgm:pt modelId="{7FB31A0B-C6B8-448F-ACCA-0CC2DDBFE6A3}" type="sibTrans" cxnId="{AD0DB627-113E-490B-A38F-4CDAD6BE815A}">
      <dgm:prSet/>
      <dgm:spPr/>
      <dgm:t>
        <a:bodyPr/>
        <a:lstStyle/>
        <a:p>
          <a:endParaRPr lang="en-US"/>
        </a:p>
      </dgm:t>
    </dgm:pt>
    <dgm:pt modelId="{0CE57C85-1213-4789-809F-230A6376F152}">
      <dgm:prSet/>
      <dgm:spPr/>
      <dgm:t>
        <a:bodyPr/>
        <a:lstStyle/>
        <a:p>
          <a:r>
            <a:rPr lang="es-AR"/>
            <a:t>2- Transitorio </a:t>
          </a:r>
          <a:r>
            <a:rPr lang="es-ES_tradnl"/>
            <a:t>(</a:t>
          </a:r>
          <a:r>
            <a:rPr lang="es-AR"/>
            <a:t>racionalización del cálculo hidrológico hidráulico y la normalización de estudios y proyectos</a:t>
          </a:r>
          <a:r>
            <a:rPr lang="es-ES_tradnl"/>
            <a:t>)</a:t>
          </a:r>
          <a:r>
            <a:rPr lang="es-AR"/>
            <a:t>, y </a:t>
          </a:r>
          <a:endParaRPr lang="en-US"/>
        </a:p>
      </dgm:t>
    </dgm:pt>
    <dgm:pt modelId="{71156E04-1A3D-4B7D-94BA-690CC3784ED7}" type="parTrans" cxnId="{CC852296-039A-40D3-B1FE-A0E5FEE12261}">
      <dgm:prSet/>
      <dgm:spPr/>
      <dgm:t>
        <a:bodyPr/>
        <a:lstStyle/>
        <a:p>
          <a:endParaRPr lang="en-US"/>
        </a:p>
      </dgm:t>
    </dgm:pt>
    <dgm:pt modelId="{8351AF34-8B0E-4FF7-8B4D-4B9D12FA9111}" type="sibTrans" cxnId="{CC852296-039A-40D3-B1FE-A0E5FEE12261}">
      <dgm:prSet/>
      <dgm:spPr/>
      <dgm:t>
        <a:bodyPr/>
        <a:lstStyle/>
        <a:p>
          <a:endParaRPr lang="en-US"/>
        </a:p>
      </dgm:t>
    </dgm:pt>
    <dgm:pt modelId="{A0616D43-4871-4B5A-B89C-545188B10FD5}">
      <dgm:prSet/>
      <dgm:spPr/>
      <dgm:t>
        <a:bodyPr/>
        <a:lstStyle/>
        <a:p>
          <a:r>
            <a:rPr lang="es-AR"/>
            <a:t>3- Actual </a:t>
          </a:r>
          <a:r>
            <a:rPr lang="es-ES_tradnl"/>
            <a:t>(</a:t>
          </a:r>
          <a:r>
            <a:rPr lang="es-AR"/>
            <a:t>enfoque científico y ambientalista del drenaje urbano</a:t>
          </a:r>
          <a:r>
            <a:rPr lang="es-ES_tradnl"/>
            <a:t>)</a:t>
          </a:r>
          <a:r>
            <a:rPr lang="es-AR"/>
            <a:t>. </a:t>
          </a:r>
          <a:endParaRPr lang="en-US"/>
        </a:p>
      </dgm:t>
    </dgm:pt>
    <dgm:pt modelId="{AE2FA0AC-307F-4CBE-9E2C-BB49A86D6747}" type="parTrans" cxnId="{F12BCEE5-94D4-46C4-8B52-998EE80218F6}">
      <dgm:prSet/>
      <dgm:spPr/>
      <dgm:t>
        <a:bodyPr/>
        <a:lstStyle/>
        <a:p>
          <a:endParaRPr lang="en-US"/>
        </a:p>
      </dgm:t>
    </dgm:pt>
    <dgm:pt modelId="{C42E5FC8-0BF6-4882-875A-9778C6184344}" type="sibTrans" cxnId="{F12BCEE5-94D4-46C4-8B52-998EE80218F6}">
      <dgm:prSet/>
      <dgm:spPr/>
      <dgm:t>
        <a:bodyPr/>
        <a:lstStyle/>
        <a:p>
          <a:endParaRPr lang="en-US"/>
        </a:p>
      </dgm:t>
    </dgm:pt>
    <dgm:pt modelId="{F221C43D-7E0F-4BD1-AE79-CBFD927EA2BA}" type="pres">
      <dgm:prSet presAssocID="{15058506-AD79-46EA-B6C9-E19835DF607E}" presName="linear" presStyleCnt="0">
        <dgm:presLayoutVars>
          <dgm:animLvl val="lvl"/>
          <dgm:resizeHandles val="exact"/>
        </dgm:presLayoutVars>
      </dgm:prSet>
      <dgm:spPr/>
    </dgm:pt>
    <dgm:pt modelId="{DF7B27BF-C178-486F-B105-33253FB9FF5E}" type="pres">
      <dgm:prSet presAssocID="{264C9CE0-A4FE-493C-957E-0B98671FCC0B}" presName="parentText" presStyleLbl="node1" presStyleIdx="0" presStyleCnt="6">
        <dgm:presLayoutVars>
          <dgm:chMax val="0"/>
          <dgm:bulletEnabled val="1"/>
        </dgm:presLayoutVars>
      </dgm:prSet>
      <dgm:spPr/>
    </dgm:pt>
    <dgm:pt modelId="{FE1E8368-A0A7-4335-B422-6789B4167555}" type="pres">
      <dgm:prSet presAssocID="{57870A30-EB30-4531-BEAC-BF35D11769B9}" presName="spacer" presStyleCnt="0"/>
      <dgm:spPr/>
    </dgm:pt>
    <dgm:pt modelId="{BA977EA3-F677-40FD-ACC3-8DF127C29CA0}" type="pres">
      <dgm:prSet presAssocID="{29E5C920-2682-4B99-A43A-B350EC8BBF69}" presName="parentText" presStyleLbl="node1" presStyleIdx="1" presStyleCnt="6">
        <dgm:presLayoutVars>
          <dgm:chMax val="0"/>
          <dgm:bulletEnabled val="1"/>
        </dgm:presLayoutVars>
      </dgm:prSet>
      <dgm:spPr/>
    </dgm:pt>
    <dgm:pt modelId="{FAE52B92-D55C-4708-A817-E420AFFF1688}" type="pres">
      <dgm:prSet presAssocID="{0DDE4DC6-4B7A-4E7D-B23B-F0C0824EDE2D}" presName="spacer" presStyleCnt="0"/>
      <dgm:spPr/>
    </dgm:pt>
    <dgm:pt modelId="{9FC018DA-5D82-4593-8D8B-DB3C7A12AB03}" type="pres">
      <dgm:prSet presAssocID="{9CFEF2FE-00A9-43A1-A61F-682198454C7E}" presName="parentText" presStyleLbl="node1" presStyleIdx="2" presStyleCnt="6">
        <dgm:presLayoutVars>
          <dgm:chMax val="0"/>
          <dgm:bulletEnabled val="1"/>
        </dgm:presLayoutVars>
      </dgm:prSet>
      <dgm:spPr/>
    </dgm:pt>
    <dgm:pt modelId="{38AAFCC9-6F42-43DC-91FD-154A0E2053E4}" type="pres">
      <dgm:prSet presAssocID="{C6EB6F3F-D02C-401D-A00F-5E2AEFB4C77C}" presName="spacer" presStyleCnt="0"/>
      <dgm:spPr/>
    </dgm:pt>
    <dgm:pt modelId="{9BC56F72-5419-445F-B796-E3F064EE0224}" type="pres">
      <dgm:prSet presAssocID="{DEDC3041-C752-45FC-8DC2-DF104FD309DD}" presName="parentText" presStyleLbl="node1" presStyleIdx="3" presStyleCnt="6">
        <dgm:presLayoutVars>
          <dgm:chMax val="0"/>
          <dgm:bulletEnabled val="1"/>
        </dgm:presLayoutVars>
      </dgm:prSet>
      <dgm:spPr/>
    </dgm:pt>
    <dgm:pt modelId="{D91D762C-ABBD-4BD2-91DA-845FB65D7001}" type="pres">
      <dgm:prSet presAssocID="{7FB31A0B-C6B8-448F-ACCA-0CC2DDBFE6A3}" presName="spacer" presStyleCnt="0"/>
      <dgm:spPr/>
    </dgm:pt>
    <dgm:pt modelId="{FB02A452-B806-4C3D-82C2-68A6B8A01EA8}" type="pres">
      <dgm:prSet presAssocID="{0CE57C85-1213-4789-809F-230A6376F152}" presName="parentText" presStyleLbl="node1" presStyleIdx="4" presStyleCnt="6">
        <dgm:presLayoutVars>
          <dgm:chMax val="0"/>
          <dgm:bulletEnabled val="1"/>
        </dgm:presLayoutVars>
      </dgm:prSet>
      <dgm:spPr/>
    </dgm:pt>
    <dgm:pt modelId="{C7E5C710-EFED-4DF5-8374-740FA8B930B9}" type="pres">
      <dgm:prSet presAssocID="{8351AF34-8B0E-4FF7-8B4D-4B9D12FA9111}" presName="spacer" presStyleCnt="0"/>
      <dgm:spPr/>
    </dgm:pt>
    <dgm:pt modelId="{4BDCACA9-A8F9-412E-9CD9-DDAD97ED0F32}" type="pres">
      <dgm:prSet presAssocID="{A0616D43-4871-4B5A-B89C-545188B10FD5}" presName="parentText" presStyleLbl="node1" presStyleIdx="5" presStyleCnt="6">
        <dgm:presLayoutVars>
          <dgm:chMax val="0"/>
          <dgm:bulletEnabled val="1"/>
        </dgm:presLayoutVars>
      </dgm:prSet>
      <dgm:spPr/>
    </dgm:pt>
  </dgm:ptLst>
  <dgm:cxnLst>
    <dgm:cxn modelId="{7E2C4E20-09DC-43A6-88F2-585AF6ECE8F7}" srcId="{15058506-AD79-46EA-B6C9-E19835DF607E}" destId="{29E5C920-2682-4B99-A43A-B350EC8BBF69}" srcOrd="1" destOrd="0" parTransId="{FAD66462-E5C2-46DC-8B29-21BED485E752}" sibTransId="{0DDE4DC6-4B7A-4E7D-B23B-F0C0824EDE2D}"/>
    <dgm:cxn modelId="{AD0DB627-113E-490B-A38F-4CDAD6BE815A}" srcId="{15058506-AD79-46EA-B6C9-E19835DF607E}" destId="{DEDC3041-C752-45FC-8DC2-DF104FD309DD}" srcOrd="3" destOrd="0" parTransId="{B30B3089-376B-43C4-9623-EEBFCA2833DA}" sibTransId="{7FB31A0B-C6B8-448F-ACCA-0CC2DDBFE6A3}"/>
    <dgm:cxn modelId="{165DEC2A-6063-47FB-A676-291EA9863BDB}" type="presOf" srcId="{264C9CE0-A4FE-493C-957E-0B98671FCC0B}" destId="{DF7B27BF-C178-486F-B105-33253FB9FF5E}" srcOrd="0" destOrd="0" presId="urn:microsoft.com/office/officeart/2005/8/layout/vList2"/>
    <dgm:cxn modelId="{81983044-6801-4BAB-9DE4-873EED55A19A}" type="presOf" srcId="{0CE57C85-1213-4789-809F-230A6376F152}" destId="{FB02A452-B806-4C3D-82C2-68A6B8A01EA8}" srcOrd="0" destOrd="0" presId="urn:microsoft.com/office/officeart/2005/8/layout/vList2"/>
    <dgm:cxn modelId="{5FD09D4A-73D7-4EAB-A56F-2F3B5D0FAD9C}" type="presOf" srcId="{A0616D43-4871-4B5A-B89C-545188B10FD5}" destId="{4BDCACA9-A8F9-412E-9CD9-DDAD97ED0F32}" srcOrd="0" destOrd="0" presId="urn:microsoft.com/office/officeart/2005/8/layout/vList2"/>
    <dgm:cxn modelId="{94D9144D-F1C3-4702-8FAC-29D841F3B488}" type="presOf" srcId="{15058506-AD79-46EA-B6C9-E19835DF607E}" destId="{F221C43D-7E0F-4BD1-AE79-CBFD927EA2BA}" srcOrd="0" destOrd="0" presId="urn:microsoft.com/office/officeart/2005/8/layout/vList2"/>
    <dgm:cxn modelId="{DCFE938E-15E9-4F5A-8849-63F57A68F76B}" srcId="{15058506-AD79-46EA-B6C9-E19835DF607E}" destId="{264C9CE0-A4FE-493C-957E-0B98671FCC0B}" srcOrd="0" destOrd="0" parTransId="{CAE8386C-0D41-4B3C-89E4-750F8D8A3040}" sibTransId="{57870A30-EB30-4531-BEAC-BF35D11769B9}"/>
    <dgm:cxn modelId="{CC852296-039A-40D3-B1FE-A0E5FEE12261}" srcId="{15058506-AD79-46EA-B6C9-E19835DF607E}" destId="{0CE57C85-1213-4789-809F-230A6376F152}" srcOrd="4" destOrd="0" parTransId="{71156E04-1A3D-4B7D-94BA-690CC3784ED7}" sibTransId="{8351AF34-8B0E-4FF7-8B4D-4B9D12FA9111}"/>
    <dgm:cxn modelId="{27B8A9A1-F13A-4801-AA4C-82B514D3B31B}" type="presOf" srcId="{9CFEF2FE-00A9-43A1-A61F-682198454C7E}" destId="{9FC018DA-5D82-4593-8D8B-DB3C7A12AB03}" srcOrd="0" destOrd="0" presId="urn:microsoft.com/office/officeart/2005/8/layout/vList2"/>
    <dgm:cxn modelId="{CCA72FA7-A325-4DEB-B5E7-EA3C5D56BEB3}" type="presOf" srcId="{DEDC3041-C752-45FC-8DC2-DF104FD309DD}" destId="{9BC56F72-5419-445F-B796-E3F064EE0224}" srcOrd="0" destOrd="0" presId="urn:microsoft.com/office/officeart/2005/8/layout/vList2"/>
    <dgm:cxn modelId="{90639CB8-3932-46A7-8DEC-3F1882966603}" type="presOf" srcId="{29E5C920-2682-4B99-A43A-B350EC8BBF69}" destId="{BA977EA3-F677-40FD-ACC3-8DF127C29CA0}" srcOrd="0" destOrd="0" presId="urn:microsoft.com/office/officeart/2005/8/layout/vList2"/>
    <dgm:cxn modelId="{F12BCEE5-94D4-46C4-8B52-998EE80218F6}" srcId="{15058506-AD79-46EA-B6C9-E19835DF607E}" destId="{A0616D43-4871-4B5A-B89C-545188B10FD5}" srcOrd="5" destOrd="0" parTransId="{AE2FA0AC-307F-4CBE-9E2C-BB49A86D6747}" sibTransId="{C42E5FC8-0BF6-4882-875A-9778C6184344}"/>
    <dgm:cxn modelId="{805FCEE7-5720-4097-BDFF-C32E2FEF17E0}" srcId="{15058506-AD79-46EA-B6C9-E19835DF607E}" destId="{9CFEF2FE-00A9-43A1-A61F-682198454C7E}" srcOrd="2" destOrd="0" parTransId="{733A7356-FF84-46F7-A1B5-3F72A6F5ABED}" sibTransId="{C6EB6F3F-D02C-401D-A00F-5E2AEFB4C77C}"/>
    <dgm:cxn modelId="{AFC5C85C-E2EA-4BA6-81AC-ED16C21A8895}" type="presParOf" srcId="{F221C43D-7E0F-4BD1-AE79-CBFD927EA2BA}" destId="{DF7B27BF-C178-486F-B105-33253FB9FF5E}" srcOrd="0" destOrd="0" presId="urn:microsoft.com/office/officeart/2005/8/layout/vList2"/>
    <dgm:cxn modelId="{EA6F3EE4-C18E-403D-9B44-79112D3F02C1}" type="presParOf" srcId="{F221C43D-7E0F-4BD1-AE79-CBFD927EA2BA}" destId="{FE1E8368-A0A7-4335-B422-6789B4167555}" srcOrd="1" destOrd="0" presId="urn:microsoft.com/office/officeart/2005/8/layout/vList2"/>
    <dgm:cxn modelId="{CFD9F069-27A2-43D4-835A-6DD33CCFDD3D}" type="presParOf" srcId="{F221C43D-7E0F-4BD1-AE79-CBFD927EA2BA}" destId="{BA977EA3-F677-40FD-ACC3-8DF127C29CA0}" srcOrd="2" destOrd="0" presId="urn:microsoft.com/office/officeart/2005/8/layout/vList2"/>
    <dgm:cxn modelId="{2C769D59-DC2A-419E-91E9-C483181FB611}" type="presParOf" srcId="{F221C43D-7E0F-4BD1-AE79-CBFD927EA2BA}" destId="{FAE52B92-D55C-4708-A817-E420AFFF1688}" srcOrd="3" destOrd="0" presId="urn:microsoft.com/office/officeart/2005/8/layout/vList2"/>
    <dgm:cxn modelId="{53B5C6F3-0563-459F-B897-F2EED8B81F33}" type="presParOf" srcId="{F221C43D-7E0F-4BD1-AE79-CBFD927EA2BA}" destId="{9FC018DA-5D82-4593-8D8B-DB3C7A12AB03}" srcOrd="4" destOrd="0" presId="urn:microsoft.com/office/officeart/2005/8/layout/vList2"/>
    <dgm:cxn modelId="{24524FAC-12E6-4BFC-84F3-286DE086763E}" type="presParOf" srcId="{F221C43D-7E0F-4BD1-AE79-CBFD927EA2BA}" destId="{38AAFCC9-6F42-43DC-91FD-154A0E2053E4}" srcOrd="5" destOrd="0" presId="urn:microsoft.com/office/officeart/2005/8/layout/vList2"/>
    <dgm:cxn modelId="{80DEAF78-A9BA-4125-B0BF-1E80A54170BB}" type="presParOf" srcId="{F221C43D-7E0F-4BD1-AE79-CBFD927EA2BA}" destId="{9BC56F72-5419-445F-B796-E3F064EE0224}" srcOrd="6" destOrd="0" presId="urn:microsoft.com/office/officeart/2005/8/layout/vList2"/>
    <dgm:cxn modelId="{7F4B05F3-C4B0-48E1-9817-B74A6BAEC6F9}" type="presParOf" srcId="{F221C43D-7E0F-4BD1-AE79-CBFD927EA2BA}" destId="{D91D762C-ABBD-4BD2-91DA-845FB65D7001}" srcOrd="7" destOrd="0" presId="urn:microsoft.com/office/officeart/2005/8/layout/vList2"/>
    <dgm:cxn modelId="{CE123FC1-F615-41EE-9D28-0181206550C6}" type="presParOf" srcId="{F221C43D-7E0F-4BD1-AE79-CBFD927EA2BA}" destId="{FB02A452-B806-4C3D-82C2-68A6B8A01EA8}" srcOrd="8" destOrd="0" presId="urn:microsoft.com/office/officeart/2005/8/layout/vList2"/>
    <dgm:cxn modelId="{31C19541-7ECF-486C-AF0B-9CC276727796}" type="presParOf" srcId="{F221C43D-7E0F-4BD1-AE79-CBFD927EA2BA}" destId="{C7E5C710-EFED-4DF5-8374-740FA8B930B9}" srcOrd="9" destOrd="0" presId="urn:microsoft.com/office/officeart/2005/8/layout/vList2"/>
    <dgm:cxn modelId="{FF8057E5-8833-4941-82D6-39A6FF6E7983}" type="presParOf" srcId="{F221C43D-7E0F-4BD1-AE79-CBFD927EA2BA}" destId="{4BDCACA9-A8F9-412E-9CD9-DDAD97ED0F3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732100E-363B-462F-B18C-2EB39E6427C9}" type="doc">
      <dgm:prSet loTypeId="urn:microsoft.com/office/officeart/2005/8/layout/orgChart1" loCatId="hierarchy" qsTypeId="urn:microsoft.com/office/officeart/2005/8/quickstyle/simple1" qsCatId="simple" csTypeId="urn:microsoft.com/office/officeart/2005/8/colors/accent1_2" csCatId="accent1" phldr="1"/>
      <dgm:spPr/>
    </dgm:pt>
    <dgm:pt modelId="{6EC191BC-1FF0-42FD-A339-BE1A4579620E}">
      <dgm:prSet/>
      <dgm:spPr>
        <a:noFill/>
        <a:ln>
          <a:solidFill>
            <a:schemeClr val="tx1"/>
          </a:solidFill>
        </a:ln>
      </dgm:spPr>
      <dgm:t>
        <a:bodyPr/>
        <a:lstStyle/>
        <a:p>
          <a:pPr marL="0" marR="0" lvl="0" indent="0" algn="ctr" defTabSz="914400" rtl="0" eaLnBrk="1" fontAlgn="base" latinLnBrk="0" hangingPunct="1">
            <a:lnSpc>
              <a:spcPct val="95000"/>
            </a:lnSpc>
            <a:spcBef>
              <a:spcPct val="0"/>
            </a:spcBef>
            <a:spcAft>
              <a:spcPct val="0"/>
            </a:spcAft>
            <a:buClr>
              <a:schemeClr val="bg1"/>
            </a:buClr>
            <a:buSzPct val="100000"/>
            <a:buFont typeface="Times New Roman" panose="02020603050405020304" pitchFamily="18" charset="0"/>
            <a:buNone/>
            <a:tabLst/>
          </a:pPr>
          <a:r>
            <a:rPr kumimoji="0" lang="es-ES" altLang="en-US" b="1" i="0" u="none" strike="noStrike" cap="none" normalizeH="0" baseline="0" dirty="0">
              <a:ln>
                <a:noFill/>
              </a:ln>
              <a:solidFill>
                <a:srgbClr val="541A3B"/>
              </a:solidFill>
              <a:effectLst/>
              <a:latin typeface="Times New Roman" panose="02020603050405020304" pitchFamily="18" charset="0"/>
              <a:ea typeface="MS Gothic" panose="020B0609070205080204" pitchFamily="49" charset="-128"/>
              <a:cs typeface="Arial" panose="020B0604020202020204" pitchFamily="34" charset="0"/>
            </a:rPr>
            <a:t>DIRECCI</a:t>
          </a:r>
          <a:r>
            <a:rPr kumimoji="0" lang="es-ES" altLang="en-US" b="1" i="0" u="none" strike="noStrike" cap="none" normalizeH="0" baseline="0" dirty="0">
              <a:ln>
                <a:noFill/>
              </a:ln>
              <a:solidFill>
                <a:srgbClr val="541A3B"/>
              </a:solidFill>
              <a:effectLst/>
              <a:latin typeface="Arial" panose="020B0604020202020204" pitchFamily="34" charset="0"/>
              <a:ea typeface="MS Gothic" panose="020B0609070205080204" pitchFamily="49" charset="-128"/>
              <a:cs typeface="Arial" panose="020B0604020202020204" pitchFamily="34" charset="0"/>
            </a:rPr>
            <a:t>Ó</a:t>
          </a:r>
          <a:r>
            <a:rPr kumimoji="0" lang="es-ES" altLang="en-US" b="1" i="0" u="none" strike="noStrike" cap="none" normalizeH="0" baseline="0" dirty="0">
              <a:ln>
                <a:noFill/>
              </a:ln>
              <a:solidFill>
                <a:srgbClr val="541A3B"/>
              </a:solidFill>
              <a:effectLst/>
              <a:latin typeface="Times New Roman" panose="02020603050405020304" pitchFamily="18" charset="0"/>
              <a:ea typeface="MS Gothic" panose="020B0609070205080204" pitchFamily="49" charset="-128"/>
              <a:cs typeface="Arial" panose="020B0604020202020204" pitchFamily="34" charset="0"/>
            </a:rPr>
            <a:t>N GENERAL</a:t>
          </a:r>
        </a:p>
      </dgm:t>
    </dgm:pt>
    <dgm:pt modelId="{3FE0A337-786F-4D62-A3D9-B28176772C58}" type="parTrans" cxnId="{95CE94EC-FE34-4B21-A033-4915A715B6E2}">
      <dgm:prSet/>
      <dgm:spPr/>
      <dgm:t>
        <a:bodyPr/>
        <a:lstStyle/>
        <a:p>
          <a:endParaRPr lang="en-US"/>
        </a:p>
      </dgm:t>
    </dgm:pt>
    <dgm:pt modelId="{34F8319B-54EB-438E-85E1-42127218E49F}" type="sibTrans" cxnId="{95CE94EC-FE34-4B21-A033-4915A715B6E2}">
      <dgm:prSet/>
      <dgm:spPr/>
      <dgm:t>
        <a:bodyPr/>
        <a:lstStyle/>
        <a:p>
          <a:endParaRPr lang="en-US"/>
        </a:p>
      </dgm:t>
    </dgm:pt>
    <dgm:pt modelId="{B4F09F00-4666-4AA8-98BC-FF3E167FD5D2}" type="asst">
      <dgm:prSet/>
      <dgm:spPr>
        <a:noFill/>
        <a:ln>
          <a:solidFill>
            <a:schemeClr val="tx1"/>
          </a:solidFill>
        </a:ln>
      </dgm:spPr>
      <dgm:t>
        <a:bodyPr/>
        <a:lstStyle/>
        <a:p>
          <a:pPr marL="0" marR="0" lvl="0" indent="0" algn="ctr" defTabSz="914400" rtl="0" eaLnBrk="1" fontAlgn="base" latinLnBrk="0" hangingPunct="1">
            <a:lnSpc>
              <a:spcPct val="95000"/>
            </a:lnSpc>
            <a:spcBef>
              <a:spcPct val="0"/>
            </a:spcBef>
            <a:spcAft>
              <a:spcPct val="0"/>
            </a:spcAft>
            <a:buClr>
              <a:schemeClr val="bg1"/>
            </a:buClr>
            <a:buSzPct val="100000"/>
            <a:buFont typeface="Times New Roman" panose="02020603050405020304" pitchFamily="18" charset="0"/>
            <a:buNone/>
            <a:tabLst/>
          </a:pPr>
          <a:r>
            <a:rPr kumimoji="0" lang="es-ES" altLang="en-US" b="1" i="0" u="none" strike="noStrike" cap="none" normalizeH="0" baseline="0">
              <a:ln>
                <a:noFill/>
              </a:ln>
              <a:solidFill>
                <a:srgbClr val="541A3B"/>
              </a:solidFill>
              <a:effectLst/>
              <a:latin typeface="Times New Roman" panose="02020603050405020304" pitchFamily="18" charset="0"/>
              <a:ea typeface="MS Gothic" panose="020B0609070205080204" pitchFamily="49" charset="-128"/>
              <a:cs typeface="Arial" panose="020B0604020202020204" pitchFamily="34" charset="0"/>
            </a:rPr>
            <a:t>MARKETING</a:t>
          </a:r>
        </a:p>
      </dgm:t>
    </dgm:pt>
    <dgm:pt modelId="{7240C962-9F5D-4820-A917-71ABA68836D8}" type="parTrans" cxnId="{E25A1459-0342-4AE8-A790-C48EF9A999D7}">
      <dgm:prSet/>
      <dgm:spPr/>
      <dgm:t>
        <a:bodyPr/>
        <a:lstStyle/>
        <a:p>
          <a:endParaRPr lang="en-US"/>
        </a:p>
      </dgm:t>
    </dgm:pt>
    <dgm:pt modelId="{43B17337-18EE-4B7B-A459-9DC8B5A0DC88}" type="sibTrans" cxnId="{E25A1459-0342-4AE8-A790-C48EF9A999D7}">
      <dgm:prSet/>
      <dgm:spPr/>
      <dgm:t>
        <a:bodyPr/>
        <a:lstStyle/>
        <a:p>
          <a:endParaRPr lang="en-US"/>
        </a:p>
      </dgm:t>
    </dgm:pt>
    <dgm:pt modelId="{D70C0438-D012-4524-8B46-11C494A6C38D}" type="asst">
      <dgm:prSet/>
      <dgm:spPr>
        <a:noFill/>
        <a:ln>
          <a:solidFill>
            <a:schemeClr val="tx1"/>
          </a:solidFill>
        </a:ln>
      </dgm:spPr>
      <dgm:t>
        <a:bodyPr/>
        <a:lstStyle/>
        <a:p>
          <a:pPr marL="0" marR="0" lvl="0" indent="0" algn="ctr" defTabSz="914400" rtl="0" eaLnBrk="1" fontAlgn="base" latinLnBrk="0" hangingPunct="1">
            <a:lnSpc>
              <a:spcPct val="95000"/>
            </a:lnSpc>
            <a:spcBef>
              <a:spcPct val="0"/>
            </a:spcBef>
            <a:spcAft>
              <a:spcPct val="0"/>
            </a:spcAft>
            <a:buClr>
              <a:schemeClr val="bg1"/>
            </a:buClr>
            <a:buSzPct val="100000"/>
            <a:buFont typeface="Times New Roman" panose="02020603050405020304" pitchFamily="18" charset="0"/>
            <a:buNone/>
            <a:tabLst/>
          </a:pPr>
          <a:r>
            <a:rPr kumimoji="0" lang="es-ES" altLang="en-US" b="1" i="0" u="none" strike="noStrike" cap="none" normalizeH="0" baseline="0">
              <a:ln>
                <a:noFill/>
              </a:ln>
              <a:solidFill>
                <a:srgbClr val="541A3B"/>
              </a:solidFill>
              <a:effectLst/>
              <a:latin typeface="Times New Roman" panose="02020603050405020304" pitchFamily="18" charset="0"/>
              <a:ea typeface="MS Gothic" panose="020B0609070205080204" pitchFamily="49" charset="-128"/>
              <a:cs typeface="Arial" panose="020B0604020202020204" pitchFamily="34" charset="0"/>
            </a:rPr>
            <a:t>FINANCIERO</a:t>
          </a:r>
        </a:p>
      </dgm:t>
    </dgm:pt>
    <dgm:pt modelId="{571B0801-427D-4859-8E37-19322883A790}" type="parTrans" cxnId="{ED62E989-05D6-4E96-93C3-AE837A9AEA41}">
      <dgm:prSet/>
      <dgm:spPr/>
      <dgm:t>
        <a:bodyPr/>
        <a:lstStyle/>
        <a:p>
          <a:endParaRPr lang="en-US"/>
        </a:p>
      </dgm:t>
    </dgm:pt>
    <dgm:pt modelId="{B26F907C-CE51-4C6D-A626-2B88FCE94CFB}" type="sibTrans" cxnId="{ED62E989-05D6-4E96-93C3-AE837A9AEA41}">
      <dgm:prSet/>
      <dgm:spPr/>
      <dgm:t>
        <a:bodyPr/>
        <a:lstStyle/>
        <a:p>
          <a:endParaRPr lang="en-US"/>
        </a:p>
      </dgm:t>
    </dgm:pt>
    <dgm:pt modelId="{1E70DF21-2F8D-4A02-9467-12888C7A9976}">
      <dgm:prSet/>
      <dgm:spPr>
        <a:noFill/>
        <a:ln>
          <a:solidFill>
            <a:schemeClr val="tx1"/>
          </a:solidFill>
        </a:ln>
      </dgm:spPr>
      <dgm:t>
        <a:bodyPr/>
        <a:lstStyle/>
        <a:p>
          <a:pPr marL="0" marR="0" lvl="0" indent="0" algn="ctr" defTabSz="914400" rtl="0" eaLnBrk="1" fontAlgn="base" latinLnBrk="0" hangingPunct="1">
            <a:lnSpc>
              <a:spcPct val="95000"/>
            </a:lnSpc>
            <a:spcBef>
              <a:spcPct val="0"/>
            </a:spcBef>
            <a:spcAft>
              <a:spcPct val="0"/>
            </a:spcAft>
            <a:buClr>
              <a:schemeClr val="bg1"/>
            </a:buClr>
            <a:buSzPct val="100000"/>
            <a:buFont typeface="Times New Roman" panose="02020603050405020304" pitchFamily="18" charset="0"/>
            <a:buNone/>
            <a:tabLst/>
          </a:pPr>
          <a:r>
            <a:rPr kumimoji="0" lang="es-ES" altLang="en-US" b="1" i="0" u="none" strike="noStrike" cap="none" normalizeH="0" baseline="0">
              <a:ln>
                <a:noFill/>
              </a:ln>
              <a:solidFill>
                <a:srgbClr val="541A3B"/>
              </a:solidFill>
              <a:effectLst/>
              <a:latin typeface="Times New Roman" panose="02020603050405020304" pitchFamily="18" charset="0"/>
              <a:ea typeface="MS Gothic" panose="020B0609070205080204" pitchFamily="49" charset="-128"/>
              <a:cs typeface="Arial" panose="020B0604020202020204" pitchFamily="34" charset="0"/>
            </a:rPr>
            <a:t>D. ALIMENTACI</a:t>
          </a:r>
          <a:r>
            <a:rPr kumimoji="0" lang="es-ES" altLang="en-US" b="1" i="0" u="none" strike="noStrike" cap="none" normalizeH="0" baseline="0">
              <a:ln>
                <a:noFill/>
              </a:ln>
              <a:solidFill>
                <a:srgbClr val="541A3B"/>
              </a:solidFill>
              <a:effectLst/>
              <a:latin typeface="Arial" panose="020B0604020202020204" pitchFamily="34" charset="0"/>
              <a:ea typeface="MS Gothic" panose="020B0609070205080204" pitchFamily="49" charset="-128"/>
              <a:cs typeface="Arial" panose="020B0604020202020204" pitchFamily="34" charset="0"/>
            </a:rPr>
            <a:t>Ó</a:t>
          </a:r>
          <a:r>
            <a:rPr kumimoji="0" lang="es-ES" altLang="en-US" b="1" i="0" u="none" strike="noStrike" cap="none" normalizeH="0" baseline="0">
              <a:ln>
                <a:noFill/>
              </a:ln>
              <a:solidFill>
                <a:srgbClr val="541A3B"/>
              </a:solidFill>
              <a:effectLst/>
              <a:latin typeface="Times New Roman" panose="02020603050405020304" pitchFamily="18" charset="0"/>
              <a:ea typeface="MS Gothic" panose="020B0609070205080204" pitchFamily="49" charset="-128"/>
              <a:cs typeface="Arial" panose="020B0604020202020204" pitchFamily="34" charset="0"/>
            </a:rPr>
            <a:t>N</a:t>
          </a:r>
        </a:p>
      </dgm:t>
    </dgm:pt>
    <dgm:pt modelId="{9BDA4BA3-DD9B-411E-B0D8-B8E85A508939}" type="parTrans" cxnId="{81C8BF7A-9B32-4E81-8D27-5F3F2E635E9B}">
      <dgm:prSet/>
      <dgm:spPr/>
      <dgm:t>
        <a:bodyPr/>
        <a:lstStyle/>
        <a:p>
          <a:endParaRPr lang="en-US"/>
        </a:p>
      </dgm:t>
    </dgm:pt>
    <dgm:pt modelId="{73EEFB29-506D-4A02-AA8B-039E902E35B7}" type="sibTrans" cxnId="{81C8BF7A-9B32-4E81-8D27-5F3F2E635E9B}">
      <dgm:prSet/>
      <dgm:spPr/>
      <dgm:t>
        <a:bodyPr/>
        <a:lstStyle/>
        <a:p>
          <a:endParaRPr lang="en-US"/>
        </a:p>
      </dgm:t>
    </dgm:pt>
    <dgm:pt modelId="{E45B37A8-7F0B-441E-97C6-F3E01D37E0CD}">
      <dgm:prSet/>
      <dgm:spPr>
        <a:noFill/>
        <a:ln>
          <a:solidFill>
            <a:schemeClr val="tx1"/>
          </a:solidFill>
        </a:ln>
      </dgm:spPr>
      <dgm:t>
        <a:bodyPr/>
        <a:lstStyle/>
        <a:p>
          <a:pPr marL="0" marR="0" lvl="0" indent="0" algn="ctr" defTabSz="914400" rtl="0" eaLnBrk="1" fontAlgn="base" latinLnBrk="0" hangingPunct="1">
            <a:lnSpc>
              <a:spcPct val="95000"/>
            </a:lnSpc>
            <a:spcBef>
              <a:spcPct val="0"/>
            </a:spcBef>
            <a:spcAft>
              <a:spcPct val="0"/>
            </a:spcAft>
            <a:buClr>
              <a:schemeClr val="bg1"/>
            </a:buClr>
            <a:buSzPct val="100000"/>
            <a:buFont typeface="Times New Roman" panose="02020603050405020304" pitchFamily="18" charset="0"/>
            <a:buNone/>
            <a:tabLst/>
          </a:pPr>
          <a:r>
            <a:rPr kumimoji="0" lang="es-ES" altLang="en-US" b="1" i="0" u="none" strike="noStrike" cap="none" normalizeH="0" baseline="0">
              <a:ln>
                <a:noFill/>
              </a:ln>
              <a:solidFill>
                <a:srgbClr val="541A3B"/>
              </a:solidFill>
              <a:effectLst/>
              <a:latin typeface="Times New Roman" panose="02020603050405020304" pitchFamily="18" charset="0"/>
              <a:ea typeface="MS Gothic" panose="020B0609070205080204" pitchFamily="49" charset="-128"/>
              <a:cs typeface="Arial" panose="020B0604020202020204" pitchFamily="34" charset="0"/>
            </a:rPr>
            <a:t>D. CUIDADO HOGAR</a:t>
          </a:r>
        </a:p>
      </dgm:t>
    </dgm:pt>
    <dgm:pt modelId="{F166BDB9-D0D3-48AF-B2A3-89B8F9844D87}" type="parTrans" cxnId="{EAB67740-6656-475C-9CCE-39E42E5BECAB}">
      <dgm:prSet/>
      <dgm:spPr/>
      <dgm:t>
        <a:bodyPr/>
        <a:lstStyle/>
        <a:p>
          <a:endParaRPr lang="en-US"/>
        </a:p>
      </dgm:t>
    </dgm:pt>
    <dgm:pt modelId="{EC2F4240-29A8-4D21-B95D-68F486F2B65F}" type="sibTrans" cxnId="{EAB67740-6656-475C-9CCE-39E42E5BECAB}">
      <dgm:prSet/>
      <dgm:spPr/>
      <dgm:t>
        <a:bodyPr/>
        <a:lstStyle/>
        <a:p>
          <a:endParaRPr lang="en-US"/>
        </a:p>
      </dgm:t>
    </dgm:pt>
    <dgm:pt modelId="{07AC9985-2348-46B3-9965-7771E2987612}">
      <dgm:prSet/>
      <dgm:spPr>
        <a:noFill/>
        <a:ln>
          <a:solidFill>
            <a:schemeClr val="tx1"/>
          </a:solidFill>
        </a:ln>
      </dgm:spPr>
      <dgm:t>
        <a:bodyPr/>
        <a:lstStyle/>
        <a:p>
          <a:pPr marL="0" marR="0" lvl="0" indent="0" algn="ctr" defTabSz="914400" rtl="0" eaLnBrk="1" fontAlgn="base" latinLnBrk="0" hangingPunct="1">
            <a:lnSpc>
              <a:spcPct val="95000"/>
            </a:lnSpc>
            <a:spcBef>
              <a:spcPct val="0"/>
            </a:spcBef>
            <a:spcAft>
              <a:spcPct val="0"/>
            </a:spcAft>
            <a:buClr>
              <a:schemeClr val="bg1"/>
            </a:buClr>
            <a:buSzPct val="100000"/>
            <a:buFont typeface="Times New Roman" panose="02020603050405020304" pitchFamily="18" charset="0"/>
            <a:buNone/>
            <a:tabLst/>
          </a:pPr>
          <a:r>
            <a:rPr kumimoji="0" lang="es-ES" altLang="en-US" b="1" i="0" u="none" strike="noStrike" cap="none" normalizeH="0" baseline="0">
              <a:ln>
                <a:noFill/>
              </a:ln>
              <a:solidFill>
                <a:srgbClr val="541A3B"/>
              </a:solidFill>
              <a:effectLst/>
              <a:latin typeface="Times New Roman" panose="02020603050405020304" pitchFamily="18" charset="0"/>
              <a:ea typeface="MS Gothic" panose="020B0609070205080204" pitchFamily="49" charset="-128"/>
              <a:cs typeface="Arial" panose="020B0604020202020204" pitchFamily="34" charset="0"/>
            </a:rPr>
            <a:t>D. HELADOS</a:t>
          </a:r>
        </a:p>
      </dgm:t>
    </dgm:pt>
    <dgm:pt modelId="{CDEADA9D-8204-43B0-9AFA-16BF721E014A}" type="parTrans" cxnId="{4CB8056A-C00C-4E47-9FFB-F2C3F0222266}">
      <dgm:prSet/>
      <dgm:spPr/>
      <dgm:t>
        <a:bodyPr/>
        <a:lstStyle/>
        <a:p>
          <a:endParaRPr lang="en-US"/>
        </a:p>
      </dgm:t>
    </dgm:pt>
    <dgm:pt modelId="{944C080D-3B08-473D-9D5F-7B9EB1848367}" type="sibTrans" cxnId="{4CB8056A-C00C-4E47-9FFB-F2C3F0222266}">
      <dgm:prSet/>
      <dgm:spPr/>
      <dgm:t>
        <a:bodyPr/>
        <a:lstStyle/>
        <a:p>
          <a:endParaRPr lang="en-US"/>
        </a:p>
      </dgm:t>
    </dgm:pt>
    <dgm:pt modelId="{C9578620-0283-489E-9BF5-11DAFC460519}" type="pres">
      <dgm:prSet presAssocID="{C732100E-363B-462F-B18C-2EB39E6427C9}" presName="hierChild1" presStyleCnt="0">
        <dgm:presLayoutVars>
          <dgm:orgChart val="1"/>
          <dgm:chPref val="1"/>
          <dgm:dir/>
          <dgm:animOne val="branch"/>
          <dgm:animLvl val="lvl"/>
          <dgm:resizeHandles/>
        </dgm:presLayoutVars>
      </dgm:prSet>
      <dgm:spPr/>
    </dgm:pt>
    <dgm:pt modelId="{03D05EE7-EB6F-444D-AB5C-2E33CED87CE9}" type="pres">
      <dgm:prSet presAssocID="{6EC191BC-1FF0-42FD-A339-BE1A4579620E}" presName="hierRoot1" presStyleCnt="0">
        <dgm:presLayoutVars>
          <dgm:hierBranch/>
        </dgm:presLayoutVars>
      </dgm:prSet>
      <dgm:spPr/>
    </dgm:pt>
    <dgm:pt modelId="{31B8CA8A-5CE4-41C4-B329-A9634D36199A}" type="pres">
      <dgm:prSet presAssocID="{6EC191BC-1FF0-42FD-A339-BE1A4579620E}" presName="rootComposite1" presStyleCnt="0"/>
      <dgm:spPr/>
    </dgm:pt>
    <dgm:pt modelId="{D486A982-E8C0-4D3A-B937-8BC5B95C2A5A}" type="pres">
      <dgm:prSet presAssocID="{6EC191BC-1FF0-42FD-A339-BE1A4579620E}" presName="rootText1" presStyleLbl="node0" presStyleIdx="0" presStyleCnt="1">
        <dgm:presLayoutVars>
          <dgm:chPref val="3"/>
        </dgm:presLayoutVars>
      </dgm:prSet>
      <dgm:spPr/>
    </dgm:pt>
    <dgm:pt modelId="{303A73D9-FD21-4A77-92D1-AA82BEB57514}" type="pres">
      <dgm:prSet presAssocID="{6EC191BC-1FF0-42FD-A339-BE1A4579620E}" presName="rootConnector1" presStyleLbl="node1" presStyleIdx="0" presStyleCnt="0"/>
      <dgm:spPr/>
    </dgm:pt>
    <dgm:pt modelId="{504D250E-DD96-42E3-9B58-0AE15558D24A}" type="pres">
      <dgm:prSet presAssocID="{6EC191BC-1FF0-42FD-A339-BE1A4579620E}" presName="hierChild2" presStyleCnt="0"/>
      <dgm:spPr/>
    </dgm:pt>
    <dgm:pt modelId="{6EB35C0C-A4C2-4E6E-8764-7D4D61070683}" type="pres">
      <dgm:prSet presAssocID="{9BDA4BA3-DD9B-411E-B0D8-B8E85A508939}" presName="Name35" presStyleLbl="parChTrans1D2" presStyleIdx="0" presStyleCnt="5"/>
      <dgm:spPr/>
    </dgm:pt>
    <dgm:pt modelId="{23AA822C-FDA6-4075-B3DA-3C3989591DFA}" type="pres">
      <dgm:prSet presAssocID="{1E70DF21-2F8D-4A02-9467-12888C7A9976}" presName="hierRoot2" presStyleCnt="0">
        <dgm:presLayoutVars>
          <dgm:hierBranch val="r"/>
        </dgm:presLayoutVars>
      </dgm:prSet>
      <dgm:spPr/>
    </dgm:pt>
    <dgm:pt modelId="{05813388-A63C-4638-9AF5-CF12056BC491}" type="pres">
      <dgm:prSet presAssocID="{1E70DF21-2F8D-4A02-9467-12888C7A9976}" presName="rootComposite" presStyleCnt="0"/>
      <dgm:spPr/>
    </dgm:pt>
    <dgm:pt modelId="{FB0F54D0-5A3C-4BFE-B745-88E0A0165102}" type="pres">
      <dgm:prSet presAssocID="{1E70DF21-2F8D-4A02-9467-12888C7A9976}" presName="rootText" presStyleLbl="node2" presStyleIdx="0" presStyleCnt="3">
        <dgm:presLayoutVars>
          <dgm:chPref val="3"/>
        </dgm:presLayoutVars>
      </dgm:prSet>
      <dgm:spPr/>
    </dgm:pt>
    <dgm:pt modelId="{96D83AA7-D886-4E17-A5D6-367498083748}" type="pres">
      <dgm:prSet presAssocID="{1E70DF21-2F8D-4A02-9467-12888C7A9976}" presName="rootConnector" presStyleLbl="node2" presStyleIdx="0" presStyleCnt="3"/>
      <dgm:spPr/>
    </dgm:pt>
    <dgm:pt modelId="{A31CF306-C525-4736-9088-A6149A3D1E4C}" type="pres">
      <dgm:prSet presAssocID="{1E70DF21-2F8D-4A02-9467-12888C7A9976}" presName="hierChild4" presStyleCnt="0"/>
      <dgm:spPr/>
    </dgm:pt>
    <dgm:pt modelId="{D5264120-0CD8-4F33-81D5-94FDE265DB96}" type="pres">
      <dgm:prSet presAssocID="{1E70DF21-2F8D-4A02-9467-12888C7A9976}" presName="hierChild5" presStyleCnt="0"/>
      <dgm:spPr/>
    </dgm:pt>
    <dgm:pt modelId="{35D06435-ED7A-476B-8DE3-00CF4D4D4666}" type="pres">
      <dgm:prSet presAssocID="{F166BDB9-D0D3-48AF-B2A3-89B8F9844D87}" presName="Name35" presStyleLbl="parChTrans1D2" presStyleIdx="1" presStyleCnt="5"/>
      <dgm:spPr/>
    </dgm:pt>
    <dgm:pt modelId="{135B1F71-3B21-48E6-AE40-7454CA472EB3}" type="pres">
      <dgm:prSet presAssocID="{E45B37A8-7F0B-441E-97C6-F3E01D37E0CD}" presName="hierRoot2" presStyleCnt="0">
        <dgm:presLayoutVars>
          <dgm:hierBranch val="r"/>
        </dgm:presLayoutVars>
      </dgm:prSet>
      <dgm:spPr/>
    </dgm:pt>
    <dgm:pt modelId="{1E1BF534-1130-43FB-AF2A-801DC1543AE3}" type="pres">
      <dgm:prSet presAssocID="{E45B37A8-7F0B-441E-97C6-F3E01D37E0CD}" presName="rootComposite" presStyleCnt="0"/>
      <dgm:spPr/>
    </dgm:pt>
    <dgm:pt modelId="{5A2BE4C6-5F1E-4412-8AF1-240AF021D43F}" type="pres">
      <dgm:prSet presAssocID="{E45B37A8-7F0B-441E-97C6-F3E01D37E0CD}" presName="rootText" presStyleLbl="node2" presStyleIdx="1" presStyleCnt="3">
        <dgm:presLayoutVars>
          <dgm:chPref val="3"/>
        </dgm:presLayoutVars>
      </dgm:prSet>
      <dgm:spPr/>
    </dgm:pt>
    <dgm:pt modelId="{E026C82C-2795-4509-864E-C72212190E9A}" type="pres">
      <dgm:prSet presAssocID="{E45B37A8-7F0B-441E-97C6-F3E01D37E0CD}" presName="rootConnector" presStyleLbl="node2" presStyleIdx="1" presStyleCnt="3"/>
      <dgm:spPr/>
    </dgm:pt>
    <dgm:pt modelId="{0C0731E3-B8FF-4A4B-B24E-65E1D5BD83D4}" type="pres">
      <dgm:prSet presAssocID="{E45B37A8-7F0B-441E-97C6-F3E01D37E0CD}" presName="hierChild4" presStyleCnt="0"/>
      <dgm:spPr/>
    </dgm:pt>
    <dgm:pt modelId="{EE53AF18-DC74-4D9A-BA52-F36C2DE50393}" type="pres">
      <dgm:prSet presAssocID="{E45B37A8-7F0B-441E-97C6-F3E01D37E0CD}" presName="hierChild5" presStyleCnt="0"/>
      <dgm:spPr/>
    </dgm:pt>
    <dgm:pt modelId="{4228BEB5-5DCB-4795-9221-EC0067EDDDCA}" type="pres">
      <dgm:prSet presAssocID="{CDEADA9D-8204-43B0-9AFA-16BF721E014A}" presName="Name35" presStyleLbl="parChTrans1D2" presStyleIdx="2" presStyleCnt="5"/>
      <dgm:spPr/>
    </dgm:pt>
    <dgm:pt modelId="{276E057B-A01B-4875-AA8C-0A222B7C0519}" type="pres">
      <dgm:prSet presAssocID="{07AC9985-2348-46B3-9965-7771E2987612}" presName="hierRoot2" presStyleCnt="0">
        <dgm:presLayoutVars>
          <dgm:hierBranch val="r"/>
        </dgm:presLayoutVars>
      </dgm:prSet>
      <dgm:spPr/>
    </dgm:pt>
    <dgm:pt modelId="{A00E6E15-E4C8-4BF8-BD10-36B90602E1D3}" type="pres">
      <dgm:prSet presAssocID="{07AC9985-2348-46B3-9965-7771E2987612}" presName="rootComposite" presStyleCnt="0"/>
      <dgm:spPr/>
    </dgm:pt>
    <dgm:pt modelId="{AB0755BE-B131-4819-A938-F215E7EE0A97}" type="pres">
      <dgm:prSet presAssocID="{07AC9985-2348-46B3-9965-7771E2987612}" presName="rootText" presStyleLbl="node2" presStyleIdx="2" presStyleCnt="3">
        <dgm:presLayoutVars>
          <dgm:chPref val="3"/>
        </dgm:presLayoutVars>
      </dgm:prSet>
      <dgm:spPr/>
    </dgm:pt>
    <dgm:pt modelId="{5DA4AC8F-A457-4B1E-8D77-E8B77EAE7FCE}" type="pres">
      <dgm:prSet presAssocID="{07AC9985-2348-46B3-9965-7771E2987612}" presName="rootConnector" presStyleLbl="node2" presStyleIdx="2" presStyleCnt="3"/>
      <dgm:spPr/>
    </dgm:pt>
    <dgm:pt modelId="{098BF709-ED83-4036-A8D6-84E46D975E94}" type="pres">
      <dgm:prSet presAssocID="{07AC9985-2348-46B3-9965-7771E2987612}" presName="hierChild4" presStyleCnt="0"/>
      <dgm:spPr/>
    </dgm:pt>
    <dgm:pt modelId="{D12C0538-77DA-437B-B28E-7ECA359477FC}" type="pres">
      <dgm:prSet presAssocID="{07AC9985-2348-46B3-9965-7771E2987612}" presName="hierChild5" presStyleCnt="0"/>
      <dgm:spPr/>
    </dgm:pt>
    <dgm:pt modelId="{903DE273-E3FB-4CEF-8AC2-DE6CD5D30F71}" type="pres">
      <dgm:prSet presAssocID="{6EC191BC-1FF0-42FD-A339-BE1A4579620E}" presName="hierChild3" presStyleCnt="0"/>
      <dgm:spPr/>
    </dgm:pt>
    <dgm:pt modelId="{8465371F-AAFD-4FFB-A8CD-C4BE94561288}" type="pres">
      <dgm:prSet presAssocID="{7240C962-9F5D-4820-A917-71ABA68836D8}" presName="Name111" presStyleLbl="parChTrans1D2" presStyleIdx="3" presStyleCnt="5"/>
      <dgm:spPr/>
    </dgm:pt>
    <dgm:pt modelId="{597BD62A-868F-4D91-9DCF-7F8402FA06D1}" type="pres">
      <dgm:prSet presAssocID="{B4F09F00-4666-4AA8-98BC-FF3E167FD5D2}" presName="hierRoot3" presStyleCnt="0">
        <dgm:presLayoutVars>
          <dgm:hierBranch/>
        </dgm:presLayoutVars>
      </dgm:prSet>
      <dgm:spPr/>
    </dgm:pt>
    <dgm:pt modelId="{7ECD12E5-A72C-4B6C-955B-3B91B3B0D08A}" type="pres">
      <dgm:prSet presAssocID="{B4F09F00-4666-4AA8-98BC-FF3E167FD5D2}" presName="rootComposite3" presStyleCnt="0"/>
      <dgm:spPr/>
    </dgm:pt>
    <dgm:pt modelId="{862E7CE9-C29A-4727-ADDD-027A0C2283D8}" type="pres">
      <dgm:prSet presAssocID="{B4F09F00-4666-4AA8-98BC-FF3E167FD5D2}" presName="rootText3" presStyleLbl="asst1" presStyleIdx="0" presStyleCnt="2">
        <dgm:presLayoutVars>
          <dgm:chPref val="3"/>
        </dgm:presLayoutVars>
      </dgm:prSet>
      <dgm:spPr/>
    </dgm:pt>
    <dgm:pt modelId="{B40A9144-EE12-472C-AF91-B957AAC64A22}" type="pres">
      <dgm:prSet presAssocID="{B4F09F00-4666-4AA8-98BC-FF3E167FD5D2}" presName="rootConnector3" presStyleLbl="asst1" presStyleIdx="0" presStyleCnt="2"/>
      <dgm:spPr/>
    </dgm:pt>
    <dgm:pt modelId="{FDDE3256-E4A8-4969-94C7-0F014CE94F94}" type="pres">
      <dgm:prSet presAssocID="{B4F09F00-4666-4AA8-98BC-FF3E167FD5D2}" presName="hierChild6" presStyleCnt="0"/>
      <dgm:spPr/>
    </dgm:pt>
    <dgm:pt modelId="{44091BE6-85B5-4274-874B-13F1190D8AF5}" type="pres">
      <dgm:prSet presAssocID="{B4F09F00-4666-4AA8-98BC-FF3E167FD5D2}" presName="hierChild7" presStyleCnt="0"/>
      <dgm:spPr/>
    </dgm:pt>
    <dgm:pt modelId="{1B15DA74-30F9-4B2F-8B56-0C106A96BBE2}" type="pres">
      <dgm:prSet presAssocID="{571B0801-427D-4859-8E37-19322883A790}" presName="Name111" presStyleLbl="parChTrans1D2" presStyleIdx="4" presStyleCnt="5"/>
      <dgm:spPr/>
    </dgm:pt>
    <dgm:pt modelId="{89EFFDC4-1C6B-4F37-A387-00039F2455A8}" type="pres">
      <dgm:prSet presAssocID="{D70C0438-D012-4524-8B46-11C494A6C38D}" presName="hierRoot3" presStyleCnt="0">
        <dgm:presLayoutVars>
          <dgm:hierBranch/>
        </dgm:presLayoutVars>
      </dgm:prSet>
      <dgm:spPr/>
    </dgm:pt>
    <dgm:pt modelId="{49E8DF15-7FDC-4D2B-9A81-CF0DBD59BCAD}" type="pres">
      <dgm:prSet presAssocID="{D70C0438-D012-4524-8B46-11C494A6C38D}" presName="rootComposite3" presStyleCnt="0"/>
      <dgm:spPr/>
    </dgm:pt>
    <dgm:pt modelId="{964B4150-00A9-47EE-AABA-5477A52EC9A6}" type="pres">
      <dgm:prSet presAssocID="{D70C0438-D012-4524-8B46-11C494A6C38D}" presName="rootText3" presStyleLbl="asst1" presStyleIdx="1" presStyleCnt="2">
        <dgm:presLayoutVars>
          <dgm:chPref val="3"/>
        </dgm:presLayoutVars>
      </dgm:prSet>
      <dgm:spPr/>
    </dgm:pt>
    <dgm:pt modelId="{BBEC5663-C225-435D-AF57-29B2B4C391E4}" type="pres">
      <dgm:prSet presAssocID="{D70C0438-D012-4524-8B46-11C494A6C38D}" presName="rootConnector3" presStyleLbl="asst1" presStyleIdx="1" presStyleCnt="2"/>
      <dgm:spPr/>
    </dgm:pt>
    <dgm:pt modelId="{2780BA45-D5A4-4D36-9702-64AAD1045D07}" type="pres">
      <dgm:prSet presAssocID="{D70C0438-D012-4524-8B46-11C494A6C38D}" presName="hierChild6" presStyleCnt="0"/>
      <dgm:spPr/>
    </dgm:pt>
    <dgm:pt modelId="{8FAF26F3-C7F4-4A58-84F3-8F36F9066FF8}" type="pres">
      <dgm:prSet presAssocID="{D70C0438-D012-4524-8B46-11C494A6C38D}" presName="hierChild7" presStyleCnt="0"/>
      <dgm:spPr/>
    </dgm:pt>
  </dgm:ptLst>
  <dgm:cxnLst>
    <dgm:cxn modelId="{4392A70E-7FC9-4F08-9F60-3B56F751CDF0}" type="presOf" srcId="{F166BDB9-D0D3-48AF-B2A3-89B8F9844D87}" destId="{35D06435-ED7A-476B-8DE3-00CF4D4D4666}" srcOrd="0" destOrd="0" presId="urn:microsoft.com/office/officeart/2005/8/layout/orgChart1"/>
    <dgm:cxn modelId="{A177562F-26BB-49A2-8757-20D5948EF54E}" type="presOf" srcId="{571B0801-427D-4859-8E37-19322883A790}" destId="{1B15DA74-30F9-4B2F-8B56-0C106A96BBE2}" srcOrd="0" destOrd="0" presId="urn:microsoft.com/office/officeart/2005/8/layout/orgChart1"/>
    <dgm:cxn modelId="{F5A1A231-F79F-44AD-ADC4-8B366CF8B244}" type="presOf" srcId="{6EC191BC-1FF0-42FD-A339-BE1A4579620E}" destId="{D486A982-E8C0-4D3A-B937-8BC5B95C2A5A}" srcOrd="0" destOrd="0" presId="urn:microsoft.com/office/officeart/2005/8/layout/orgChart1"/>
    <dgm:cxn modelId="{EAB67740-6656-475C-9CCE-39E42E5BECAB}" srcId="{6EC191BC-1FF0-42FD-A339-BE1A4579620E}" destId="{E45B37A8-7F0B-441E-97C6-F3E01D37E0CD}" srcOrd="3" destOrd="0" parTransId="{F166BDB9-D0D3-48AF-B2A3-89B8F9844D87}" sibTransId="{EC2F4240-29A8-4D21-B95D-68F486F2B65F}"/>
    <dgm:cxn modelId="{4CB8056A-C00C-4E47-9FFB-F2C3F0222266}" srcId="{6EC191BC-1FF0-42FD-A339-BE1A4579620E}" destId="{07AC9985-2348-46B3-9965-7771E2987612}" srcOrd="4" destOrd="0" parTransId="{CDEADA9D-8204-43B0-9AFA-16BF721E014A}" sibTransId="{944C080D-3B08-473D-9D5F-7B9EB1848367}"/>
    <dgm:cxn modelId="{7914F06A-0FA6-4360-88E8-A78B7A5473C5}" type="presOf" srcId="{CDEADA9D-8204-43B0-9AFA-16BF721E014A}" destId="{4228BEB5-5DCB-4795-9221-EC0067EDDDCA}" srcOrd="0" destOrd="0" presId="urn:microsoft.com/office/officeart/2005/8/layout/orgChart1"/>
    <dgm:cxn modelId="{D8E57372-7AEE-48C5-8EAE-065715465D4E}" type="presOf" srcId="{D70C0438-D012-4524-8B46-11C494A6C38D}" destId="{BBEC5663-C225-435D-AF57-29B2B4C391E4}" srcOrd="1" destOrd="0" presId="urn:microsoft.com/office/officeart/2005/8/layout/orgChart1"/>
    <dgm:cxn modelId="{90776D75-DAEE-492F-BD2D-A154264202F4}" type="presOf" srcId="{C732100E-363B-462F-B18C-2EB39E6427C9}" destId="{C9578620-0283-489E-9BF5-11DAFC460519}" srcOrd="0" destOrd="0" presId="urn:microsoft.com/office/officeart/2005/8/layout/orgChart1"/>
    <dgm:cxn modelId="{E25A1459-0342-4AE8-A790-C48EF9A999D7}" srcId="{6EC191BC-1FF0-42FD-A339-BE1A4579620E}" destId="{B4F09F00-4666-4AA8-98BC-FF3E167FD5D2}" srcOrd="0" destOrd="0" parTransId="{7240C962-9F5D-4820-A917-71ABA68836D8}" sibTransId="{43B17337-18EE-4B7B-A459-9DC8B5A0DC88}"/>
    <dgm:cxn modelId="{7F684F79-82F2-48A4-B9AC-3ED06988013F}" type="presOf" srcId="{E45B37A8-7F0B-441E-97C6-F3E01D37E0CD}" destId="{5A2BE4C6-5F1E-4412-8AF1-240AF021D43F}" srcOrd="0" destOrd="0" presId="urn:microsoft.com/office/officeart/2005/8/layout/orgChart1"/>
    <dgm:cxn modelId="{81C8BF7A-9B32-4E81-8D27-5F3F2E635E9B}" srcId="{6EC191BC-1FF0-42FD-A339-BE1A4579620E}" destId="{1E70DF21-2F8D-4A02-9467-12888C7A9976}" srcOrd="2" destOrd="0" parTransId="{9BDA4BA3-DD9B-411E-B0D8-B8E85A508939}" sibTransId="{73EEFB29-506D-4A02-AA8B-039E902E35B7}"/>
    <dgm:cxn modelId="{27E9B081-8023-4D35-A163-12D4DBB1A675}" type="presOf" srcId="{D70C0438-D012-4524-8B46-11C494A6C38D}" destId="{964B4150-00A9-47EE-AABA-5477A52EC9A6}" srcOrd="0" destOrd="0" presId="urn:microsoft.com/office/officeart/2005/8/layout/orgChart1"/>
    <dgm:cxn modelId="{ED62E989-05D6-4E96-93C3-AE837A9AEA41}" srcId="{6EC191BC-1FF0-42FD-A339-BE1A4579620E}" destId="{D70C0438-D012-4524-8B46-11C494A6C38D}" srcOrd="1" destOrd="0" parTransId="{571B0801-427D-4859-8E37-19322883A790}" sibTransId="{B26F907C-CE51-4C6D-A626-2B88FCE94CFB}"/>
    <dgm:cxn modelId="{61A8558F-C933-4A2E-98D8-CEDAF5AC76E3}" type="presOf" srcId="{E45B37A8-7F0B-441E-97C6-F3E01D37E0CD}" destId="{E026C82C-2795-4509-864E-C72212190E9A}" srcOrd="1" destOrd="0" presId="urn:microsoft.com/office/officeart/2005/8/layout/orgChart1"/>
    <dgm:cxn modelId="{D49A31A4-3A13-4D16-8307-B7D9211ECCE6}" type="presOf" srcId="{B4F09F00-4666-4AA8-98BC-FF3E167FD5D2}" destId="{B40A9144-EE12-472C-AF91-B957AAC64A22}" srcOrd="1" destOrd="0" presId="urn:microsoft.com/office/officeart/2005/8/layout/orgChart1"/>
    <dgm:cxn modelId="{CEEF3FAB-DD13-4081-B4D8-4C9E4A10EC5B}" type="presOf" srcId="{07AC9985-2348-46B3-9965-7771E2987612}" destId="{5DA4AC8F-A457-4B1E-8D77-E8B77EAE7FCE}" srcOrd="1" destOrd="0" presId="urn:microsoft.com/office/officeart/2005/8/layout/orgChart1"/>
    <dgm:cxn modelId="{DCE9F6AD-309F-4F3E-973E-D13AD710E1C1}" type="presOf" srcId="{1E70DF21-2F8D-4A02-9467-12888C7A9976}" destId="{96D83AA7-D886-4E17-A5D6-367498083748}" srcOrd="1" destOrd="0" presId="urn:microsoft.com/office/officeart/2005/8/layout/orgChart1"/>
    <dgm:cxn modelId="{1BAA0BBB-0CDA-4A84-A3E0-A805EB82BEC5}" type="presOf" srcId="{6EC191BC-1FF0-42FD-A339-BE1A4579620E}" destId="{303A73D9-FD21-4A77-92D1-AA82BEB57514}" srcOrd="1" destOrd="0" presId="urn:microsoft.com/office/officeart/2005/8/layout/orgChart1"/>
    <dgm:cxn modelId="{BC809EC2-45C7-4DC6-8371-76B6F4217852}" type="presOf" srcId="{B4F09F00-4666-4AA8-98BC-FF3E167FD5D2}" destId="{862E7CE9-C29A-4727-ADDD-027A0C2283D8}" srcOrd="0" destOrd="0" presId="urn:microsoft.com/office/officeart/2005/8/layout/orgChart1"/>
    <dgm:cxn modelId="{0AD8AFC8-9749-460E-A5D6-FA52A70C7C50}" type="presOf" srcId="{9BDA4BA3-DD9B-411E-B0D8-B8E85A508939}" destId="{6EB35C0C-A4C2-4E6E-8764-7D4D61070683}" srcOrd="0" destOrd="0" presId="urn:microsoft.com/office/officeart/2005/8/layout/orgChart1"/>
    <dgm:cxn modelId="{42A1D5D2-8758-4300-89E6-5725E121FDF6}" type="presOf" srcId="{7240C962-9F5D-4820-A917-71ABA68836D8}" destId="{8465371F-AAFD-4FFB-A8CD-C4BE94561288}" srcOrd="0" destOrd="0" presId="urn:microsoft.com/office/officeart/2005/8/layout/orgChart1"/>
    <dgm:cxn modelId="{D4AF7BE5-1CAF-4F71-9D04-376F994B80F2}" type="presOf" srcId="{07AC9985-2348-46B3-9965-7771E2987612}" destId="{AB0755BE-B131-4819-A938-F215E7EE0A97}" srcOrd="0" destOrd="0" presId="urn:microsoft.com/office/officeart/2005/8/layout/orgChart1"/>
    <dgm:cxn modelId="{FE6E3AE8-A9BC-42ED-8B50-B26E5DC13EF5}" type="presOf" srcId="{1E70DF21-2F8D-4A02-9467-12888C7A9976}" destId="{FB0F54D0-5A3C-4BFE-B745-88E0A0165102}" srcOrd="0" destOrd="0" presId="urn:microsoft.com/office/officeart/2005/8/layout/orgChart1"/>
    <dgm:cxn modelId="{95CE94EC-FE34-4B21-A033-4915A715B6E2}" srcId="{C732100E-363B-462F-B18C-2EB39E6427C9}" destId="{6EC191BC-1FF0-42FD-A339-BE1A4579620E}" srcOrd="0" destOrd="0" parTransId="{3FE0A337-786F-4D62-A3D9-B28176772C58}" sibTransId="{34F8319B-54EB-438E-85E1-42127218E49F}"/>
    <dgm:cxn modelId="{75A74860-DAD2-49CD-AF49-CA78693A083C}" type="presParOf" srcId="{C9578620-0283-489E-9BF5-11DAFC460519}" destId="{03D05EE7-EB6F-444D-AB5C-2E33CED87CE9}" srcOrd="0" destOrd="0" presId="urn:microsoft.com/office/officeart/2005/8/layout/orgChart1"/>
    <dgm:cxn modelId="{30A27183-EEE9-4BB5-8D12-ED1F63D87D6E}" type="presParOf" srcId="{03D05EE7-EB6F-444D-AB5C-2E33CED87CE9}" destId="{31B8CA8A-5CE4-41C4-B329-A9634D36199A}" srcOrd="0" destOrd="0" presId="urn:microsoft.com/office/officeart/2005/8/layout/orgChart1"/>
    <dgm:cxn modelId="{12433224-CD92-4CB0-B319-32A2796B0A7E}" type="presParOf" srcId="{31B8CA8A-5CE4-41C4-B329-A9634D36199A}" destId="{D486A982-E8C0-4D3A-B937-8BC5B95C2A5A}" srcOrd="0" destOrd="0" presId="urn:microsoft.com/office/officeart/2005/8/layout/orgChart1"/>
    <dgm:cxn modelId="{E827DFBD-207D-4B73-BC83-206FF28D6F04}" type="presParOf" srcId="{31B8CA8A-5CE4-41C4-B329-A9634D36199A}" destId="{303A73D9-FD21-4A77-92D1-AA82BEB57514}" srcOrd="1" destOrd="0" presId="urn:microsoft.com/office/officeart/2005/8/layout/orgChart1"/>
    <dgm:cxn modelId="{8108E2F9-D225-4C05-AB4F-BF8D4E879BC4}" type="presParOf" srcId="{03D05EE7-EB6F-444D-AB5C-2E33CED87CE9}" destId="{504D250E-DD96-42E3-9B58-0AE15558D24A}" srcOrd="1" destOrd="0" presId="urn:microsoft.com/office/officeart/2005/8/layout/orgChart1"/>
    <dgm:cxn modelId="{A2233D47-DA02-4547-96E2-EC0E0B52E27E}" type="presParOf" srcId="{504D250E-DD96-42E3-9B58-0AE15558D24A}" destId="{6EB35C0C-A4C2-4E6E-8764-7D4D61070683}" srcOrd="0" destOrd="0" presId="urn:microsoft.com/office/officeart/2005/8/layout/orgChart1"/>
    <dgm:cxn modelId="{E8CE2B19-9628-4D9D-BCCE-7156B475E959}" type="presParOf" srcId="{504D250E-DD96-42E3-9B58-0AE15558D24A}" destId="{23AA822C-FDA6-4075-B3DA-3C3989591DFA}" srcOrd="1" destOrd="0" presId="urn:microsoft.com/office/officeart/2005/8/layout/orgChart1"/>
    <dgm:cxn modelId="{0FFA59A0-12D3-4138-B48C-6C776B32F23C}" type="presParOf" srcId="{23AA822C-FDA6-4075-B3DA-3C3989591DFA}" destId="{05813388-A63C-4638-9AF5-CF12056BC491}" srcOrd="0" destOrd="0" presId="urn:microsoft.com/office/officeart/2005/8/layout/orgChart1"/>
    <dgm:cxn modelId="{EBF9B6B9-170D-4BA6-B858-0588A9E5E607}" type="presParOf" srcId="{05813388-A63C-4638-9AF5-CF12056BC491}" destId="{FB0F54D0-5A3C-4BFE-B745-88E0A0165102}" srcOrd="0" destOrd="0" presId="urn:microsoft.com/office/officeart/2005/8/layout/orgChart1"/>
    <dgm:cxn modelId="{30487805-271F-4202-86B1-204E1BBBF8B8}" type="presParOf" srcId="{05813388-A63C-4638-9AF5-CF12056BC491}" destId="{96D83AA7-D886-4E17-A5D6-367498083748}" srcOrd="1" destOrd="0" presId="urn:microsoft.com/office/officeart/2005/8/layout/orgChart1"/>
    <dgm:cxn modelId="{2DFB0850-27D1-4241-8D03-166A0A3AC0A7}" type="presParOf" srcId="{23AA822C-FDA6-4075-B3DA-3C3989591DFA}" destId="{A31CF306-C525-4736-9088-A6149A3D1E4C}" srcOrd="1" destOrd="0" presId="urn:microsoft.com/office/officeart/2005/8/layout/orgChart1"/>
    <dgm:cxn modelId="{4EA112D9-EA2F-4C82-9C81-9B421B7D20CC}" type="presParOf" srcId="{23AA822C-FDA6-4075-B3DA-3C3989591DFA}" destId="{D5264120-0CD8-4F33-81D5-94FDE265DB96}" srcOrd="2" destOrd="0" presId="urn:microsoft.com/office/officeart/2005/8/layout/orgChart1"/>
    <dgm:cxn modelId="{25BE976B-6E8C-42CD-B7EC-D5954A6F3E04}" type="presParOf" srcId="{504D250E-DD96-42E3-9B58-0AE15558D24A}" destId="{35D06435-ED7A-476B-8DE3-00CF4D4D4666}" srcOrd="2" destOrd="0" presId="urn:microsoft.com/office/officeart/2005/8/layout/orgChart1"/>
    <dgm:cxn modelId="{2994462E-C53F-40A5-9F30-18798A9C31A2}" type="presParOf" srcId="{504D250E-DD96-42E3-9B58-0AE15558D24A}" destId="{135B1F71-3B21-48E6-AE40-7454CA472EB3}" srcOrd="3" destOrd="0" presId="urn:microsoft.com/office/officeart/2005/8/layout/orgChart1"/>
    <dgm:cxn modelId="{76FB9AFF-9463-419A-8DBD-B62A68C0FA53}" type="presParOf" srcId="{135B1F71-3B21-48E6-AE40-7454CA472EB3}" destId="{1E1BF534-1130-43FB-AF2A-801DC1543AE3}" srcOrd="0" destOrd="0" presId="urn:microsoft.com/office/officeart/2005/8/layout/orgChart1"/>
    <dgm:cxn modelId="{50D50900-4E54-4038-838B-C55C42626964}" type="presParOf" srcId="{1E1BF534-1130-43FB-AF2A-801DC1543AE3}" destId="{5A2BE4C6-5F1E-4412-8AF1-240AF021D43F}" srcOrd="0" destOrd="0" presId="urn:microsoft.com/office/officeart/2005/8/layout/orgChart1"/>
    <dgm:cxn modelId="{62709454-6A89-4C48-8FD2-3C0F970240BA}" type="presParOf" srcId="{1E1BF534-1130-43FB-AF2A-801DC1543AE3}" destId="{E026C82C-2795-4509-864E-C72212190E9A}" srcOrd="1" destOrd="0" presId="urn:microsoft.com/office/officeart/2005/8/layout/orgChart1"/>
    <dgm:cxn modelId="{C284E76D-96A7-4D39-B889-B75732D346CB}" type="presParOf" srcId="{135B1F71-3B21-48E6-AE40-7454CA472EB3}" destId="{0C0731E3-B8FF-4A4B-B24E-65E1D5BD83D4}" srcOrd="1" destOrd="0" presId="urn:microsoft.com/office/officeart/2005/8/layout/orgChart1"/>
    <dgm:cxn modelId="{F9343899-1D9D-4114-9FF8-81B28FCA7E69}" type="presParOf" srcId="{135B1F71-3B21-48E6-AE40-7454CA472EB3}" destId="{EE53AF18-DC74-4D9A-BA52-F36C2DE50393}" srcOrd="2" destOrd="0" presId="urn:microsoft.com/office/officeart/2005/8/layout/orgChart1"/>
    <dgm:cxn modelId="{C6949D43-1CBA-4A9C-A5C8-81CB8A96AE0B}" type="presParOf" srcId="{504D250E-DD96-42E3-9B58-0AE15558D24A}" destId="{4228BEB5-5DCB-4795-9221-EC0067EDDDCA}" srcOrd="4" destOrd="0" presId="urn:microsoft.com/office/officeart/2005/8/layout/orgChart1"/>
    <dgm:cxn modelId="{93979B1B-94EF-4FC5-8BD5-E564A30A7F65}" type="presParOf" srcId="{504D250E-DD96-42E3-9B58-0AE15558D24A}" destId="{276E057B-A01B-4875-AA8C-0A222B7C0519}" srcOrd="5" destOrd="0" presId="urn:microsoft.com/office/officeart/2005/8/layout/orgChart1"/>
    <dgm:cxn modelId="{F08A5975-77CD-468A-BF1E-3423DFCFFBC2}" type="presParOf" srcId="{276E057B-A01B-4875-AA8C-0A222B7C0519}" destId="{A00E6E15-E4C8-4BF8-BD10-36B90602E1D3}" srcOrd="0" destOrd="0" presId="urn:microsoft.com/office/officeart/2005/8/layout/orgChart1"/>
    <dgm:cxn modelId="{4642266C-BEB4-475D-B17C-135620223A47}" type="presParOf" srcId="{A00E6E15-E4C8-4BF8-BD10-36B90602E1D3}" destId="{AB0755BE-B131-4819-A938-F215E7EE0A97}" srcOrd="0" destOrd="0" presId="urn:microsoft.com/office/officeart/2005/8/layout/orgChart1"/>
    <dgm:cxn modelId="{E640C98F-1FEE-4B1D-ADA7-69F7197527F3}" type="presParOf" srcId="{A00E6E15-E4C8-4BF8-BD10-36B90602E1D3}" destId="{5DA4AC8F-A457-4B1E-8D77-E8B77EAE7FCE}" srcOrd="1" destOrd="0" presId="urn:microsoft.com/office/officeart/2005/8/layout/orgChart1"/>
    <dgm:cxn modelId="{6F33B89F-4430-4A1E-AEA0-C97547B8FA8A}" type="presParOf" srcId="{276E057B-A01B-4875-AA8C-0A222B7C0519}" destId="{098BF709-ED83-4036-A8D6-84E46D975E94}" srcOrd="1" destOrd="0" presId="urn:microsoft.com/office/officeart/2005/8/layout/orgChart1"/>
    <dgm:cxn modelId="{ABCA0BA2-C864-406F-A47C-83531A047F63}" type="presParOf" srcId="{276E057B-A01B-4875-AA8C-0A222B7C0519}" destId="{D12C0538-77DA-437B-B28E-7ECA359477FC}" srcOrd="2" destOrd="0" presId="urn:microsoft.com/office/officeart/2005/8/layout/orgChart1"/>
    <dgm:cxn modelId="{BC20A579-E3A7-468A-9EFD-4396B95CDF54}" type="presParOf" srcId="{03D05EE7-EB6F-444D-AB5C-2E33CED87CE9}" destId="{903DE273-E3FB-4CEF-8AC2-DE6CD5D30F71}" srcOrd="2" destOrd="0" presId="urn:microsoft.com/office/officeart/2005/8/layout/orgChart1"/>
    <dgm:cxn modelId="{60C8B1E5-8EEF-4184-AF21-D4E540DFDDEE}" type="presParOf" srcId="{903DE273-E3FB-4CEF-8AC2-DE6CD5D30F71}" destId="{8465371F-AAFD-4FFB-A8CD-C4BE94561288}" srcOrd="0" destOrd="0" presId="urn:microsoft.com/office/officeart/2005/8/layout/orgChart1"/>
    <dgm:cxn modelId="{86C85DE3-FA36-476F-A56F-4789D01D3E04}" type="presParOf" srcId="{903DE273-E3FB-4CEF-8AC2-DE6CD5D30F71}" destId="{597BD62A-868F-4D91-9DCF-7F8402FA06D1}" srcOrd="1" destOrd="0" presId="urn:microsoft.com/office/officeart/2005/8/layout/orgChart1"/>
    <dgm:cxn modelId="{F0309259-5438-458F-B5F0-266471E47130}" type="presParOf" srcId="{597BD62A-868F-4D91-9DCF-7F8402FA06D1}" destId="{7ECD12E5-A72C-4B6C-955B-3B91B3B0D08A}" srcOrd="0" destOrd="0" presId="urn:microsoft.com/office/officeart/2005/8/layout/orgChart1"/>
    <dgm:cxn modelId="{0A07F2BA-1576-4D4B-810C-ED71DDC24A0F}" type="presParOf" srcId="{7ECD12E5-A72C-4B6C-955B-3B91B3B0D08A}" destId="{862E7CE9-C29A-4727-ADDD-027A0C2283D8}" srcOrd="0" destOrd="0" presId="urn:microsoft.com/office/officeart/2005/8/layout/orgChart1"/>
    <dgm:cxn modelId="{5ED8618C-592C-4914-8200-88CDBBD88E1E}" type="presParOf" srcId="{7ECD12E5-A72C-4B6C-955B-3B91B3B0D08A}" destId="{B40A9144-EE12-472C-AF91-B957AAC64A22}" srcOrd="1" destOrd="0" presId="urn:microsoft.com/office/officeart/2005/8/layout/orgChart1"/>
    <dgm:cxn modelId="{28C46EDD-F7D7-4674-B808-7904C48EB3F6}" type="presParOf" srcId="{597BD62A-868F-4D91-9DCF-7F8402FA06D1}" destId="{FDDE3256-E4A8-4969-94C7-0F014CE94F94}" srcOrd="1" destOrd="0" presId="urn:microsoft.com/office/officeart/2005/8/layout/orgChart1"/>
    <dgm:cxn modelId="{70D48E40-5FF6-498B-960E-F81B4ACD01CE}" type="presParOf" srcId="{597BD62A-868F-4D91-9DCF-7F8402FA06D1}" destId="{44091BE6-85B5-4274-874B-13F1190D8AF5}" srcOrd="2" destOrd="0" presId="urn:microsoft.com/office/officeart/2005/8/layout/orgChart1"/>
    <dgm:cxn modelId="{9AB62A3C-F32C-471C-BC55-532C2C852EB0}" type="presParOf" srcId="{903DE273-E3FB-4CEF-8AC2-DE6CD5D30F71}" destId="{1B15DA74-30F9-4B2F-8B56-0C106A96BBE2}" srcOrd="2" destOrd="0" presId="urn:microsoft.com/office/officeart/2005/8/layout/orgChart1"/>
    <dgm:cxn modelId="{C3C4AEF7-5E13-43C9-9B26-4AEBA50833A0}" type="presParOf" srcId="{903DE273-E3FB-4CEF-8AC2-DE6CD5D30F71}" destId="{89EFFDC4-1C6B-4F37-A387-00039F2455A8}" srcOrd="3" destOrd="0" presId="urn:microsoft.com/office/officeart/2005/8/layout/orgChart1"/>
    <dgm:cxn modelId="{5FF4107B-7FF1-4D56-93DA-5DF66B5CF5E1}" type="presParOf" srcId="{89EFFDC4-1C6B-4F37-A387-00039F2455A8}" destId="{49E8DF15-7FDC-4D2B-9A81-CF0DBD59BCAD}" srcOrd="0" destOrd="0" presId="urn:microsoft.com/office/officeart/2005/8/layout/orgChart1"/>
    <dgm:cxn modelId="{8D89A47B-CBF1-4BE7-8911-7D041C107D33}" type="presParOf" srcId="{49E8DF15-7FDC-4D2B-9A81-CF0DBD59BCAD}" destId="{964B4150-00A9-47EE-AABA-5477A52EC9A6}" srcOrd="0" destOrd="0" presId="urn:microsoft.com/office/officeart/2005/8/layout/orgChart1"/>
    <dgm:cxn modelId="{DDBE99CE-3068-4B59-A00D-79F04C2E3E4F}" type="presParOf" srcId="{49E8DF15-7FDC-4D2B-9A81-CF0DBD59BCAD}" destId="{BBEC5663-C225-435D-AF57-29B2B4C391E4}" srcOrd="1" destOrd="0" presId="urn:microsoft.com/office/officeart/2005/8/layout/orgChart1"/>
    <dgm:cxn modelId="{021A8321-DCCA-407B-BB7D-FA29348FFC0A}" type="presParOf" srcId="{89EFFDC4-1C6B-4F37-A387-00039F2455A8}" destId="{2780BA45-D5A4-4D36-9702-64AAD1045D07}" srcOrd="1" destOrd="0" presId="urn:microsoft.com/office/officeart/2005/8/layout/orgChart1"/>
    <dgm:cxn modelId="{FFB783D1-B7F5-49CF-9381-A8DD2B63AB5B}" type="presParOf" srcId="{89EFFDC4-1C6B-4F37-A387-00039F2455A8}" destId="{8FAF26F3-C7F4-4A58-84F3-8F36F9066FF8}" srcOrd="2" destOrd="0" presId="urn:microsoft.com/office/officeart/2005/8/layout/orgChart1"/>
  </dgm:cxnLst>
  <dgm:bg/>
  <dgm:whole>
    <a:ln>
      <a:solidFill>
        <a:schemeClr val="lt1">
          <a:hueOff val="0"/>
          <a:satOff val="0"/>
          <a:lumOff val="0"/>
        </a:schemeClr>
      </a:solid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8861B-B2A2-4EB4-91C4-6F99C8395519}">
      <dsp:nvSpPr>
        <dsp:cNvPr id="0" name=""/>
        <dsp:cNvSpPr/>
      </dsp:nvSpPr>
      <dsp:spPr>
        <a:xfrm>
          <a:off x="267751" y="28925"/>
          <a:ext cx="10813505" cy="1261491"/>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 sz="1700" kern="1200" dirty="0"/>
            <a:t>La escasez de agua afecta a más del 40 por ciento de la población mundial, una cifra alarmante que </a:t>
          </a:r>
          <a:r>
            <a:rPr lang="es-ES" sz="1800" kern="1200" dirty="0"/>
            <a:t>probablemente</a:t>
          </a:r>
          <a:r>
            <a:rPr lang="es-ES" sz="1700" kern="1200" dirty="0"/>
            <a:t> crecerá con el aumento de las temperaturas globales producto del cambio climático. </a:t>
          </a:r>
          <a:endParaRPr lang="en-US" sz="1700" kern="1200" dirty="0"/>
        </a:p>
      </dsp:txBody>
      <dsp:txXfrm>
        <a:off x="304699" y="65873"/>
        <a:ext cx="9153032" cy="1187595"/>
      </dsp:txXfrm>
    </dsp:sp>
    <dsp:sp modelId="{FCB02363-D41E-4B3F-9D39-562F5342F846}">
      <dsp:nvSpPr>
        <dsp:cNvPr id="0" name=""/>
        <dsp:cNvSpPr/>
      </dsp:nvSpPr>
      <dsp:spPr>
        <a:xfrm>
          <a:off x="477857" y="1490853"/>
          <a:ext cx="10792698" cy="1261491"/>
        </a:xfrm>
        <a:prstGeom prst="roundRect">
          <a:avLst>
            <a:gd name="adj" fmla="val 10000"/>
          </a:avLst>
        </a:prstGeom>
        <a:solidFill>
          <a:schemeClr val="accent2">
            <a:hueOff val="296529"/>
            <a:satOff val="-6628"/>
            <a:lumOff val="-627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t>Cada vez más países están experimentando estrés hídrico, y el aumento de las sequías y la desertificación está empeorando estas tendencias. Se estima que al menos una de cada cuatro personas se verá afectada por escasez recurrente de agua para 2050.</a:t>
          </a:r>
          <a:endParaRPr lang="en-US" sz="1800" kern="1200" dirty="0"/>
        </a:p>
      </dsp:txBody>
      <dsp:txXfrm>
        <a:off x="514805" y="1527801"/>
        <a:ext cx="8883429" cy="1187594"/>
      </dsp:txXfrm>
    </dsp:sp>
    <dsp:sp modelId="{B726DAB7-944F-4843-A6B0-E7E0009EACA9}">
      <dsp:nvSpPr>
        <dsp:cNvPr id="0" name=""/>
        <dsp:cNvSpPr/>
      </dsp:nvSpPr>
      <dsp:spPr>
        <a:xfrm>
          <a:off x="1566010" y="2981706"/>
          <a:ext cx="10183994" cy="1261491"/>
        </a:xfrm>
        <a:prstGeom prst="roundRect">
          <a:avLst>
            <a:gd name="adj" fmla="val 10000"/>
          </a:avLst>
        </a:prstGeom>
        <a:solidFill>
          <a:schemeClr val="accent2">
            <a:hueOff val="593057"/>
            <a:satOff val="-13255"/>
            <a:lumOff val="-1254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t>Con el fin de garantizar el acceso universal al agua potable segura y asequible para todos en 2030, es necesario realizar </a:t>
          </a:r>
          <a:r>
            <a:rPr lang="es-ES" sz="1600" b="1" kern="1200" dirty="0"/>
            <a:t>inversiones adecuadas en infraestructura, </a:t>
          </a:r>
          <a:r>
            <a:rPr lang="es-ES" sz="1800" b="1" kern="1200" dirty="0"/>
            <a:t>proporcionar</a:t>
          </a:r>
          <a:r>
            <a:rPr lang="es-ES" sz="1600" b="1" kern="1200" dirty="0"/>
            <a:t> instalaciones sanitarias y fomentar prácticas de higiene.</a:t>
          </a:r>
          <a:endParaRPr lang="en-US" sz="1600" kern="1200" dirty="0"/>
        </a:p>
      </dsp:txBody>
      <dsp:txXfrm>
        <a:off x="1602958" y="3018654"/>
        <a:ext cx="8390969" cy="1187594"/>
      </dsp:txXfrm>
    </dsp:sp>
    <dsp:sp modelId="{F4EFA61D-C52B-47AD-BD20-35E2BC4B905A}">
      <dsp:nvSpPr>
        <dsp:cNvPr id="0" name=""/>
        <dsp:cNvSpPr/>
      </dsp:nvSpPr>
      <dsp:spPr>
        <a:xfrm>
          <a:off x="2515929" y="4472559"/>
          <a:ext cx="9325043" cy="1261491"/>
        </a:xfrm>
        <a:prstGeom prst="roundRect">
          <a:avLst>
            <a:gd name="adj" fmla="val 10000"/>
          </a:avLst>
        </a:prstGeom>
        <a:solidFill>
          <a:schemeClr val="accent2">
            <a:hueOff val="889586"/>
            <a:satOff val="-19883"/>
            <a:lumOff val="-1882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a:t>Asegurar el agua potable segura y asequible universal implica llegar a más de 800 millones de personas que carecen de servicios básicos y mejorar la accesibilidad y seguridad de los servicios por más de dos mil millones.</a:t>
          </a:r>
          <a:endParaRPr lang="en-US" sz="1800" kern="1200"/>
        </a:p>
      </dsp:txBody>
      <dsp:txXfrm>
        <a:off x="2552877" y="4509507"/>
        <a:ext cx="7665359" cy="1187594"/>
      </dsp:txXfrm>
    </dsp:sp>
    <dsp:sp modelId="{AF43608E-D0FD-4516-A1B8-C685EA07542F}">
      <dsp:nvSpPr>
        <dsp:cNvPr id="0" name=""/>
        <dsp:cNvSpPr/>
      </dsp:nvSpPr>
      <dsp:spPr>
        <a:xfrm>
          <a:off x="9008868" y="966187"/>
          <a:ext cx="819969" cy="819969"/>
        </a:xfrm>
        <a:prstGeom prst="downArrow">
          <a:avLst>
            <a:gd name="adj1" fmla="val 55000"/>
            <a:gd name="adj2" fmla="val 45000"/>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9193361" y="966187"/>
        <a:ext cx="450983" cy="617027"/>
      </dsp:txXfrm>
    </dsp:sp>
    <dsp:sp modelId="{543AF340-E4F4-4929-9A71-9B981D16491E}">
      <dsp:nvSpPr>
        <dsp:cNvPr id="0" name=""/>
        <dsp:cNvSpPr/>
      </dsp:nvSpPr>
      <dsp:spPr>
        <a:xfrm>
          <a:off x="9804545" y="2457040"/>
          <a:ext cx="819969" cy="819969"/>
        </a:xfrm>
        <a:prstGeom prst="downArrow">
          <a:avLst>
            <a:gd name="adj1" fmla="val 55000"/>
            <a:gd name="adj2" fmla="val 45000"/>
          </a:avLst>
        </a:prstGeom>
        <a:solidFill>
          <a:schemeClr val="accent2">
            <a:tint val="40000"/>
            <a:alpha val="90000"/>
            <a:hueOff val="491070"/>
            <a:satOff val="-25033"/>
            <a:lumOff val="-2589"/>
            <a:alphaOff val="0"/>
          </a:schemeClr>
        </a:solidFill>
        <a:ln w="15875" cap="rnd" cmpd="sng" algn="ctr">
          <a:solidFill>
            <a:schemeClr val="accent2">
              <a:tint val="40000"/>
              <a:alpha val="90000"/>
              <a:hueOff val="491070"/>
              <a:satOff val="-25033"/>
              <a:lumOff val="-258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9989038" y="2457040"/>
        <a:ext cx="450983" cy="617027"/>
      </dsp:txXfrm>
    </dsp:sp>
    <dsp:sp modelId="{D7FD2524-E55C-40AB-920C-D9994C49EB7A}">
      <dsp:nvSpPr>
        <dsp:cNvPr id="0" name=""/>
        <dsp:cNvSpPr/>
      </dsp:nvSpPr>
      <dsp:spPr>
        <a:xfrm>
          <a:off x="10588345" y="3947893"/>
          <a:ext cx="819969" cy="819969"/>
        </a:xfrm>
        <a:prstGeom prst="downArrow">
          <a:avLst>
            <a:gd name="adj1" fmla="val 55000"/>
            <a:gd name="adj2" fmla="val 45000"/>
          </a:avLst>
        </a:prstGeom>
        <a:solidFill>
          <a:schemeClr val="accent2">
            <a:tint val="40000"/>
            <a:alpha val="90000"/>
            <a:hueOff val="982140"/>
            <a:satOff val="-50066"/>
            <a:lumOff val="-5179"/>
            <a:alphaOff val="0"/>
          </a:schemeClr>
        </a:solidFill>
        <a:ln w="15875" cap="rnd" cmpd="sng" algn="ctr">
          <a:solidFill>
            <a:schemeClr val="accent2">
              <a:tint val="40000"/>
              <a:alpha val="90000"/>
              <a:hueOff val="982140"/>
              <a:satOff val="-50066"/>
              <a:lumOff val="-517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10772838" y="3947893"/>
        <a:ext cx="450983" cy="61702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5038CB-A8AE-4AF7-A142-7FEBAF4008CD}">
      <dsp:nvSpPr>
        <dsp:cNvPr id="0" name=""/>
        <dsp:cNvSpPr/>
      </dsp:nvSpPr>
      <dsp:spPr>
        <a:xfrm>
          <a:off x="0" y="642"/>
          <a:ext cx="6832212" cy="15038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2B0A3A-084E-4681-9108-9C30489A3DF3}">
      <dsp:nvSpPr>
        <dsp:cNvPr id="0" name=""/>
        <dsp:cNvSpPr/>
      </dsp:nvSpPr>
      <dsp:spPr>
        <a:xfrm>
          <a:off x="454916" y="339010"/>
          <a:ext cx="827120" cy="8271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1113457-3D29-40E3-A5EE-C0506DEECB42}">
      <dsp:nvSpPr>
        <dsp:cNvPr id="0" name=""/>
        <dsp:cNvSpPr/>
      </dsp:nvSpPr>
      <dsp:spPr>
        <a:xfrm>
          <a:off x="1736952" y="642"/>
          <a:ext cx="5095259" cy="1503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158" tIns="159158" rIns="159158" bIns="159158" numCol="1" spcCol="1270" anchor="ctr" anchorCtr="0">
          <a:noAutofit/>
        </a:bodyPr>
        <a:lstStyle/>
        <a:p>
          <a:pPr marL="0" lvl="0" indent="0" algn="l" defTabSz="1111250">
            <a:lnSpc>
              <a:spcPct val="90000"/>
            </a:lnSpc>
            <a:spcBef>
              <a:spcPct val="0"/>
            </a:spcBef>
            <a:spcAft>
              <a:spcPct val="35000"/>
            </a:spcAft>
            <a:buNone/>
          </a:pPr>
          <a:r>
            <a:rPr lang="en-GB" sz="2500" kern="1200"/>
            <a:t>Agua Potable</a:t>
          </a:r>
          <a:endParaRPr lang="en-US" sz="2500" kern="1200"/>
        </a:p>
      </dsp:txBody>
      <dsp:txXfrm>
        <a:off x="1736952" y="642"/>
        <a:ext cx="5095259" cy="1503855"/>
      </dsp:txXfrm>
    </dsp:sp>
    <dsp:sp modelId="{F8BE5933-DC0A-4D99-9F60-32823121447E}">
      <dsp:nvSpPr>
        <dsp:cNvPr id="0" name=""/>
        <dsp:cNvSpPr/>
      </dsp:nvSpPr>
      <dsp:spPr>
        <a:xfrm>
          <a:off x="0" y="1880461"/>
          <a:ext cx="6832212" cy="15038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5D0384-E8FF-4085-BD5C-84DD0C296A30}">
      <dsp:nvSpPr>
        <dsp:cNvPr id="0" name=""/>
        <dsp:cNvSpPr/>
      </dsp:nvSpPr>
      <dsp:spPr>
        <a:xfrm>
          <a:off x="454916" y="2218829"/>
          <a:ext cx="827120" cy="8271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6A3AE04-6A05-4A52-B648-F0F1526B215A}">
      <dsp:nvSpPr>
        <dsp:cNvPr id="0" name=""/>
        <dsp:cNvSpPr/>
      </dsp:nvSpPr>
      <dsp:spPr>
        <a:xfrm>
          <a:off x="1736952" y="1880461"/>
          <a:ext cx="5095259" cy="1503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158" tIns="159158" rIns="159158" bIns="159158" numCol="1" spcCol="1270" anchor="ctr" anchorCtr="0">
          <a:noAutofit/>
        </a:bodyPr>
        <a:lstStyle/>
        <a:p>
          <a:pPr marL="0" lvl="0" indent="0" algn="l" defTabSz="1111250">
            <a:lnSpc>
              <a:spcPct val="90000"/>
            </a:lnSpc>
            <a:spcBef>
              <a:spcPct val="0"/>
            </a:spcBef>
            <a:spcAft>
              <a:spcPct val="35000"/>
            </a:spcAft>
            <a:buNone/>
          </a:pPr>
          <a:r>
            <a:rPr lang="en-GB" sz="2500" kern="1200"/>
            <a:t>Desagües cloacales y tratamiento</a:t>
          </a:r>
          <a:endParaRPr lang="en-US" sz="2500" kern="1200"/>
        </a:p>
      </dsp:txBody>
      <dsp:txXfrm>
        <a:off x="1736952" y="1880461"/>
        <a:ext cx="5095259" cy="1503855"/>
      </dsp:txXfrm>
    </dsp:sp>
    <dsp:sp modelId="{B1E1ECEB-62C2-4DCA-A6A5-1B8055BCF9D3}">
      <dsp:nvSpPr>
        <dsp:cNvPr id="0" name=""/>
        <dsp:cNvSpPr/>
      </dsp:nvSpPr>
      <dsp:spPr>
        <a:xfrm>
          <a:off x="0" y="3760280"/>
          <a:ext cx="6832212" cy="15038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B03624-250E-4287-8CA3-E5D339DCE8FC}">
      <dsp:nvSpPr>
        <dsp:cNvPr id="0" name=""/>
        <dsp:cNvSpPr/>
      </dsp:nvSpPr>
      <dsp:spPr>
        <a:xfrm>
          <a:off x="454916" y="4098648"/>
          <a:ext cx="827120" cy="8271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4F2CF91-2241-43B3-AD0A-217369BCC539}">
      <dsp:nvSpPr>
        <dsp:cNvPr id="0" name=""/>
        <dsp:cNvSpPr/>
      </dsp:nvSpPr>
      <dsp:spPr>
        <a:xfrm>
          <a:off x="1736952" y="3760280"/>
          <a:ext cx="5095259" cy="1503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158" tIns="159158" rIns="159158" bIns="159158" numCol="1" spcCol="1270" anchor="ctr" anchorCtr="0">
          <a:noAutofit/>
        </a:bodyPr>
        <a:lstStyle/>
        <a:p>
          <a:pPr marL="0" lvl="0" indent="0" algn="l" defTabSz="1111250">
            <a:lnSpc>
              <a:spcPct val="90000"/>
            </a:lnSpc>
            <a:spcBef>
              <a:spcPct val="0"/>
            </a:spcBef>
            <a:spcAft>
              <a:spcPct val="35000"/>
            </a:spcAft>
            <a:buNone/>
          </a:pPr>
          <a:r>
            <a:rPr lang="en-GB" sz="2500" kern="1200"/>
            <a:t>Inundaciones urbanas y periurbanas</a:t>
          </a:r>
          <a:endParaRPr lang="en-US" sz="2500" kern="1200"/>
        </a:p>
      </dsp:txBody>
      <dsp:txXfrm>
        <a:off x="1736952" y="3760280"/>
        <a:ext cx="5095259" cy="150385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B2F08A-483D-453F-B7E1-9B3B7E70A57F}">
      <dsp:nvSpPr>
        <dsp:cNvPr id="0" name=""/>
        <dsp:cNvSpPr/>
      </dsp:nvSpPr>
      <dsp:spPr>
        <a:xfrm>
          <a:off x="0" y="203050"/>
          <a:ext cx="6832212" cy="1152029"/>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s-ES" sz="2900" kern="1200" dirty="0"/>
            <a:t>Oferta Hídrica</a:t>
          </a:r>
          <a:endParaRPr lang="en-US" sz="2900" kern="1200" dirty="0"/>
        </a:p>
      </dsp:txBody>
      <dsp:txXfrm>
        <a:off x="56237" y="259287"/>
        <a:ext cx="6719738" cy="1039555"/>
      </dsp:txXfrm>
    </dsp:sp>
    <dsp:sp modelId="{DA34392F-88DB-467A-BB27-02003DE735B9}">
      <dsp:nvSpPr>
        <dsp:cNvPr id="0" name=""/>
        <dsp:cNvSpPr/>
      </dsp:nvSpPr>
      <dsp:spPr>
        <a:xfrm>
          <a:off x="0" y="1438599"/>
          <a:ext cx="6832212" cy="1152029"/>
        </a:xfrm>
        <a:prstGeom prst="roundRect">
          <a:avLst/>
        </a:prstGeom>
        <a:gradFill rotWithShape="0">
          <a:gsLst>
            <a:gs pos="0">
              <a:schemeClr val="accent2">
                <a:hueOff val="296529"/>
                <a:satOff val="-6628"/>
                <a:lumOff val="-6274"/>
                <a:alphaOff val="0"/>
                <a:tint val="96000"/>
                <a:lumMod val="104000"/>
              </a:schemeClr>
            </a:gs>
            <a:gs pos="100000">
              <a:schemeClr val="accent2">
                <a:hueOff val="296529"/>
                <a:satOff val="-6628"/>
                <a:lumOff val="-6274"/>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s-ES" sz="2900" kern="1200" dirty="0"/>
            <a:t>Agua Potable. Desagües cloacales y tratamiento de aguas negras</a:t>
          </a:r>
          <a:endParaRPr lang="en-US" sz="2900" kern="1200" dirty="0"/>
        </a:p>
      </dsp:txBody>
      <dsp:txXfrm>
        <a:off x="56237" y="1494836"/>
        <a:ext cx="6719738" cy="1039555"/>
      </dsp:txXfrm>
    </dsp:sp>
    <dsp:sp modelId="{5362BC89-23EC-4E9D-8AAE-6991CC8B7C3B}">
      <dsp:nvSpPr>
        <dsp:cNvPr id="0" name=""/>
        <dsp:cNvSpPr/>
      </dsp:nvSpPr>
      <dsp:spPr>
        <a:xfrm>
          <a:off x="0" y="2674149"/>
          <a:ext cx="6832212" cy="1152029"/>
        </a:xfrm>
        <a:prstGeom prst="roundRect">
          <a:avLst/>
        </a:prstGeom>
        <a:gradFill rotWithShape="0">
          <a:gsLst>
            <a:gs pos="0">
              <a:schemeClr val="accent2">
                <a:hueOff val="593057"/>
                <a:satOff val="-13255"/>
                <a:lumOff val="-12549"/>
                <a:alphaOff val="0"/>
                <a:tint val="96000"/>
                <a:lumMod val="104000"/>
              </a:schemeClr>
            </a:gs>
            <a:gs pos="100000">
              <a:schemeClr val="accent2">
                <a:hueOff val="593057"/>
                <a:satOff val="-13255"/>
                <a:lumOff val="-12549"/>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s-ES" sz="2900" kern="1200" dirty="0"/>
            <a:t>Inundaciones fluviales, urbanas y periurbanas</a:t>
          </a:r>
          <a:endParaRPr lang="en-US" sz="2900" kern="1200" dirty="0"/>
        </a:p>
      </dsp:txBody>
      <dsp:txXfrm>
        <a:off x="56237" y="2730386"/>
        <a:ext cx="6719738" cy="1039555"/>
      </dsp:txXfrm>
    </dsp:sp>
    <dsp:sp modelId="{41EACE81-D23F-4E0F-A13E-4EDA3952B41B}">
      <dsp:nvSpPr>
        <dsp:cNvPr id="0" name=""/>
        <dsp:cNvSpPr/>
      </dsp:nvSpPr>
      <dsp:spPr>
        <a:xfrm>
          <a:off x="0" y="3909699"/>
          <a:ext cx="6832212" cy="1152029"/>
        </a:xfrm>
        <a:prstGeom prst="roundRect">
          <a:avLst/>
        </a:prstGeom>
        <a:gradFill rotWithShape="0">
          <a:gsLst>
            <a:gs pos="0">
              <a:schemeClr val="accent2">
                <a:hueOff val="889586"/>
                <a:satOff val="-19883"/>
                <a:lumOff val="-18823"/>
                <a:alphaOff val="0"/>
                <a:tint val="96000"/>
                <a:lumMod val="104000"/>
              </a:schemeClr>
            </a:gs>
            <a:gs pos="100000">
              <a:schemeClr val="accent2">
                <a:hueOff val="889586"/>
                <a:satOff val="-19883"/>
                <a:lumOff val="-18823"/>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s-ES" sz="2900" kern="1200" dirty="0"/>
            <a:t>Calidad de Agua</a:t>
          </a:r>
          <a:endParaRPr lang="en-US" sz="2900" kern="1200" dirty="0"/>
        </a:p>
      </dsp:txBody>
      <dsp:txXfrm>
        <a:off x="56237" y="3965936"/>
        <a:ext cx="6719738" cy="10395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90BD04-A04B-4130-9C20-BE026E0EF144}">
      <dsp:nvSpPr>
        <dsp:cNvPr id="0" name=""/>
        <dsp:cNvSpPr/>
      </dsp:nvSpPr>
      <dsp:spPr>
        <a:xfrm>
          <a:off x="0" y="3748245"/>
          <a:ext cx="7493749" cy="2459254"/>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s-ES" sz="2100" kern="1200" dirty="0"/>
            <a:t>Los países más pobres suelen ser los más perjudicados. Según datos de Acción contra el hambre, en Siria más de la mitad de la red de agua ha sido dañada en los combates, y en Yemen, la población sin acceso a agua segura ha pasado del 40 % al 70 % desde el inicio de los conflictos.</a:t>
          </a:r>
          <a:endParaRPr lang="en-US" sz="2100" kern="1200" dirty="0"/>
        </a:p>
      </dsp:txBody>
      <dsp:txXfrm>
        <a:off x="0" y="3748245"/>
        <a:ext cx="7493749" cy="2459254"/>
      </dsp:txXfrm>
    </dsp:sp>
    <dsp:sp modelId="{BD3551EA-BBF9-4B8E-8F9C-92416B05B471}">
      <dsp:nvSpPr>
        <dsp:cNvPr id="0" name=""/>
        <dsp:cNvSpPr/>
      </dsp:nvSpPr>
      <dsp:spPr>
        <a:xfrm rot="10800000">
          <a:off x="0" y="2800"/>
          <a:ext cx="7493749" cy="3782333"/>
        </a:xfrm>
        <a:prstGeom prst="upArrowCallout">
          <a:avLst/>
        </a:prstGeom>
        <a:gradFill rotWithShape="0">
          <a:gsLst>
            <a:gs pos="0">
              <a:schemeClr val="accent2">
                <a:hueOff val="889586"/>
                <a:satOff val="-19883"/>
                <a:lumOff val="-18823"/>
                <a:alphaOff val="0"/>
                <a:tint val="96000"/>
                <a:lumMod val="104000"/>
              </a:schemeClr>
            </a:gs>
            <a:gs pos="100000">
              <a:schemeClr val="accent2">
                <a:hueOff val="889586"/>
                <a:satOff val="-19883"/>
                <a:lumOff val="-18823"/>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s-ES" sz="2100" kern="1200" dirty="0"/>
            <a:t>Las causas del estrés hídrico son múltiples y complejas, pero la crisis climática y el calentamiento global están presentes en casi todas ellas. Crecimiento demográfico, perturbaciones y disminución de las temporadas de lluvia, contaminación de los cauces de los ríos por las actividades industriales, mala gestión humana de los recursos hídricos, cambio climático</a:t>
          </a:r>
          <a:endParaRPr lang="en-US" sz="2100" kern="1200" dirty="0"/>
        </a:p>
      </dsp:txBody>
      <dsp:txXfrm rot="10800000">
        <a:off x="0" y="2800"/>
        <a:ext cx="7493749" cy="24576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4557F0-35D9-4B44-B04C-7B1CF599CE0F}">
      <dsp:nvSpPr>
        <dsp:cNvPr id="0" name=""/>
        <dsp:cNvSpPr/>
      </dsp:nvSpPr>
      <dsp:spPr>
        <a:xfrm>
          <a:off x="0" y="4113"/>
          <a:ext cx="6832212" cy="87609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6E8CDA-9609-4DA7-A2D0-A661AE6AC083}">
      <dsp:nvSpPr>
        <dsp:cNvPr id="0" name=""/>
        <dsp:cNvSpPr/>
      </dsp:nvSpPr>
      <dsp:spPr>
        <a:xfrm>
          <a:off x="265017" y="201233"/>
          <a:ext cx="481850" cy="4818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8FCB240-EAF8-48E8-AB18-6F2474E332D2}">
      <dsp:nvSpPr>
        <dsp:cNvPr id="0" name=""/>
        <dsp:cNvSpPr/>
      </dsp:nvSpPr>
      <dsp:spPr>
        <a:xfrm>
          <a:off x="1011886" y="4113"/>
          <a:ext cx="5820325" cy="876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720" tIns="92720" rIns="92720" bIns="92720" numCol="1" spcCol="1270" anchor="ctr" anchorCtr="0">
          <a:noAutofit/>
        </a:bodyPr>
        <a:lstStyle/>
        <a:p>
          <a:pPr marL="0" lvl="0" indent="0" algn="l" defTabSz="844550">
            <a:lnSpc>
              <a:spcPct val="90000"/>
            </a:lnSpc>
            <a:spcBef>
              <a:spcPct val="0"/>
            </a:spcBef>
            <a:spcAft>
              <a:spcPct val="35000"/>
            </a:spcAft>
            <a:buNone/>
          </a:pPr>
          <a:r>
            <a:rPr lang="es-ES" sz="1900" kern="1200"/>
            <a:t>¿Qué ocurre cuando tratamos series no estacionarias como si lo fueran?</a:t>
          </a:r>
          <a:endParaRPr lang="en-US" sz="1900" kern="1200"/>
        </a:p>
      </dsp:txBody>
      <dsp:txXfrm>
        <a:off x="1011886" y="4113"/>
        <a:ext cx="5820325" cy="876092"/>
      </dsp:txXfrm>
    </dsp:sp>
    <dsp:sp modelId="{FEF66075-DA5C-446C-9F95-36ABBC489972}">
      <dsp:nvSpPr>
        <dsp:cNvPr id="0" name=""/>
        <dsp:cNvSpPr/>
      </dsp:nvSpPr>
      <dsp:spPr>
        <a:xfrm>
          <a:off x="0" y="1099228"/>
          <a:ext cx="6832212" cy="87609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E4CDCA-0F11-492A-BC33-B6C07E1D50B9}">
      <dsp:nvSpPr>
        <dsp:cNvPr id="0" name=""/>
        <dsp:cNvSpPr/>
      </dsp:nvSpPr>
      <dsp:spPr>
        <a:xfrm>
          <a:off x="265017" y="1296349"/>
          <a:ext cx="481850" cy="4818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BE32DAF-9BD3-4CDB-A32A-43949EC18551}">
      <dsp:nvSpPr>
        <dsp:cNvPr id="0" name=""/>
        <dsp:cNvSpPr/>
      </dsp:nvSpPr>
      <dsp:spPr>
        <a:xfrm>
          <a:off x="1011886" y="1099228"/>
          <a:ext cx="5820325" cy="876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720" tIns="92720" rIns="92720" bIns="92720" numCol="1" spcCol="1270" anchor="ctr" anchorCtr="0">
          <a:noAutofit/>
        </a:bodyPr>
        <a:lstStyle/>
        <a:p>
          <a:pPr marL="0" lvl="0" indent="0" algn="l" defTabSz="844550">
            <a:lnSpc>
              <a:spcPct val="90000"/>
            </a:lnSpc>
            <a:spcBef>
              <a:spcPct val="0"/>
            </a:spcBef>
            <a:spcAft>
              <a:spcPct val="35000"/>
            </a:spcAft>
            <a:buNone/>
          </a:pPr>
          <a:r>
            <a:rPr lang="es-ES" sz="1900" kern="1200"/>
            <a:t>El principal problema está en la estimación del riesgo.</a:t>
          </a:r>
          <a:endParaRPr lang="en-US" sz="1900" kern="1200"/>
        </a:p>
      </dsp:txBody>
      <dsp:txXfrm>
        <a:off x="1011886" y="1099228"/>
        <a:ext cx="5820325" cy="876092"/>
      </dsp:txXfrm>
    </dsp:sp>
    <dsp:sp modelId="{1043DD36-E52D-4FDD-82CD-755742B3F902}">
      <dsp:nvSpPr>
        <dsp:cNvPr id="0" name=""/>
        <dsp:cNvSpPr/>
      </dsp:nvSpPr>
      <dsp:spPr>
        <a:xfrm>
          <a:off x="0" y="2194343"/>
          <a:ext cx="6832212" cy="87609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4EF587-9F59-4B94-B9E5-D9A02A353A51}">
      <dsp:nvSpPr>
        <dsp:cNvPr id="0" name=""/>
        <dsp:cNvSpPr/>
      </dsp:nvSpPr>
      <dsp:spPr>
        <a:xfrm>
          <a:off x="265017" y="2391464"/>
          <a:ext cx="481850" cy="4818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7F33AAB-BED8-4632-8730-25594E9B85E7}">
      <dsp:nvSpPr>
        <dsp:cNvPr id="0" name=""/>
        <dsp:cNvSpPr/>
      </dsp:nvSpPr>
      <dsp:spPr>
        <a:xfrm>
          <a:off x="1011886" y="2194343"/>
          <a:ext cx="5820325" cy="876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720" tIns="92720" rIns="92720" bIns="92720" numCol="1" spcCol="1270" anchor="ctr" anchorCtr="0">
          <a:noAutofit/>
        </a:bodyPr>
        <a:lstStyle/>
        <a:p>
          <a:pPr marL="0" lvl="0" indent="0" algn="l" defTabSz="844550">
            <a:lnSpc>
              <a:spcPct val="90000"/>
            </a:lnSpc>
            <a:spcBef>
              <a:spcPct val="0"/>
            </a:spcBef>
            <a:spcAft>
              <a:spcPct val="35000"/>
            </a:spcAft>
            <a:buNone/>
          </a:pPr>
          <a:r>
            <a:rPr lang="es-ES" sz="1900" kern="1200"/>
            <a:t>Estaremos subestimando el riesgo, porque la distribución tiene colas más largas.</a:t>
          </a:r>
          <a:endParaRPr lang="en-US" sz="1900" kern="1200"/>
        </a:p>
      </dsp:txBody>
      <dsp:txXfrm>
        <a:off x="1011886" y="2194343"/>
        <a:ext cx="5820325" cy="876092"/>
      </dsp:txXfrm>
    </dsp:sp>
    <dsp:sp modelId="{0B1CC307-BF8E-4C84-A620-085B2BD51711}">
      <dsp:nvSpPr>
        <dsp:cNvPr id="0" name=""/>
        <dsp:cNvSpPr/>
      </dsp:nvSpPr>
      <dsp:spPr>
        <a:xfrm>
          <a:off x="0" y="3289458"/>
          <a:ext cx="6832212" cy="87609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4EE14C-27D0-41F3-B02D-3B1496CBB936}">
      <dsp:nvSpPr>
        <dsp:cNvPr id="0" name=""/>
        <dsp:cNvSpPr/>
      </dsp:nvSpPr>
      <dsp:spPr>
        <a:xfrm>
          <a:off x="265017" y="3486579"/>
          <a:ext cx="481850" cy="4818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7C59D2B-DEFE-472E-9EBF-E66AB153C104}">
      <dsp:nvSpPr>
        <dsp:cNvPr id="0" name=""/>
        <dsp:cNvSpPr/>
      </dsp:nvSpPr>
      <dsp:spPr>
        <a:xfrm>
          <a:off x="1011886" y="3289458"/>
          <a:ext cx="5820325" cy="876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720" tIns="92720" rIns="92720" bIns="92720" numCol="1" spcCol="1270" anchor="ctr" anchorCtr="0">
          <a:noAutofit/>
        </a:bodyPr>
        <a:lstStyle/>
        <a:p>
          <a:pPr marL="0" lvl="0" indent="0" algn="l" defTabSz="844550">
            <a:lnSpc>
              <a:spcPct val="90000"/>
            </a:lnSpc>
            <a:spcBef>
              <a:spcPct val="0"/>
            </a:spcBef>
            <a:spcAft>
              <a:spcPct val="35000"/>
            </a:spcAft>
            <a:buNone/>
          </a:pPr>
          <a:r>
            <a:rPr lang="es-ES" sz="1900" kern="1200"/>
            <a:t>Estaremos sobrestimando los beneficios.</a:t>
          </a:r>
          <a:endParaRPr lang="en-US" sz="1900" kern="1200"/>
        </a:p>
      </dsp:txBody>
      <dsp:txXfrm>
        <a:off x="1011886" y="3289458"/>
        <a:ext cx="5820325" cy="876092"/>
      </dsp:txXfrm>
    </dsp:sp>
    <dsp:sp modelId="{F13E6086-92A4-4CBB-BCFF-001DAF97D9D5}">
      <dsp:nvSpPr>
        <dsp:cNvPr id="0" name=""/>
        <dsp:cNvSpPr/>
      </dsp:nvSpPr>
      <dsp:spPr>
        <a:xfrm>
          <a:off x="0" y="4384573"/>
          <a:ext cx="6832212" cy="876092"/>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455D8B-9DAF-4D8C-80AD-28710F32152C}">
      <dsp:nvSpPr>
        <dsp:cNvPr id="0" name=""/>
        <dsp:cNvSpPr/>
      </dsp:nvSpPr>
      <dsp:spPr>
        <a:xfrm>
          <a:off x="265017" y="4581694"/>
          <a:ext cx="481850" cy="48185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90DE13C-F142-41D6-97BC-85F7DFB7FCF2}">
      <dsp:nvSpPr>
        <dsp:cNvPr id="0" name=""/>
        <dsp:cNvSpPr/>
      </dsp:nvSpPr>
      <dsp:spPr>
        <a:xfrm>
          <a:off x="1011886" y="4384573"/>
          <a:ext cx="5820325" cy="876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720" tIns="92720" rIns="92720" bIns="92720" numCol="1" spcCol="1270" anchor="ctr" anchorCtr="0">
          <a:noAutofit/>
        </a:bodyPr>
        <a:lstStyle/>
        <a:p>
          <a:pPr marL="0" lvl="0" indent="0" algn="l" defTabSz="844550">
            <a:lnSpc>
              <a:spcPct val="90000"/>
            </a:lnSpc>
            <a:spcBef>
              <a:spcPct val="0"/>
            </a:spcBef>
            <a:spcAft>
              <a:spcPct val="35000"/>
            </a:spcAft>
            <a:buNone/>
          </a:pPr>
          <a:r>
            <a:rPr lang="es-ES" sz="1900" kern="1200"/>
            <a:t>El margen de error de las previsiones es mayor</a:t>
          </a:r>
          <a:endParaRPr lang="en-US" sz="1900" kern="1200"/>
        </a:p>
      </dsp:txBody>
      <dsp:txXfrm>
        <a:off x="1011886" y="4384573"/>
        <a:ext cx="5820325" cy="8760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C1779C-00EA-4F11-BC18-32DAFBF5A1CF}">
      <dsp:nvSpPr>
        <dsp:cNvPr id="0" name=""/>
        <dsp:cNvSpPr/>
      </dsp:nvSpPr>
      <dsp:spPr>
        <a:xfrm>
          <a:off x="0" y="18523"/>
          <a:ext cx="7875745" cy="998375"/>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_tradnl" sz="1800" kern="1200"/>
            <a:t>Un </a:t>
          </a:r>
          <a:r>
            <a:rPr lang="es-AR" sz="1800" kern="1200"/>
            <a:t>plan no especifica la forma final del objeto físico. </a:t>
          </a:r>
          <a:endParaRPr lang="en-US" sz="1800" kern="1200"/>
        </a:p>
      </dsp:txBody>
      <dsp:txXfrm>
        <a:off x="48737" y="67260"/>
        <a:ext cx="7778271" cy="900901"/>
      </dsp:txXfrm>
    </dsp:sp>
    <dsp:sp modelId="{0FFA8D40-8703-4988-9A9B-2D77864A60D6}">
      <dsp:nvSpPr>
        <dsp:cNvPr id="0" name=""/>
        <dsp:cNvSpPr/>
      </dsp:nvSpPr>
      <dsp:spPr>
        <a:xfrm>
          <a:off x="0" y="1068738"/>
          <a:ext cx="7875745" cy="998375"/>
        </a:xfrm>
        <a:prstGeom prst="roundRect">
          <a:avLst/>
        </a:prstGeom>
        <a:gradFill rotWithShape="0">
          <a:gsLst>
            <a:gs pos="0">
              <a:schemeClr val="accent2">
                <a:hueOff val="177917"/>
                <a:satOff val="-3977"/>
                <a:lumOff val="-3765"/>
                <a:alphaOff val="0"/>
                <a:tint val="96000"/>
                <a:lumMod val="104000"/>
              </a:schemeClr>
            </a:gs>
            <a:gs pos="100000">
              <a:schemeClr val="accent2">
                <a:hueOff val="177917"/>
                <a:satOff val="-3977"/>
                <a:lumOff val="-3765"/>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AR" sz="1800" kern="1200"/>
            <a:t>Los procesos de planeación son</a:t>
          </a:r>
          <a:r>
            <a:rPr lang="es-ES_tradnl" sz="1800" kern="1200"/>
            <a:t>: Procesos C</a:t>
          </a:r>
          <a:r>
            <a:rPr lang="es-AR" sz="1800" kern="1200"/>
            <a:t>íclicos. </a:t>
          </a:r>
          <a:endParaRPr lang="en-US" sz="1800" kern="1200"/>
        </a:p>
      </dsp:txBody>
      <dsp:txXfrm>
        <a:off x="48737" y="1117475"/>
        <a:ext cx="7778271" cy="900901"/>
      </dsp:txXfrm>
    </dsp:sp>
    <dsp:sp modelId="{92E41E73-FBC5-4A73-979E-848CFCA8B990}">
      <dsp:nvSpPr>
        <dsp:cNvPr id="0" name=""/>
        <dsp:cNvSpPr/>
      </dsp:nvSpPr>
      <dsp:spPr>
        <a:xfrm>
          <a:off x="0" y="2118954"/>
          <a:ext cx="7875745" cy="998375"/>
        </a:xfrm>
        <a:prstGeom prst="roundRect">
          <a:avLst/>
        </a:prstGeom>
        <a:gradFill rotWithShape="0">
          <a:gsLst>
            <a:gs pos="0">
              <a:schemeClr val="accent2">
                <a:hueOff val="355834"/>
                <a:satOff val="-7953"/>
                <a:lumOff val="-7529"/>
                <a:alphaOff val="0"/>
                <a:tint val="96000"/>
                <a:lumMod val="104000"/>
              </a:schemeClr>
            </a:gs>
            <a:gs pos="100000">
              <a:schemeClr val="accent2">
                <a:hueOff val="355834"/>
                <a:satOff val="-7953"/>
                <a:lumOff val="-7529"/>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_tradnl" sz="1800" kern="1200"/>
            <a:t>Permite </a:t>
          </a:r>
          <a:r>
            <a:rPr lang="es-AR" sz="1800" kern="1200"/>
            <a:t>anticiparse a los problemas y resolverlos</a:t>
          </a:r>
          <a:r>
            <a:rPr lang="es-ES_tradnl" sz="1800" kern="1200"/>
            <a:t>.</a:t>
          </a:r>
          <a:endParaRPr lang="en-US" sz="1800" kern="1200"/>
        </a:p>
      </dsp:txBody>
      <dsp:txXfrm>
        <a:off x="48737" y="2167691"/>
        <a:ext cx="7778271" cy="900901"/>
      </dsp:txXfrm>
    </dsp:sp>
    <dsp:sp modelId="{2DBC2FD9-CF73-49BC-81FB-A2FE9A96A1FD}">
      <dsp:nvSpPr>
        <dsp:cNvPr id="0" name=""/>
        <dsp:cNvSpPr/>
      </dsp:nvSpPr>
      <dsp:spPr>
        <a:xfrm>
          <a:off x="0" y="3169170"/>
          <a:ext cx="7875745" cy="998375"/>
        </a:xfrm>
        <a:prstGeom prst="roundRect">
          <a:avLst/>
        </a:prstGeom>
        <a:gradFill rotWithShape="0">
          <a:gsLst>
            <a:gs pos="0">
              <a:schemeClr val="accent2">
                <a:hueOff val="533752"/>
                <a:satOff val="-11930"/>
                <a:lumOff val="-11294"/>
                <a:alphaOff val="0"/>
                <a:tint val="96000"/>
                <a:lumMod val="104000"/>
              </a:schemeClr>
            </a:gs>
            <a:gs pos="100000">
              <a:schemeClr val="accent2">
                <a:hueOff val="533752"/>
                <a:satOff val="-11930"/>
                <a:lumOff val="-11294"/>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_tradnl" sz="1800" kern="1200"/>
            <a:t>La planificación hídrica se puede entender como el desarrollo ordenado de las obras hidráulicas y medidas no estructurales tendientes a resolver y anticiparse a los problemas de origen hídrico</a:t>
          </a:r>
          <a:endParaRPr lang="en-US" sz="1800" kern="1200"/>
        </a:p>
      </dsp:txBody>
      <dsp:txXfrm>
        <a:off x="48737" y="3217907"/>
        <a:ext cx="7778271" cy="900901"/>
      </dsp:txXfrm>
    </dsp:sp>
    <dsp:sp modelId="{81A4B979-B6EB-4942-81A5-F27FCBDC21D9}">
      <dsp:nvSpPr>
        <dsp:cNvPr id="0" name=""/>
        <dsp:cNvSpPr/>
      </dsp:nvSpPr>
      <dsp:spPr>
        <a:xfrm>
          <a:off x="0" y="4219385"/>
          <a:ext cx="7875745" cy="998375"/>
        </a:xfrm>
        <a:prstGeom prst="roundRect">
          <a:avLst/>
        </a:prstGeom>
        <a:gradFill rotWithShape="0">
          <a:gsLst>
            <a:gs pos="0">
              <a:schemeClr val="accent2">
                <a:hueOff val="711669"/>
                <a:satOff val="-15906"/>
                <a:lumOff val="-15058"/>
                <a:alphaOff val="0"/>
                <a:tint val="96000"/>
                <a:lumMod val="104000"/>
              </a:schemeClr>
            </a:gs>
            <a:gs pos="100000">
              <a:schemeClr val="accent2">
                <a:hueOff val="711669"/>
                <a:satOff val="-15906"/>
                <a:lumOff val="-15058"/>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_tradnl" sz="1800" kern="1200"/>
            <a:t>Además deben considerar cuestiones de bienestar social, eficiencia económica, impactos sociales y consideraciones detalladas de los efectos ambientales.</a:t>
          </a:r>
          <a:endParaRPr lang="en-US" sz="1800" kern="1200"/>
        </a:p>
      </dsp:txBody>
      <dsp:txXfrm>
        <a:off x="48737" y="4268122"/>
        <a:ext cx="7778271" cy="900901"/>
      </dsp:txXfrm>
    </dsp:sp>
    <dsp:sp modelId="{6A82B720-425F-47E0-9E49-45FDCAB1E81F}">
      <dsp:nvSpPr>
        <dsp:cNvPr id="0" name=""/>
        <dsp:cNvSpPr/>
      </dsp:nvSpPr>
      <dsp:spPr>
        <a:xfrm>
          <a:off x="0" y="5269601"/>
          <a:ext cx="7875745" cy="998375"/>
        </a:xfrm>
        <a:prstGeom prst="roundRect">
          <a:avLst/>
        </a:prstGeom>
        <a:gradFill rotWithShape="0">
          <a:gsLst>
            <a:gs pos="0">
              <a:schemeClr val="accent2">
                <a:hueOff val="889586"/>
                <a:satOff val="-19883"/>
                <a:lumOff val="-18823"/>
                <a:alphaOff val="0"/>
                <a:tint val="96000"/>
                <a:lumMod val="104000"/>
              </a:schemeClr>
            </a:gs>
            <a:gs pos="100000">
              <a:schemeClr val="accent2">
                <a:hueOff val="889586"/>
                <a:satOff val="-19883"/>
                <a:lumOff val="-18823"/>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_tradnl" sz="1800" kern="1200"/>
            <a:t>Aunque el primer enfoque puede asegurar orden, precisión y corrección técnica, necesita complementarse con el segundo, a fin de proceder a la toma de decisiones atinadas.</a:t>
          </a:r>
          <a:endParaRPr lang="en-US" sz="1800" kern="1200"/>
        </a:p>
      </dsp:txBody>
      <dsp:txXfrm>
        <a:off x="48737" y="5318338"/>
        <a:ext cx="7778271" cy="9009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8908AA-F79D-4FBB-89A6-E43045ADE51A}">
      <dsp:nvSpPr>
        <dsp:cNvPr id="0" name=""/>
        <dsp:cNvSpPr/>
      </dsp:nvSpPr>
      <dsp:spPr>
        <a:xfrm>
          <a:off x="0" y="2570"/>
          <a:ext cx="6832212" cy="0"/>
        </a:xfrm>
        <a:prstGeom prst="line">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D22C723D-A9D0-44C8-A427-6062FF145220}">
      <dsp:nvSpPr>
        <dsp:cNvPr id="0" name=""/>
        <dsp:cNvSpPr/>
      </dsp:nvSpPr>
      <dsp:spPr>
        <a:xfrm>
          <a:off x="0" y="2570"/>
          <a:ext cx="6832212" cy="175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Los factores económicos también juegan un papel importante en el cambio de la forma en que pensamos acerca del desarrollo hidráulico. Se ha visto que </a:t>
          </a:r>
          <a:r>
            <a:rPr lang="en-US" sz="1900" i="1" kern="1200"/>
            <a:t>los nuevos sistemas de abastecimiento de agua son cada vez más caros </a:t>
          </a:r>
          <a:r>
            <a:rPr lang="en-US" sz="1900" kern="1200"/>
            <a:t>en comparación con alternativas no estructurales.</a:t>
          </a:r>
        </a:p>
      </dsp:txBody>
      <dsp:txXfrm>
        <a:off x="0" y="2570"/>
        <a:ext cx="6832212" cy="1753212"/>
      </dsp:txXfrm>
    </dsp:sp>
    <dsp:sp modelId="{9EC20DBB-0CD6-4E14-804F-02C6146FC02F}">
      <dsp:nvSpPr>
        <dsp:cNvPr id="0" name=""/>
        <dsp:cNvSpPr/>
      </dsp:nvSpPr>
      <dsp:spPr>
        <a:xfrm>
          <a:off x="0" y="1755783"/>
          <a:ext cx="6832212" cy="0"/>
        </a:xfrm>
        <a:prstGeom prst="line">
          <a:avLst/>
        </a:prstGeom>
        <a:gradFill rotWithShape="0">
          <a:gsLst>
            <a:gs pos="0">
              <a:schemeClr val="accent2">
                <a:hueOff val="444793"/>
                <a:satOff val="-9942"/>
                <a:lumOff val="-9412"/>
                <a:alphaOff val="0"/>
                <a:tint val="96000"/>
                <a:lumMod val="104000"/>
              </a:schemeClr>
            </a:gs>
            <a:gs pos="100000">
              <a:schemeClr val="accent2">
                <a:hueOff val="444793"/>
                <a:satOff val="-9942"/>
                <a:lumOff val="-9412"/>
                <a:alphaOff val="0"/>
                <a:shade val="98000"/>
                <a:lumMod val="94000"/>
              </a:schemeClr>
            </a:gs>
          </a:gsLst>
          <a:lin ang="5400000" scaled="0"/>
        </a:gradFill>
        <a:ln w="9525" cap="rnd" cmpd="sng" algn="ctr">
          <a:solidFill>
            <a:schemeClr val="accent2">
              <a:hueOff val="444793"/>
              <a:satOff val="-9942"/>
              <a:lumOff val="-9412"/>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54BF926F-2960-4968-A6B6-4A7748CBE2CB}">
      <dsp:nvSpPr>
        <dsp:cNvPr id="0" name=""/>
        <dsp:cNvSpPr/>
      </dsp:nvSpPr>
      <dsp:spPr>
        <a:xfrm>
          <a:off x="0" y="1755783"/>
          <a:ext cx="6832212" cy="175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Los primeros proyectos de presas se justificaban con análisis económicos realizados con información incompleta. Todos los costos ambientales y sociales no comerciales se excluían porque no eran cuantificados o no eran cuantificables.</a:t>
          </a:r>
        </a:p>
      </dsp:txBody>
      <dsp:txXfrm>
        <a:off x="0" y="1755783"/>
        <a:ext cx="6832212" cy="1753212"/>
      </dsp:txXfrm>
    </dsp:sp>
    <dsp:sp modelId="{2B4C172A-7020-40ED-87F8-BEBF09143B2A}">
      <dsp:nvSpPr>
        <dsp:cNvPr id="0" name=""/>
        <dsp:cNvSpPr/>
      </dsp:nvSpPr>
      <dsp:spPr>
        <a:xfrm>
          <a:off x="0" y="3508995"/>
          <a:ext cx="6832212" cy="0"/>
        </a:xfrm>
        <a:prstGeom prst="line">
          <a:avLst/>
        </a:prstGeom>
        <a:gradFill rotWithShape="0">
          <a:gsLst>
            <a:gs pos="0">
              <a:schemeClr val="accent2">
                <a:hueOff val="889586"/>
                <a:satOff val="-19883"/>
                <a:lumOff val="-18823"/>
                <a:alphaOff val="0"/>
                <a:tint val="96000"/>
                <a:lumMod val="104000"/>
              </a:schemeClr>
            </a:gs>
            <a:gs pos="100000">
              <a:schemeClr val="accent2">
                <a:hueOff val="889586"/>
                <a:satOff val="-19883"/>
                <a:lumOff val="-18823"/>
                <a:alphaOff val="0"/>
                <a:shade val="98000"/>
                <a:lumMod val="94000"/>
              </a:schemeClr>
            </a:gs>
          </a:gsLst>
          <a:lin ang="5400000" scaled="0"/>
        </a:gradFill>
        <a:ln w="9525" cap="rnd" cmpd="sng" algn="ctr">
          <a:solidFill>
            <a:schemeClr val="accent2">
              <a:hueOff val="889586"/>
              <a:satOff val="-19883"/>
              <a:lumOff val="-18823"/>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AAB937BB-9AF6-489C-BEA1-A6259D0D00B5}">
      <dsp:nvSpPr>
        <dsp:cNvPr id="0" name=""/>
        <dsp:cNvSpPr/>
      </dsp:nvSpPr>
      <dsp:spPr>
        <a:xfrm>
          <a:off x="0" y="3508995"/>
          <a:ext cx="6832212" cy="175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Una segunda causa es que </a:t>
          </a:r>
          <a:r>
            <a:rPr lang="en-US" sz="1900" i="1" kern="1200"/>
            <a:t>los presupuestos gubernamentales en muchas regiones se encuentran actualmente sujetos a fuertes presiones y hay serias limitaciones de dinero</a:t>
          </a:r>
          <a:r>
            <a:rPr lang="en-US" sz="1900" kern="1200"/>
            <a:t> para afrontar grandes proyectos hidráulicos.</a:t>
          </a:r>
        </a:p>
      </dsp:txBody>
      <dsp:txXfrm>
        <a:off x="0" y="3508995"/>
        <a:ext cx="6832212" cy="17532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734592-DEF1-42B2-959F-90DBA23E157F}">
      <dsp:nvSpPr>
        <dsp:cNvPr id="0" name=""/>
        <dsp:cNvSpPr/>
      </dsp:nvSpPr>
      <dsp:spPr>
        <a:xfrm>
          <a:off x="0" y="3254"/>
          <a:ext cx="11029949" cy="14326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450A45-3DED-45DC-A3BC-FAFABA6EB752}">
      <dsp:nvSpPr>
        <dsp:cNvPr id="0" name=""/>
        <dsp:cNvSpPr/>
      </dsp:nvSpPr>
      <dsp:spPr>
        <a:xfrm>
          <a:off x="433362" y="325590"/>
          <a:ext cx="788701" cy="7879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B0AE771-7078-4551-9A14-F19F2F15D51B}">
      <dsp:nvSpPr>
        <dsp:cNvPr id="0" name=""/>
        <dsp:cNvSpPr/>
      </dsp:nvSpPr>
      <dsp:spPr>
        <a:xfrm>
          <a:off x="1655425" y="3254"/>
          <a:ext cx="9324381" cy="1522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093" tIns="161093" rIns="161093" bIns="161093" numCol="1" spcCol="1270" anchor="ctr" anchorCtr="0">
          <a:noAutofit/>
        </a:bodyPr>
        <a:lstStyle/>
        <a:p>
          <a:pPr marL="0" lvl="0" indent="0" algn="l" defTabSz="800100">
            <a:lnSpc>
              <a:spcPct val="90000"/>
            </a:lnSpc>
            <a:spcBef>
              <a:spcPct val="0"/>
            </a:spcBef>
            <a:spcAft>
              <a:spcPct val="35000"/>
            </a:spcAft>
            <a:buNone/>
          </a:pPr>
          <a:r>
            <a:rPr lang="es-ES" sz="1800" kern="1200"/>
            <a:t>El agua dulce es un recurso limitado, cuyo consumo es de crecimiento exponencial como consecuencia del crecimiento poblacional y del aumento no regulado en la dotación y en el suministro para distintos usos. </a:t>
          </a:r>
          <a:endParaRPr lang="en-US" sz="1800" kern="1200"/>
        </a:p>
      </dsp:txBody>
      <dsp:txXfrm>
        <a:off x="1655425" y="3254"/>
        <a:ext cx="9324381" cy="1522140"/>
      </dsp:txXfrm>
    </dsp:sp>
    <dsp:sp modelId="{951FB336-C5FD-42A6-963C-0BD5A3C09B46}">
      <dsp:nvSpPr>
        <dsp:cNvPr id="0" name=""/>
        <dsp:cNvSpPr/>
      </dsp:nvSpPr>
      <dsp:spPr>
        <a:xfrm>
          <a:off x="0" y="1905929"/>
          <a:ext cx="11029949" cy="1432602"/>
        </a:xfrm>
        <a:prstGeom prst="roundRect">
          <a:avLst>
            <a:gd name="adj" fmla="val 10000"/>
          </a:avLst>
        </a:prstGeom>
        <a:solidFill>
          <a:schemeClr val="accent2">
            <a:hueOff val="444793"/>
            <a:satOff val="-9942"/>
            <a:lumOff val="-9412"/>
            <a:alphaOff val="0"/>
          </a:schemeClr>
        </a:solidFill>
        <a:ln>
          <a:noFill/>
        </a:ln>
        <a:effectLst/>
      </dsp:spPr>
      <dsp:style>
        <a:lnRef idx="0">
          <a:scrgbClr r="0" g="0" b="0"/>
        </a:lnRef>
        <a:fillRef idx="1">
          <a:scrgbClr r="0" g="0" b="0"/>
        </a:fillRef>
        <a:effectRef idx="0">
          <a:scrgbClr r="0" g="0" b="0"/>
        </a:effectRef>
        <a:fontRef idx="minor"/>
      </dsp:style>
    </dsp:sp>
    <dsp:sp modelId="{BECB9B2C-388C-4986-BEE3-2612CA12E17D}">
      <dsp:nvSpPr>
        <dsp:cNvPr id="0" name=""/>
        <dsp:cNvSpPr/>
      </dsp:nvSpPr>
      <dsp:spPr>
        <a:xfrm>
          <a:off x="433362" y="2228265"/>
          <a:ext cx="788701" cy="7879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9B472A6-B82A-46BA-8047-CDF6DFAAE270}">
      <dsp:nvSpPr>
        <dsp:cNvPr id="0" name=""/>
        <dsp:cNvSpPr/>
      </dsp:nvSpPr>
      <dsp:spPr>
        <a:xfrm>
          <a:off x="1655425" y="1905929"/>
          <a:ext cx="9324381" cy="1522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093" tIns="161093" rIns="161093" bIns="161093" numCol="1" spcCol="1270" anchor="ctr" anchorCtr="0">
          <a:noAutofit/>
        </a:bodyPr>
        <a:lstStyle/>
        <a:p>
          <a:pPr marL="0" lvl="0" indent="0" algn="l" defTabSz="800100">
            <a:lnSpc>
              <a:spcPct val="90000"/>
            </a:lnSpc>
            <a:spcBef>
              <a:spcPct val="0"/>
            </a:spcBef>
            <a:spcAft>
              <a:spcPct val="35000"/>
            </a:spcAft>
            <a:buNone/>
          </a:pPr>
          <a:r>
            <a:rPr lang="es-ES" sz="1800" kern="1200" dirty="0"/>
            <a:t>Debido a la contaminación biológica, química y física a las que se exponen las fuentes; no solo limita su disponibilidad, sino que también la inutiliza para usos posteriores en forma directa. </a:t>
          </a:r>
          <a:endParaRPr lang="en-US" sz="1800" kern="1200" dirty="0"/>
        </a:p>
      </dsp:txBody>
      <dsp:txXfrm>
        <a:off x="1655425" y="1905929"/>
        <a:ext cx="9324381" cy="1522140"/>
      </dsp:txXfrm>
    </dsp:sp>
    <dsp:sp modelId="{1A3DF203-A864-4DFF-856C-6E01CD40A3DC}">
      <dsp:nvSpPr>
        <dsp:cNvPr id="0" name=""/>
        <dsp:cNvSpPr/>
      </dsp:nvSpPr>
      <dsp:spPr>
        <a:xfrm>
          <a:off x="0" y="3808605"/>
          <a:ext cx="11029949" cy="1432602"/>
        </a:xfrm>
        <a:prstGeom prst="roundRect">
          <a:avLst>
            <a:gd name="adj" fmla="val 10000"/>
          </a:avLst>
        </a:prstGeom>
        <a:solidFill>
          <a:schemeClr val="accent2">
            <a:hueOff val="889586"/>
            <a:satOff val="-19883"/>
            <a:lumOff val="-18823"/>
            <a:alphaOff val="0"/>
          </a:schemeClr>
        </a:solidFill>
        <a:ln>
          <a:noFill/>
        </a:ln>
        <a:effectLst/>
      </dsp:spPr>
      <dsp:style>
        <a:lnRef idx="0">
          <a:scrgbClr r="0" g="0" b="0"/>
        </a:lnRef>
        <a:fillRef idx="1">
          <a:scrgbClr r="0" g="0" b="0"/>
        </a:fillRef>
        <a:effectRef idx="0">
          <a:scrgbClr r="0" g="0" b="0"/>
        </a:effectRef>
        <a:fontRef idx="minor"/>
      </dsp:style>
    </dsp:sp>
    <dsp:sp modelId="{6151C0FE-7EC5-484A-B826-E6E610A393FB}">
      <dsp:nvSpPr>
        <dsp:cNvPr id="0" name=""/>
        <dsp:cNvSpPr/>
      </dsp:nvSpPr>
      <dsp:spPr>
        <a:xfrm>
          <a:off x="433785" y="4130940"/>
          <a:ext cx="788701" cy="7879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2B2BF07-B660-421F-9053-6BFC9C9F6716}">
      <dsp:nvSpPr>
        <dsp:cNvPr id="0" name=""/>
        <dsp:cNvSpPr/>
      </dsp:nvSpPr>
      <dsp:spPr>
        <a:xfrm>
          <a:off x="1656273" y="3808605"/>
          <a:ext cx="9270158" cy="1522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093" tIns="161093" rIns="161093" bIns="161093" numCol="1" spcCol="1270" anchor="ctr" anchorCtr="0">
          <a:noAutofit/>
        </a:bodyPr>
        <a:lstStyle/>
        <a:p>
          <a:pPr marL="0" lvl="0" indent="0" algn="l" defTabSz="800100">
            <a:lnSpc>
              <a:spcPct val="90000"/>
            </a:lnSpc>
            <a:spcBef>
              <a:spcPct val="0"/>
            </a:spcBef>
            <a:spcAft>
              <a:spcPct val="35000"/>
            </a:spcAft>
            <a:buNone/>
          </a:pPr>
          <a:r>
            <a:rPr lang="es-ES" sz="1800" kern="1200"/>
            <a:t>Esta problemática se agrava en forma constante, como efecto del crecimiento demográfico, del incremento de la industrialización y del impacto creciente de las llamadas “fuentes no puntuales” de contaminación vinculadas especialmente con las actividades agrícolas y el uso creciente de agroquímicos.</a:t>
          </a:r>
          <a:endParaRPr lang="en-US" sz="1800" kern="1200"/>
        </a:p>
      </dsp:txBody>
      <dsp:txXfrm>
        <a:off x="1656273" y="3808605"/>
        <a:ext cx="9270158" cy="15221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FA17D-C30A-403F-9A90-6DB2548D809F}">
      <dsp:nvSpPr>
        <dsp:cNvPr id="0" name=""/>
        <dsp:cNvSpPr/>
      </dsp:nvSpPr>
      <dsp:spPr>
        <a:xfrm>
          <a:off x="-215046" y="115993"/>
          <a:ext cx="7852693" cy="165416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4D5283-E96A-4FD4-98F6-DB7FBDD08D81}">
      <dsp:nvSpPr>
        <dsp:cNvPr id="0" name=""/>
        <dsp:cNvSpPr/>
      </dsp:nvSpPr>
      <dsp:spPr>
        <a:xfrm>
          <a:off x="285339" y="488181"/>
          <a:ext cx="909792" cy="9097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739D72C-C4DA-4AD2-8627-C1F853536B91}">
      <dsp:nvSpPr>
        <dsp:cNvPr id="0" name=""/>
        <dsp:cNvSpPr/>
      </dsp:nvSpPr>
      <dsp:spPr>
        <a:xfrm>
          <a:off x="1364394" y="11780"/>
          <a:ext cx="6600640" cy="1862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066" tIns="175066" rIns="175066" bIns="175066" numCol="1" spcCol="1270" anchor="ctr" anchorCtr="0">
          <a:noAutofit/>
        </a:bodyPr>
        <a:lstStyle/>
        <a:p>
          <a:pPr marL="0" lvl="0" indent="0" algn="l" defTabSz="800100">
            <a:lnSpc>
              <a:spcPct val="90000"/>
            </a:lnSpc>
            <a:spcBef>
              <a:spcPct val="0"/>
            </a:spcBef>
            <a:spcAft>
              <a:spcPct val="35000"/>
            </a:spcAft>
            <a:buNone/>
          </a:pPr>
          <a:r>
            <a:rPr lang="es-AR" sz="1800" kern="1200" dirty="0"/>
            <a:t>El término económico por sector indica cada parte de una sociedad que tiene un concepto unificador (política, educación, transporte, recursos hídricos, </a:t>
          </a:r>
          <a:r>
            <a:rPr lang="es-AR" sz="1800" kern="1200" dirty="0" err="1"/>
            <a:t>etc</a:t>
          </a:r>
          <a:r>
            <a:rPr lang="es-AR" sz="1800" kern="1200" dirty="0"/>
            <a:t>).</a:t>
          </a:r>
          <a:endParaRPr lang="en-US" sz="1800" kern="1200" dirty="0"/>
        </a:p>
      </dsp:txBody>
      <dsp:txXfrm>
        <a:off x="1364394" y="11780"/>
        <a:ext cx="6600640" cy="1862593"/>
      </dsp:txXfrm>
    </dsp:sp>
    <dsp:sp modelId="{84384D2C-99D8-433D-9A64-3894B11A0A5B}">
      <dsp:nvSpPr>
        <dsp:cNvPr id="0" name=""/>
        <dsp:cNvSpPr/>
      </dsp:nvSpPr>
      <dsp:spPr>
        <a:xfrm>
          <a:off x="-215046" y="2426925"/>
          <a:ext cx="7852693" cy="165416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8952DB-63E3-4900-B2DE-AA583C4D23B5}">
      <dsp:nvSpPr>
        <dsp:cNvPr id="0" name=""/>
        <dsp:cNvSpPr/>
      </dsp:nvSpPr>
      <dsp:spPr>
        <a:xfrm>
          <a:off x="285339" y="2799112"/>
          <a:ext cx="909792" cy="9097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D8E7453-34FD-458E-BA82-46826D627852}">
      <dsp:nvSpPr>
        <dsp:cNvPr id="0" name=""/>
        <dsp:cNvSpPr/>
      </dsp:nvSpPr>
      <dsp:spPr>
        <a:xfrm>
          <a:off x="1208244" y="2287916"/>
          <a:ext cx="6806049" cy="1932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066" tIns="175066" rIns="175066" bIns="175066" numCol="1" spcCol="1270" anchor="ctr" anchorCtr="0">
          <a:noAutofit/>
        </a:bodyPr>
        <a:lstStyle/>
        <a:p>
          <a:pPr marL="0" lvl="0" indent="0" algn="l" defTabSz="800100">
            <a:lnSpc>
              <a:spcPct val="90000"/>
            </a:lnSpc>
            <a:spcBef>
              <a:spcPct val="0"/>
            </a:spcBef>
            <a:spcAft>
              <a:spcPct val="35000"/>
            </a:spcAft>
            <a:buNone/>
          </a:pPr>
          <a:r>
            <a:rPr lang="es-AR" sz="1800" kern="1200" dirty="0"/>
            <a:t>Un plan por sector de recursos hídricos abarcaría, probablemente, el abastecimiento de agua, control de crecidas, energía hidroeléctrica, etc. y trataría de integrar todos los recursos hidráulicos para alcanzar la máxima eficiencia. </a:t>
          </a:r>
          <a:endParaRPr lang="en-US" sz="1800" kern="1200" dirty="0"/>
        </a:p>
      </dsp:txBody>
      <dsp:txXfrm>
        <a:off x="1208244" y="2287916"/>
        <a:ext cx="6806049" cy="1932184"/>
      </dsp:txXfrm>
    </dsp:sp>
    <dsp:sp modelId="{1EA0BEE6-2264-4E5A-A6D8-EAAFFCD83DAF}">
      <dsp:nvSpPr>
        <dsp:cNvPr id="0" name=""/>
        <dsp:cNvSpPr/>
      </dsp:nvSpPr>
      <dsp:spPr>
        <a:xfrm>
          <a:off x="-215046" y="4665197"/>
          <a:ext cx="7852693" cy="165416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E3D866-9299-4211-B631-CAB688B66DB0}">
      <dsp:nvSpPr>
        <dsp:cNvPr id="0" name=""/>
        <dsp:cNvSpPr/>
      </dsp:nvSpPr>
      <dsp:spPr>
        <a:xfrm>
          <a:off x="285339" y="5037385"/>
          <a:ext cx="909792" cy="9097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0061882-D834-444A-A6AC-EAFD39EA5D5E}">
      <dsp:nvSpPr>
        <dsp:cNvPr id="0" name=""/>
        <dsp:cNvSpPr/>
      </dsp:nvSpPr>
      <dsp:spPr>
        <a:xfrm>
          <a:off x="1177037" y="4633643"/>
          <a:ext cx="6619049" cy="1717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066" tIns="175066" rIns="175066" bIns="175066" numCol="1" spcCol="1270" anchor="ctr" anchorCtr="0">
          <a:noAutofit/>
        </a:bodyPr>
        <a:lstStyle/>
        <a:p>
          <a:pPr marL="0" lvl="0" indent="0" algn="l" defTabSz="711200">
            <a:lnSpc>
              <a:spcPct val="90000"/>
            </a:lnSpc>
            <a:spcBef>
              <a:spcPct val="0"/>
            </a:spcBef>
            <a:spcAft>
              <a:spcPct val="35000"/>
            </a:spcAft>
            <a:buNone/>
          </a:pPr>
          <a:r>
            <a:rPr lang="es-AR" sz="1600" kern="1200" dirty="0"/>
            <a:t>Un plan de sectores </a:t>
          </a:r>
          <a:r>
            <a:rPr lang="es-AR" sz="1700" kern="1200" dirty="0"/>
            <a:t>múltiples</a:t>
          </a:r>
          <a:r>
            <a:rPr lang="es-AR" sz="1600" kern="1200" dirty="0"/>
            <a:t> incluiría todos los sectores aplicables, mientras que un plan funcional sólo abarcaría el abastecimiento de agua, el control de crecidas, la disposición de aguas residuales y algunas otras funciones dentro del sector de recursos hídricos. </a:t>
          </a:r>
          <a:endParaRPr lang="en-US" sz="1600" kern="1200" dirty="0"/>
        </a:p>
      </dsp:txBody>
      <dsp:txXfrm>
        <a:off x="1177037" y="4633643"/>
        <a:ext cx="6619049" cy="17172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B27BF-C178-486F-B105-33253FB9FF5E}">
      <dsp:nvSpPr>
        <dsp:cNvPr id="0" name=""/>
        <dsp:cNvSpPr/>
      </dsp:nvSpPr>
      <dsp:spPr>
        <a:xfrm>
          <a:off x="0" y="69276"/>
          <a:ext cx="7326456" cy="954720"/>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_tradnl" sz="1700" kern="1200" dirty="0"/>
            <a:t>Es </a:t>
          </a:r>
          <a:r>
            <a:rPr lang="es-AR" sz="1700" kern="1200" dirty="0"/>
            <a:t>el conjunto de acciones que objetivan la evacuación rápida de las aguas pluviales y de los desechos industriales y domésticos</a:t>
          </a:r>
          <a:r>
            <a:rPr lang="es-ES_tradnl" sz="1700" kern="1200" dirty="0"/>
            <a:t> (</a:t>
          </a:r>
          <a:r>
            <a:rPr lang="es-AR" sz="1700" kern="1200" dirty="0"/>
            <a:t>concepción tradicional</a:t>
          </a:r>
          <a:r>
            <a:rPr lang="es-ES_tradnl" sz="1700" kern="1200" dirty="0"/>
            <a:t>).</a:t>
          </a:r>
          <a:endParaRPr lang="en-US" sz="1700" kern="1200" dirty="0"/>
        </a:p>
      </dsp:txBody>
      <dsp:txXfrm>
        <a:off x="46606" y="115882"/>
        <a:ext cx="7233244" cy="861508"/>
      </dsp:txXfrm>
    </dsp:sp>
    <dsp:sp modelId="{BA977EA3-F677-40FD-ACC3-8DF127C29CA0}">
      <dsp:nvSpPr>
        <dsp:cNvPr id="0" name=""/>
        <dsp:cNvSpPr/>
      </dsp:nvSpPr>
      <dsp:spPr>
        <a:xfrm>
          <a:off x="0" y="1072956"/>
          <a:ext cx="7326456" cy="954720"/>
        </a:xfrm>
        <a:prstGeom prst="roundRect">
          <a:avLst/>
        </a:prstGeom>
        <a:gradFill rotWithShape="0">
          <a:gsLst>
            <a:gs pos="0">
              <a:schemeClr val="accent2">
                <a:hueOff val="177917"/>
                <a:satOff val="-3977"/>
                <a:lumOff val="-3765"/>
                <a:alphaOff val="0"/>
                <a:tint val="96000"/>
                <a:lumMod val="104000"/>
              </a:schemeClr>
            </a:gs>
            <a:gs pos="100000">
              <a:schemeClr val="accent2">
                <a:hueOff val="177917"/>
                <a:satOff val="-3977"/>
                <a:lumOff val="-3765"/>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AR" sz="1700" kern="1200"/>
            <a:t>Visión mecanicista de la circulación de las aguas urbanas no es aceptable en una época donde a nivel mundial se priorizan las acciones de respeto hacia el medio ambiente. </a:t>
          </a:r>
          <a:endParaRPr lang="en-US" sz="1700" kern="1200"/>
        </a:p>
      </dsp:txBody>
      <dsp:txXfrm>
        <a:off x="46606" y="1119562"/>
        <a:ext cx="7233244" cy="861508"/>
      </dsp:txXfrm>
    </dsp:sp>
    <dsp:sp modelId="{9FC018DA-5D82-4593-8D8B-DB3C7A12AB03}">
      <dsp:nvSpPr>
        <dsp:cNvPr id="0" name=""/>
        <dsp:cNvSpPr/>
      </dsp:nvSpPr>
      <dsp:spPr>
        <a:xfrm>
          <a:off x="0" y="2076636"/>
          <a:ext cx="7326456" cy="954720"/>
        </a:xfrm>
        <a:prstGeom prst="roundRect">
          <a:avLst/>
        </a:prstGeom>
        <a:gradFill rotWithShape="0">
          <a:gsLst>
            <a:gs pos="0">
              <a:schemeClr val="accent2">
                <a:hueOff val="355834"/>
                <a:satOff val="-7953"/>
                <a:lumOff val="-7529"/>
                <a:alphaOff val="0"/>
                <a:tint val="96000"/>
                <a:lumMod val="104000"/>
              </a:schemeClr>
            </a:gs>
            <a:gs pos="100000">
              <a:schemeClr val="accent2">
                <a:hueOff val="355834"/>
                <a:satOff val="-7953"/>
                <a:lumOff val="-7529"/>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_tradnl" sz="2000" b="1" kern="1200" dirty="0"/>
            <a:t>T</a:t>
          </a:r>
          <a:r>
            <a:rPr lang="es-AR" sz="2000" b="1" kern="1200" dirty="0"/>
            <a:t>res períodos esenciales</a:t>
          </a:r>
          <a:r>
            <a:rPr lang="es-ES_tradnl" sz="2000" b="1" kern="1200" dirty="0"/>
            <a:t>:</a:t>
          </a:r>
          <a:endParaRPr lang="en-US" sz="2000" b="1" kern="1200" dirty="0"/>
        </a:p>
      </dsp:txBody>
      <dsp:txXfrm>
        <a:off x="46606" y="2123242"/>
        <a:ext cx="7233244" cy="861508"/>
      </dsp:txXfrm>
    </dsp:sp>
    <dsp:sp modelId="{9BC56F72-5419-445F-B796-E3F064EE0224}">
      <dsp:nvSpPr>
        <dsp:cNvPr id="0" name=""/>
        <dsp:cNvSpPr/>
      </dsp:nvSpPr>
      <dsp:spPr>
        <a:xfrm>
          <a:off x="0" y="3080316"/>
          <a:ext cx="7326456" cy="954720"/>
        </a:xfrm>
        <a:prstGeom prst="roundRect">
          <a:avLst/>
        </a:prstGeom>
        <a:gradFill rotWithShape="0">
          <a:gsLst>
            <a:gs pos="0">
              <a:schemeClr val="accent2">
                <a:hueOff val="533752"/>
                <a:satOff val="-11930"/>
                <a:lumOff val="-11294"/>
                <a:alphaOff val="0"/>
                <a:tint val="96000"/>
                <a:lumMod val="104000"/>
              </a:schemeClr>
            </a:gs>
            <a:gs pos="100000">
              <a:schemeClr val="accent2">
                <a:hueOff val="533752"/>
                <a:satOff val="-11930"/>
                <a:lumOff val="-11294"/>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AR" sz="1700" kern="1200" dirty="0"/>
            <a:t>1- Inicial ligado al concepto sanitarista (“</a:t>
          </a:r>
          <a:r>
            <a:rPr lang="es-AR" sz="1700" kern="1200" dirty="0" err="1"/>
            <a:t>higienicista</a:t>
          </a:r>
          <a:r>
            <a:rPr lang="es-AR" sz="1700" kern="1200" dirty="0"/>
            <a:t>”) del drenaje de las ciudades;</a:t>
          </a:r>
          <a:endParaRPr lang="en-US" sz="1700" kern="1200" dirty="0"/>
        </a:p>
      </dsp:txBody>
      <dsp:txXfrm>
        <a:off x="46606" y="3126922"/>
        <a:ext cx="7233244" cy="861508"/>
      </dsp:txXfrm>
    </dsp:sp>
    <dsp:sp modelId="{FB02A452-B806-4C3D-82C2-68A6B8A01EA8}">
      <dsp:nvSpPr>
        <dsp:cNvPr id="0" name=""/>
        <dsp:cNvSpPr/>
      </dsp:nvSpPr>
      <dsp:spPr>
        <a:xfrm>
          <a:off x="0" y="4083996"/>
          <a:ext cx="7326456" cy="954720"/>
        </a:xfrm>
        <a:prstGeom prst="roundRect">
          <a:avLst/>
        </a:prstGeom>
        <a:gradFill rotWithShape="0">
          <a:gsLst>
            <a:gs pos="0">
              <a:schemeClr val="accent2">
                <a:hueOff val="711669"/>
                <a:satOff val="-15906"/>
                <a:lumOff val="-15058"/>
                <a:alphaOff val="0"/>
                <a:tint val="96000"/>
                <a:lumMod val="104000"/>
              </a:schemeClr>
            </a:gs>
            <a:gs pos="100000">
              <a:schemeClr val="accent2">
                <a:hueOff val="711669"/>
                <a:satOff val="-15906"/>
                <a:lumOff val="-15058"/>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AR" sz="1700" kern="1200"/>
            <a:t>2- Transitorio </a:t>
          </a:r>
          <a:r>
            <a:rPr lang="es-ES_tradnl" sz="1700" kern="1200"/>
            <a:t>(</a:t>
          </a:r>
          <a:r>
            <a:rPr lang="es-AR" sz="1700" kern="1200"/>
            <a:t>racionalización del cálculo hidrológico hidráulico y la normalización de estudios y proyectos</a:t>
          </a:r>
          <a:r>
            <a:rPr lang="es-ES_tradnl" sz="1700" kern="1200"/>
            <a:t>)</a:t>
          </a:r>
          <a:r>
            <a:rPr lang="es-AR" sz="1700" kern="1200"/>
            <a:t>, y </a:t>
          </a:r>
          <a:endParaRPr lang="en-US" sz="1700" kern="1200"/>
        </a:p>
      </dsp:txBody>
      <dsp:txXfrm>
        <a:off x="46606" y="4130602"/>
        <a:ext cx="7233244" cy="861508"/>
      </dsp:txXfrm>
    </dsp:sp>
    <dsp:sp modelId="{4BDCACA9-A8F9-412E-9CD9-DDAD97ED0F32}">
      <dsp:nvSpPr>
        <dsp:cNvPr id="0" name=""/>
        <dsp:cNvSpPr/>
      </dsp:nvSpPr>
      <dsp:spPr>
        <a:xfrm>
          <a:off x="0" y="5087677"/>
          <a:ext cx="7326456" cy="954720"/>
        </a:xfrm>
        <a:prstGeom prst="roundRect">
          <a:avLst/>
        </a:prstGeom>
        <a:gradFill rotWithShape="0">
          <a:gsLst>
            <a:gs pos="0">
              <a:schemeClr val="accent2">
                <a:hueOff val="889586"/>
                <a:satOff val="-19883"/>
                <a:lumOff val="-18823"/>
                <a:alphaOff val="0"/>
                <a:tint val="96000"/>
                <a:lumMod val="104000"/>
              </a:schemeClr>
            </a:gs>
            <a:gs pos="100000">
              <a:schemeClr val="accent2">
                <a:hueOff val="889586"/>
                <a:satOff val="-19883"/>
                <a:lumOff val="-18823"/>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AR" sz="1700" kern="1200"/>
            <a:t>3- Actual </a:t>
          </a:r>
          <a:r>
            <a:rPr lang="es-ES_tradnl" sz="1700" kern="1200"/>
            <a:t>(</a:t>
          </a:r>
          <a:r>
            <a:rPr lang="es-AR" sz="1700" kern="1200"/>
            <a:t>enfoque científico y ambientalista del drenaje urbano</a:t>
          </a:r>
          <a:r>
            <a:rPr lang="es-ES_tradnl" sz="1700" kern="1200"/>
            <a:t>)</a:t>
          </a:r>
          <a:r>
            <a:rPr lang="es-AR" sz="1700" kern="1200"/>
            <a:t>. </a:t>
          </a:r>
          <a:endParaRPr lang="en-US" sz="1700" kern="1200"/>
        </a:p>
      </dsp:txBody>
      <dsp:txXfrm>
        <a:off x="46606" y="5134283"/>
        <a:ext cx="7233244" cy="8615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15DA74-30F9-4B2F-8B56-0C106A96BBE2}">
      <dsp:nvSpPr>
        <dsp:cNvPr id="0" name=""/>
        <dsp:cNvSpPr/>
      </dsp:nvSpPr>
      <dsp:spPr>
        <a:xfrm>
          <a:off x="3414719" y="741358"/>
          <a:ext cx="155594" cy="681651"/>
        </a:xfrm>
        <a:custGeom>
          <a:avLst/>
          <a:gdLst/>
          <a:ahLst/>
          <a:cxnLst/>
          <a:rect l="0" t="0" r="0" b="0"/>
          <a:pathLst>
            <a:path>
              <a:moveTo>
                <a:pt x="0" y="0"/>
              </a:moveTo>
              <a:lnTo>
                <a:pt x="0" y="681651"/>
              </a:lnTo>
              <a:lnTo>
                <a:pt x="155594" y="681651"/>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65371F-AAFD-4FFB-A8CD-C4BE94561288}">
      <dsp:nvSpPr>
        <dsp:cNvPr id="0" name=""/>
        <dsp:cNvSpPr/>
      </dsp:nvSpPr>
      <dsp:spPr>
        <a:xfrm>
          <a:off x="3259124" y="741358"/>
          <a:ext cx="155594" cy="681651"/>
        </a:xfrm>
        <a:custGeom>
          <a:avLst/>
          <a:gdLst/>
          <a:ahLst/>
          <a:cxnLst/>
          <a:rect l="0" t="0" r="0" b="0"/>
          <a:pathLst>
            <a:path>
              <a:moveTo>
                <a:pt x="155594" y="0"/>
              </a:moveTo>
              <a:lnTo>
                <a:pt x="155594" y="681651"/>
              </a:lnTo>
              <a:lnTo>
                <a:pt x="0" y="681651"/>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28BEB5-5DCB-4795-9221-EC0067EDDDCA}">
      <dsp:nvSpPr>
        <dsp:cNvPr id="0" name=""/>
        <dsp:cNvSpPr/>
      </dsp:nvSpPr>
      <dsp:spPr>
        <a:xfrm>
          <a:off x="3414719" y="741358"/>
          <a:ext cx="1793040" cy="1363303"/>
        </a:xfrm>
        <a:custGeom>
          <a:avLst/>
          <a:gdLst/>
          <a:ahLst/>
          <a:cxnLst/>
          <a:rect l="0" t="0" r="0" b="0"/>
          <a:pathLst>
            <a:path>
              <a:moveTo>
                <a:pt x="0" y="0"/>
              </a:moveTo>
              <a:lnTo>
                <a:pt x="0" y="1207708"/>
              </a:lnTo>
              <a:lnTo>
                <a:pt x="1793040" y="1207708"/>
              </a:lnTo>
              <a:lnTo>
                <a:pt x="1793040" y="1363303"/>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D06435-ED7A-476B-8DE3-00CF4D4D4666}">
      <dsp:nvSpPr>
        <dsp:cNvPr id="0" name=""/>
        <dsp:cNvSpPr/>
      </dsp:nvSpPr>
      <dsp:spPr>
        <a:xfrm>
          <a:off x="3368999" y="741358"/>
          <a:ext cx="91440" cy="1363303"/>
        </a:xfrm>
        <a:custGeom>
          <a:avLst/>
          <a:gdLst/>
          <a:ahLst/>
          <a:cxnLst/>
          <a:rect l="0" t="0" r="0" b="0"/>
          <a:pathLst>
            <a:path>
              <a:moveTo>
                <a:pt x="45720" y="0"/>
              </a:moveTo>
              <a:lnTo>
                <a:pt x="45720" y="1363303"/>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B35C0C-A4C2-4E6E-8764-7D4D61070683}">
      <dsp:nvSpPr>
        <dsp:cNvPr id="0" name=""/>
        <dsp:cNvSpPr/>
      </dsp:nvSpPr>
      <dsp:spPr>
        <a:xfrm>
          <a:off x="1621678" y="741358"/>
          <a:ext cx="1793040" cy="1363303"/>
        </a:xfrm>
        <a:custGeom>
          <a:avLst/>
          <a:gdLst/>
          <a:ahLst/>
          <a:cxnLst/>
          <a:rect l="0" t="0" r="0" b="0"/>
          <a:pathLst>
            <a:path>
              <a:moveTo>
                <a:pt x="1793040" y="0"/>
              </a:moveTo>
              <a:lnTo>
                <a:pt x="1793040" y="1207708"/>
              </a:lnTo>
              <a:lnTo>
                <a:pt x="0" y="1207708"/>
              </a:lnTo>
              <a:lnTo>
                <a:pt x="0" y="1363303"/>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86A982-E8C0-4D3A-B937-8BC5B95C2A5A}">
      <dsp:nvSpPr>
        <dsp:cNvPr id="0" name=""/>
        <dsp:cNvSpPr/>
      </dsp:nvSpPr>
      <dsp:spPr>
        <a:xfrm>
          <a:off x="2673793" y="432"/>
          <a:ext cx="1481851" cy="740925"/>
        </a:xfrm>
        <a:prstGeom prst="rect">
          <a:avLst/>
        </a:prstGeom>
        <a:no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95000"/>
            </a:lnSpc>
            <a:spcBef>
              <a:spcPct val="0"/>
            </a:spcBef>
            <a:spcAft>
              <a:spcPct val="0"/>
            </a:spcAft>
            <a:buClr>
              <a:schemeClr val="bg1"/>
            </a:buClr>
            <a:buSzPct val="100000"/>
            <a:buFont typeface="Times New Roman" panose="02020603050405020304" pitchFamily="18" charset="0"/>
            <a:buNone/>
            <a:tabLst/>
          </a:pPr>
          <a:r>
            <a:rPr kumimoji="0" lang="es-ES" altLang="en-US" sz="1400" b="1" i="0" u="none" strike="noStrike" kern="1200" cap="none" normalizeH="0" baseline="0" dirty="0">
              <a:ln>
                <a:noFill/>
              </a:ln>
              <a:solidFill>
                <a:srgbClr val="541A3B"/>
              </a:solidFill>
              <a:effectLst/>
              <a:latin typeface="Times New Roman" panose="02020603050405020304" pitchFamily="18" charset="0"/>
              <a:ea typeface="MS Gothic" panose="020B0609070205080204" pitchFamily="49" charset="-128"/>
              <a:cs typeface="Arial" panose="020B0604020202020204" pitchFamily="34" charset="0"/>
            </a:rPr>
            <a:t>DIRECCI</a:t>
          </a:r>
          <a:r>
            <a:rPr kumimoji="0" lang="es-ES" altLang="en-US" sz="1400" b="1" i="0" u="none" strike="noStrike" kern="1200" cap="none" normalizeH="0" baseline="0" dirty="0">
              <a:ln>
                <a:noFill/>
              </a:ln>
              <a:solidFill>
                <a:srgbClr val="541A3B"/>
              </a:solidFill>
              <a:effectLst/>
              <a:latin typeface="Arial" panose="020B0604020202020204" pitchFamily="34" charset="0"/>
              <a:ea typeface="MS Gothic" panose="020B0609070205080204" pitchFamily="49" charset="-128"/>
              <a:cs typeface="Arial" panose="020B0604020202020204" pitchFamily="34" charset="0"/>
            </a:rPr>
            <a:t>Ó</a:t>
          </a:r>
          <a:r>
            <a:rPr kumimoji="0" lang="es-ES" altLang="en-US" sz="1400" b="1" i="0" u="none" strike="noStrike" kern="1200" cap="none" normalizeH="0" baseline="0" dirty="0">
              <a:ln>
                <a:noFill/>
              </a:ln>
              <a:solidFill>
                <a:srgbClr val="541A3B"/>
              </a:solidFill>
              <a:effectLst/>
              <a:latin typeface="Times New Roman" panose="02020603050405020304" pitchFamily="18" charset="0"/>
              <a:ea typeface="MS Gothic" panose="020B0609070205080204" pitchFamily="49" charset="-128"/>
              <a:cs typeface="Arial" panose="020B0604020202020204" pitchFamily="34" charset="0"/>
            </a:rPr>
            <a:t>N GENERAL</a:t>
          </a:r>
        </a:p>
      </dsp:txBody>
      <dsp:txXfrm>
        <a:off x="2673793" y="432"/>
        <a:ext cx="1481851" cy="740925"/>
      </dsp:txXfrm>
    </dsp:sp>
    <dsp:sp modelId="{FB0F54D0-5A3C-4BFE-B745-88E0A0165102}">
      <dsp:nvSpPr>
        <dsp:cNvPr id="0" name=""/>
        <dsp:cNvSpPr/>
      </dsp:nvSpPr>
      <dsp:spPr>
        <a:xfrm>
          <a:off x="880753" y="2104661"/>
          <a:ext cx="1481851" cy="740925"/>
        </a:xfrm>
        <a:prstGeom prst="rect">
          <a:avLst/>
        </a:prstGeom>
        <a:no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95000"/>
            </a:lnSpc>
            <a:spcBef>
              <a:spcPct val="0"/>
            </a:spcBef>
            <a:spcAft>
              <a:spcPct val="0"/>
            </a:spcAft>
            <a:buClr>
              <a:schemeClr val="bg1"/>
            </a:buClr>
            <a:buSzPct val="100000"/>
            <a:buFont typeface="Times New Roman" panose="02020603050405020304" pitchFamily="18" charset="0"/>
            <a:buNone/>
            <a:tabLst/>
          </a:pPr>
          <a:r>
            <a:rPr kumimoji="0" lang="es-ES" altLang="en-US" sz="1400" b="1" i="0" u="none" strike="noStrike" kern="1200" cap="none" normalizeH="0" baseline="0">
              <a:ln>
                <a:noFill/>
              </a:ln>
              <a:solidFill>
                <a:srgbClr val="541A3B"/>
              </a:solidFill>
              <a:effectLst/>
              <a:latin typeface="Times New Roman" panose="02020603050405020304" pitchFamily="18" charset="0"/>
              <a:ea typeface="MS Gothic" panose="020B0609070205080204" pitchFamily="49" charset="-128"/>
              <a:cs typeface="Arial" panose="020B0604020202020204" pitchFamily="34" charset="0"/>
            </a:rPr>
            <a:t>D. ALIMENTACI</a:t>
          </a:r>
          <a:r>
            <a:rPr kumimoji="0" lang="es-ES" altLang="en-US" sz="1400" b="1" i="0" u="none" strike="noStrike" kern="1200" cap="none" normalizeH="0" baseline="0">
              <a:ln>
                <a:noFill/>
              </a:ln>
              <a:solidFill>
                <a:srgbClr val="541A3B"/>
              </a:solidFill>
              <a:effectLst/>
              <a:latin typeface="Arial" panose="020B0604020202020204" pitchFamily="34" charset="0"/>
              <a:ea typeface="MS Gothic" panose="020B0609070205080204" pitchFamily="49" charset="-128"/>
              <a:cs typeface="Arial" panose="020B0604020202020204" pitchFamily="34" charset="0"/>
            </a:rPr>
            <a:t>Ó</a:t>
          </a:r>
          <a:r>
            <a:rPr kumimoji="0" lang="es-ES" altLang="en-US" sz="1400" b="1" i="0" u="none" strike="noStrike" kern="1200" cap="none" normalizeH="0" baseline="0">
              <a:ln>
                <a:noFill/>
              </a:ln>
              <a:solidFill>
                <a:srgbClr val="541A3B"/>
              </a:solidFill>
              <a:effectLst/>
              <a:latin typeface="Times New Roman" panose="02020603050405020304" pitchFamily="18" charset="0"/>
              <a:ea typeface="MS Gothic" panose="020B0609070205080204" pitchFamily="49" charset="-128"/>
              <a:cs typeface="Arial" panose="020B0604020202020204" pitchFamily="34" charset="0"/>
            </a:rPr>
            <a:t>N</a:t>
          </a:r>
        </a:p>
      </dsp:txBody>
      <dsp:txXfrm>
        <a:off x="880753" y="2104661"/>
        <a:ext cx="1481851" cy="740925"/>
      </dsp:txXfrm>
    </dsp:sp>
    <dsp:sp modelId="{5A2BE4C6-5F1E-4412-8AF1-240AF021D43F}">
      <dsp:nvSpPr>
        <dsp:cNvPr id="0" name=""/>
        <dsp:cNvSpPr/>
      </dsp:nvSpPr>
      <dsp:spPr>
        <a:xfrm>
          <a:off x="2673793" y="2104661"/>
          <a:ext cx="1481851" cy="740925"/>
        </a:xfrm>
        <a:prstGeom prst="rect">
          <a:avLst/>
        </a:prstGeom>
        <a:no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95000"/>
            </a:lnSpc>
            <a:spcBef>
              <a:spcPct val="0"/>
            </a:spcBef>
            <a:spcAft>
              <a:spcPct val="0"/>
            </a:spcAft>
            <a:buClr>
              <a:schemeClr val="bg1"/>
            </a:buClr>
            <a:buSzPct val="100000"/>
            <a:buFont typeface="Times New Roman" panose="02020603050405020304" pitchFamily="18" charset="0"/>
            <a:buNone/>
            <a:tabLst/>
          </a:pPr>
          <a:r>
            <a:rPr kumimoji="0" lang="es-ES" altLang="en-US" sz="1400" b="1" i="0" u="none" strike="noStrike" kern="1200" cap="none" normalizeH="0" baseline="0">
              <a:ln>
                <a:noFill/>
              </a:ln>
              <a:solidFill>
                <a:srgbClr val="541A3B"/>
              </a:solidFill>
              <a:effectLst/>
              <a:latin typeface="Times New Roman" panose="02020603050405020304" pitchFamily="18" charset="0"/>
              <a:ea typeface="MS Gothic" panose="020B0609070205080204" pitchFamily="49" charset="-128"/>
              <a:cs typeface="Arial" panose="020B0604020202020204" pitchFamily="34" charset="0"/>
            </a:rPr>
            <a:t>D. CUIDADO HOGAR</a:t>
          </a:r>
        </a:p>
      </dsp:txBody>
      <dsp:txXfrm>
        <a:off x="2673793" y="2104661"/>
        <a:ext cx="1481851" cy="740925"/>
      </dsp:txXfrm>
    </dsp:sp>
    <dsp:sp modelId="{AB0755BE-B131-4819-A938-F215E7EE0A97}">
      <dsp:nvSpPr>
        <dsp:cNvPr id="0" name=""/>
        <dsp:cNvSpPr/>
      </dsp:nvSpPr>
      <dsp:spPr>
        <a:xfrm>
          <a:off x="4466833" y="2104661"/>
          <a:ext cx="1481851" cy="740925"/>
        </a:xfrm>
        <a:prstGeom prst="rect">
          <a:avLst/>
        </a:prstGeom>
        <a:no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95000"/>
            </a:lnSpc>
            <a:spcBef>
              <a:spcPct val="0"/>
            </a:spcBef>
            <a:spcAft>
              <a:spcPct val="0"/>
            </a:spcAft>
            <a:buClr>
              <a:schemeClr val="bg1"/>
            </a:buClr>
            <a:buSzPct val="100000"/>
            <a:buFont typeface="Times New Roman" panose="02020603050405020304" pitchFamily="18" charset="0"/>
            <a:buNone/>
            <a:tabLst/>
          </a:pPr>
          <a:r>
            <a:rPr kumimoji="0" lang="es-ES" altLang="en-US" sz="1400" b="1" i="0" u="none" strike="noStrike" kern="1200" cap="none" normalizeH="0" baseline="0">
              <a:ln>
                <a:noFill/>
              </a:ln>
              <a:solidFill>
                <a:srgbClr val="541A3B"/>
              </a:solidFill>
              <a:effectLst/>
              <a:latin typeface="Times New Roman" panose="02020603050405020304" pitchFamily="18" charset="0"/>
              <a:ea typeface="MS Gothic" panose="020B0609070205080204" pitchFamily="49" charset="-128"/>
              <a:cs typeface="Arial" panose="020B0604020202020204" pitchFamily="34" charset="0"/>
            </a:rPr>
            <a:t>D. HELADOS</a:t>
          </a:r>
        </a:p>
      </dsp:txBody>
      <dsp:txXfrm>
        <a:off x="4466833" y="2104661"/>
        <a:ext cx="1481851" cy="740925"/>
      </dsp:txXfrm>
    </dsp:sp>
    <dsp:sp modelId="{862E7CE9-C29A-4727-ADDD-027A0C2283D8}">
      <dsp:nvSpPr>
        <dsp:cNvPr id="0" name=""/>
        <dsp:cNvSpPr/>
      </dsp:nvSpPr>
      <dsp:spPr>
        <a:xfrm>
          <a:off x="1777273" y="1052547"/>
          <a:ext cx="1481851" cy="740925"/>
        </a:xfrm>
        <a:prstGeom prst="rect">
          <a:avLst/>
        </a:prstGeom>
        <a:no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95000"/>
            </a:lnSpc>
            <a:spcBef>
              <a:spcPct val="0"/>
            </a:spcBef>
            <a:spcAft>
              <a:spcPct val="0"/>
            </a:spcAft>
            <a:buClr>
              <a:schemeClr val="bg1"/>
            </a:buClr>
            <a:buSzPct val="100000"/>
            <a:buFont typeface="Times New Roman" panose="02020603050405020304" pitchFamily="18" charset="0"/>
            <a:buNone/>
            <a:tabLst/>
          </a:pPr>
          <a:r>
            <a:rPr kumimoji="0" lang="es-ES" altLang="en-US" sz="1400" b="1" i="0" u="none" strike="noStrike" kern="1200" cap="none" normalizeH="0" baseline="0">
              <a:ln>
                <a:noFill/>
              </a:ln>
              <a:solidFill>
                <a:srgbClr val="541A3B"/>
              </a:solidFill>
              <a:effectLst/>
              <a:latin typeface="Times New Roman" panose="02020603050405020304" pitchFamily="18" charset="0"/>
              <a:ea typeface="MS Gothic" panose="020B0609070205080204" pitchFamily="49" charset="-128"/>
              <a:cs typeface="Arial" panose="020B0604020202020204" pitchFamily="34" charset="0"/>
            </a:rPr>
            <a:t>MARKETING</a:t>
          </a:r>
        </a:p>
      </dsp:txBody>
      <dsp:txXfrm>
        <a:off x="1777273" y="1052547"/>
        <a:ext cx="1481851" cy="740925"/>
      </dsp:txXfrm>
    </dsp:sp>
    <dsp:sp modelId="{964B4150-00A9-47EE-AABA-5477A52EC9A6}">
      <dsp:nvSpPr>
        <dsp:cNvPr id="0" name=""/>
        <dsp:cNvSpPr/>
      </dsp:nvSpPr>
      <dsp:spPr>
        <a:xfrm>
          <a:off x="3570313" y="1052547"/>
          <a:ext cx="1481851" cy="740925"/>
        </a:xfrm>
        <a:prstGeom prst="rect">
          <a:avLst/>
        </a:prstGeom>
        <a:no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95000"/>
            </a:lnSpc>
            <a:spcBef>
              <a:spcPct val="0"/>
            </a:spcBef>
            <a:spcAft>
              <a:spcPct val="0"/>
            </a:spcAft>
            <a:buClr>
              <a:schemeClr val="bg1"/>
            </a:buClr>
            <a:buSzPct val="100000"/>
            <a:buFont typeface="Times New Roman" panose="02020603050405020304" pitchFamily="18" charset="0"/>
            <a:buNone/>
            <a:tabLst/>
          </a:pPr>
          <a:r>
            <a:rPr kumimoji="0" lang="es-ES" altLang="en-US" sz="1400" b="1" i="0" u="none" strike="noStrike" kern="1200" cap="none" normalizeH="0" baseline="0">
              <a:ln>
                <a:noFill/>
              </a:ln>
              <a:solidFill>
                <a:srgbClr val="541A3B"/>
              </a:solidFill>
              <a:effectLst/>
              <a:latin typeface="Times New Roman" panose="02020603050405020304" pitchFamily="18" charset="0"/>
              <a:ea typeface="MS Gothic" panose="020B0609070205080204" pitchFamily="49" charset="-128"/>
              <a:cs typeface="Arial" panose="020B0604020202020204" pitchFamily="34" charset="0"/>
            </a:rPr>
            <a:t>FINANCIERO</a:t>
          </a:r>
        </a:p>
      </dsp:txBody>
      <dsp:txXfrm>
        <a:off x="3570313" y="1052547"/>
        <a:ext cx="1481851" cy="74092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50D12C-B0D0-4F8B-A4AE-7B54ED27A6BC}" type="datetimeFigureOut">
              <a:rPr lang="en-US" smtClean="0"/>
              <a:t>3/30/2022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48C7EE-20B4-400E-951A-5F66A114C072}" type="slidenum">
              <a:rPr lang="en-US" smtClean="0"/>
              <a:t>‹#›</a:t>
            </a:fld>
            <a:endParaRPr lang="en-US"/>
          </a:p>
        </p:txBody>
      </p:sp>
    </p:spTree>
    <p:extLst>
      <p:ext uri="{BB962C8B-B14F-4D97-AF65-F5344CB8AC3E}">
        <p14:creationId xmlns:p14="http://schemas.microsoft.com/office/powerpoint/2010/main" val="1265772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Text Box 1">
            <a:extLst>
              <a:ext uri="{FF2B5EF4-FFF2-40B4-BE49-F238E27FC236}">
                <a16:creationId xmlns:a16="http://schemas.microsoft.com/office/drawing/2014/main" id="{40D8D47F-AFE9-4706-B438-333B0669132F}"/>
              </a:ext>
            </a:extLst>
          </p:cNvPr>
          <p:cNvSpPr txBox="1">
            <a:spLocks noChangeArrowheads="1"/>
          </p:cNvSpPr>
          <p:nvPr/>
        </p:nvSpPr>
        <p:spPr bwMode="auto">
          <a:xfrm>
            <a:off x="1312863" y="1027113"/>
            <a:ext cx="4933950" cy="3700462"/>
          </a:xfrm>
          <a:prstGeom prst="rect">
            <a:avLst/>
          </a:prstGeom>
          <a:solidFill>
            <a:srgbClr val="FFFFFF"/>
          </a:solidFill>
          <a:ln w="9360">
            <a:solidFill>
              <a:srgbClr val="000000"/>
            </a:solidFill>
            <a:miter lim="800000"/>
            <a:headEnd/>
            <a:tailEnd/>
          </a:ln>
        </p:spPr>
        <p:txBody>
          <a:bodyPr wrap="none" anchor="ctr"/>
          <a:lstStyle/>
          <a:p>
            <a:pPr eaLnBrk="1">
              <a:lnSpc>
                <a:spcPct val="95000"/>
              </a:lnSpc>
              <a:buClr>
                <a:srgbClr val="000000"/>
              </a:buClr>
              <a:buSzPct val="100000"/>
              <a:buFont typeface="Times New Roman" panose="02020603050405020304" pitchFamily="18" charset="0"/>
              <a:buNone/>
            </a:pPr>
            <a:endParaRPr lang="es-AR" altLang="es-ES"/>
          </a:p>
        </p:txBody>
      </p:sp>
      <p:sp>
        <p:nvSpPr>
          <p:cNvPr id="9219" name="Rectangle 2">
            <a:extLst>
              <a:ext uri="{FF2B5EF4-FFF2-40B4-BE49-F238E27FC236}">
                <a16:creationId xmlns:a16="http://schemas.microsoft.com/office/drawing/2014/main" id="{A9ED66A7-ACC9-46BD-8A63-7EE64DE11C3F}"/>
              </a:ext>
            </a:extLst>
          </p:cNvPr>
          <p:cNvSpPr>
            <a:spLocks noGrp="1" noChangeArrowheads="1"/>
          </p:cNvSpPr>
          <p:nvPr>
            <p:ph type="body"/>
          </p:nvPr>
        </p:nvSpPr>
        <p:spPr>
          <a:xfrm>
            <a:off x="1169988" y="5086350"/>
            <a:ext cx="5184775" cy="4065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AR" altLang="es-ES">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B985C655-364E-4F30-A752-66B8ADEEE96C}"/>
              </a:ext>
            </a:extLst>
          </p:cNvPr>
          <p:cNvSpPr>
            <a:spLocks noGrp="1" noChangeArrowheads="1"/>
          </p:cNvSpPr>
          <p:nvPr>
            <p:ph type="sldNum" sz="quarter" idx="4294967295"/>
          </p:nvPr>
        </p:nvSpPr>
        <p:spPr bwMode="auto">
          <a:xfrm>
            <a:off x="4283075" y="10155238"/>
            <a:ext cx="3275013" cy="534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587" tIns="49794" rIns="99587" bIns="49794"/>
          <a:lstStyle/>
          <a:p>
            <a:pPr eaLnBrk="1">
              <a:lnSpc>
                <a:spcPct val="95000"/>
              </a:lnSpc>
              <a:buClr>
                <a:srgbClr val="000000"/>
              </a:buClr>
              <a:buSzPct val="100000"/>
              <a:buFont typeface="Times New Roman" panose="02020603050405020304" pitchFamily="18" charset="0"/>
              <a:buNone/>
            </a:pPr>
            <a:fld id="{73B68325-AEAB-4C95-86AE-78F3F444A9CE}" type="slidenum">
              <a:rPr lang="es-ES" altLang="es-ES"/>
              <a:pPr eaLnBrk="1">
                <a:lnSpc>
                  <a:spcPct val="95000"/>
                </a:lnSpc>
                <a:buClr>
                  <a:srgbClr val="000000"/>
                </a:buClr>
                <a:buSzPct val="100000"/>
                <a:buFont typeface="Times New Roman" panose="02020603050405020304" pitchFamily="18" charset="0"/>
                <a:buNone/>
              </a:pPr>
              <a:t>35</a:t>
            </a:fld>
            <a:endParaRPr lang="es-ES" altLang="es-ES"/>
          </a:p>
        </p:txBody>
      </p:sp>
      <p:sp>
        <p:nvSpPr>
          <p:cNvPr id="32771" name="Rectangle 2">
            <a:extLst>
              <a:ext uri="{FF2B5EF4-FFF2-40B4-BE49-F238E27FC236}">
                <a16:creationId xmlns:a16="http://schemas.microsoft.com/office/drawing/2014/main" id="{51203177-D930-4FB6-84E1-9E4BEC7C63AA}"/>
              </a:ext>
            </a:extLst>
          </p:cNvPr>
          <p:cNvSpPr>
            <a:spLocks noGrp="1" noRot="1" noChangeAspect="1" noChangeArrowheads="1" noTextEdit="1"/>
          </p:cNvSpPr>
          <p:nvPr>
            <p:ph type="sldImg"/>
          </p:nvPr>
        </p:nvSpPr>
        <p:spPr>
          <a:xfrm>
            <a:off x="217488" y="801688"/>
            <a:ext cx="7124700" cy="4008437"/>
          </a:xfrm>
        </p:spPr>
      </p:sp>
      <p:sp>
        <p:nvSpPr>
          <p:cNvPr id="32772" name="Rectangle 3">
            <a:extLst>
              <a:ext uri="{FF2B5EF4-FFF2-40B4-BE49-F238E27FC236}">
                <a16:creationId xmlns:a16="http://schemas.microsoft.com/office/drawing/2014/main" id="{893E7C5B-F4D4-4C3E-B81F-95D0BD247B89}"/>
              </a:ext>
            </a:extLst>
          </p:cNvPr>
          <p:cNvSpPr>
            <a:spLocks noGrp="1" noChangeArrowheads="1"/>
          </p:cNvSpPr>
          <p:nvPr>
            <p:ph type="body" idx="1"/>
          </p:nvPr>
        </p:nvSpPr>
        <p:spPr>
          <a:xfrm>
            <a:off x="757238" y="5078413"/>
            <a:ext cx="6045200" cy="4811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s-AR" altLang="es-ES">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225B5E7B-EDF2-4016-899C-7B2A6B05D082}"/>
              </a:ext>
            </a:extLst>
          </p:cNvPr>
          <p:cNvSpPr txBox="1">
            <a:spLocks noGrp="1" noChangeArrowheads="1"/>
          </p:cNvSpPr>
          <p:nvPr/>
        </p:nvSpPr>
        <p:spPr bwMode="auto">
          <a:xfrm>
            <a:off x="4283075" y="10155238"/>
            <a:ext cx="3275013"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757" tIns="51379" rIns="102757" bIns="51379" anchor="b"/>
          <a:lstStyle/>
          <a:p>
            <a:pPr algn="r"/>
            <a:fld id="{46FC8C4D-00DD-4110-917F-6AC4AB8DBF49}" type="slidenum">
              <a:rPr lang="es-ES" altLang="es-ES" sz="1300"/>
              <a:pPr algn="r"/>
              <a:t>36</a:t>
            </a:fld>
            <a:endParaRPr lang="es-ES" altLang="es-ES" sz="1300"/>
          </a:p>
        </p:txBody>
      </p:sp>
      <p:sp>
        <p:nvSpPr>
          <p:cNvPr id="34819" name="Rectangle 2">
            <a:extLst>
              <a:ext uri="{FF2B5EF4-FFF2-40B4-BE49-F238E27FC236}">
                <a16:creationId xmlns:a16="http://schemas.microsoft.com/office/drawing/2014/main" id="{0A8419CB-F46E-404D-AFA8-245660E26309}"/>
              </a:ext>
            </a:extLst>
          </p:cNvPr>
          <p:cNvSpPr>
            <a:spLocks noGrp="1" noRot="1" noChangeAspect="1" noChangeArrowheads="1" noTextEdit="1"/>
          </p:cNvSpPr>
          <p:nvPr>
            <p:ph type="sldImg"/>
          </p:nvPr>
        </p:nvSpPr>
        <p:spPr>
          <a:xfrm>
            <a:off x="214313" y="800100"/>
            <a:ext cx="7131050" cy="4011613"/>
          </a:xfrm>
        </p:spPr>
      </p:sp>
      <p:sp>
        <p:nvSpPr>
          <p:cNvPr id="34820" name="Rectangle 3">
            <a:extLst>
              <a:ext uri="{FF2B5EF4-FFF2-40B4-BE49-F238E27FC236}">
                <a16:creationId xmlns:a16="http://schemas.microsoft.com/office/drawing/2014/main" id="{5309F425-BB4F-4B7D-A54C-2F702AEE7E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s-AR" altLang="es-E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97699F72-1239-4EBE-889B-DA14D7904773}"/>
              </a:ext>
            </a:extLst>
          </p:cNvPr>
          <p:cNvSpPr>
            <a:spLocks noGrp="1" noRot="1" noChangeAspect="1" noChangeArrowheads="1" noTextEdit="1"/>
          </p:cNvSpPr>
          <p:nvPr>
            <p:ph type="sldImg"/>
          </p:nvPr>
        </p:nvSpPr>
        <p:spPr>
          <a:xfrm>
            <a:off x="508000" y="1027113"/>
            <a:ext cx="6500813" cy="3657600"/>
          </a:xfrm>
        </p:spPr>
      </p:sp>
      <p:sp>
        <p:nvSpPr>
          <p:cNvPr id="36867" name="Rectangle 3">
            <a:extLst>
              <a:ext uri="{FF2B5EF4-FFF2-40B4-BE49-F238E27FC236}">
                <a16:creationId xmlns:a16="http://schemas.microsoft.com/office/drawing/2014/main" id="{CFF93E1B-91F7-4900-BBF6-0C6EC1F7ED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altLang="es-ES">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0F682EA7-8AE6-4D12-B872-CD66135496E1}"/>
              </a:ext>
            </a:extLst>
          </p:cNvPr>
          <p:cNvSpPr>
            <a:spLocks noGrp="1" noRot="1" noChangeAspect="1" noChangeArrowheads="1" noTextEdit="1"/>
          </p:cNvSpPr>
          <p:nvPr>
            <p:ph type="sldImg"/>
          </p:nvPr>
        </p:nvSpPr>
        <p:spPr>
          <a:xfrm>
            <a:off x="508000" y="1027113"/>
            <a:ext cx="6500813" cy="3657600"/>
          </a:xfrm>
        </p:spPr>
      </p:sp>
      <p:sp>
        <p:nvSpPr>
          <p:cNvPr id="38915" name="Rectangle 3">
            <a:extLst>
              <a:ext uri="{FF2B5EF4-FFF2-40B4-BE49-F238E27FC236}">
                <a16:creationId xmlns:a16="http://schemas.microsoft.com/office/drawing/2014/main" id="{636AFDB9-C68B-4011-BD86-958B2074D0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altLang="es-ES">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0CF0A371-D5D4-4CF8-82ED-A160511BC1DC}"/>
              </a:ext>
            </a:extLst>
          </p:cNvPr>
          <p:cNvSpPr>
            <a:spLocks noGrp="1" noRot="1" noChangeAspect="1" noChangeArrowheads="1" noTextEdit="1"/>
          </p:cNvSpPr>
          <p:nvPr>
            <p:ph type="sldImg"/>
          </p:nvPr>
        </p:nvSpPr>
        <p:spPr>
          <a:xfrm>
            <a:off x="508000" y="1027113"/>
            <a:ext cx="6500813" cy="3657600"/>
          </a:xfrm>
        </p:spPr>
      </p:sp>
      <p:sp>
        <p:nvSpPr>
          <p:cNvPr id="40963" name="Rectangle 3">
            <a:extLst>
              <a:ext uri="{FF2B5EF4-FFF2-40B4-BE49-F238E27FC236}">
                <a16:creationId xmlns:a16="http://schemas.microsoft.com/office/drawing/2014/main" id="{A386FB8D-75FE-4479-8E29-EA86094137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altLang="es-ES">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80A1087C-DBF5-48FE-9D0C-6007D2A4B051}"/>
              </a:ext>
            </a:extLst>
          </p:cNvPr>
          <p:cNvSpPr>
            <a:spLocks noGrp="1" noRot="1" noChangeAspect="1" noChangeArrowheads="1" noTextEdit="1"/>
          </p:cNvSpPr>
          <p:nvPr>
            <p:ph type="sldImg"/>
          </p:nvPr>
        </p:nvSpPr>
        <p:spPr>
          <a:xfrm>
            <a:off x="508000" y="1027113"/>
            <a:ext cx="6500813" cy="3657600"/>
          </a:xfrm>
        </p:spPr>
      </p:sp>
      <p:sp>
        <p:nvSpPr>
          <p:cNvPr id="43011" name="Rectangle 3">
            <a:extLst>
              <a:ext uri="{FF2B5EF4-FFF2-40B4-BE49-F238E27FC236}">
                <a16:creationId xmlns:a16="http://schemas.microsoft.com/office/drawing/2014/main" id="{D359C903-B1EB-4628-B566-27B1FE5A75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altLang="es-ES">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C2B30ACA-813D-459A-9C58-F7E21423D4E1}"/>
              </a:ext>
            </a:extLst>
          </p:cNvPr>
          <p:cNvSpPr>
            <a:spLocks noGrp="1" noRot="1" noChangeAspect="1" noChangeArrowheads="1" noTextEdit="1"/>
          </p:cNvSpPr>
          <p:nvPr>
            <p:ph type="sldImg"/>
          </p:nvPr>
        </p:nvSpPr>
        <p:spPr>
          <a:xfrm>
            <a:off x="508000" y="1027113"/>
            <a:ext cx="6500813" cy="3657600"/>
          </a:xfrm>
        </p:spPr>
      </p:sp>
      <p:sp>
        <p:nvSpPr>
          <p:cNvPr id="45059" name="Rectangle 3">
            <a:extLst>
              <a:ext uri="{FF2B5EF4-FFF2-40B4-BE49-F238E27FC236}">
                <a16:creationId xmlns:a16="http://schemas.microsoft.com/office/drawing/2014/main" id="{C06CBC59-F331-4F76-82DB-D626356D33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altLang="es-ES">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6945ED1A-172A-492E-AEA1-A1252F6DF861}"/>
              </a:ext>
            </a:extLst>
          </p:cNvPr>
          <p:cNvSpPr>
            <a:spLocks noGrp="1" noRot="1" noChangeAspect="1" noChangeArrowheads="1" noTextEdit="1"/>
          </p:cNvSpPr>
          <p:nvPr>
            <p:ph type="sldImg"/>
          </p:nvPr>
        </p:nvSpPr>
        <p:spPr>
          <a:xfrm>
            <a:off x="508000" y="1027113"/>
            <a:ext cx="6500813" cy="3657600"/>
          </a:xfrm>
        </p:spPr>
      </p:sp>
      <p:sp>
        <p:nvSpPr>
          <p:cNvPr id="47107" name="Rectangle 3">
            <a:extLst>
              <a:ext uri="{FF2B5EF4-FFF2-40B4-BE49-F238E27FC236}">
                <a16:creationId xmlns:a16="http://schemas.microsoft.com/office/drawing/2014/main" id="{4AF5419E-843A-4D24-A845-C87DE727D3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altLang="es-ES">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741A4E64-34D2-44BE-9103-18253C5BE468}"/>
              </a:ext>
            </a:extLst>
          </p:cNvPr>
          <p:cNvSpPr>
            <a:spLocks noGrp="1" noChangeArrowheads="1"/>
          </p:cNvSpPr>
          <p:nvPr>
            <p:ph type="sldNum" sz="quarter" idx="4294967295"/>
          </p:nvPr>
        </p:nvSpPr>
        <p:spPr bwMode="auto">
          <a:xfrm>
            <a:off x="4283075" y="10155238"/>
            <a:ext cx="3275013" cy="534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992" tIns="50996" rIns="101992" bIns="50996"/>
          <a:lstStyle/>
          <a:p>
            <a:fld id="{0DBAB66E-3C56-4FD9-99F2-B9BF1B2ECD26}" type="slidenum">
              <a:rPr lang="es-ES" altLang="es-ES">
                <a:latin typeface="Arial" panose="020B0604020202020204" pitchFamily="34" charset="0"/>
              </a:rPr>
              <a:pPr/>
              <a:t>43</a:t>
            </a:fld>
            <a:endParaRPr lang="es-ES" altLang="es-ES">
              <a:latin typeface="Arial" panose="020B0604020202020204" pitchFamily="34" charset="0"/>
            </a:endParaRPr>
          </a:p>
        </p:txBody>
      </p:sp>
      <p:sp>
        <p:nvSpPr>
          <p:cNvPr id="49155" name="Rectangle 2">
            <a:extLst>
              <a:ext uri="{FF2B5EF4-FFF2-40B4-BE49-F238E27FC236}">
                <a16:creationId xmlns:a16="http://schemas.microsoft.com/office/drawing/2014/main" id="{6639DFFF-DB0E-458B-819E-A9C06B3AF051}"/>
              </a:ext>
            </a:extLst>
          </p:cNvPr>
          <p:cNvSpPr>
            <a:spLocks noGrp="1" noRot="1" noChangeAspect="1" noChangeArrowheads="1" noTextEdit="1"/>
          </p:cNvSpPr>
          <p:nvPr>
            <p:ph type="sldImg"/>
          </p:nvPr>
        </p:nvSpPr>
        <p:spPr>
          <a:xfrm>
            <a:off x="212725" y="798513"/>
            <a:ext cx="7134225" cy="4013200"/>
          </a:xfrm>
        </p:spPr>
      </p:sp>
      <p:sp>
        <p:nvSpPr>
          <p:cNvPr id="49156" name="Rectangle 3">
            <a:extLst>
              <a:ext uri="{FF2B5EF4-FFF2-40B4-BE49-F238E27FC236}">
                <a16:creationId xmlns:a16="http://schemas.microsoft.com/office/drawing/2014/main" id="{D574228C-4240-4533-B7D9-A123458822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s-AR" altLang="es-E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DEB49DFC-C30A-497D-81CC-0B056624411B}"/>
              </a:ext>
            </a:extLst>
          </p:cNvPr>
          <p:cNvSpPr>
            <a:spLocks noGrp="1" noChangeArrowheads="1"/>
          </p:cNvSpPr>
          <p:nvPr>
            <p:ph type="sldNum" sz="quarter" idx="4294967295"/>
          </p:nvPr>
        </p:nvSpPr>
        <p:spPr bwMode="auto">
          <a:xfrm>
            <a:off x="4283075" y="10155238"/>
            <a:ext cx="3275013" cy="534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992" tIns="50996" rIns="101992" bIns="50996"/>
          <a:lstStyle/>
          <a:p>
            <a:fld id="{82A5CF8C-B53D-4DBF-BFCF-D36D6E1F6CE0}" type="slidenum">
              <a:rPr lang="es-ES" altLang="es-ES">
                <a:latin typeface="Arial" panose="020B0604020202020204" pitchFamily="34" charset="0"/>
              </a:rPr>
              <a:pPr/>
              <a:t>44</a:t>
            </a:fld>
            <a:endParaRPr lang="es-ES" altLang="es-ES">
              <a:latin typeface="Arial" panose="020B0604020202020204" pitchFamily="34" charset="0"/>
            </a:endParaRPr>
          </a:p>
        </p:txBody>
      </p:sp>
      <p:sp>
        <p:nvSpPr>
          <p:cNvPr id="51203" name="Rectangle 2">
            <a:extLst>
              <a:ext uri="{FF2B5EF4-FFF2-40B4-BE49-F238E27FC236}">
                <a16:creationId xmlns:a16="http://schemas.microsoft.com/office/drawing/2014/main" id="{C4055953-5CEE-463D-9A81-F993622FF91E}"/>
              </a:ext>
            </a:extLst>
          </p:cNvPr>
          <p:cNvSpPr>
            <a:spLocks noGrp="1" noRot="1" noChangeAspect="1" noChangeArrowheads="1" noTextEdit="1"/>
          </p:cNvSpPr>
          <p:nvPr>
            <p:ph type="sldImg"/>
          </p:nvPr>
        </p:nvSpPr>
        <p:spPr>
          <a:xfrm>
            <a:off x="212725" y="798513"/>
            <a:ext cx="7134225" cy="4013200"/>
          </a:xfrm>
        </p:spPr>
      </p:sp>
      <p:sp>
        <p:nvSpPr>
          <p:cNvPr id="51204" name="Rectangle 3">
            <a:extLst>
              <a:ext uri="{FF2B5EF4-FFF2-40B4-BE49-F238E27FC236}">
                <a16:creationId xmlns:a16="http://schemas.microsoft.com/office/drawing/2014/main" id="{D326CC9D-99C3-4654-8271-036B5568A6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s-AR" altLang="es-E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A04FD0E5-2524-49FA-BF33-CFD3A67B633E}"/>
              </a:ext>
            </a:extLst>
          </p:cNvPr>
          <p:cNvSpPr>
            <a:spLocks noGrp="1" noChangeArrowheads="1"/>
          </p:cNvSpPr>
          <p:nvPr>
            <p:ph type="sldNum" sz="quarter" idx="4294967295"/>
          </p:nvPr>
        </p:nvSpPr>
        <p:spPr bwMode="auto">
          <a:xfrm>
            <a:off x="4283075" y="10155238"/>
            <a:ext cx="3275013" cy="534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587" tIns="49794" rIns="99587" bIns="49794"/>
          <a:lstStyle/>
          <a:p>
            <a:pPr eaLnBrk="1">
              <a:lnSpc>
                <a:spcPct val="95000"/>
              </a:lnSpc>
              <a:buClr>
                <a:srgbClr val="000000"/>
              </a:buClr>
              <a:buSzPct val="100000"/>
              <a:buFont typeface="Times New Roman" panose="02020603050405020304" pitchFamily="18" charset="0"/>
              <a:buNone/>
            </a:pPr>
            <a:fld id="{530820A7-B4F0-425C-8B10-9E23F463B15D}" type="slidenum">
              <a:rPr lang="es-ES" altLang="es-ES"/>
              <a:pPr eaLnBrk="1">
                <a:lnSpc>
                  <a:spcPct val="95000"/>
                </a:lnSpc>
                <a:buClr>
                  <a:srgbClr val="000000"/>
                </a:buClr>
                <a:buSzPct val="100000"/>
                <a:buFont typeface="Times New Roman" panose="02020603050405020304" pitchFamily="18" charset="0"/>
                <a:buNone/>
              </a:pPr>
              <a:t>3</a:t>
            </a:fld>
            <a:endParaRPr lang="es-ES" altLang="es-ES"/>
          </a:p>
        </p:txBody>
      </p:sp>
      <p:sp>
        <p:nvSpPr>
          <p:cNvPr id="11267" name="Rectangle 2">
            <a:extLst>
              <a:ext uri="{FF2B5EF4-FFF2-40B4-BE49-F238E27FC236}">
                <a16:creationId xmlns:a16="http://schemas.microsoft.com/office/drawing/2014/main" id="{5C7AE077-C476-4C25-AB4D-CE91A18DCC37}"/>
              </a:ext>
            </a:extLst>
          </p:cNvPr>
          <p:cNvSpPr>
            <a:spLocks noGrp="1" noRot="1" noChangeAspect="1" noChangeArrowheads="1" noTextEdit="1"/>
          </p:cNvSpPr>
          <p:nvPr>
            <p:ph type="sldImg"/>
          </p:nvPr>
        </p:nvSpPr>
        <p:spPr>
          <a:xfrm>
            <a:off x="217488" y="801688"/>
            <a:ext cx="7124700" cy="4008437"/>
          </a:xfrm>
        </p:spPr>
      </p:sp>
      <p:sp>
        <p:nvSpPr>
          <p:cNvPr id="11268" name="Rectangle 3">
            <a:extLst>
              <a:ext uri="{FF2B5EF4-FFF2-40B4-BE49-F238E27FC236}">
                <a16:creationId xmlns:a16="http://schemas.microsoft.com/office/drawing/2014/main" id="{D0C8D6AF-E606-4552-BD37-C412BAE9ADEF}"/>
              </a:ext>
            </a:extLst>
          </p:cNvPr>
          <p:cNvSpPr>
            <a:spLocks noGrp="1" noChangeArrowheads="1"/>
          </p:cNvSpPr>
          <p:nvPr>
            <p:ph type="body" idx="1"/>
          </p:nvPr>
        </p:nvSpPr>
        <p:spPr>
          <a:xfrm>
            <a:off x="757238" y="5078413"/>
            <a:ext cx="6045200" cy="4811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s-AR" altLang="es-ES">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49626113-8992-4A2F-A2CD-359B36E4A36E}"/>
              </a:ext>
            </a:extLst>
          </p:cNvPr>
          <p:cNvSpPr>
            <a:spLocks noGrp="1" noChangeArrowheads="1"/>
          </p:cNvSpPr>
          <p:nvPr>
            <p:ph type="sldNum" sz="quarter" idx="4294967295"/>
          </p:nvPr>
        </p:nvSpPr>
        <p:spPr bwMode="auto">
          <a:xfrm>
            <a:off x="4283075" y="10155238"/>
            <a:ext cx="3275013" cy="534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992" tIns="50996" rIns="101992" bIns="50996"/>
          <a:lstStyle/>
          <a:p>
            <a:fld id="{1E3731DD-6D39-477A-8E72-D3EE03BA4AC2}" type="slidenum">
              <a:rPr lang="es-ES" altLang="es-ES">
                <a:latin typeface="Arial" panose="020B0604020202020204" pitchFamily="34" charset="0"/>
              </a:rPr>
              <a:pPr/>
              <a:t>45</a:t>
            </a:fld>
            <a:endParaRPr lang="es-ES" altLang="es-ES">
              <a:latin typeface="Arial" panose="020B0604020202020204" pitchFamily="34" charset="0"/>
            </a:endParaRPr>
          </a:p>
        </p:txBody>
      </p:sp>
      <p:sp>
        <p:nvSpPr>
          <p:cNvPr id="53251" name="Rectangle 2">
            <a:extLst>
              <a:ext uri="{FF2B5EF4-FFF2-40B4-BE49-F238E27FC236}">
                <a16:creationId xmlns:a16="http://schemas.microsoft.com/office/drawing/2014/main" id="{E02A8945-97CF-42C6-B057-041943CBF3DC}"/>
              </a:ext>
            </a:extLst>
          </p:cNvPr>
          <p:cNvSpPr>
            <a:spLocks noGrp="1" noRot="1" noChangeAspect="1" noChangeArrowheads="1" noTextEdit="1"/>
          </p:cNvSpPr>
          <p:nvPr>
            <p:ph type="sldImg"/>
          </p:nvPr>
        </p:nvSpPr>
        <p:spPr>
          <a:xfrm>
            <a:off x="212725" y="798513"/>
            <a:ext cx="7134225" cy="4013200"/>
          </a:xfrm>
        </p:spPr>
      </p:sp>
      <p:sp>
        <p:nvSpPr>
          <p:cNvPr id="53252" name="Rectangle 3">
            <a:extLst>
              <a:ext uri="{FF2B5EF4-FFF2-40B4-BE49-F238E27FC236}">
                <a16:creationId xmlns:a16="http://schemas.microsoft.com/office/drawing/2014/main" id="{53D06653-98A1-46AE-A387-2C40C21DD8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s-AR" altLang="es-E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724EA161-15CB-4A45-88FB-702CC9F950D7}"/>
              </a:ext>
            </a:extLst>
          </p:cNvPr>
          <p:cNvSpPr>
            <a:spLocks noGrp="1" noChangeArrowheads="1"/>
          </p:cNvSpPr>
          <p:nvPr>
            <p:ph type="sldNum" sz="quarter" idx="4294967295"/>
          </p:nvPr>
        </p:nvSpPr>
        <p:spPr bwMode="auto">
          <a:xfrm>
            <a:off x="4283075" y="10155238"/>
            <a:ext cx="3275013" cy="534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992" tIns="50996" rIns="101992" bIns="50996"/>
          <a:lstStyle/>
          <a:p>
            <a:fld id="{FBC8BC1C-1FED-48A1-B81F-AD097FE58262}" type="slidenum">
              <a:rPr lang="es-ES" altLang="es-ES">
                <a:latin typeface="Arial" panose="020B0604020202020204" pitchFamily="34" charset="0"/>
              </a:rPr>
              <a:pPr/>
              <a:t>46</a:t>
            </a:fld>
            <a:endParaRPr lang="es-ES" altLang="es-ES">
              <a:latin typeface="Arial" panose="020B0604020202020204" pitchFamily="34" charset="0"/>
            </a:endParaRPr>
          </a:p>
        </p:txBody>
      </p:sp>
      <p:sp>
        <p:nvSpPr>
          <p:cNvPr id="55299" name="Rectangle 2">
            <a:extLst>
              <a:ext uri="{FF2B5EF4-FFF2-40B4-BE49-F238E27FC236}">
                <a16:creationId xmlns:a16="http://schemas.microsoft.com/office/drawing/2014/main" id="{6CA26907-471E-4ACC-B83B-478E43EDF380}"/>
              </a:ext>
            </a:extLst>
          </p:cNvPr>
          <p:cNvSpPr>
            <a:spLocks noGrp="1" noRot="1" noChangeAspect="1" noChangeArrowheads="1" noTextEdit="1"/>
          </p:cNvSpPr>
          <p:nvPr>
            <p:ph type="sldImg"/>
          </p:nvPr>
        </p:nvSpPr>
        <p:spPr>
          <a:xfrm>
            <a:off x="212725" y="798513"/>
            <a:ext cx="7134225" cy="4013200"/>
          </a:xfrm>
        </p:spPr>
      </p:sp>
      <p:sp>
        <p:nvSpPr>
          <p:cNvPr id="55300" name="Rectangle 3">
            <a:extLst>
              <a:ext uri="{FF2B5EF4-FFF2-40B4-BE49-F238E27FC236}">
                <a16:creationId xmlns:a16="http://schemas.microsoft.com/office/drawing/2014/main" id="{7203CDB8-C309-400E-9125-0B1EE425D8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s-AR" altLang="es-E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CF0758CE-207D-4EB1-BBE4-B0151B31923C}"/>
              </a:ext>
            </a:extLst>
          </p:cNvPr>
          <p:cNvSpPr>
            <a:spLocks noGrp="1" noChangeArrowheads="1"/>
          </p:cNvSpPr>
          <p:nvPr>
            <p:ph type="sldNum" sz="quarter" idx="4294967295"/>
          </p:nvPr>
        </p:nvSpPr>
        <p:spPr bwMode="auto">
          <a:xfrm>
            <a:off x="4283075" y="10155238"/>
            <a:ext cx="3275013" cy="534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992" tIns="50996" rIns="101992" bIns="50996"/>
          <a:lstStyle/>
          <a:p>
            <a:fld id="{FAE9AAD4-3ED9-4A83-A517-4767EE715EC5}" type="slidenum">
              <a:rPr lang="es-ES" altLang="es-ES">
                <a:latin typeface="Arial" panose="020B0604020202020204" pitchFamily="34" charset="0"/>
              </a:rPr>
              <a:pPr/>
              <a:t>49</a:t>
            </a:fld>
            <a:endParaRPr lang="es-ES" altLang="es-ES">
              <a:latin typeface="Arial" panose="020B0604020202020204" pitchFamily="34" charset="0"/>
            </a:endParaRPr>
          </a:p>
        </p:txBody>
      </p:sp>
      <p:sp>
        <p:nvSpPr>
          <p:cNvPr id="57347" name="Rectangle 2">
            <a:extLst>
              <a:ext uri="{FF2B5EF4-FFF2-40B4-BE49-F238E27FC236}">
                <a16:creationId xmlns:a16="http://schemas.microsoft.com/office/drawing/2014/main" id="{BD1E38EA-D6CE-4E53-B404-9BEB3576EAFE}"/>
              </a:ext>
            </a:extLst>
          </p:cNvPr>
          <p:cNvSpPr>
            <a:spLocks noGrp="1" noRot="1" noChangeAspect="1" noChangeArrowheads="1" noTextEdit="1"/>
          </p:cNvSpPr>
          <p:nvPr>
            <p:ph type="sldImg"/>
          </p:nvPr>
        </p:nvSpPr>
        <p:spPr>
          <a:xfrm>
            <a:off x="212725" y="798513"/>
            <a:ext cx="7134225" cy="4013200"/>
          </a:xfrm>
        </p:spPr>
      </p:sp>
      <p:sp>
        <p:nvSpPr>
          <p:cNvPr id="57348" name="Rectangle 3">
            <a:extLst>
              <a:ext uri="{FF2B5EF4-FFF2-40B4-BE49-F238E27FC236}">
                <a16:creationId xmlns:a16="http://schemas.microsoft.com/office/drawing/2014/main" id="{65DE6DDB-7FB8-4D35-896A-2B93C48FFD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s-AR" altLang="es-E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60FDF28F-6C85-48F9-827E-F1947E677716}"/>
              </a:ext>
            </a:extLst>
          </p:cNvPr>
          <p:cNvSpPr>
            <a:spLocks noGrp="1" noChangeArrowheads="1"/>
          </p:cNvSpPr>
          <p:nvPr>
            <p:ph type="sldNum" sz="quarter" idx="4294967295"/>
          </p:nvPr>
        </p:nvSpPr>
        <p:spPr bwMode="auto">
          <a:xfrm>
            <a:off x="4283075" y="10155238"/>
            <a:ext cx="3275013" cy="534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992" tIns="50996" rIns="101992" bIns="50996"/>
          <a:lstStyle/>
          <a:p>
            <a:fld id="{3E257338-DF8A-467A-9A58-50464663BF79}" type="slidenum">
              <a:rPr lang="es-ES" altLang="es-ES">
                <a:latin typeface="Arial" panose="020B0604020202020204" pitchFamily="34" charset="0"/>
              </a:rPr>
              <a:pPr/>
              <a:t>50</a:t>
            </a:fld>
            <a:endParaRPr lang="es-ES" altLang="es-ES">
              <a:latin typeface="Arial" panose="020B0604020202020204" pitchFamily="34" charset="0"/>
            </a:endParaRPr>
          </a:p>
        </p:txBody>
      </p:sp>
      <p:sp>
        <p:nvSpPr>
          <p:cNvPr id="59395" name="Rectangle 2">
            <a:extLst>
              <a:ext uri="{FF2B5EF4-FFF2-40B4-BE49-F238E27FC236}">
                <a16:creationId xmlns:a16="http://schemas.microsoft.com/office/drawing/2014/main" id="{92D6778F-786B-4DC7-A5F2-5983B9C84686}"/>
              </a:ext>
            </a:extLst>
          </p:cNvPr>
          <p:cNvSpPr>
            <a:spLocks noGrp="1" noRot="1" noChangeAspect="1" noChangeArrowheads="1" noTextEdit="1"/>
          </p:cNvSpPr>
          <p:nvPr>
            <p:ph type="sldImg"/>
          </p:nvPr>
        </p:nvSpPr>
        <p:spPr>
          <a:xfrm>
            <a:off x="212725" y="798513"/>
            <a:ext cx="7134225" cy="4013200"/>
          </a:xfrm>
        </p:spPr>
      </p:sp>
      <p:sp>
        <p:nvSpPr>
          <p:cNvPr id="59396" name="Rectangle 3">
            <a:extLst>
              <a:ext uri="{FF2B5EF4-FFF2-40B4-BE49-F238E27FC236}">
                <a16:creationId xmlns:a16="http://schemas.microsoft.com/office/drawing/2014/main" id="{2D3DBE23-24E5-4B2D-A5CF-719C6F4524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s-AR" altLang="es-E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655EFC7A-BD48-45C3-8BF6-9E09619D2ADB}"/>
              </a:ext>
            </a:extLst>
          </p:cNvPr>
          <p:cNvSpPr>
            <a:spLocks noGrp="1" noChangeArrowheads="1"/>
          </p:cNvSpPr>
          <p:nvPr>
            <p:ph type="sldNum" sz="quarter" idx="4294967295"/>
          </p:nvPr>
        </p:nvSpPr>
        <p:spPr bwMode="auto">
          <a:xfrm>
            <a:off x="4283075" y="10155238"/>
            <a:ext cx="3275013" cy="534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992" tIns="50996" rIns="101992" bIns="50996"/>
          <a:lstStyle/>
          <a:p>
            <a:fld id="{2A90E20C-BEB2-4D42-B225-BD9C8540B3D7}" type="slidenum">
              <a:rPr lang="es-ES" altLang="es-ES">
                <a:latin typeface="Arial" panose="020B0604020202020204" pitchFamily="34" charset="0"/>
              </a:rPr>
              <a:pPr/>
              <a:t>51</a:t>
            </a:fld>
            <a:endParaRPr lang="es-ES" altLang="es-ES">
              <a:latin typeface="Arial" panose="020B0604020202020204" pitchFamily="34" charset="0"/>
            </a:endParaRPr>
          </a:p>
        </p:txBody>
      </p:sp>
      <p:sp>
        <p:nvSpPr>
          <p:cNvPr id="61443" name="Rectangle 2">
            <a:extLst>
              <a:ext uri="{FF2B5EF4-FFF2-40B4-BE49-F238E27FC236}">
                <a16:creationId xmlns:a16="http://schemas.microsoft.com/office/drawing/2014/main" id="{6D297372-58A6-42F1-B1A2-3DDEE7FC790F}"/>
              </a:ext>
            </a:extLst>
          </p:cNvPr>
          <p:cNvSpPr>
            <a:spLocks noGrp="1" noRot="1" noChangeAspect="1" noChangeArrowheads="1" noTextEdit="1"/>
          </p:cNvSpPr>
          <p:nvPr>
            <p:ph type="sldImg"/>
          </p:nvPr>
        </p:nvSpPr>
        <p:spPr>
          <a:xfrm>
            <a:off x="212725" y="798513"/>
            <a:ext cx="7134225" cy="4013200"/>
          </a:xfrm>
        </p:spPr>
      </p:sp>
      <p:sp>
        <p:nvSpPr>
          <p:cNvPr id="61444" name="Rectangle 3">
            <a:extLst>
              <a:ext uri="{FF2B5EF4-FFF2-40B4-BE49-F238E27FC236}">
                <a16:creationId xmlns:a16="http://schemas.microsoft.com/office/drawing/2014/main" id="{75D19022-B3F0-4323-85A2-2175F71A8E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s-AR" altLang="es-E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7F9560F4-F6B8-4BE9-B508-4EBC250DC068}"/>
              </a:ext>
            </a:extLst>
          </p:cNvPr>
          <p:cNvSpPr>
            <a:spLocks noGrp="1" noChangeArrowheads="1"/>
          </p:cNvSpPr>
          <p:nvPr>
            <p:ph type="sldNum" sz="quarter" idx="4294967295"/>
          </p:nvPr>
        </p:nvSpPr>
        <p:spPr bwMode="auto">
          <a:xfrm>
            <a:off x="4283075" y="10155238"/>
            <a:ext cx="3275013" cy="534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992" tIns="50996" rIns="101992" bIns="50996"/>
          <a:lstStyle/>
          <a:p>
            <a:fld id="{E971C812-FE3A-4378-BD65-62996239B9A9}" type="slidenum">
              <a:rPr lang="es-ES" altLang="es-ES"/>
              <a:pPr/>
              <a:t>53</a:t>
            </a:fld>
            <a:endParaRPr lang="es-ES" altLang="es-ES"/>
          </a:p>
        </p:txBody>
      </p:sp>
      <p:sp>
        <p:nvSpPr>
          <p:cNvPr id="63491" name="Rectangle 2">
            <a:extLst>
              <a:ext uri="{FF2B5EF4-FFF2-40B4-BE49-F238E27FC236}">
                <a16:creationId xmlns:a16="http://schemas.microsoft.com/office/drawing/2014/main" id="{D484AB80-4DC9-46D6-866B-C74C6873B72F}"/>
              </a:ext>
            </a:extLst>
          </p:cNvPr>
          <p:cNvSpPr>
            <a:spLocks noGrp="1" noRot="1" noChangeAspect="1" noChangeArrowheads="1" noTextEdit="1"/>
          </p:cNvSpPr>
          <p:nvPr>
            <p:ph type="sldImg"/>
          </p:nvPr>
        </p:nvSpPr>
        <p:spPr>
          <a:xfrm>
            <a:off x="212725" y="800100"/>
            <a:ext cx="7134225" cy="4013200"/>
          </a:xfrm>
          <a:ln>
            <a:solidFill>
              <a:srgbClr val="000000"/>
            </a:solidFill>
            <a:miter lim="800000"/>
            <a:headEnd/>
            <a:tailEnd/>
          </a:ln>
        </p:spPr>
      </p:sp>
      <p:sp>
        <p:nvSpPr>
          <p:cNvPr id="63492" name="Rectangle 3">
            <a:extLst>
              <a:ext uri="{FF2B5EF4-FFF2-40B4-BE49-F238E27FC236}">
                <a16:creationId xmlns:a16="http://schemas.microsoft.com/office/drawing/2014/main" id="{235D7BF8-EEC3-4A06-942B-307871697EA9}"/>
              </a:ext>
            </a:extLst>
          </p:cNvPr>
          <p:cNvSpPr>
            <a:spLocks noGrp="1" noChangeArrowheads="1"/>
          </p:cNvSpPr>
          <p:nvPr>
            <p:ph type="body" idx="1"/>
          </p:nvPr>
        </p:nvSpPr>
        <p:spPr>
          <a:xfrm>
            <a:off x="755650" y="5076825"/>
            <a:ext cx="6048375" cy="4814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ct val="0"/>
              </a:spcBef>
            </a:pPr>
            <a:endParaRPr lang="es-AR" altLang="es-ES">
              <a:latin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9D867F6B-4628-4070-BEF9-5441C0A546BE}"/>
              </a:ext>
            </a:extLst>
          </p:cNvPr>
          <p:cNvSpPr>
            <a:spLocks noGrp="1" noRot="1" noChangeAspect="1" noChangeArrowheads="1" noTextEdit="1"/>
          </p:cNvSpPr>
          <p:nvPr>
            <p:ph type="sldImg"/>
          </p:nvPr>
        </p:nvSpPr>
        <p:spPr>
          <a:xfrm>
            <a:off x="508000" y="1027113"/>
            <a:ext cx="6500813" cy="3657600"/>
          </a:xfrm>
        </p:spPr>
      </p:sp>
      <p:sp>
        <p:nvSpPr>
          <p:cNvPr id="69635" name="Rectangle 3">
            <a:extLst>
              <a:ext uri="{FF2B5EF4-FFF2-40B4-BE49-F238E27FC236}">
                <a16:creationId xmlns:a16="http://schemas.microsoft.com/office/drawing/2014/main" id="{B09F13A0-A136-4698-B11E-CD23D2B762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altLang="es-ES">
              <a:latin typeface="Times New Roman"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32D6676A-7F05-41C6-B279-C3AA07C3F0DA}"/>
              </a:ext>
            </a:extLst>
          </p:cNvPr>
          <p:cNvSpPr>
            <a:spLocks noGrp="1" noRot="1" noChangeAspect="1" noChangeArrowheads="1" noTextEdit="1"/>
          </p:cNvSpPr>
          <p:nvPr>
            <p:ph type="sldImg"/>
          </p:nvPr>
        </p:nvSpPr>
        <p:spPr>
          <a:xfrm>
            <a:off x="508000" y="1027113"/>
            <a:ext cx="6500813" cy="3657600"/>
          </a:xfrm>
        </p:spPr>
      </p:sp>
      <p:sp>
        <p:nvSpPr>
          <p:cNvPr id="67587" name="Rectangle 3">
            <a:extLst>
              <a:ext uri="{FF2B5EF4-FFF2-40B4-BE49-F238E27FC236}">
                <a16:creationId xmlns:a16="http://schemas.microsoft.com/office/drawing/2014/main" id="{D03DFB24-CF92-42D6-B51D-220EE3BC5A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altLang="es-ES">
              <a:latin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DE6CD64F-288F-4567-B703-7091A7E7DBC4}"/>
              </a:ext>
            </a:extLst>
          </p:cNvPr>
          <p:cNvSpPr>
            <a:spLocks noGrp="1" noRot="1" noChangeAspect="1" noChangeArrowheads="1" noTextEdit="1"/>
          </p:cNvSpPr>
          <p:nvPr>
            <p:ph type="sldImg"/>
          </p:nvPr>
        </p:nvSpPr>
        <p:spPr>
          <a:xfrm>
            <a:off x="508000" y="1027113"/>
            <a:ext cx="6500813" cy="3657600"/>
          </a:xfrm>
        </p:spPr>
      </p:sp>
      <p:sp>
        <p:nvSpPr>
          <p:cNvPr id="71683" name="Rectangle 3">
            <a:extLst>
              <a:ext uri="{FF2B5EF4-FFF2-40B4-BE49-F238E27FC236}">
                <a16:creationId xmlns:a16="http://schemas.microsoft.com/office/drawing/2014/main" id="{AFEF93B5-6F43-4CF8-A36D-DC3CF57862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altLang="es-ES">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E9271F17-0C39-452C-A49F-BF6D2E11B01C}"/>
              </a:ext>
            </a:extLst>
          </p:cNvPr>
          <p:cNvSpPr>
            <a:spLocks noGrp="1" noRot="1" noChangeAspect="1" noChangeArrowheads="1" noTextEdit="1"/>
          </p:cNvSpPr>
          <p:nvPr>
            <p:ph type="sldImg"/>
          </p:nvPr>
        </p:nvSpPr>
        <p:spPr>
          <a:xfrm>
            <a:off x="508000" y="1027113"/>
            <a:ext cx="6500813" cy="3657600"/>
          </a:xfrm>
        </p:spPr>
      </p:sp>
      <p:sp>
        <p:nvSpPr>
          <p:cNvPr id="73731" name="Rectangle 3">
            <a:extLst>
              <a:ext uri="{FF2B5EF4-FFF2-40B4-BE49-F238E27FC236}">
                <a16:creationId xmlns:a16="http://schemas.microsoft.com/office/drawing/2014/main" id="{B5A81BE9-6017-4B5A-A021-FA6EE284C8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altLang="es-E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66FA1FD9-87AC-4FD1-8DF8-BA1A5852AC5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9pPr>
          </a:lstStyle>
          <a:p>
            <a:fld id="{7094B54C-551E-4746-BE6D-AF9A5D505A53}" type="slidenum">
              <a:rPr lang="es-ES" altLang="es-ES">
                <a:solidFill>
                  <a:srgbClr val="000000"/>
                </a:solidFill>
                <a:ea typeface="Microsoft YaHei" panose="020B0503020204020204" pitchFamily="34" charset="-122"/>
              </a:rPr>
              <a:pPr/>
              <a:t>7</a:t>
            </a:fld>
            <a:endParaRPr lang="es-ES" altLang="es-ES">
              <a:solidFill>
                <a:srgbClr val="000000"/>
              </a:solidFill>
              <a:ea typeface="Microsoft YaHei" panose="020B0503020204020204" pitchFamily="34" charset="-122"/>
            </a:endParaRPr>
          </a:p>
        </p:txBody>
      </p:sp>
      <p:sp>
        <p:nvSpPr>
          <p:cNvPr id="103427" name="Text Box 1">
            <a:extLst>
              <a:ext uri="{FF2B5EF4-FFF2-40B4-BE49-F238E27FC236}">
                <a16:creationId xmlns:a16="http://schemas.microsoft.com/office/drawing/2014/main" id="{BFD0383A-C154-4DD5-9ABF-1D3169F0E700}"/>
              </a:ext>
            </a:extLst>
          </p:cNvPr>
          <p:cNvSpPr txBox="1">
            <a:spLocks noChangeArrowheads="1"/>
          </p:cNvSpPr>
          <p:nvPr/>
        </p:nvSpPr>
        <p:spPr bwMode="auto">
          <a:xfrm>
            <a:off x="3883025"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9pPr>
          </a:lstStyle>
          <a:p>
            <a:pPr algn="r" eaLnBrk="1" hangingPunct="1">
              <a:lnSpc>
                <a:spcPct val="120000"/>
              </a:lnSpc>
              <a:spcBef>
                <a:spcPct val="50000"/>
              </a:spcBef>
              <a:buClr>
                <a:srgbClr val="000000"/>
              </a:buClr>
              <a:buSzPct val="100000"/>
              <a:buFont typeface="Times New Roman" panose="02020603050405020304" pitchFamily="18" charset="0"/>
              <a:buNone/>
            </a:pPr>
            <a:fld id="{607A34D1-CC3B-448A-BE23-E9CEF8EF2D1C}" type="slidenum">
              <a:rPr lang="es-ES" altLang="es-ES" sz="1200">
                <a:solidFill>
                  <a:srgbClr val="000000"/>
                </a:solidFill>
                <a:ea typeface="Microsoft YaHei" panose="020B0503020204020204" pitchFamily="34" charset="-122"/>
              </a:rPr>
              <a:pPr algn="r" eaLnBrk="1" hangingPunct="1">
                <a:lnSpc>
                  <a:spcPct val="120000"/>
                </a:lnSpc>
                <a:spcBef>
                  <a:spcPct val="50000"/>
                </a:spcBef>
                <a:buClr>
                  <a:srgbClr val="000000"/>
                </a:buClr>
                <a:buSzPct val="100000"/>
                <a:buFont typeface="Times New Roman" panose="02020603050405020304" pitchFamily="18" charset="0"/>
                <a:buNone/>
              </a:pPr>
              <a:t>7</a:t>
            </a:fld>
            <a:endParaRPr lang="es-ES" altLang="es-ES" sz="1200">
              <a:solidFill>
                <a:srgbClr val="000000"/>
              </a:solidFill>
              <a:ea typeface="Microsoft YaHei" panose="020B0503020204020204" pitchFamily="34" charset="-122"/>
            </a:endParaRPr>
          </a:p>
        </p:txBody>
      </p:sp>
      <p:sp>
        <p:nvSpPr>
          <p:cNvPr id="103428" name="Rectangle 2">
            <a:extLst>
              <a:ext uri="{FF2B5EF4-FFF2-40B4-BE49-F238E27FC236}">
                <a16:creationId xmlns:a16="http://schemas.microsoft.com/office/drawing/2014/main" id="{A4E77411-2A2C-4225-85C5-A0C3C524FCE5}"/>
              </a:ext>
            </a:extLst>
          </p:cNvPr>
          <p:cNvSpPr>
            <a:spLocks noGrp="1" noRot="1" noChangeAspect="1" noChangeArrowheads="1" noTextEdit="1"/>
          </p:cNvSpPr>
          <p:nvPr>
            <p:ph type="sldImg"/>
          </p:nvPr>
        </p:nvSpPr>
        <p:spPr>
          <a:xfrm>
            <a:off x="374650" y="682625"/>
            <a:ext cx="6105525" cy="3435350"/>
          </a:xfrm>
          <a:solidFill>
            <a:srgbClr val="FFFFFF"/>
          </a:solidFill>
          <a:ln/>
        </p:spPr>
      </p:sp>
      <p:sp>
        <p:nvSpPr>
          <p:cNvPr id="103429" name="Rectangle 3">
            <a:extLst>
              <a:ext uri="{FF2B5EF4-FFF2-40B4-BE49-F238E27FC236}">
                <a16:creationId xmlns:a16="http://schemas.microsoft.com/office/drawing/2014/main" id="{AE95A764-D716-472F-9FEC-33FB130BA700}"/>
              </a:ext>
            </a:extLst>
          </p:cNvPr>
          <p:cNvSpPr>
            <a:spLocks noGrp="1" noChangeArrowheads="1"/>
          </p:cNvSpPr>
          <p:nvPr>
            <p:ph type="body" idx="1"/>
          </p:nvPr>
        </p:nvSpPr>
        <p:spPr>
          <a:xfrm>
            <a:off x="685800" y="4340225"/>
            <a:ext cx="5484813" cy="4117975"/>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AR" altLang="es-ES">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5347157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7BDD76F6-FB14-4DF6-A222-A9C36F011AB1}"/>
              </a:ext>
            </a:extLst>
          </p:cNvPr>
          <p:cNvSpPr>
            <a:spLocks noGrp="1" noRot="1" noChangeAspect="1" noChangeArrowheads="1" noTextEdit="1"/>
          </p:cNvSpPr>
          <p:nvPr>
            <p:ph type="sldImg"/>
          </p:nvPr>
        </p:nvSpPr>
        <p:spPr>
          <a:xfrm>
            <a:off x="508000" y="1027113"/>
            <a:ext cx="6500813" cy="3657600"/>
          </a:xfrm>
        </p:spPr>
      </p:sp>
      <p:sp>
        <p:nvSpPr>
          <p:cNvPr id="75779" name="Rectangle 3">
            <a:extLst>
              <a:ext uri="{FF2B5EF4-FFF2-40B4-BE49-F238E27FC236}">
                <a16:creationId xmlns:a16="http://schemas.microsoft.com/office/drawing/2014/main" id="{56A93121-A3AA-46E5-8E91-544F40D4C1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altLang="es-ES">
              <a:latin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73BA81D3-F42B-4A31-AB76-0CB069F831FB}"/>
              </a:ext>
            </a:extLst>
          </p:cNvPr>
          <p:cNvSpPr>
            <a:spLocks noGrp="1" noRot="1" noChangeAspect="1" noChangeArrowheads="1" noTextEdit="1"/>
          </p:cNvSpPr>
          <p:nvPr>
            <p:ph type="sldImg"/>
          </p:nvPr>
        </p:nvSpPr>
        <p:spPr>
          <a:xfrm>
            <a:off x="508000" y="1027113"/>
            <a:ext cx="6500813" cy="3657600"/>
          </a:xfrm>
        </p:spPr>
      </p:sp>
      <p:sp>
        <p:nvSpPr>
          <p:cNvPr id="77827" name="Rectangle 3">
            <a:extLst>
              <a:ext uri="{FF2B5EF4-FFF2-40B4-BE49-F238E27FC236}">
                <a16:creationId xmlns:a16="http://schemas.microsoft.com/office/drawing/2014/main" id="{DBBDA296-25EE-4BC1-A606-F85285F1B5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altLang="es-ES">
              <a:latin typeface="Times New Roman"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1 Marcador de imagen de diapositiva">
            <a:extLst>
              <a:ext uri="{FF2B5EF4-FFF2-40B4-BE49-F238E27FC236}">
                <a16:creationId xmlns:a16="http://schemas.microsoft.com/office/drawing/2014/main" id="{52B0A590-D9E2-4707-A190-8BD3B6C4CF9C}"/>
              </a:ext>
            </a:extLst>
          </p:cNvPr>
          <p:cNvSpPr>
            <a:spLocks noGrp="1" noRot="1" noChangeAspect="1" noTextEdit="1"/>
          </p:cNvSpPr>
          <p:nvPr>
            <p:ph type="sldImg"/>
          </p:nvPr>
        </p:nvSpPr>
        <p:spPr>
          <a:xfrm>
            <a:off x="508000" y="1027113"/>
            <a:ext cx="6500813" cy="3657600"/>
          </a:xfrm>
          <a:ln>
            <a:solidFill>
              <a:srgbClr val="000000"/>
            </a:solidFill>
            <a:miter lim="800000"/>
            <a:headEnd/>
            <a:tailEnd/>
          </a:ln>
        </p:spPr>
      </p:sp>
      <p:sp>
        <p:nvSpPr>
          <p:cNvPr id="81923" name="2 Marcador de notas">
            <a:extLst>
              <a:ext uri="{FF2B5EF4-FFF2-40B4-BE49-F238E27FC236}">
                <a16:creationId xmlns:a16="http://schemas.microsoft.com/office/drawing/2014/main" id="{44E18F63-F661-4184-B4F3-C563776F33C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s-AR" altLang="es-ES">
              <a:latin typeface="Times New Roman" panose="02020603050405020304" pitchFamily="18" charset="0"/>
            </a:endParaRPr>
          </a:p>
        </p:txBody>
      </p:sp>
      <p:sp>
        <p:nvSpPr>
          <p:cNvPr id="81924" name="3 Marcador de número de diapositiva">
            <a:extLst>
              <a:ext uri="{FF2B5EF4-FFF2-40B4-BE49-F238E27FC236}">
                <a16:creationId xmlns:a16="http://schemas.microsoft.com/office/drawing/2014/main" id="{E5912C21-5825-42C7-9F83-0441407146AB}"/>
              </a:ext>
            </a:extLst>
          </p:cNvPr>
          <p:cNvSpPr>
            <a:spLocks noGrp="1"/>
          </p:cNvSpPr>
          <p:nvPr>
            <p:ph type="sldNum" sz="quarter" idx="4294967295"/>
          </p:nvPr>
        </p:nvSpPr>
        <p:spPr bwMode="auto">
          <a:xfrm>
            <a:off x="4281488" y="10155238"/>
            <a:ext cx="3276600" cy="534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337" tIns="50169" rIns="100337" bIns="50169"/>
          <a:lstStyle/>
          <a:p>
            <a:fld id="{686BC0C3-65BF-4CA0-AED9-8E647B068BDF}" type="slidenum">
              <a:rPr lang="es-AR" altLang="es-ES" sz="1300">
                <a:solidFill>
                  <a:schemeClr val="tx1"/>
                </a:solidFill>
              </a:rPr>
              <a:pPr/>
              <a:t>61</a:t>
            </a:fld>
            <a:endParaRPr lang="es-AR" altLang="es-ES" sz="1300">
              <a:solidFill>
                <a:schemeClr val="tx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Text Box 1">
            <a:extLst>
              <a:ext uri="{FF2B5EF4-FFF2-40B4-BE49-F238E27FC236}">
                <a16:creationId xmlns:a16="http://schemas.microsoft.com/office/drawing/2014/main" id="{2AB42C19-56F5-4290-9AA4-536BB0FC69A9}"/>
              </a:ext>
            </a:extLst>
          </p:cNvPr>
          <p:cNvSpPr txBox="1">
            <a:spLocks noChangeArrowheads="1"/>
          </p:cNvSpPr>
          <p:nvPr/>
        </p:nvSpPr>
        <p:spPr bwMode="auto">
          <a:xfrm>
            <a:off x="1312863" y="1027113"/>
            <a:ext cx="4933950" cy="3700462"/>
          </a:xfrm>
          <a:prstGeom prst="rect">
            <a:avLst/>
          </a:prstGeom>
          <a:solidFill>
            <a:srgbClr val="FFFFFF"/>
          </a:solidFill>
          <a:ln w="9360">
            <a:solidFill>
              <a:srgbClr val="000000"/>
            </a:solidFill>
            <a:miter lim="800000"/>
            <a:headEnd/>
            <a:tailEnd/>
          </a:ln>
        </p:spPr>
        <p:txBody>
          <a:bodyPr wrap="none" anchor="ctr"/>
          <a:lstStyle/>
          <a:p>
            <a:pPr eaLnBrk="1">
              <a:lnSpc>
                <a:spcPct val="95000"/>
              </a:lnSpc>
              <a:buClr>
                <a:srgbClr val="000000"/>
              </a:buClr>
              <a:buSzPct val="100000"/>
              <a:buFont typeface="Times New Roman" panose="02020603050405020304" pitchFamily="18" charset="0"/>
              <a:buNone/>
            </a:pPr>
            <a:endParaRPr lang="es-AR" altLang="es-ES"/>
          </a:p>
        </p:txBody>
      </p:sp>
      <p:sp>
        <p:nvSpPr>
          <p:cNvPr id="83971" name="Rectangle 2">
            <a:extLst>
              <a:ext uri="{FF2B5EF4-FFF2-40B4-BE49-F238E27FC236}">
                <a16:creationId xmlns:a16="http://schemas.microsoft.com/office/drawing/2014/main" id="{529948B3-F7A4-4FE1-83BF-64CB62C6D819}"/>
              </a:ext>
            </a:extLst>
          </p:cNvPr>
          <p:cNvSpPr>
            <a:spLocks noGrp="1" noChangeArrowheads="1"/>
          </p:cNvSpPr>
          <p:nvPr>
            <p:ph type="body"/>
          </p:nvPr>
        </p:nvSpPr>
        <p:spPr>
          <a:xfrm>
            <a:off x="1169988" y="5086350"/>
            <a:ext cx="5191125" cy="407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AR" altLang="es-ES">
              <a:latin typeface="Times New Roman" panose="02020603050405020304"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Text Box 1">
            <a:extLst>
              <a:ext uri="{FF2B5EF4-FFF2-40B4-BE49-F238E27FC236}">
                <a16:creationId xmlns:a16="http://schemas.microsoft.com/office/drawing/2014/main" id="{731118BC-5A95-4779-8195-121B4BB658AD}"/>
              </a:ext>
            </a:extLst>
          </p:cNvPr>
          <p:cNvSpPr txBox="1">
            <a:spLocks noChangeArrowheads="1"/>
          </p:cNvSpPr>
          <p:nvPr/>
        </p:nvSpPr>
        <p:spPr bwMode="auto">
          <a:xfrm>
            <a:off x="1312863" y="1027113"/>
            <a:ext cx="4933950" cy="3700462"/>
          </a:xfrm>
          <a:prstGeom prst="rect">
            <a:avLst/>
          </a:prstGeom>
          <a:solidFill>
            <a:srgbClr val="FFFFFF"/>
          </a:solidFill>
          <a:ln w="9360">
            <a:solidFill>
              <a:srgbClr val="000000"/>
            </a:solidFill>
            <a:miter lim="800000"/>
            <a:headEnd/>
            <a:tailEnd/>
          </a:ln>
        </p:spPr>
        <p:txBody>
          <a:bodyPr wrap="none" anchor="ctr"/>
          <a:lstStyle/>
          <a:p>
            <a:pPr eaLnBrk="1">
              <a:lnSpc>
                <a:spcPct val="95000"/>
              </a:lnSpc>
              <a:buClr>
                <a:srgbClr val="000000"/>
              </a:buClr>
              <a:buSzPct val="100000"/>
              <a:buFont typeface="Times New Roman" panose="02020603050405020304" pitchFamily="18" charset="0"/>
              <a:buNone/>
            </a:pPr>
            <a:endParaRPr lang="es-AR" altLang="es-ES"/>
          </a:p>
        </p:txBody>
      </p:sp>
      <p:sp>
        <p:nvSpPr>
          <p:cNvPr id="86019" name="Rectangle 2">
            <a:extLst>
              <a:ext uri="{FF2B5EF4-FFF2-40B4-BE49-F238E27FC236}">
                <a16:creationId xmlns:a16="http://schemas.microsoft.com/office/drawing/2014/main" id="{CE379227-B8F2-41B0-89F0-7C3E49B2A3EA}"/>
              </a:ext>
            </a:extLst>
          </p:cNvPr>
          <p:cNvSpPr>
            <a:spLocks noGrp="1" noChangeArrowheads="1"/>
          </p:cNvSpPr>
          <p:nvPr>
            <p:ph type="body"/>
          </p:nvPr>
        </p:nvSpPr>
        <p:spPr>
          <a:xfrm>
            <a:off x="1169988" y="5086350"/>
            <a:ext cx="5191125" cy="407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AR" altLang="es-ES">
              <a:latin typeface="Times New Roman" panose="02020603050405020304"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Text Box 1">
            <a:extLst>
              <a:ext uri="{FF2B5EF4-FFF2-40B4-BE49-F238E27FC236}">
                <a16:creationId xmlns:a16="http://schemas.microsoft.com/office/drawing/2014/main" id="{D05DD92F-93CE-4871-9AA1-A88B48139045}"/>
              </a:ext>
            </a:extLst>
          </p:cNvPr>
          <p:cNvSpPr txBox="1">
            <a:spLocks noChangeArrowheads="1"/>
          </p:cNvSpPr>
          <p:nvPr/>
        </p:nvSpPr>
        <p:spPr bwMode="auto">
          <a:xfrm>
            <a:off x="1312863" y="1027113"/>
            <a:ext cx="4933950" cy="3700462"/>
          </a:xfrm>
          <a:prstGeom prst="rect">
            <a:avLst/>
          </a:prstGeom>
          <a:solidFill>
            <a:srgbClr val="FFFFFF"/>
          </a:solidFill>
          <a:ln w="9360">
            <a:solidFill>
              <a:srgbClr val="000000"/>
            </a:solidFill>
            <a:miter lim="800000"/>
            <a:headEnd/>
            <a:tailEnd/>
          </a:ln>
        </p:spPr>
        <p:txBody>
          <a:bodyPr wrap="none" anchor="ctr"/>
          <a:lstStyle/>
          <a:p>
            <a:pPr eaLnBrk="1">
              <a:lnSpc>
                <a:spcPct val="95000"/>
              </a:lnSpc>
              <a:buClr>
                <a:srgbClr val="000000"/>
              </a:buClr>
              <a:buSzPct val="100000"/>
              <a:buFont typeface="Times New Roman" panose="02020603050405020304" pitchFamily="18" charset="0"/>
              <a:buNone/>
            </a:pPr>
            <a:endParaRPr lang="es-AR" altLang="es-ES"/>
          </a:p>
        </p:txBody>
      </p:sp>
      <p:sp>
        <p:nvSpPr>
          <p:cNvPr id="87043" name="Rectangle 2">
            <a:extLst>
              <a:ext uri="{FF2B5EF4-FFF2-40B4-BE49-F238E27FC236}">
                <a16:creationId xmlns:a16="http://schemas.microsoft.com/office/drawing/2014/main" id="{859BC9D2-788E-4BD5-8474-1B1BC5373B7E}"/>
              </a:ext>
            </a:extLst>
          </p:cNvPr>
          <p:cNvSpPr>
            <a:spLocks noGrp="1" noChangeArrowheads="1"/>
          </p:cNvSpPr>
          <p:nvPr>
            <p:ph type="body"/>
          </p:nvPr>
        </p:nvSpPr>
        <p:spPr>
          <a:xfrm>
            <a:off x="1169988" y="5086350"/>
            <a:ext cx="5191125" cy="407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AR" altLang="es-ES">
              <a:latin typeface="Times New Roman" panose="02020603050405020304"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Text Box 1">
            <a:extLst>
              <a:ext uri="{FF2B5EF4-FFF2-40B4-BE49-F238E27FC236}">
                <a16:creationId xmlns:a16="http://schemas.microsoft.com/office/drawing/2014/main" id="{EBA8A02D-3D36-4C6F-8B3B-C6D4743DCDE4}"/>
              </a:ext>
            </a:extLst>
          </p:cNvPr>
          <p:cNvSpPr txBox="1">
            <a:spLocks noChangeArrowheads="1"/>
          </p:cNvSpPr>
          <p:nvPr/>
        </p:nvSpPr>
        <p:spPr bwMode="auto">
          <a:xfrm>
            <a:off x="1312863" y="1027113"/>
            <a:ext cx="4933950" cy="3700462"/>
          </a:xfrm>
          <a:prstGeom prst="rect">
            <a:avLst/>
          </a:prstGeom>
          <a:solidFill>
            <a:srgbClr val="FFFFFF"/>
          </a:solidFill>
          <a:ln w="9360">
            <a:solidFill>
              <a:srgbClr val="000000"/>
            </a:solidFill>
            <a:miter lim="800000"/>
            <a:headEnd/>
            <a:tailEnd/>
          </a:ln>
        </p:spPr>
        <p:txBody>
          <a:bodyPr wrap="none" anchor="ctr"/>
          <a:lstStyle/>
          <a:p>
            <a:pPr eaLnBrk="1">
              <a:lnSpc>
                <a:spcPct val="95000"/>
              </a:lnSpc>
              <a:buClr>
                <a:srgbClr val="000000"/>
              </a:buClr>
              <a:buSzPct val="100000"/>
              <a:buFont typeface="Times New Roman" panose="02020603050405020304" pitchFamily="18" charset="0"/>
              <a:buNone/>
            </a:pPr>
            <a:endParaRPr lang="es-AR" altLang="es-ES"/>
          </a:p>
        </p:txBody>
      </p:sp>
      <p:sp>
        <p:nvSpPr>
          <p:cNvPr id="89091" name="Rectangle 2">
            <a:extLst>
              <a:ext uri="{FF2B5EF4-FFF2-40B4-BE49-F238E27FC236}">
                <a16:creationId xmlns:a16="http://schemas.microsoft.com/office/drawing/2014/main" id="{4C03F7CD-D1B6-49D2-AE12-F27226204473}"/>
              </a:ext>
            </a:extLst>
          </p:cNvPr>
          <p:cNvSpPr>
            <a:spLocks noGrp="1" noChangeArrowheads="1"/>
          </p:cNvSpPr>
          <p:nvPr>
            <p:ph type="body"/>
          </p:nvPr>
        </p:nvSpPr>
        <p:spPr>
          <a:xfrm>
            <a:off x="1169988" y="5086350"/>
            <a:ext cx="5191125" cy="407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AR" altLang="es-ES">
              <a:latin typeface="Times New Roman" panose="02020603050405020304"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Text Box 1">
            <a:extLst>
              <a:ext uri="{FF2B5EF4-FFF2-40B4-BE49-F238E27FC236}">
                <a16:creationId xmlns:a16="http://schemas.microsoft.com/office/drawing/2014/main" id="{8585F2B2-0484-47FB-A9B1-53A10416C43D}"/>
              </a:ext>
            </a:extLst>
          </p:cNvPr>
          <p:cNvSpPr txBox="1">
            <a:spLocks noChangeArrowheads="1"/>
          </p:cNvSpPr>
          <p:nvPr/>
        </p:nvSpPr>
        <p:spPr bwMode="auto">
          <a:xfrm>
            <a:off x="1312863" y="1027113"/>
            <a:ext cx="4922837" cy="3689350"/>
          </a:xfrm>
          <a:prstGeom prst="rect">
            <a:avLst/>
          </a:prstGeom>
          <a:solidFill>
            <a:srgbClr val="FFFFFF"/>
          </a:solidFill>
          <a:ln w="9360">
            <a:solidFill>
              <a:srgbClr val="000000"/>
            </a:solidFill>
            <a:miter lim="800000"/>
            <a:headEnd/>
            <a:tailEnd/>
          </a:ln>
        </p:spPr>
        <p:txBody>
          <a:bodyPr wrap="none" anchor="ctr"/>
          <a:lstStyle/>
          <a:p>
            <a:pPr eaLnBrk="1">
              <a:lnSpc>
                <a:spcPct val="95000"/>
              </a:lnSpc>
              <a:buClr>
                <a:srgbClr val="000000"/>
              </a:buClr>
              <a:buSzPct val="100000"/>
              <a:buFont typeface="Times New Roman" panose="02020603050405020304" pitchFamily="18" charset="0"/>
              <a:buNone/>
            </a:pPr>
            <a:endParaRPr lang="es-AR" altLang="es-ES"/>
          </a:p>
        </p:txBody>
      </p:sp>
      <p:sp>
        <p:nvSpPr>
          <p:cNvPr id="91139" name="Rectangle 2">
            <a:extLst>
              <a:ext uri="{FF2B5EF4-FFF2-40B4-BE49-F238E27FC236}">
                <a16:creationId xmlns:a16="http://schemas.microsoft.com/office/drawing/2014/main" id="{70BB1975-11F5-4168-BDFA-E827061C149D}"/>
              </a:ext>
            </a:extLst>
          </p:cNvPr>
          <p:cNvSpPr>
            <a:spLocks noGrp="1" noChangeArrowheads="1"/>
          </p:cNvSpPr>
          <p:nvPr>
            <p:ph type="body"/>
          </p:nvPr>
        </p:nvSpPr>
        <p:spPr>
          <a:xfrm>
            <a:off x="1169988" y="5086350"/>
            <a:ext cx="5191125" cy="407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AR" altLang="es-ES">
              <a:latin typeface="Times New Roman" panose="02020603050405020304" pitchFamily="18" charset="0"/>
            </a:endParaRPr>
          </a:p>
        </p:txBody>
      </p:sp>
    </p:spTree>
    <p:extLst>
      <p:ext uri="{BB962C8B-B14F-4D97-AF65-F5344CB8AC3E}">
        <p14:creationId xmlns:p14="http://schemas.microsoft.com/office/powerpoint/2010/main" val="18349646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Text Box 1">
            <a:extLst>
              <a:ext uri="{FF2B5EF4-FFF2-40B4-BE49-F238E27FC236}">
                <a16:creationId xmlns:a16="http://schemas.microsoft.com/office/drawing/2014/main" id="{8585F2B2-0484-47FB-A9B1-53A10416C43D}"/>
              </a:ext>
            </a:extLst>
          </p:cNvPr>
          <p:cNvSpPr txBox="1">
            <a:spLocks noChangeArrowheads="1"/>
          </p:cNvSpPr>
          <p:nvPr/>
        </p:nvSpPr>
        <p:spPr bwMode="auto">
          <a:xfrm>
            <a:off x="1312863" y="1027113"/>
            <a:ext cx="4922837" cy="3689350"/>
          </a:xfrm>
          <a:prstGeom prst="rect">
            <a:avLst/>
          </a:prstGeom>
          <a:solidFill>
            <a:srgbClr val="FFFFFF"/>
          </a:solidFill>
          <a:ln w="9360">
            <a:solidFill>
              <a:srgbClr val="000000"/>
            </a:solidFill>
            <a:miter lim="800000"/>
            <a:headEnd/>
            <a:tailEnd/>
          </a:ln>
        </p:spPr>
        <p:txBody>
          <a:bodyPr wrap="none" anchor="ctr"/>
          <a:lstStyle/>
          <a:p>
            <a:pPr eaLnBrk="1">
              <a:lnSpc>
                <a:spcPct val="95000"/>
              </a:lnSpc>
              <a:buClr>
                <a:srgbClr val="000000"/>
              </a:buClr>
              <a:buSzPct val="100000"/>
              <a:buFont typeface="Times New Roman" panose="02020603050405020304" pitchFamily="18" charset="0"/>
              <a:buNone/>
            </a:pPr>
            <a:endParaRPr lang="es-AR" altLang="es-ES"/>
          </a:p>
        </p:txBody>
      </p:sp>
      <p:sp>
        <p:nvSpPr>
          <p:cNvPr id="91139" name="Rectangle 2">
            <a:extLst>
              <a:ext uri="{FF2B5EF4-FFF2-40B4-BE49-F238E27FC236}">
                <a16:creationId xmlns:a16="http://schemas.microsoft.com/office/drawing/2014/main" id="{70BB1975-11F5-4168-BDFA-E827061C149D}"/>
              </a:ext>
            </a:extLst>
          </p:cNvPr>
          <p:cNvSpPr>
            <a:spLocks noGrp="1" noChangeArrowheads="1"/>
          </p:cNvSpPr>
          <p:nvPr>
            <p:ph type="body"/>
          </p:nvPr>
        </p:nvSpPr>
        <p:spPr>
          <a:xfrm>
            <a:off x="1169988" y="5086350"/>
            <a:ext cx="5191125" cy="407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AR" altLang="es-ES">
              <a:latin typeface="Times New Roman" panose="02020603050405020304"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Text Box 1">
            <a:extLst>
              <a:ext uri="{FF2B5EF4-FFF2-40B4-BE49-F238E27FC236}">
                <a16:creationId xmlns:a16="http://schemas.microsoft.com/office/drawing/2014/main" id="{A1D4F24A-9676-405F-853B-36B2D08FD5FF}"/>
              </a:ext>
            </a:extLst>
          </p:cNvPr>
          <p:cNvSpPr txBox="1">
            <a:spLocks noChangeArrowheads="1"/>
          </p:cNvSpPr>
          <p:nvPr/>
        </p:nvSpPr>
        <p:spPr bwMode="auto">
          <a:xfrm>
            <a:off x="1312863" y="1027113"/>
            <a:ext cx="4903787" cy="3670300"/>
          </a:xfrm>
          <a:prstGeom prst="rect">
            <a:avLst/>
          </a:prstGeom>
          <a:solidFill>
            <a:srgbClr val="FFFFFF"/>
          </a:solidFill>
          <a:ln w="9360">
            <a:solidFill>
              <a:srgbClr val="000000"/>
            </a:solidFill>
            <a:miter lim="800000"/>
            <a:headEnd/>
            <a:tailEnd/>
          </a:ln>
        </p:spPr>
        <p:txBody>
          <a:bodyPr wrap="none" anchor="ctr"/>
          <a:lstStyle/>
          <a:p>
            <a:pPr eaLnBrk="1">
              <a:lnSpc>
                <a:spcPct val="95000"/>
              </a:lnSpc>
              <a:buClr>
                <a:srgbClr val="000000"/>
              </a:buClr>
              <a:buSzPct val="100000"/>
              <a:buFont typeface="Times New Roman" panose="02020603050405020304" pitchFamily="18" charset="0"/>
              <a:buNone/>
            </a:pPr>
            <a:endParaRPr lang="es-AR" altLang="es-ES"/>
          </a:p>
        </p:txBody>
      </p:sp>
      <p:sp>
        <p:nvSpPr>
          <p:cNvPr id="93187" name="Rectangle 2">
            <a:extLst>
              <a:ext uri="{FF2B5EF4-FFF2-40B4-BE49-F238E27FC236}">
                <a16:creationId xmlns:a16="http://schemas.microsoft.com/office/drawing/2014/main" id="{0FCA7172-C308-4259-9767-788FE671D32D}"/>
              </a:ext>
            </a:extLst>
          </p:cNvPr>
          <p:cNvSpPr>
            <a:spLocks noGrp="1" noChangeArrowheads="1"/>
          </p:cNvSpPr>
          <p:nvPr>
            <p:ph type="body"/>
          </p:nvPr>
        </p:nvSpPr>
        <p:spPr>
          <a:xfrm>
            <a:off x="1169988" y="5086350"/>
            <a:ext cx="5191125" cy="407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AR" altLang="es-ES">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F98936A8-9894-46B0-80D6-D915A6BB2BD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8C5428A-7293-4A78-82B6-717CCE1FC28E}" type="slidenum">
              <a:rPr lang="es-ES" altLang="en-US" sz="1200">
                <a:latin typeface="Verdana" panose="020B0604030504040204" pitchFamily="34" charset="0"/>
              </a:rPr>
              <a:pPr algn="r" eaLnBrk="1" hangingPunct="1"/>
              <a:t>17</a:t>
            </a:fld>
            <a:endParaRPr lang="es-ES" altLang="en-US" sz="1200">
              <a:latin typeface="Verdana" panose="020B0604030504040204" pitchFamily="34" charset="0"/>
            </a:endParaRPr>
          </a:p>
        </p:txBody>
      </p:sp>
      <p:sp>
        <p:nvSpPr>
          <p:cNvPr id="111619" name="Rectangle 2">
            <a:extLst>
              <a:ext uri="{FF2B5EF4-FFF2-40B4-BE49-F238E27FC236}">
                <a16:creationId xmlns:a16="http://schemas.microsoft.com/office/drawing/2014/main" id="{28D7FEF6-2D61-43FF-AFE4-386EEE03ADBF}"/>
              </a:ext>
            </a:extLst>
          </p:cNvPr>
          <p:cNvSpPr>
            <a:spLocks noGrp="1" noRot="1" noChangeAspect="1" noChangeArrowheads="1" noTextEdit="1"/>
          </p:cNvSpPr>
          <p:nvPr>
            <p:ph type="sldImg"/>
          </p:nvPr>
        </p:nvSpPr>
        <p:spPr bwMode="auto">
          <a:xfrm>
            <a:off x="379413" y="684213"/>
            <a:ext cx="6099175" cy="3432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20" name="Rectangle 3">
            <a:extLst>
              <a:ext uri="{FF2B5EF4-FFF2-40B4-BE49-F238E27FC236}">
                <a16:creationId xmlns:a16="http://schemas.microsoft.com/office/drawing/2014/main" id="{2E40005A-DDE2-45E6-A772-1EC6DE1A5EF4}"/>
              </a:ext>
            </a:extLst>
          </p:cNvPr>
          <p:cNvSpPr>
            <a:spLocks noGrp="1" noChangeArrowheads="1"/>
          </p:cNvSpPr>
          <p:nvPr>
            <p:ph type="body" idx="1"/>
          </p:nvPr>
        </p:nvSpPr>
        <p:spPr bwMode="auto">
          <a:xfrm>
            <a:off x="685800" y="4341813"/>
            <a:ext cx="5486400"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EAB601A4-42E7-4D16-A055-F50A9FB9FAA7}"/>
              </a:ext>
            </a:extLst>
          </p:cNvPr>
          <p:cNvSpPr>
            <a:spLocks noGrp="1" noChangeArrowheads="1"/>
          </p:cNvSpPr>
          <p:nvPr>
            <p:ph type="sldNum" sz="quarter" idx="4294967295"/>
          </p:nvPr>
        </p:nvSpPr>
        <p:spPr bwMode="auto">
          <a:xfrm>
            <a:off x="4283075" y="10155238"/>
            <a:ext cx="3275013" cy="534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992" tIns="50996" rIns="101992" bIns="50996"/>
          <a:lstStyle/>
          <a:p>
            <a:fld id="{30D400DE-6856-435E-BEB9-52F37F104B14}" type="slidenum">
              <a:rPr lang="es-ES" altLang="es-ES">
                <a:latin typeface="Arial" panose="020B0604020202020204" pitchFamily="34" charset="0"/>
              </a:rPr>
              <a:pPr/>
              <a:t>69</a:t>
            </a:fld>
            <a:endParaRPr lang="es-ES" altLang="es-ES">
              <a:latin typeface="Arial" panose="020B0604020202020204" pitchFamily="34" charset="0"/>
            </a:endParaRPr>
          </a:p>
        </p:txBody>
      </p:sp>
      <p:sp>
        <p:nvSpPr>
          <p:cNvPr id="95235" name="Rectangle 2">
            <a:extLst>
              <a:ext uri="{FF2B5EF4-FFF2-40B4-BE49-F238E27FC236}">
                <a16:creationId xmlns:a16="http://schemas.microsoft.com/office/drawing/2014/main" id="{7D9260F7-A9C6-42B1-81F4-478AB37CC09C}"/>
              </a:ext>
            </a:extLst>
          </p:cNvPr>
          <p:cNvSpPr>
            <a:spLocks noGrp="1" noRot="1" noChangeAspect="1" noChangeArrowheads="1" noTextEdit="1"/>
          </p:cNvSpPr>
          <p:nvPr>
            <p:ph type="sldImg"/>
          </p:nvPr>
        </p:nvSpPr>
        <p:spPr>
          <a:xfrm>
            <a:off x="212725" y="798513"/>
            <a:ext cx="7134225" cy="4013200"/>
          </a:xfrm>
        </p:spPr>
      </p:sp>
      <p:sp>
        <p:nvSpPr>
          <p:cNvPr id="95236" name="Rectangle 3">
            <a:extLst>
              <a:ext uri="{FF2B5EF4-FFF2-40B4-BE49-F238E27FC236}">
                <a16:creationId xmlns:a16="http://schemas.microsoft.com/office/drawing/2014/main" id="{05B64C74-2BDE-446E-BAB4-30D45E3B5E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s-AR" altLang="es-ES">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1BF936C7-38B1-424D-9F4D-62E3B3E02FC3}"/>
              </a:ext>
            </a:extLst>
          </p:cNvPr>
          <p:cNvSpPr>
            <a:spLocks noGrp="1" noChangeArrowheads="1"/>
          </p:cNvSpPr>
          <p:nvPr>
            <p:ph type="sldNum" sz="quarter" idx="4294967295"/>
          </p:nvPr>
        </p:nvSpPr>
        <p:spPr bwMode="auto">
          <a:xfrm>
            <a:off x="4283075" y="10155238"/>
            <a:ext cx="3275013" cy="534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992" tIns="50996" rIns="101992" bIns="50996"/>
          <a:lstStyle/>
          <a:p>
            <a:fld id="{D0952A01-B703-4DA4-B579-D22021A45A01}" type="slidenum">
              <a:rPr lang="es-ES" altLang="es-ES">
                <a:latin typeface="Arial" panose="020B0604020202020204" pitchFamily="34" charset="0"/>
              </a:rPr>
              <a:pPr/>
              <a:t>70</a:t>
            </a:fld>
            <a:endParaRPr lang="es-ES" altLang="es-ES">
              <a:latin typeface="Arial" panose="020B0604020202020204" pitchFamily="34" charset="0"/>
            </a:endParaRPr>
          </a:p>
        </p:txBody>
      </p:sp>
      <p:sp>
        <p:nvSpPr>
          <p:cNvPr id="97283" name="Rectangle 2">
            <a:extLst>
              <a:ext uri="{FF2B5EF4-FFF2-40B4-BE49-F238E27FC236}">
                <a16:creationId xmlns:a16="http://schemas.microsoft.com/office/drawing/2014/main" id="{F91DF477-287E-426A-B642-3B074BAA2855}"/>
              </a:ext>
            </a:extLst>
          </p:cNvPr>
          <p:cNvSpPr>
            <a:spLocks noGrp="1" noRot="1" noChangeAspect="1" noChangeArrowheads="1" noTextEdit="1"/>
          </p:cNvSpPr>
          <p:nvPr>
            <p:ph type="sldImg"/>
          </p:nvPr>
        </p:nvSpPr>
        <p:spPr>
          <a:xfrm>
            <a:off x="212725" y="798513"/>
            <a:ext cx="7134225" cy="4013200"/>
          </a:xfrm>
        </p:spPr>
      </p:sp>
      <p:sp>
        <p:nvSpPr>
          <p:cNvPr id="97284" name="Rectangle 3">
            <a:extLst>
              <a:ext uri="{FF2B5EF4-FFF2-40B4-BE49-F238E27FC236}">
                <a16:creationId xmlns:a16="http://schemas.microsoft.com/office/drawing/2014/main" id="{F7C9E1F7-6CAB-43BD-876B-B36F6857BE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s-AR" altLang="es-ES">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8">
            <a:extLst>
              <a:ext uri="{FF2B5EF4-FFF2-40B4-BE49-F238E27FC236}">
                <a16:creationId xmlns:a16="http://schemas.microsoft.com/office/drawing/2014/main" id="{53604FCD-8FD9-4F8D-B79E-A22325FA1B52}"/>
              </a:ext>
            </a:extLst>
          </p:cNvPr>
          <p:cNvSpPr>
            <a:spLocks noGrp="1" noChangeArrowheads="1"/>
          </p:cNvSpPr>
          <p:nvPr>
            <p:ph type="sldNum" sz="quarter" idx="4294967295"/>
          </p:nvPr>
        </p:nvSpPr>
        <p:spPr bwMode="auto">
          <a:xfrm>
            <a:off x="4283075" y="10155238"/>
            <a:ext cx="3275013" cy="534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992" tIns="50996" rIns="101992" bIns="50996"/>
          <a:lstStyle/>
          <a:p>
            <a:fld id="{7F52232D-0175-4087-899E-DBD014FED00E}" type="slidenum">
              <a:rPr lang="en-GB" altLang="es-ES"/>
              <a:pPr/>
              <a:t>72</a:t>
            </a:fld>
            <a:endParaRPr lang="en-GB" altLang="es-ES"/>
          </a:p>
        </p:txBody>
      </p:sp>
      <p:sp>
        <p:nvSpPr>
          <p:cNvPr id="101379" name="Text Box 1">
            <a:extLst>
              <a:ext uri="{FF2B5EF4-FFF2-40B4-BE49-F238E27FC236}">
                <a16:creationId xmlns:a16="http://schemas.microsoft.com/office/drawing/2014/main" id="{35891298-8C04-4335-8D54-E96D6E6E964E}"/>
              </a:ext>
            </a:extLst>
          </p:cNvPr>
          <p:cNvSpPr txBox="1">
            <a:spLocks noChangeArrowheads="1"/>
          </p:cNvSpPr>
          <p:nvPr/>
        </p:nvSpPr>
        <p:spPr bwMode="auto">
          <a:xfrm>
            <a:off x="1260475" y="801688"/>
            <a:ext cx="5038725" cy="4010025"/>
          </a:xfrm>
          <a:prstGeom prst="rect">
            <a:avLst/>
          </a:prstGeom>
          <a:solidFill>
            <a:srgbClr val="FFFFFF"/>
          </a:solidFill>
          <a:ln w="9525">
            <a:solidFill>
              <a:srgbClr val="000000"/>
            </a:solidFill>
            <a:miter lim="800000"/>
            <a:headEnd/>
            <a:tailEnd/>
          </a:ln>
        </p:spPr>
        <p:txBody>
          <a:bodyPr wrap="none" lIns="104287" tIns="52144" rIns="104287" bIns="52144" anchor="ctr"/>
          <a:lstStyle/>
          <a:p>
            <a:endParaRPr lang="es-ES" altLang="es-ES"/>
          </a:p>
        </p:txBody>
      </p:sp>
      <p:sp>
        <p:nvSpPr>
          <p:cNvPr id="101380" name="Rectangle 2">
            <a:extLst>
              <a:ext uri="{FF2B5EF4-FFF2-40B4-BE49-F238E27FC236}">
                <a16:creationId xmlns:a16="http://schemas.microsoft.com/office/drawing/2014/main" id="{F9A2937E-43FF-4C98-8986-A89AD49D834F}"/>
              </a:ext>
            </a:extLst>
          </p:cNvPr>
          <p:cNvSpPr>
            <a:spLocks noGrp="1" noChangeArrowheads="1"/>
          </p:cNvSpPr>
          <p:nvPr>
            <p:ph type="body"/>
          </p:nvPr>
        </p:nvSpPr>
        <p:spPr>
          <a:xfrm>
            <a:off x="1008063" y="5078413"/>
            <a:ext cx="5541962" cy="4811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8">
            <a:extLst>
              <a:ext uri="{FF2B5EF4-FFF2-40B4-BE49-F238E27FC236}">
                <a16:creationId xmlns:a16="http://schemas.microsoft.com/office/drawing/2014/main" id="{B1D33A2C-AAF9-4A42-AAE5-F9AF70C90FFC}"/>
              </a:ext>
            </a:extLst>
          </p:cNvPr>
          <p:cNvSpPr>
            <a:spLocks noGrp="1" noChangeArrowheads="1"/>
          </p:cNvSpPr>
          <p:nvPr>
            <p:ph type="sldNum" sz="quarter" idx="4294967295"/>
          </p:nvPr>
        </p:nvSpPr>
        <p:spPr bwMode="auto">
          <a:xfrm>
            <a:off x="4283075" y="10155238"/>
            <a:ext cx="3275013" cy="534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992" tIns="50996" rIns="101992" bIns="50996"/>
          <a:lstStyle/>
          <a:p>
            <a:fld id="{1006A1AD-4350-4799-B9D7-84E0B1C4F10D}" type="slidenum">
              <a:rPr lang="en-GB" altLang="es-ES"/>
              <a:pPr/>
              <a:t>73</a:t>
            </a:fld>
            <a:endParaRPr lang="en-GB" altLang="es-ES"/>
          </a:p>
        </p:txBody>
      </p:sp>
      <p:sp>
        <p:nvSpPr>
          <p:cNvPr id="103427" name="Rectangle 2">
            <a:extLst>
              <a:ext uri="{FF2B5EF4-FFF2-40B4-BE49-F238E27FC236}">
                <a16:creationId xmlns:a16="http://schemas.microsoft.com/office/drawing/2014/main" id="{F21ABB76-B0A0-4D99-A298-8FB57950EA74}"/>
              </a:ext>
            </a:extLst>
          </p:cNvPr>
          <p:cNvSpPr>
            <a:spLocks noGrp="1" noRot="1" noChangeAspect="1" noChangeArrowheads="1" noTextEdit="1"/>
          </p:cNvSpPr>
          <p:nvPr>
            <p:ph type="sldImg"/>
          </p:nvPr>
        </p:nvSpPr>
        <p:spPr>
          <a:xfrm>
            <a:off x="773113" y="801688"/>
            <a:ext cx="6015037" cy="4010025"/>
          </a:xfrm>
        </p:spPr>
      </p:sp>
      <p:sp>
        <p:nvSpPr>
          <p:cNvPr id="103428" name="Rectangle 3">
            <a:extLst>
              <a:ext uri="{FF2B5EF4-FFF2-40B4-BE49-F238E27FC236}">
                <a16:creationId xmlns:a16="http://schemas.microsoft.com/office/drawing/2014/main" id="{BA8C52DE-7AD3-4018-B657-CD83EFD70AE5}"/>
              </a:ext>
            </a:extLst>
          </p:cNvPr>
          <p:cNvSpPr>
            <a:spLocks noGrp="1" noChangeArrowheads="1"/>
          </p:cNvSpPr>
          <p:nvPr>
            <p:ph type="body" idx="1"/>
          </p:nvPr>
        </p:nvSpPr>
        <p:spPr>
          <a:xfrm>
            <a:off x="1008063" y="5078413"/>
            <a:ext cx="5543550" cy="4811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1041400"/>
            <a:endParaRPr lang="es-MX" altLang="es-ES">
              <a:latin typeface="Times New Roman" panose="02020603050405020304"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8">
            <a:extLst>
              <a:ext uri="{FF2B5EF4-FFF2-40B4-BE49-F238E27FC236}">
                <a16:creationId xmlns:a16="http://schemas.microsoft.com/office/drawing/2014/main" id="{73A427C0-2E0A-4A77-920E-5003E7328929}"/>
              </a:ext>
            </a:extLst>
          </p:cNvPr>
          <p:cNvSpPr>
            <a:spLocks noGrp="1" noChangeArrowheads="1"/>
          </p:cNvSpPr>
          <p:nvPr>
            <p:ph type="sldNum" sz="quarter" idx="4294967295"/>
          </p:nvPr>
        </p:nvSpPr>
        <p:spPr bwMode="auto">
          <a:xfrm>
            <a:off x="4283075" y="10155238"/>
            <a:ext cx="3275013" cy="534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992" tIns="50996" rIns="101992" bIns="50996"/>
          <a:lstStyle/>
          <a:p>
            <a:fld id="{8F5BFA13-EE34-4B56-ABCB-1603411BDE51}" type="slidenum">
              <a:rPr lang="en-GB" altLang="es-ES"/>
              <a:pPr/>
              <a:t>74</a:t>
            </a:fld>
            <a:endParaRPr lang="en-GB" altLang="es-ES"/>
          </a:p>
        </p:txBody>
      </p:sp>
      <p:sp>
        <p:nvSpPr>
          <p:cNvPr id="105475" name="Rectangle 2">
            <a:extLst>
              <a:ext uri="{FF2B5EF4-FFF2-40B4-BE49-F238E27FC236}">
                <a16:creationId xmlns:a16="http://schemas.microsoft.com/office/drawing/2014/main" id="{571903FA-3C37-4A7B-89D8-64340D207A57}"/>
              </a:ext>
            </a:extLst>
          </p:cNvPr>
          <p:cNvSpPr>
            <a:spLocks noGrp="1" noRot="1" noChangeAspect="1" noChangeArrowheads="1" noTextEdit="1"/>
          </p:cNvSpPr>
          <p:nvPr>
            <p:ph type="sldImg"/>
          </p:nvPr>
        </p:nvSpPr>
        <p:spPr>
          <a:xfrm>
            <a:off x="774700" y="801688"/>
            <a:ext cx="6015038" cy="4010025"/>
          </a:xfrm>
        </p:spPr>
      </p:sp>
      <p:sp>
        <p:nvSpPr>
          <p:cNvPr id="105476" name="Rectangle 3">
            <a:extLst>
              <a:ext uri="{FF2B5EF4-FFF2-40B4-BE49-F238E27FC236}">
                <a16:creationId xmlns:a16="http://schemas.microsoft.com/office/drawing/2014/main" id="{35BB12F5-0CDE-494E-929F-EB90DE0B99A3}"/>
              </a:ext>
            </a:extLst>
          </p:cNvPr>
          <p:cNvSpPr>
            <a:spLocks noGrp="1" noChangeArrowheads="1"/>
          </p:cNvSpPr>
          <p:nvPr>
            <p:ph type="body" idx="1"/>
          </p:nvPr>
        </p:nvSpPr>
        <p:spPr>
          <a:xfrm>
            <a:off x="1008063" y="5078413"/>
            <a:ext cx="5543550" cy="4811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1041400"/>
            <a:endParaRPr lang="es-ES" altLang="es-ES">
              <a:latin typeface="Times New Roman" panose="02020603050405020304"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E1077F46-B2D5-415C-A0DE-C797AA93BF7D}"/>
              </a:ext>
            </a:extLst>
          </p:cNvPr>
          <p:cNvSpPr txBox="1">
            <a:spLocks noGrp="1" noChangeArrowheads="1"/>
          </p:cNvSpPr>
          <p:nvPr/>
        </p:nvSpPr>
        <p:spPr bwMode="auto">
          <a:xfrm>
            <a:off x="4283075" y="10155238"/>
            <a:ext cx="3275013"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757" tIns="51379" rIns="102757" bIns="51379" anchor="b"/>
          <a:lstStyle/>
          <a:p>
            <a:pPr algn="r"/>
            <a:fld id="{3D5A7D2C-99D0-4733-9F4A-B19EAEC36159}" type="slidenum">
              <a:rPr lang="es-ES" altLang="es-ES" sz="1300"/>
              <a:pPr algn="r"/>
              <a:t>84</a:t>
            </a:fld>
            <a:endParaRPr lang="es-ES" altLang="es-ES" sz="1300"/>
          </a:p>
        </p:txBody>
      </p:sp>
      <p:sp>
        <p:nvSpPr>
          <p:cNvPr id="115715" name="Rectangle 2">
            <a:extLst>
              <a:ext uri="{FF2B5EF4-FFF2-40B4-BE49-F238E27FC236}">
                <a16:creationId xmlns:a16="http://schemas.microsoft.com/office/drawing/2014/main" id="{A04DF2D6-72FC-4E40-B01D-A11A41FEA737}"/>
              </a:ext>
            </a:extLst>
          </p:cNvPr>
          <p:cNvSpPr>
            <a:spLocks noGrp="1" noRot="1" noChangeAspect="1" noChangeArrowheads="1" noTextEdit="1"/>
          </p:cNvSpPr>
          <p:nvPr>
            <p:ph type="sldImg"/>
          </p:nvPr>
        </p:nvSpPr>
        <p:spPr>
          <a:xfrm>
            <a:off x="214313" y="800100"/>
            <a:ext cx="7131050" cy="4011613"/>
          </a:xfrm>
        </p:spPr>
      </p:sp>
      <p:sp>
        <p:nvSpPr>
          <p:cNvPr id="115716" name="Rectangle 3">
            <a:extLst>
              <a:ext uri="{FF2B5EF4-FFF2-40B4-BE49-F238E27FC236}">
                <a16:creationId xmlns:a16="http://schemas.microsoft.com/office/drawing/2014/main" id="{A093A992-A24F-406C-865D-B8740840FD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s-AR" altLang="es-ES">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EFF02D32-15C7-49D0-AFA5-3F86C3A382BA}"/>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defRPr>
                <a:solidFill>
                  <a:schemeClr val="tx1"/>
                </a:solidFill>
                <a:latin typeface="Arial" panose="020B0604020202020204" pitchFamily="34" charset="0"/>
                <a:cs typeface="Arial" panose="020B0604020202020204" pitchFamily="34" charset="0"/>
              </a:defRPr>
            </a:lvl1pPr>
            <a:lvl2pPr marL="742950" indent="-285750" defTabSz="928688" eaLnBrk="0" hangingPunct="0">
              <a:defRPr>
                <a:solidFill>
                  <a:schemeClr val="tx1"/>
                </a:solidFill>
                <a:latin typeface="Arial" panose="020B0604020202020204" pitchFamily="34" charset="0"/>
                <a:cs typeface="Arial" panose="020B0604020202020204" pitchFamily="34" charset="0"/>
              </a:defRPr>
            </a:lvl2pPr>
            <a:lvl3pPr marL="1143000" indent="-228600" defTabSz="928688" eaLnBrk="0" hangingPunct="0">
              <a:defRPr>
                <a:solidFill>
                  <a:schemeClr val="tx1"/>
                </a:solidFill>
                <a:latin typeface="Arial" panose="020B0604020202020204" pitchFamily="34" charset="0"/>
                <a:cs typeface="Arial" panose="020B0604020202020204" pitchFamily="34" charset="0"/>
              </a:defRPr>
            </a:lvl3pPr>
            <a:lvl4pPr marL="1600200" indent="-228600" defTabSz="928688" eaLnBrk="0" hangingPunct="0">
              <a:defRPr>
                <a:solidFill>
                  <a:schemeClr val="tx1"/>
                </a:solidFill>
                <a:latin typeface="Arial" panose="020B0604020202020204" pitchFamily="34" charset="0"/>
                <a:cs typeface="Arial" panose="020B0604020202020204" pitchFamily="34" charset="0"/>
              </a:defRPr>
            </a:lvl4pPr>
            <a:lvl5pPr marL="2057400" indent="-228600" defTabSz="928688" eaLnBrk="0" hangingPunct="0">
              <a:defRPr>
                <a:solidFill>
                  <a:schemeClr val="tx1"/>
                </a:solidFill>
                <a:latin typeface="Arial" panose="020B0604020202020204" pitchFamily="34" charset="0"/>
                <a:cs typeface="Arial" panose="020B0604020202020204" pitchFamily="34" charset="0"/>
              </a:defRPr>
            </a:lvl5pPr>
            <a:lvl6pPr marL="2514600" indent="-228600"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9DCAA49-93BE-47B3-8C0A-4A0F5EEA6ABC}" type="slidenum">
              <a:rPr lang="es-ES" altLang="en-US">
                <a:latin typeface="Times New Roman" panose="02020603050405020304" pitchFamily="18" charset="0"/>
              </a:rPr>
              <a:pPr eaLnBrk="1" hangingPunct="1"/>
              <a:t>87</a:t>
            </a:fld>
            <a:endParaRPr lang="es-ES" altLang="en-US">
              <a:latin typeface="Times New Roman" panose="02020603050405020304" pitchFamily="18" charset="0"/>
            </a:endParaRPr>
          </a:p>
        </p:txBody>
      </p:sp>
      <p:sp>
        <p:nvSpPr>
          <p:cNvPr id="121859" name="Rectangle 2">
            <a:extLst>
              <a:ext uri="{FF2B5EF4-FFF2-40B4-BE49-F238E27FC236}">
                <a16:creationId xmlns:a16="http://schemas.microsoft.com/office/drawing/2014/main" id="{5E4A566A-581C-4D16-8096-065777A4F9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60" name="Rectangle 3">
            <a:extLst>
              <a:ext uri="{FF2B5EF4-FFF2-40B4-BE49-F238E27FC236}">
                <a16:creationId xmlns:a16="http://schemas.microsoft.com/office/drawing/2014/main" id="{947360B0-C2A2-4F84-9301-700FFE42CA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p>
        </p:txBody>
      </p:sp>
    </p:spTree>
    <p:extLst>
      <p:ext uri="{BB962C8B-B14F-4D97-AF65-F5344CB8AC3E}">
        <p14:creationId xmlns:p14="http://schemas.microsoft.com/office/powerpoint/2010/main" val="3527252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37690BF5-E279-4F17-A919-D04505390D31}"/>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defRPr>
                <a:solidFill>
                  <a:schemeClr val="tx1"/>
                </a:solidFill>
                <a:latin typeface="Arial" panose="020B0604020202020204" pitchFamily="34" charset="0"/>
                <a:cs typeface="Arial" panose="020B0604020202020204" pitchFamily="34" charset="0"/>
              </a:defRPr>
            </a:lvl1pPr>
            <a:lvl2pPr marL="742950" indent="-285750" defTabSz="928688" eaLnBrk="0" hangingPunct="0">
              <a:defRPr>
                <a:solidFill>
                  <a:schemeClr val="tx1"/>
                </a:solidFill>
                <a:latin typeface="Arial" panose="020B0604020202020204" pitchFamily="34" charset="0"/>
                <a:cs typeface="Arial" panose="020B0604020202020204" pitchFamily="34" charset="0"/>
              </a:defRPr>
            </a:lvl2pPr>
            <a:lvl3pPr marL="1143000" indent="-228600" defTabSz="928688" eaLnBrk="0" hangingPunct="0">
              <a:defRPr>
                <a:solidFill>
                  <a:schemeClr val="tx1"/>
                </a:solidFill>
                <a:latin typeface="Arial" panose="020B0604020202020204" pitchFamily="34" charset="0"/>
                <a:cs typeface="Arial" panose="020B0604020202020204" pitchFamily="34" charset="0"/>
              </a:defRPr>
            </a:lvl3pPr>
            <a:lvl4pPr marL="1600200" indent="-228600" defTabSz="928688" eaLnBrk="0" hangingPunct="0">
              <a:defRPr>
                <a:solidFill>
                  <a:schemeClr val="tx1"/>
                </a:solidFill>
                <a:latin typeface="Arial" panose="020B0604020202020204" pitchFamily="34" charset="0"/>
                <a:cs typeface="Arial" panose="020B0604020202020204" pitchFamily="34" charset="0"/>
              </a:defRPr>
            </a:lvl4pPr>
            <a:lvl5pPr marL="2057400" indent="-228600" defTabSz="928688" eaLnBrk="0" hangingPunct="0">
              <a:defRPr>
                <a:solidFill>
                  <a:schemeClr val="tx1"/>
                </a:solidFill>
                <a:latin typeface="Arial" panose="020B0604020202020204" pitchFamily="34" charset="0"/>
                <a:cs typeface="Arial" panose="020B0604020202020204" pitchFamily="34" charset="0"/>
              </a:defRPr>
            </a:lvl5pPr>
            <a:lvl6pPr marL="2514600" indent="-228600"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4A17465-5F85-42CC-A597-8AF65F00AAC8}" type="slidenum">
              <a:rPr lang="es-ES" altLang="en-US">
                <a:latin typeface="Times New Roman" panose="02020603050405020304" pitchFamily="18" charset="0"/>
              </a:rPr>
              <a:pPr eaLnBrk="1" hangingPunct="1"/>
              <a:t>88</a:t>
            </a:fld>
            <a:endParaRPr lang="es-ES" altLang="en-US">
              <a:latin typeface="Times New Roman" panose="02020603050405020304" pitchFamily="18" charset="0"/>
            </a:endParaRPr>
          </a:p>
        </p:txBody>
      </p:sp>
      <p:sp>
        <p:nvSpPr>
          <p:cNvPr id="122883" name="Rectangle 2">
            <a:extLst>
              <a:ext uri="{FF2B5EF4-FFF2-40B4-BE49-F238E27FC236}">
                <a16:creationId xmlns:a16="http://schemas.microsoft.com/office/drawing/2014/main" id="{EEA145CB-D3F8-4682-9021-6F262EE599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4" name="Rectangle 3">
            <a:extLst>
              <a:ext uri="{FF2B5EF4-FFF2-40B4-BE49-F238E27FC236}">
                <a16:creationId xmlns:a16="http://schemas.microsoft.com/office/drawing/2014/main" id="{B2A53BED-5730-49BE-B59B-DDCC2C2FC7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p>
        </p:txBody>
      </p:sp>
    </p:spTree>
    <p:extLst>
      <p:ext uri="{BB962C8B-B14F-4D97-AF65-F5344CB8AC3E}">
        <p14:creationId xmlns:p14="http://schemas.microsoft.com/office/powerpoint/2010/main" val="39595110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27061ECD-7248-402B-8F27-3FB9B67E3B32}"/>
              </a:ext>
            </a:extLst>
          </p:cNvPr>
          <p:cNvSpPr>
            <a:spLocks noGrp="1" noRot="1" noChangeAspect="1" noChangeArrowheads="1" noTextEdit="1"/>
          </p:cNvSpPr>
          <p:nvPr>
            <p:ph type="sldImg"/>
          </p:nvPr>
        </p:nvSpPr>
        <p:spPr>
          <a:xfrm>
            <a:off x="508000" y="1027113"/>
            <a:ext cx="6500813" cy="3657600"/>
          </a:xfrm>
          <a:ln>
            <a:solidFill>
              <a:srgbClr val="000000"/>
            </a:solidFill>
            <a:miter lim="800000"/>
            <a:headEnd/>
            <a:tailEnd/>
          </a:ln>
        </p:spPr>
      </p:sp>
      <p:sp>
        <p:nvSpPr>
          <p:cNvPr id="119811" name="Rectangle 3">
            <a:extLst>
              <a:ext uri="{FF2B5EF4-FFF2-40B4-BE49-F238E27FC236}">
                <a16:creationId xmlns:a16="http://schemas.microsoft.com/office/drawing/2014/main" id="{6232DB46-92AA-483B-B692-13203EC78E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AR" altLang="es-ES">
              <a:latin typeface="Times New Roman" panose="02020603050405020304"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411E88C0-B592-48A4-A129-56B2D9FAEE6E}"/>
              </a:ext>
            </a:extLst>
          </p:cNvPr>
          <p:cNvSpPr txBox="1">
            <a:spLocks noGrp="1" noChangeArrowheads="1"/>
          </p:cNvSpPr>
          <p:nvPr/>
        </p:nvSpPr>
        <p:spPr bwMode="auto">
          <a:xfrm>
            <a:off x="4283075" y="10155238"/>
            <a:ext cx="3275013"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757" tIns="51379" rIns="102757" bIns="51379" anchor="b"/>
          <a:lstStyle/>
          <a:p>
            <a:pPr algn="r"/>
            <a:fld id="{781CDAD8-C187-497E-804C-86F638A27572}" type="slidenum">
              <a:rPr lang="es-ES" altLang="es-ES" sz="1300"/>
              <a:pPr algn="r"/>
              <a:t>90</a:t>
            </a:fld>
            <a:endParaRPr lang="es-ES" altLang="es-ES" sz="1300"/>
          </a:p>
        </p:txBody>
      </p:sp>
      <p:sp>
        <p:nvSpPr>
          <p:cNvPr id="121859" name="Rectangle 2">
            <a:extLst>
              <a:ext uri="{FF2B5EF4-FFF2-40B4-BE49-F238E27FC236}">
                <a16:creationId xmlns:a16="http://schemas.microsoft.com/office/drawing/2014/main" id="{DFB96E64-FB95-469D-B2F1-66599A0FBE24}"/>
              </a:ext>
            </a:extLst>
          </p:cNvPr>
          <p:cNvSpPr>
            <a:spLocks noGrp="1" noRot="1" noChangeAspect="1" noChangeArrowheads="1" noTextEdit="1"/>
          </p:cNvSpPr>
          <p:nvPr>
            <p:ph type="sldImg"/>
          </p:nvPr>
        </p:nvSpPr>
        <p:spPr>
          <a:xfrm>
            <a:off x="214313" y="800100"/>
            <a:ext cx="7131050" cy="4011613"/>
          </a:xfrm>
        </p:spPr>
      </p:sp>
      <p:sp>
        <p:nvSpPr>
          <p:cNvPr id="121860" name="Rectangle 3">
            <a:extLst>
              <a:ext uri="{FF2B5EF4-FFF2-40B4-BE49-F238E27FC236}">
                <a16:creationId xmlns:a16="http://schemas.microsoft.com/office/drawing/2014/main" id="{2A0CB6A0-C416-43E9-A290-43AEA2A5F2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s-AR" altLang="es-E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4264E15F-998D-4174-B8C0-3AA6F2C92A3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F3A340A-3EF4-4449-8A85-AF6B18A2B1AE}" type="slidenum">
              <a:rPr lang="es-ES" altLang="en-US" sz="1200">
                <a:latin typeface="Verdana" panose="020B0604030504040204" pitchFamily="34" charset="0"/>
              </a:rPr>
              <a:pPr algn="r" eaLnBrk="1" hangingPunct="1"/>
              <a:t>18</a:t>
            </a:fld>
            <a:endParaRPr lang="es-ES" altLang="en-US" sz="1200">
              <a:latin typeface="Verdana" panose="020B0604030504040204" pitchFamily="34" charset="0"/>
            </a:endParaRPr>
          </a:p>
        </p:txBody>
      </p:sp>
      <p:sp>
        <p:nvSpPr>
          <p:cNvPr id="114691" name="Rectangle 2">
            <a:extLst>
              <a:ext uri="{FF2B5EF4-FFF2-40B4-BE49-F238E27FC236}">
                <a16:creationId xmlns:a16="http://schemas.microsoft.com/office/drawing/2014/main" id="{2EC55F97-B718-4580-9C41-B8EBE0A29C77}"/>
              </a:ext>
            </a:extLst>
          </p:cNvPr>
          <p:cNvSpPr>
            <a:spLocks noGrp="1" noRot="1" noChangeAspect="1" noChangeArrowheads="1" noTextEdit="1"/>
          </p:cNvSpPr>
          <p:nvPr>
            <p:ph type="sldImg"/>
          </p:nvPr>
        </p:nvSpPr>
        <p:spPr bwMode="auto">
          <a:xfrm>
            <a:off x="379413" y="684213"/>
            <a:ext cx="6099175" cy="3432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2" name="Rectangle 3">
            <a:extLst>
              <a:ext uri="{FF2B5EF4-FFF2-40B4-BE49-F238E27FC236}">
                <a16:creationId xmlns:a16="http://schemas.microsoft.com/office/drawing/2014/main" id="{B7B6A34D-A66C-43E1-ADA0-553A43874D3B}"/>
              </a:ext>
            </a:extLst>
          </p:cNvPr>
          <p:cNvSpPr>
            <a:spLocks noGrp="1" noChangeArrowheads="1"/>
          </p:cNvSpPr>
          <p:nvPr>
            <p:ph type="body" idx="1"/>
          </p:nvPr>
        </p:nvSpPr>
        <p:spPr bwMode="auto">
          <a:xfrm>
            <a:off x="685800" y="4341813"/>
            <a:ext cx="5486400"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6C74EB99-F42D-4038-80EA-C8EA0FE2B025}"/>
              </a:ext>
            </a:extLst>
          </p:cNvPr>
          <p:cNvSpPr txBox="1">
            <a:spLocks noGrp="1" noChangeArrowheads="1"/>
          </p:cNvSpPr>
          <p:nvPr/>
        </p:nvSpPr>
        <p:spPr bwMode="auto">
          <a:xfrm>
            <a:off x="4283075" y="10155238"/>
            <a:ext cx="3275013"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757" tIns="51379" rIns="102757" bIns="51379" anchor="b"/>
          <a:lstStyle/>
          <a:p>
            <a:pPr algn="r"/>
            <a:fld id="{8CAABD94-E429-4E26-8A6B-2F330C8C898F}" type="slidenum">
              <a:rPr lang="es-ES" altLang="es-ES" sz="1300"/>
              <a:pPr algn="r"/>
              <a:t>91</a:t>
            </a:fld>
            <a:endParaRPr lang="es-ES" altLang="es-ES" sz="1300"/>
          </a:p>
        </p:txBody>
      </p:sp>
      <p:sp>
        <p:nvSpPr>
          <p:cNvPr id="117763" name="Rectangle 2">
            <a:extLst>
              <a:ext uri="{FF2B5EF4-FFF2-40B4-BE49-F238E27FC236}">
                <a16:creationId xmlns:a16="http://schemas.microsoft.com/office/drawing/2014/main" id="{DC30FE24-007F-40D7-8DB4-EF997B830237}"/>
              </a:ext>
            </a:extLst>
          </p:cNvPr>
          <p:cNvSpPr>
            <a:spLocks noGrp="1" noRot="1" noChangeAspect="1" noChangeArrowheads="1" noTextEdit="1"/>
          </p:cNvSpPr>
          <p:nvPr>
            <p:ph type="sldImg"/>
          </p:nvPr>
        </p:nvSpPr>
        <p:spPr>
          <a:xfrm>
            <a:off x="214313" y="800100"/>
            <a:ext cx="7131050" cy="4011613"/>
          </a:xfrm>
        </p:spPr>
      </p:sp>
      <p:sp>
        <p:nvSpPr>
          <p:cNvPr id="117764" name="Rectangle 3">
            <a:extLst>
              <a:ext uri="{FF2B5EF4-FFF2-40B4-BE49-F238E27FC236}">
                <a16:creationId xmlns:a16="http://schemas.microsoft.com/office/drawing/2014/main" id="{3E61AC6C-1019-4B37-94B7-17793E6E9F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s-AR" altLang="es-ES">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A4F5055E-0D55-4531-B272-097E15C83BB9}"/>
              </a:ext>
            </a:extLst>
          </p:cNvPr>
          <p:cNvSpPr txBox="1">
            <a:spLocks noGrp="1" noChangeArrowheads="1"/>
          </p:cNvSpPr>
          <p:nvPr/>
        </p:nvSpPr>
        <p:spPr bwMode="auto">
          <a:xfrm>
            <a:off x="4283075" y="10155238"/>
            <a:ext cx="3275013"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757" tIns="51379" rIns="102757" bIns="51379" anchor="b"/>
          <a:lstStyle/>
          <a:p>
            <a:pPr algn="r"/>
            <a:fld id="{92ACFBA4-28F3-4629-8AF8-A45D9E9D482C}" type="slidenum">
              <a:rPr lang="es-ES" altLang="es-ES" sz="1300"/>
              <a:pPr algn="r"/>
              <a:t>92</a:t>
            </a:fld>
            <a:endParaRPr lang="es-ES" altLang="es-ES" sz="1300"/>
          </a:p>
        </p:txBody>
      </p:sp>
      <p:sp>
        <p:nvSpPr>
          <p:cNvPr id="123907" name="Rectangle 2">
            <a:extLst>
              <a:ext uri="{FF2B5EF4-FFF2-40B4-BE49-F238E27FC236}">
                <a16:creationId xmlns:a16="http://schemas.microsoft.com/office/drawing/2014/main" id="{343093CD-5457-403C-B8FB-26EF1CC43CC7}"/>
              </a:ext>
            </a:extLst>
          </p:cNvPr>
          <p:cNvSpPr>
            <a:spLocks noGrp="1" noRot="1" noChangeAspect="1" noChangeArrowheads="1" noTextEdit="1"/>
          </p:cNvSpPr>
          <p:nvPr>
            <p:ph type="sldImg"/>
          </p:nvPr>
        </p:nvSpPr>
        <p:spPr>
          <a:xfrm>
            <a:off x="214313" y="800100"/>
            <a:ext cx="7131050" cy="4011613"/>
          </a:xfrm>
        </p:spPr>
      </p:sp>
      <p:sp>
        <p:nvSpPr>
          <p:cNvPr id="123908" name="Rectangle 3">
            <a:extLst>
              <a:ext uri="{FF2B5EF4-FFF2-40B4-BE49-F238E27FC236}">
                <a16:creationId xmlns:a16="http://schemas.microsoft.com/office/drawing/2014/main" id="{762B40AA-6880-4D27-9BF1-6CB52A2690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s-AR" altLang="es-ES">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1 Marcador de imagen de diapositiva">
            <a:extLst>
              <a:ext uri="{FF2B5EF4-FFF2-40B4-BE49-F238E27FC236}">
                <a16:creationId xmlns:a16="http://schemas.microsoft.com/office/drawing/2014/main" id="{525BC576-3536-4936-9234-99798735E2E1}"/>
              </a:ext>
            </a:extLst>
          </p:cNvPr>
          <p:cNvSpPr>
            <a:spLocks noGrp="1" noRot="1" noChangeAspect="1" noChangeArrowheads="1" noTextEdit="1"/>
          </p:cNvSpPr>
          <p:nvPr>
            <p:ph type="sldImg"/>
          </p:nvPr>
        </p:nvSpPr>
        <p:spPr>
          <a:xfrm>
            <a:off x="508000" y="1027113"/>
            <a:ext cx="6500813" cy="3657600"/>
          </a:xfrm>
        </p:spPr>
      </p:sp>
      <p:sp>
        <p:nvSpPr>
          <p:cNvPr id="111619" name="2 Marcador de notas">
            <a:extLst>
              <a:ext uri="{FF2B5EF4-FFF2-40B4-BE49-F238E27FC236}">
                <a16:creationId xmlns:a16="http://schemas.microsoft.com/office/drawing/2014/main" id="{8A63AD0A-297A-419C-A888-43CD2C1536C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AR" altLang="es-ES">
              <a:latin typeface="Times New Roman" panose="02020603050405020304" pitchFamily="18" charset="0"/>
            </a:endParaRPr>
          </a:p>
        </p:txBody>
      </p:sp>
      <p:sp>
        <p:nvSpPr>
          <p:cNvPr id="111620" name="3 Marcador de número de diapositiva">
            <a:extLst>
              <a:ext uri="{FF2B5EF4-FFF2-40B4-BE49-F238E27FC236}">
                <a16:creationId xmlns:a16="http://schemas.microsoft.com/office/drawing/2014/main" id="{EE7C3645-BA7B-4E6E-AD12-A2D98E5A82C4}"/>
              </a:ext>
            </a:extLst>
          </p:cNvPr>
          <p:cNvSpPr>
            <a:spLocks noGrp="1"/>
          </p:cNvSpPr>
          <p:nvPr>
            <p:ph type="sldNum" sz="quarter" idx="4294967295"/>
          </p:nvPr>
        </p:nvSpPr>
        <p:spPr bwMode="auto">
          <a:xfrm>
            <a:off x="4283075" y="10155238"/>
            <a:ext cx="3275013" cy="534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992" tIns="50996" rIns="101992" bIns="50996"/>
          <a:lstStyle/>
          <a:p>
            <a:fld id="{199D5B08-06FE-4839-8E25-4BBD572452B7}" type="slidenum">
              <a:rPr lang="es-AR" altLang="es-ES"/>
              <a:pPr/>
              <a:t>94</a:t>
            </a:fld>
            <a:endParaRPr lang="es-AR" alt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BD3E4EA8-40E7-4AD9-B1B7-631CA50047A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740E86F0-7C08-4375-B110-55B78AE772C0}" type="slidenum">
              <a:rPr lang="es-ES" altLang="en-US" sz="1200">
                <a:latin typeface="Verdana" panose="020B0604030504040204" pitchFamily="34" charset="0"/>
              </a:rPr>
              <a:pPr algn="r" eaLnBrk="1" hangingPunct="1"/>
              <a:t>19</a:t>
            </a:fld>
            <a:endParaRPr lang="es-ES" altLang="en-US" sz="1200">
              <a:latin typeface="Verdana" panose="020B0604030504040204" pitchFamily="34" charset="0"/>
            </a:endParaRPr>
          </a:p>
        </p:txBody>
      </p:sp>
      <p:sp>
        <p:nvSpPr>
          <p:cNvPr id="115715" name="Rectangle 2">
            <a:extLst>
              <a:ext uri="{FF2B5EF4-FFF2-40B4-BE49-F238E27FC236}">
                <a16:creationId xmlns:a16="http://schemas.microsoft.com/office/drawing/2014/main" id="{3170A6D7-A566-4BA6-A070-501B31A43D1A}"/>
              </a:ext>
            </a:extLst>
          </p:cNvPr>
          <p:cNvSpPr>
            <a:spLocks noGrp="1" noRot="1" noChangeAspect="1" noChangeArrowheads="1" noTextEdit="1"/>
          </p:cNvSpPr>
          <p:nvPr>
            <p:ph type="sldImg"/>
          </p:nvPr>
        </p:nvSpPr>
        <p:spPr bwMode="auto">
          <a:xfrm>
            <a:off x="379413" y="684213"/>
            <a:ext cx="6099175" cy="3432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6" name="Rectangle 3">
            <a:extLst>
              <a:ext uri="{FF2B5EF4-FFF2-40B4-BE49-F238E27FC236}">
                <a16:creationId xmlns:a16="http://schemas.microsoft.com/office/drawing/2014/main" id="{BE4964AB-57FE-40FD-8240-D4C84FD74517}"/>
              </a:ext>
            </a:extLst>
          </p:cNvPr>
          <p:cNvSpPr>
            <a:spLocks noGrp="1" noChangeArrowheads="1"/>
          </p:cNvSpPr>
          <p:nvPr>
            <p:ph type="body" idx="1"/>
          </p:nvPr>
        </p:nvSpPr>
        <p:spPr bwMode="auto">
          <a:xfrm>
            <a:off x="685800" y="4341813"/>
            <a:ext cx="5486400"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C2877FDF-2364-4435-995E-A9E57FF6D14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394230B-1114-444F-B9D8-5786260436AE}" type="slidenum">
              <a:rPr lang="es-ES" altLang="en-US" sz="1200">
                <a:latin typeface="Verdana" panose="020B0604030504040204" pitchFamily="34" charset="0"/>
              </a:rPr>
              <a:pPr algn="r" eaLnBrk="1" hangingPunct="1"/>
              <a:t>20</a:t>
            </a:fld>
            <a:endParaRPr lang="es-ES" altLang="en-US" sz="1200">
              <a:latin typeface="Verdana" panose="020B0604030504040204" pitchFamily="34" charset="0"/>
            </a:endParaRPr>
          </a:p>
        </p:txBody>
      </p:sp>
      <p:sp>
        <p:nvSpPr>
          <p:cNvPr id="116739" name="Rectangle 2">
            <a:extLst>
              <a:ext uri="{FF2B5EF4-FFF2-40B4-BE49-F238E27FC236}">
                <a16:creationId xmlns:a16="http://schemas.microsoft.com/office/drawing/2014/main" id="{906F7E47-F9EE-4B7A-9937-0C23CF2D0E56}"/>
              </a:ext>
            </a:extLst>
          </p:cNvPr>
          <p:cNvSpPr>
            <a:spLocks noGrp="1" noRot="1" noChangeAspect="1" noChangeArrowheads="1" noTextEdit="1"/>
          </p:cNvSpPr>
          <p:nvPr>
            <p:ph type="sldImg"/>
          </p:nvPr>
        </p:nvSpPr>
        <p:spPr bwMode="auto">
          <a:xfrm>
            <a:off x="379413" y="684213"/>
            <a:ext cx="6099175" cy="3432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40" name="Rectangle 3">
            <a:extLst>
              <a:ext uri="{FF2B5EF4-FFF2-40B4-BE49-F238E27FC236}">
                <a16:creationId xmlns:a16="http://schemas.microsoft.com/office/drawing/2014/main" id="{97FBA39C-9CBA-4288-8064-E126A3F34B08}"/>
              </a:ext>
            </a:extLst>
          </p:cNvPr>
          <p:cNvSpPr>
            <a:spLocks noGrp="1" noChangeArrowheads="1"/>
          </p:cNvSpPr>
          <p:nvPr>
            <p:ph type="body" idx="1"/>
          </p:nvPr>
        </p:nvSpPr>
        <p:spPr bwMode="auto">
          <a:xfrm>
            <a:off x="685800" y="4341813"/>
            <a:ext cx="5486400"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F0A89AE7-B808-4D9E-8E1F-381FDE4D8DF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6B95A15-0798-4995-8223-78BBEF27FCC0}" type="slidenum">
              <a:rPr lang="es-ES" altLang="en-US" sz="1200">
                <a:latin typeface="Verdana" panose="020B0604030504040204" pitchFamily="34" charset="0"/>
              </a:rPr>
              <a:pPr algn="r" eaLnBrk="1" hangingPunct="1"/>
              <a:t>21</a:t>
            </a:fld>
            <a:endParaRPr lang="es-ES" altLang="en-US" sz="1200">
              <a:latin typeface="Verdana" panose="020B0604030504040204" pitchFamily="34" charset="0"/>
            </a:endParaRPr>
          </a:p>
        </p:txBody>
      </p:sp>
      <p:sp>
        <p:nvSpPr>
          <p:cNvPr id="117763" name="Rectangle 2">
            <a:extLst>
              <a:ext uri="{FF2B5EF4-FFF2-40B4-BE49-F238E27FC236}">
                <a16:creationId xmlns:a16="http://schemas.microsoft.com/office/drawing/2014/main" id="{81AEE607-706C-4DA2-9217-958F3C14AF11}"/>
              </a:ext>
            </a:extLst>
          </p:cNvPr>
          <p:cNvSpPr>
            <a:spLocks noGrp="1" noRot="1" noChangeAspect="1" noChangeArrowheads="1" noTextEdit="1"/>
          </p:cNvSpPr>
          <p:nvPr>
            <p:ph type="sldImg"/>
          </p:nvPr>
        </p:nvSpPr>
        <p:spPr bwMode="auto">
          <a:xfrm>
            <a:off x="379413" y="684213"/>
            <a:ext cx="6099175" cy="3432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4" name="Rectangle 3">
            <a:extLst>
              <a:ext uri="{FF2B5EF4-FFF2-40B4-BE49-F238E27FC236}">
                <a16:creationId xmlns:a16="http://schemas.microsoft.com/office/drawing/2014/main" id="{151610DB-37ED-4F36-9A96-2D0D7089A73E}"/>
              </a:ext>
            </a:extLst>
          </p:cNvPr>
          <p:cNvSpPr>
            <a:spLocks noGrp="1" noChangeArrowheads="1"/>
          </p:cNvSpPr>
          <p:nvPr>
            <p:ph type="body" idx="1"/>
          </p:nvPr>
        </p:nvSpPr>
        <p:spPr bwMode="auto">
          <a:xfrm>
            <a:off x="685800" y="4341813"/>
            <a:ext cx="5486400"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AR"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A1F64070-3B31-4FAA-ADDE-DBB00137F048}"/>
              </a:ext>
            </a:extLst>
          </p:cNvPr>
          <p:cNvSpPr>
            <a:spLocks noGrp="1" noRot="1" noChangeAspect="1" noChangeArrowheads="1" noTextEdit="1"/>
          </p:cNvSpPr>
          <p:nvPr>
            <p:ph type="sldImg"/>
          </p:nvPr>
        </p:nvSpPr>
        <p:spPr>
          <a:xfrm>
            <a:off x="508000" y="1027113"/>
            <a:ext cx="6500813" cy="3657600"/>
          </a:xfrm>
        </p:spPr>
      </p:sp>
      <p:sp>
        <p:nvSpPr>
          <p:cNvPr id="22531" name="Rectangle 3">
            <a:extLst>
              <a:ext uri="{FF2B5EF4-FFF2-40B4-BE49-F238E27FC236}">
                <a16:creationId xmlns:a16="http://schemas.microsoft.com/office/drawing/2014/main" id="{9E13BC33-1E3B-473C-90C9-C655ABF0C2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altLang="es-E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a:xfrm>
            <a:off x="896032" y="225128"/>
            <a:ext cx="10358122" cy="1197882"/>
          </a:xfrm>
        </p:spPr>
        <p:txBody>
          <a:bodyPr/>
          <a:lstStyle/>
          <a:p>
            <a:r>
              <a:rPr lang="es-ES"/>
              <a:t>Haga clic para modificar el estilo de título del patrón</a:t>
            </a:r>
            <a:endParaRPr lang="es-AR"/>
          </a:p>
        </p:txBody>
      </p:sp>
    </p:spTree>
    <p:extLst>
      <p:ext uri="{BB962C8B-B14F-4D97-AF65-F5344CB8AC3E}">
        <p14:creationId xmlns:p14="http://schemas.microsoft.com/office/powerpoint/2010/main" val="175596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914400" y="1993901"/>
            <a:ext cx="10358966" cy="1431925"/>
          </a:xfrm>
        </p:spPr>
        <p:txBody>
          <a:bodyPr/>
          <a:lstStyle/>
          <a:p>
            <a:r>
              <a:rPr lang="es-ES"/>
              <a:t>Haga clic para modificar el estilo de título del patrón</a:t>
            </a:r>
          </a:p>
        </p:txBody>
      </p:sp>
      <p:sp>
        <p:nvSpPr>
          <p:cNvPr id="3" name="2 Marcador de contenido"/>
          <p:cNvSpPr>
            <a:spLocks noGrp="1"/>
          </p:cNvSpPr>
          <p:nvPr>
            <p:ph sz="quarter" idx="1"/>
          </p:nvPr>
        </p:nvSpPr>
        <p:spPr>
          <a:xfrm>
            <a:off x="609602" y="1604964"/>
            <a:ext cx="5382684" cy="2185987"/>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6195484" y="1604964"/>
            <a:ext cx="5382683" cy="2185987"/>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contenido"/>
          <p:cNvSpPr>
            <a:spLocks noGrp="1"/>
          </p:cNvSpPr>
          <p:nvPr>
            <p:ph sz="quarter" idx="3"/>
          </p:nvPr>
        </p:nvSpPr>
        <p:spPr>
          <a:xfrm>
            <a:off x="609602" y="3943350"/>
            <a:ext cx="5382684" cy="21859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contenido"/>
          <p:cNvSpPr>
            <a:spLocks noGrp="1"/>
          </p:cNvSpPr>
          <p:nvPr>
            <p:ph sz="quarter" idx="4"/>
          </p:nvPr>
        </p:nvSpPr>
        <p:spPr>
          <a:xfrm>
            <a:off x="6195484" y="3943350"/>
            <a:ext cx="5382683" cy="21859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pie de página">
            <a:extLst>
              <a:ext uri="{FF2B5EF4-FFF2-40B4-BE49-F238E27FC236}">
                <a16:creationId xmlns:a16="http://schemas.microsoft.com/office/drawing/2014/main" id="{5F198F72-BA90-4FF3-B025-0C6642269D76}"/>
              </a:ext>
            </a:extLst>
          </p:cNvPr>
          <p:cNvSpPr>
            <a:spLocks noGrp="1"/>
          </p:cNvSpPr>
          <p:nvPr>
            <p:ph type="ftr" idx="10"/>
          </p:nvPr>
        </p:nvSpPr>
        <p:spPr>
          <a:xfrm>
            <a:off x="4165550" y="6244779"/>
            <a:ext cx="3856918" cy="473777"/>
          </a:xfrm>
        </p:spPr>
        <p:txBody>
          <a:bodyPr/>
          <a:lstStyle>
            <a:lvl1pPr>
              <a:defRPr/>
            </a:lvl1pPr>
          </a:lstStyle>
          <a:p>
            <a:pPr>
              <a:defRPr/>
            </a:pPr>
            <a:endParaRPr lang="en-GB"/>
          </a:p>
        </p:txBody>
      </p:sp>
      <p:sp>
        <p:nvSpPr>
          <p:cNvPr id="8" name="7 Marcador de número de diapositiva">
            <a:extLst>
              <a:ext uri="{FF2B5EF4-FFF2-40B4-BE49-F238E27FC236}">
                <a16:creationId xmlns:a16="http://schemas.microsoft.com/office/drawing/2014/main" id="{1D9381F2-F7BD-4147-AEC3-20467971D019}"/>
              </a:ext>
            </a:extLst>
          </p:cNvPr>
          <p:cNvSpPr>
            <a:spLocks noGrp="1"/>
          </p:cNvSpPr>
          <p:nvPr>
            <p:ph type="sldNum" idx="11"/>
          </p:nvPr>
        </p:nvSpPr>
        <p:spPr>
          <a:xfrm>
            <a:off x="8737302" y="6244779"/>
            <a:ext cx="2841415" cy="473777"/>
          </a:xfrm>
        </p:spPr>
        <p:txBody>
          <a:bodyPr/>
          <a:lstStyle>
            <a:lvl1pPr>
              <a:defRPr/>
            </a:lvl1pPr>
          </a:lstStyle>
          <a:p>
            <a:fld id="{C3B54A19-1C8E-42D3-8D64-CB284B2FABB5}" type="slidenum">
              <a:rPr lang="en-GB" altLang="es-ES"/>
              <a:pPr/>
              <a:t>‹#›</a:t>
            </a:fld>
            <a:endParaRPr lang="en-GB" altLang="es-ES"/>
          </a:p>
        </p:txBody>
      </p:sp>
      <p:sp>
        <p:nvSpPr>
          <p:cNvPr id="9" name="8 Marcador de fecha">
            <a:extLst>
              <a:ext uri="{FF2B5EF4-FFF2-40B4-BE49-F238E27FC236}">
                <a16:creationId xmlns:a16="http://schemas.microsoft.com/office/drawing/2014/main" id="{956B1A56-666B-4B48-8D37-E50899230C03}"/>
              </a:ext>
            </a:extLst>
          </p:cNvPr>
          <p:cNvSpPr>
            <a:spLocks noGrp="1"/>
          </p:cNvSpPr>
          <p:nvPr>
            <p:ph type="dt" idx="12"/>
          </p:nvPr>
        </p:nvSpPr>
        <p:spPr>
          <a:xfrm>
            <a:off x="609302" y="6244779"/>
            <a:ext cx="2841415" cy="473777"/>
          </a:xfrm>
        </p:spPr>
        <p:txBody>
          <a:bodyPr/>
          <a:lstStyle>
            <a:lvl1pPr>
              <a:defRPr/>
            </a:lvl1pPr>
          </a:lstStyle>
          <a:p>
            <a:pPr>
              <a:defRPr/>
            </a:pPr>
            <a:endParaRPr lang="en-GB"/>
          </a:p>
        </p:txBody>
      </p:sp>
    </p:spTree>
    <p:extLst>
      <p:ext uri="{BB962C8B-B14F-4D97-AF65-F5344CB8AC3E}">
        <p14:creationId xmlns:p14="http://schemas.microsoft.com/office/powerpoint/2010/main" val="447556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3/30/2022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3/30/2022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3/30/2022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3/30/2022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 id="2147483665" r:id="rId17"/>
    <p:sldLayoutId id="2147483666" r:id="rId18"/>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zaragoza.es/ciudad/medioambiente/onu/es/detallePer_Onu?id=71"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21.jpe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24.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emf"/><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61.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4.xml"/><Relationship Id="rId1" Type="http://schemas.openxmlformats.org/officeDocument/2006/relationships/slideLayout" Target="../slideLayouts/slideLayout17.xml"/><Relationship Id="rId5" Type="http://schemas.openxmlformats.org/officeDocument/2006/relationships/image" Target="../media/image77.jpeg"/><Relationship Id="rId4" Type="http://schemas.openxmlformats.org/officeDocument/2006/relationships/image" Target="../media/image76.png"/></Relationships>
</file>

<file path=ppt/slides/_rels/slide64.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78.emf"/><Relationship Id="rId7" Type="http://schemas.openxmlformats.org/officeDocument/2006/relationships/diagramColors" Target="../diagrams/colors9.xml"/><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79.png"/></Relationships>
</file>

<file path=ppt/slides/_rels/slide6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85.jpeg"/><Relationship Id="rId4" Type="http://schemas.openxmlformats.org/officeDocument/2006/relationships/image" Target="../media/image84.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18.xml"/><Relationship Id="rId6" Type="http://schemas.openxmlformats.org/officeDocument/2006/relationships/image" Target="../media/image98.jpeg"/><Relationship Id="rId5" Type="http://schemas.openxmlformats.org/officeDocument/2006/relationships/image" Target="../media/image97.png"/><Relationship Id="rId4" Type="http://schemas.openxmlformats.org/officeDocument/2006/relationships/image" Target="../media/image96.jpeg"/></Relationships>
</file>

<file path=ppt/slides/_rels/slide7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8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9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1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205" name="Group 204">
            <a:extLst>
              <a:ext uri="{FF2B5EF4-FFF2-40B4-BE49-F238E27FC236}">
                <a16:creationId xmlns:a16="http://schemas.microsoft.com/office/drawing/2014/main" id="{E6C272DE-B6B7-405A-9BDC-7D5D8FB417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06" name="Freeform 11">
              <a:extLst>
                <a:ext uri="{FF2B5EF4-FFF2-40B4-BE49-F238E27FC236}">
                  <a16:creationId xmlns:a16="http://schemas.microsoft.com/office/drawing/2014/main" id="{A1D08854-5B42-4098-B58D-4EE4E9143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07" name="Freeform 12">
              <a:extLst>
                <a:ext uri="{FF2B5EF4-FFF2-40B4-BE49-F238E27FC236}">
                  <a16:creationId xmlns:a16="http://schemas.microsoft.com/office/drawing/2014/main" id="{3AE8EE30-403F-414C-B358-14393FCE2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08" name="Freeform 13">
              <a:extLst>
                <a:ext uri="{FF2B5EF4-FFF2-40B4-BE49-F238E27FC236}">
                  <a16:creationId xmlns:a16="http://schemas.microsoft.com/office/drawing/2014/main" id="{97B1A4E5-0D83-4903-84AA-FDA1FA00A2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09" name="Freeform 14">
              <a:extLst>
                <a:ext uri="{FF2B5EF4-FFF2-40B4-BE49-F238E27FC236}">
                  <a16:creationId xmlns:a16="http://schemas.microsoft.com/office/drawing/2014/main" id="{B6034243-9EE1-444F-8D6C-111A459D88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10" name="Freeform 15">
              <a:extLst>
                <a:ext uri="{FF2B5EF4-FFF2-40B4-BE49-F238E27FC236}">
                  <a16:creationId xmlns:a16="http://schemas.microsoft.com/office/drawing/2014/main" id="{2ED723FA-3484-485B-BF2E-AB67BDC36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11" name="Freeform 16">
              <a:extLst>
                <a:ext uri="{FF2B5EF4-FFF2-40B4-BE49-F238E27FC236}">
                  <a16:creationId xmlns:a16="http://schemas.microsoft.com/office/drawing/2014/main" id="{3DF7D3DF-D9E3-4D61-8029-F921D293E5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12" name="Freeform 17">
              <a:extLst>
                <a:ext uri="{FF2B5EF4-FFF2-40B4-BE49-F238E27FC236}">
                  <a16:creationId xmlns:a16="http://schemas.microsoft.com/office/drawing/2014/main" id="{2F82A85C-9423-4839-B558-E1BBFD8AE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13" name="Freeform 18">
              <a:extLst>
                <a:ext uri="{FF2B5EF4-FFF2-40B4-BE49-F238E27FC236}">
                  <a16:creationId xmlns:a16="http://schemas.microsoft.com/office/drawing/2014/main" id="{1FC9A848-A10B-405E-BEB7-0B02BAEC90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4" name="Freeform 19">
              <a:extLst>
                <a:ext uri="{FF2B5EF4-FFF2-40B4-BE49-F238E27FC236}">
                  <a16:creationId xmlns:a16="http://schemas.microsoft.com/office/drawing/2014/main" id="{09B7816E-B299-4266-9B7F-A47F8D197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5" name="Freeform 20">
              <a:extLst>
                <a:ext uri="{FF2B5EF4-FFF2-40B4-BE49-F238E27FC236}">
                  <a16:creationId xmlns:a16="http://schemas.microsoft.com/office/drawing/2014/main" id="{271FD23E-535A-43FD-8866-048BF57ED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6" name="Freeform 21">
              <a:extLst>
                <a:ext uri="{FF2B5EF4-FFF2-40B4-BE49-F238E27FC236}">
                  <a16:creationId xmlns:a16="http://schemas.microsoft.com/office/drawing/2014/main" id="{6E0C4250-B083-42BD-84C8-80BF2C21B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7" name="Freeform 22">
              <a:extLst>
                <a:ext uri="{FF2B5EF4-FFF2-40B4-BE49-F238E27FC236}">
                  <a16:creationId xmlns:a16="http://schemas.microsoft.com/office/drawing/2014/main" id="{560741F1-09DB-41BE-9FA2-8B86AAEB5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19" name="Group 218">
            <a:extLst>
              <a:ext uri="{FF2B5EF4-FFF2-40B4-BE49-F238E27FC236}">
                <a16:creationId xmlns:a16="http://schemas.microsoft.com/office/drawing/2014/main" id="{A61D1718-D318-4F77-BF01-1BCF092517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20" name="Freeform 27">
              <a:extLst>
                <a:ext uri="{FF2B5EF4-FFF2-40B4-BE49-F238E27FC236}">
                  <a16:creationId xmlns:a16="http://schemas.microsoft.com/office/drawing/2014/main" id="{C830BD58-7F18-4196-A441-B680AFBBA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21" name="Freeform 28">
              <a:extLst>
                <a:ext uri="{FF2B5EF4-FFF2-40B4-BE49-F238E27FC236}">
                  <a16:creationId xmlns:a16="http://schemas.microsoft.com/office/drawing/2014/main" id="{F32DD66B-F55C-4E6B-9003-157EF664E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22" name="Freeform 29">
              <a:extLst>
                <a:ext uri="{FF2B5EF4-FFF2-40B4-BE49-F238E27FC236}">
                  <a16:creationId xmlns:a16="http://schemas.microsoft.com/office/drawing/2014/main" id="{D9E15ED7-D992-4244-A00D-E716F944A5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23" name="Freeform 30">
              <a:extLst>
                <a:ext uri="{FF2B5EF4-FFF2-40B4-BE49-F238E27FC236}">
                  <a16:creationId xmlns:a16="http://schemas.microsoft.com/office/drawing/2014/main" id="{3253EA87-0EBA-4979-81D8-2D5AD4DB37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24" name="Freeform 31">
              <a:extLst>
                <a:ext uri="{FF2B5EF4-FFF2-40B4-BE49-F238E27FC236}">
                  <a16:creationId xmlns:a16="http://schemas.microsoft.com/office/drawing/2014/main" id="{4A618276-4EA5-4377-BA60-AC223BC67D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25" name="Freeform 32">
              <a:extLst>
                <a:ext uri="{FF2B5EF4-FFF2-40B4-BE49-F238E27FC236}">
                  <a16:creationId xmlns:a16="http://schemas.microsoft.com/office/drawing/2014/main" id="{CAD2B07F-709A-4D37-B69D-B8D5467177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26" name="Freeform 33">
              <a:extLst>
                <a:ext uri="{FF2B5EF4-FFF2-40B4-BE49-F238E27FC236}">
                  <a16:creationId xmlns:a16="http://schemas.microsoft.com/office/drawing/2014/main" id="{2094E752-A514-455B-81C7-83298133BC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27" name="Freeform 34">
              <a:extLst>
                <a:ext uri="{FF2B5EF4-FFF2-40B4-BE49-F238E27FC236}">
                  <a16:creationId xmlns:a16="http://schemas.microsoft.com/office/drawing/2014/main" id="{ABD0AA33-C594-4653-B397-8B9D991E22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28" name="Freeform 35">
              <a:extLst>
                <a:ext uri="{FF2B5EF4-FFF2-40B4-BE49-F238E27FC236}">
                  <a16:creationId xmlns:a16="http://schemas.microsoft.com/office/drawing/2014/main" id="{753FD61D-09B4-4490-853B-4186130DFE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29" name="Freeform 36">
              <a:extLst>
                <a:ext uri="{FF2B5EF4-FFF2-40B4-BE49-F238E27FC236}">
                  <a16:creationId xmlns:a16="http://schemas.microsoft.com/office/drawing/2014/main" id="{1FDD3CB9-2289-4417-B5EB-420B8AA13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30" name="Freeform 37">
              <a:extLst>
                <a:ext uri="{FF2B5EF4-FFF2-40B4-BE49-F238E27FC236}">
                  <a16:creationId xmlns:a16="http://schemas.microsoft.com/office/drawing/2014/main" id="{A798AD02-A8D5-415F-885C-008316A396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31" name="Freeform 38">
              <a:extLst>
                <a:ext uri="{FF2B5EF4-FFF2-40B4-BE49-F238E27FC236}">
                  <a16:creationId xmlns:a16="http://schemas.microsoft.com/office/drawing/2014/main" id="{1E6B901D-2969-42DA-94A6-6EC2DACB0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33" name="Rectangle 232">
            <a:extLst>
              <a:ext uri="{FF2B5EF4-FFF2-40B4-BE49-F238E27FC236}">
                <a16:creationId xmlns:a16="http://schemas.microsoft.com/office/drawing/2014/main" id="{37B6F41E-E0BC-4672-ABE6-34D62A4B6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35" name="Freeform 6">
            <a:extLst>
              <a:ext uri="{FF2B5EF4-FFF2-40B4-BE49-F238E27FC236}">
                <a16:creationId xmlns:a16="http://schemas.microsoft.com/office/drawing/2014/main" id="{C187E58D-C02A-4ABD-AEC3-2095466945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237" name="Rectangle 236">
            <a:extLst>
              <a:ext uri="{FF2B5EF4-FFF2-40B4-BE49-F238E27FC236}">
                <a16:creationId xmlns:a16="http://schemas.microsoft.com/office/drawing/2014/main" id="{A17D3A83-9A9A-4AA7-A6D6-795537253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9" name="Group 238">
            <a:extLst>
              <a:ext uri="{FF2B5EF4-FFF2-40B4-BE49-F238E27FC236}">
                <a16:creationId xmlns:a16="http://schemas.microsoft.com/office/drawing/2014/main" id="{367B6506-F7CB-4CA9-873B-6BD8B288CB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87364" y="228600"/>
            <a:ext cx="2851523" cy="6638625"/>
            <a:chOff x="2487613" y="285750"/>
            <a:chExt cx="2428875" cy="5654676"/>
          </a:xfrm>
        </p:grpSpPr>
        <p:sp>
          <p:nvSpPr>
            <p:cNvPr id="240" name="Freeform 11">
              <a:extLst>
                <a:ext uri="{FF2B5EF4-FFF2-40B4-BE49-F238E27FC236}">
                  <a16:creationId xmlns:a16="http://schemas.microsoft.com/office/drawing/2014/main" id="{3AEE9CAB-DE0A-43F2-A469-D227CB8960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41" name="Freeform 12">
              <a:extLst>
                <a:ext uri="{FF2B5EF4-FFF2-40B4-BE49-F238E27FC236}">
                  <a16:creationId xmlns:a16="http://schemas.microsoft.com/office/drawing/2014/main" id="{2E19DBE9-5BA3-4CAF-B520-40430195A6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42" name="Freeform 13">
              <a:extLst>
                <a:ext uri="{FF2B5EF4-FFF2-40B4-BE49-F238E27FC236}">
                  <a16:creationId xmlns:a16="http://schemas.microsoft.com/office/drawing/2014/main" id="{7B89DB42-7913-4289-9F5E-D6E22AE885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43" name="Freeform 14">
              <a:extLst>
                <a:ext uri="{FF2B5EF4-FFF2-40B4-BE49-F238E27FC236}">
                  <a16:creationId xmlns:a16="http://schemas.microsoft.com/office/drawing/2014/main" id="{6E6E879F-9508-4251-B997-B46D1BA14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44" name="Freeform 15">
              <a:extLst>
                <a:ext uri="{FF2B5EF4-FFF2-40B4-BE49-F238E27FC236}">
                  <a16:creationId xmlns:a16="http://schemas.microsoft.com/office/drawing/2014/main" id="{A415D272-1AF1-4E86-8A08-5B7DFF4A77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45" name="Freeform 16">
              <a:extLst>
                <a:ext uri="{FF2B5EF4-FFF2-40B4-BE49-F238E27FC236}">
                  <a16:creationId xmlns:a16="http://schemas.microsoft.com/office/drawing/2014/main" id="{E6F9A6F0-3C84-4329-9AAE-583305CD24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46" name="Freeform 17">
              <a:extLst>
                <a:ext uri="{FF2B5EF4-FFF2-40B4-BE49-F238E27FC236}">
                  <a16:creationId xmlns:a16="http://schemas.microsoft.com/office/drawing/2014/main" id="{DFC38CD5-3F6B-4260-8A14-0457CE3B0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47" name="Freeform 18">
              <a:extLst>
                <a:ext uri="{FF2B5EF4-FFF2-40B4-BE49-F238E27FC236}">
                  <a16:creationId xmlns:a16="http://schemas.microsoft.com/office/drawing/2014/main" id="{CC0DD8E2-4DE5-42BF-8C95-157ACA31F3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48" name="Freeform 19">
              <a:extLst>
                <a:ext uri="{FF2B5EF4-FFF2-40B4-BE49-F238E27FC236}">
                  <a16:creationId xmlns:a16="http://schemas.microsoft.com/office/drawing/2014/main" id="{511B3FF1-8322-4338-A1CF-8355F3D69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49" name="Freeform 20">
              <a:extLst>
                <a:ext uri="{FF2B5EF4-FFF2-40B4-BE49-F238E27FC236}">
                  <a16:creationId xmlns:a16="http://schemas.microsoft.com/office/drawing/2014/main" id="{9A518448-EA06-4A1C-AFA5-7A1E534C5A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50" name="Freeform 21">
              <a:extLst>
                <a:ext uri="{FF2B5EF4-FFF2-40B4-BE49-F238E27FC236}">
                  <a16:creationId xmlns:a16="http://schemas.microsoft.com/office/drawing/2014/main" id="{01E447AA-A619-4A1D-BCB3-97BEC81BC3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51" name="Freeform 22">
              <a:extLst>
                <a:ext uri="{FF2B5EF4-FFF2-40B4-BE49-F238E27FC236}">
                  <a16:creationId xmlns:a16="http://schemas.microsoft.com/office/drawing/2014/main" id="{D229D611-8009-4647-BD6C-DA1FDE0688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3" name="Group 252">
            <a:extLst>
              <a:ext uri="{FF2B5EF4-FFF2-40B4-BE49-F238E27FC236}">
                <a16:creationId xmlns:a16="http://schemas.microsoft.com/office/drawing/2014/main" id="{AC2F1784-1750-4122-A1A8-3F78AEA5667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14579" y="-786"/>
            <a:ext cx="2356675" cy="6854040"/>
            <a:chOff x="6627813" y="194833"/>
            <a:chExt cx="1952625" cy="5678918"/>
          </a:xfrm>
        </p:grpSpPr>
        <p:sp>
          <p:nvSpPr>
            <p:cNvPr id="254" name="Freeform 27">
              <a:extLst>
                <a:ext uri="{FF2B5EF4-FFF2-40B4-BE49-F238E27FC236}">
                  <a16:creationId xmlns:a16="http://schemas.microsoft.com/office/drawing/2014/main" id="{89007225-274B-41BC-A7C1-4546F8F092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5" name="Freeform 28">
              <a:extLst>
                <a:ext uri="{FF2B5EF4-FFF2-40B4-BE49-F238E27FC236}">
                  <a16:creationId xmlns:a16="http://schemas.microsoft.com/office/drawing/2014/main" id="{02B8BF4B-CEC1-4955-9317-6EB2D9D385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6" name="Freeform 29">
              <a:extLst>
                <a:ext uri="{FF2B5EF4-FFF2-40B4-BE49-F238E27FC236}">
                  <a16:creationId xmlns:a16="http://schemas.microsoft.com/office/drawing/2014/main" id="{9E04D995-7F0E-4643-A7C2-63A281197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57" name="Freeform 30">
              <a:extLst>
                <a:ext uri="{FF2B5EF4-FFF2-40B4-BE49-F238E27FC236}">
                  <a16:creationId xmlns:a16="http://schemas.microsoft.com/office/drawing/2014/main" id="{B9739867-4853-4BF1-B435-A2191EB4E9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58" name="Freeform 31">
              <a:extLst>
                <a:ext uri="{FF2B5EF4-FFF2-40B4-BE49-F238E27FC236}">
                  <a16:creationId xmlns:a16="http://schemas.microsoft.com/office/drawing/2014/main" id="{D60EFBDE-4704-4CC4-AEF6-317DE1477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59" name="Freeform 32">
              <a:extLst>
                <a:ext uri="{FF2B5EF4-FFF2-40B4-BE49-F238E27FC236}">
                  <a16:creationId xmlns:a16="http://schemas.microsoft.com/office/drawing/2014/main" id="{0820134C-65AF-499D-A191-E1CDFC358A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60" name="Freeform 33">
              <a:extLst>
                <a:ext uri="{FF2B5EF4-FFF2-40B4-BE49-F238E27FC236}">
                  <a16:creationId xmlns:a16="http://schemas.microsoft.com/office/drawing/2014/main" id="{0AFE28A4-B1C3-4054-A01A-CD226D1EB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61" name="Freeform 34">
              <a:extLst>
                <a:ext uri="{FF2B5EF4-FFF2-40B4-BE49-F238E27FC236}">
                  <a16:creationId xmlns:a16="http://schemas.microsoft.com/office/drawing/2014/main" id="{DCD7A196-9C93-4085-A1A2-875CCE3B70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62" name="Freeform 35">
              <a:extLst>
                <a:ext uri="{FF2B5EF4-FFF2-40B4-BE49-F238E27FC236}">
                  <a16:creationId xmlns:a16="http://schemas.microsoft.com/office/drawing/2014/main" id="{D0B3305B-6367-4C36-BB7F-C8E10E676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63" name="Freeform 36">
              <a:extLst>
                <a:ext uri="{FF2B5EF4-FFF2-40B4-BE49-F238E27FC236}">
                  <a16:creationId xmlns:a16="http://schemas.microsoft.com/office/drawing/2014/main" id="{CDD08A7A-2BB6-40FE-87A8-3FAD699440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64" name="Freeform 37">
              <a:extLst>
                <a:ext uri="{FF2B5EF4-FFF2-40B4-BE49-F238E27FC236}">
                  <a16:creationId xmlns:a16="http://schemas.microsoft.com/office/drawing/2014/main" id="{E52201B7-F4CB-4DF0-A3FA-C808714FC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65" name="Freeform 38">
              <a:extLst>
                <a:ext uri="{FF2B5EF4-FFF2-40B4-BE49-F238E27FC236}">
                  <a16:creationId xmlns:a16="http://schemas.microsoft.com/office/drawing/2014/main" id="{F1B37CB1-8E24-438A-B587-7A5556214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5123" name="Text Box 2">
            <a:extLst>
              <a:ext uri="{FF2B5EF4-FFF2-40B4-BE49-F238E27FC236}">
                <a16:creationId xmlns:a16="http://schemas.microsoft.com/office/drawing/2014/main" id="{6470879E-9AB0-4926-ACB5-88F4C7F99613}"/>
              </a:ext>
            </a:extLst>
          </p:cNvPr>
          <p:cNvSpPr txBox="1">
            <a:spLocks noChangeArrowheads="1"/>
          </p:cNvSpPr>
          <p:nvPr/>
        </p:nvSpPr>
        <p:spPr bwMode="auto">
          <a:xfrm>
            <a:off x="8324602" y="935646"/>
            <a:ext cx="3181597" cy="3841735"/>
          </a:xfrm>
          <a:prstGeom prst="rect">
            <a:avLst/>
          </a:prstGeom>
        </p:spPr>
        <p:txBody>
          <a:bodyPr vert="horz" lIns="91440" tIns="45720" rIns="91440" bIns="45720" rtlCol="0" anchor="b">
            <a:norm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MS Gothic" pitchFamily="49"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MS Gothic" pitchFamily="49"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MS Gothic" pitchFamily="49"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MS Gothic" pitchFamily="49"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MS Gothic" pitchFamily="49"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MS Gothic" pitchFamily="49"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MS Gothic" pitchFamily="49"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MS Gothic" pitchFamily="49"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MS Gothic" pitchFamily="49" charset="-128"/>
              </a:defRPr>
            </a:lvl9pPr>
          </a:lstStyle>
          <a:p>
            <a:pPr>
              <a:spcBef>
                <a:spcPct val="0"/>
              </a:spcBef>
              <a:spcAft>
                <a:spcPts val="600"/>
              </a:spcAft>
              <a:buClr>
                <a:srgbClr val="000000"/>
              </a:buClr>
              <a:buSzPct val="100000"/>
              <a:defRPr/>
            </a:pPr>
            <a:r>
              <a:rPr lang="en-US" altLang="es-ES" sz="4400" b="1">
                <a:solidFill>
                  <a:schemeClr val="accent2">
                    <a:lumMod val="75000"/>
                  </a:schemeClr>
                </a:solidFill>
                <a:latin typeface="+mj-lt"/>
                <a:ea typeface="+mj-ea"/>
                <a:cs typeface="+mj-cs"/>
              </a:rPr>
              <a:t>GESTIÓN DE LOS </a:t>
            </a:r>
          </a:p>
          <a:p>
            <a:pPr>
              <a:spcBef>
                <a:spcPct val="0"/>
              </a:spcBef>
              <a:spcAft>
                <a:spcPts val="600"/>
              </a:spcAft>
              <a:buClr>
                <a:srgbClr val="000000"/>
              </a:buClr>
              <a:buSzPct val="100000"/>
              <a:defRPr/>
            </a:pPr>
            <a:r>
              <a:rPr lang="en-US" altLang="es-ES" sz="4400" b="1">
                <a:solidFill>
                  <a:schemeClr val="accent2">
                    <a:lumMod val="75000"/>
                  </a:schemeClr>
                </a:solidFill>
                <a:latin typeface="+mj-lt"/>
                <a:ea typeface="+mj-ea"/>
                <a:cs typeface="+mj-cs"/>
              </a:rPr>
              <a:t>RECURSOS HÍDRICOS</a:t>
            </a:r>
          </a:p>
        </p:txBody>
      </p:sp>
      <p:pic>
        <p:nvPicPr>
          <p:cNvPr id="8197" name="Picture 4">
            <a:extLst>
              <a:ext uri="{FF2B5EF4-FFF2-40B4-BE49-F238E27FC236}">
                <a16:creationId xmlns:a16="http://schemas.microsoft.com/office/drawing/2014/main" id="{61C56A71-68B5-4C34-96C3-05846E1191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11" r="14813" b="-3"/>
          <a:stretch/>
        </p:blipFill>
        <p:spPr bwMode="auto">
          <a:xfrm>
            <a:off x="2" y="10"/>
            <a:ext cx="3048682" cy="3433196"/>
          </a:xfrm>
          <a:prstGeom prst="rect">
            <a:avLst/>
          </a:prstGeo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5">
            <a:extLst>
              <a:ext uri="{FF2B5EF4-FFF2-40B4-BE49-F238E27FC236}">
                <a16:creationId xmlns:a16="http://schemas.microsoft.com/office/drawing/2014/main" id="{9A9C96E1-A5F2-4500-9E7F-79BF92BCEC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739" r="32748" b="3"/>
          <a:stretch/>
        </p:blipFill>
        <p:spPr bwMode="auto">
          <a:xfrm>
            <a:off x="3050202" y="10"/>
            <a:ext cx="3056130" cy="3433196"/>
          </a:xfrm>
          <a:prstGeom prst="rect">
            <a:avLst/>
          </a:prstGeo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67" name="Straight Connector 266">
            <a:extLst>
              <a:ext uri="{FF2B5EF4-FFF2-40B4-BE49-F238E27FC236}">
                <a16:creationId xmlns:a16="http://schemas.microsoft.com/office/drawing/2014/main" id="{54E49984-B075-41DC-A218-F8A4E45187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50202" y="0"/>
            <a:ext cx="0" cy="3401568"/>
          </a:xfrm>
          <a:prstGeom prst="line">
            <a:avLst/>
          </a:prstGeom>
          <a:ln w="50800" cap="sq">
            <a:solidFill>
              <a:schemeClr val="tx2"/>
            </a:solidFill>
            <a:miter lim="800000"/>
          </a:ln>
        </p:spPr>
        <p:style>
          <a:lnRef idx="1">
            <a:schemeClr val="accent1"/>
          </a:lnRef>
          <a:fillRef idx="0">
            <a:schemeClr val="accent1"/>
          </a:fillRef>
          <a:effectRef idx="0">
            <a:schemeClr val="accent1"/>
          </a:effectRef>
          <a:fontRef idx="minor">
            <a:schemeClr val="tx1"/>
          </a:fontRef>
        </p:style>
      </p:cxnSp>
      <p:pic>
        <p:nvPicPr>
          <p:cNvPr id="8199" name="Picture 6">
            <a:extLst>
              <a:ext uri="{FF2B5EF4-FFF2-40B4-BE49-F238E27FC236}">
                <a16:creationId xmlns:a16="http://schemas.microsoft.com/office/drawing/2014/main" id="{A45EA363-A558-41C4-985D-0A0491511F2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07"/>
          <a:stretch/>
        </p:blipFill>
        <p:spPr bwMode="auto">
          <a:xfrm>
            <a:off x="1" y="3443912"/>
            <a:ext cx="6100402" cy="3414088"/>
          </a:xfrm>
          <a:prstGeom prst="rect">
            <a:avLst/>
          </a:prstGeo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69" name="Straight Connector 268">
            <a:extLst>
              <a:ext uri="{FF2B5EF4-FFF2-40B4-BE49-F238E27FC236}">
                <a16:creationId xmlns:a16="http://schemas.microsoft.com/office/drawing/2014/main" id="{FE0132E6-4FF4-42AB-B090-0E055459A1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6234"/>
            <a:ext cx="6225966" cy="0"/>
          </a:xfrm>
          <a:prstGeom prst="line">
            <a:avLst/>
          </a:prstGeom>
          <a:ln w="50800" cap="sq">
            <a:solidFill>
              <a:schemeClr val="tx2"/>
            </a:solidFill>
          </a:ln>
        </p:spPr>
        <p:style>
          <a:lnRef idx="1">
            <a:schemeClr val="accent1"/>
          </a:lnRef>
          <a:fillRef idx="0">
            <a:schemeClr val="accent1"/>
          </a:fillRef>
          <a:effectRef idx="0">
            <a:schemeClr val="accent1"/>
          </a:effectRef>
          <a:fontRef idx="minor">
            <a:schemeClr val="tx1"/>
          </a:fontRef>
        </p:style>
      </p:cxnSp>
      <p:sp>
        <p:nvSpPr>
          <p:cNvPr id="271" name="Rectangle 270">
            <a:extLst>
              <a:ext uri="{FF2B5EF4-FFF2-40B4-BE49-F238E27FC236}">
                <a16:creationId xmlns:a16="http://schemas.microsoft.com/office/drawing/2014/main" id="{A88C92C6-2109-48F4-B293-79083DB97D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7355"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73" name="Freeform 33">
            <a:extLst>
              <a:ext uri="{FF2B5EF4-FFF2-40B4-BE49-F238E27FC236}">
                <a16:creationId xmlns:a16="http://schemas.microsoft.com/office/drawing/2014/main" id="{71269CC4-FF96-4EDE-B1CF-E78AD63D6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087355"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04034-4EED-4087-9D6A-85BE9722CEF5}"/>
              </a:ext>
            </a:extLst>
          </p:cNvPr>
          <p:cNvSpPr>
            <a:spLocks noGrp="1"/>
          </p:cNvSpPr>
          <p:nvPr>
            <p:ph type="title"/>
          </p:nvPr>
        </p:nvSpPr>
        <p:spPr/>
        <p:txBody>
          <a:bodyPr/>
          <a:lstStyle/>
          <a:p>
            <a:r>
              <a:rPr lang="es-ES" dirty="0"/>
              <a:t>Países con mayor estrés hídrico</a:t>
            </a:r>
            <a:endParaRPr lang="en-US" dirty="0"/>
          </a:p>
        </p:txBody>
      </p:sp>
      <p:sp>
        <p:nvSpPr>
          <p:cNvPr id="3" name="Content Placeholder 2">
            <a:extLst>
              <a:ext uri="{FF2B5EF4-FFF2-40B4-BE49-F238E27FC236}">
                <a16:creationId xmlns:a16="http://schemas.microsoft.com/office/drawing/2014/main" id="{7C02057A-612A-4387-AC71-11CC11B6C55E}"/>
              </a:ext>
            </a:extLst>
          </p:cNvPr>
          <p:cNvSpPr>
            <a:spLocks noGrp="1"/>
          </p:cNvSpPr>
          <p:nvPr>
            <p:ph idx="1"/>
          </p:nvPr>
        </p:nvSpPr>
        <p:spPr>
          <a:xfrm>
            <a:off x="2414726" y="1544715"/>
            <a:ext cx="9321554" cy="5051394"/>
          </a:xfrm>
        </p:spPr>
        <p:txBody>
          <a:bodyPr>
            <a:noAutofit/>
          </a:bodyPr>
          <a:lstStyle/>
          <a:p>
            <a:r>
              <a:rPr lang="es-ES" sz="2000" dirty="0"/>
              <a:t>Los países con mayor estrés hídrico con los datos actualizados en 2019:</a:t>
            </a:r>
          </a:p>
          <a:p>
            <a:r>
              <a:rPr lang="es-ES" sz="2000" dirty="0"/>
              <a:t>Qatar, Israel, Líbano , Irán, Jordania, Libia, Kuwait, Arabia Saudí, Eritrea, Emiratos Árabes Unidos,  San Marino, Bahréin, India, Turkmenistán, Omán, </a:t>
            </a:r>
            <a:r>
              <a:rPr lang="es-ES" sz="2000" dirty="0" err="1"/>
              <a:t>Botswana</a:t>
            </a:r>
            <a:endParaRPr lang="es-ES" sz="2000" dirty="0"/>
          </a:p>
          <a:p>
            <a:r>
              <a:rPr lang="es-ES" sz="2000" dirty="0"/>
              <a:t>En Sudamérica, Chile es uno de los países en situación más delicada y que ha pasado de un estrés hídrico medio en 2010 a estar considerado como uno de los lugares con estrés extremadamente alto en 2040, a causa sobre todo de la subida de la temperatura y el comportamiento cambiante de las precipitaciones en esa región.</a:t>
            </a:r>
          </a:p>
          <a:p>
            <a:endParaRPr lang="es-ES" sz="2000" dirty="0"/>
          </a:p>
          <a:p>
            <a:r>
              <a:rPr lang="es-ES" sz="2000" dirty="0"/>
              <a:t>España y Grecia son las naciones que lideran el ranking de países europeas más afectados por el estrés hídrico, así como sus países vecinos del norte de África.</a:t>
            </a:r>
            <a:endParaRPr lang="en-US" sz="2000" dirty="0"/>
          </a:p>
        </p:txBody>
      </p:sp>
    </p:spTree>
    <p:extLst>
      <p:ext uri="{BB962C8B-B14F-4D97-AF65-F5344CB8AC3E}">
        <p14:creationId xmlns:p14="http://schemas.microsoft.com/office/powerpoint/2010/main" val="2361134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C6C6603D-F559-4CD2-92AB-1C1608E370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0"/>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1314" name="Rectangle 2">
            <a:extLst>
              <a:ext uri="{FF2B5EF4-FFF2-40B4-BE49-F238E27FC236}">
                <a16:creationId xmlns:a16="http://schemas.microsoft.com/office/drawing/2014/main" id="{10A96CF0-71EB-44A7-91F3-7598F354981F}"/>
              </a:ext>
            </a:extLst>
          </p:cNvPr>
          <p:cNvSpPr>
            <a:spLocks noGrp="1" noChangeArrowheads="1"/>
          </p:cNvSpPr>
          <p:nvPr>
            <p:ph type="title"/>
          </p:nvPr>
        </p:nvSpPr>
        <p:spPr>
          <a:xfrm>
            <a:off x="6483096" y="624110"/>
            <a:ext cx="5021516" cy="1280890"/>
          </a:xfrm>
        </p:spPr>
        <p:txBody>
          <a:bodyPr>
            <a:normAutofit/>
          </a:bodyPr>
          <a:lstStyle/>
          <a:p>
            <a:pPr>
              <a:defRPr/>
            </a:pPr>
            <a:r>
              <a:rPr lang="es-ES_tradnl">
                <a:solidFill>
                  <a:srgbClr val="445569"/>
                </a:solidFill>
                <a:latin typeface="Arial" panose="020B0604020202020204" pitchFamily="34" charset="0"/>
                <a:cs typeface="Arial" panose="020B0604020202020204" pitchFamily="34" charset="0"/>
              </a:rPr>
              <a:t>La Relevancia del Agua</a:t>
            </a:r>
            <a:endParaRPr lang="es-ES">
              <a:solidFill>
                <a:srgbClr val="445569"/>
              </a:solidFill>
              <a:latin typeface="Arial" panose="020B0604020202020204" pitchFamily="34" charset="0"/>
              <a:cs typeface="Arial" panose="020B0604020202020204" pitchFamily="34" charset="0"/>
            </a:endParaRPr>
          </a:p>
        </p:txBody>
      </p:sp>
      <p:pic>
        <p:nvPicPr>
          <p:cNvPr id="13318" name="Picture 5">
            <a:extLst>
              <a:ext uri="{FF2B5EF4-FFF2-40B4-BE49-F238E27FC236}">
                <a16:creationId xmlns:a16="http://schemas.microsoft.com/office/drawing/2014/main" id="{38E13994-56D2-4F5D-B91D-34B55A3546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146" b="2"/>
          <a:stretch/>
        </p:blipFill>
        <p:spPr bwMode="auto">
          <a:xfrm>
            <a:off x="-2650" y="10"/>
            <a:ext cx="4646985" cy="3428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Rectangle 75">
            <a:extLst>
              <a:ext uri="{FF2B5EF4-FFF2-40B4-BE49-F238E27FC236}">
                <a16:creationId xmlns:a16="http://schemas.microsoft.com/office/drawing/2014/main" id="{027C296A-0617-4D21-AF6B-358A10ABD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rgbClr val="445569"/>
          </a:solidFill>
          <a:ln>
            <a:noFill/>
          </a:ln>
          <a:effectLst/>
        </p:spPr>
        <p:style>
          <a:lnRef idx="1">
            <a:schemeClr val="accent1"/>
          </a:lnRef>
          <a:fillRef idx="3">
            <a:schemeClr val="accent1"/>
          </a:fillRef>
          <a:effectRef idx="2">
            <a:schemeClr val="accent1"/>
          </a:effectRef>
          <a:fontRef idx="minor">
            <a:schemeClr val="lt1"/>
          </a:fontRef>
        </p:style>
      </p:sp>
      <p:sp>
        <p:nvSpPr>
          <p:cNvPr id="78" name="Freeform 11">
            <a:extLst>
              <a:ext uri="{FF2B5EF4-FFF2-40B4-BE49-F238E27FC236}">
                <a16:creationId xmlns:a16="http://schemas.microsoft.com/office/drawing/2014/main" id="{4D8B6B03-4DCB-4178-B843-7DCD12039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13317" name="Picture 4">
            <a:extLst>
              <a:ext uri="{FF2B5EF4-FFF2-40B4-BE49-F238E27FC236}">
                <a16:creationId xmlns:a16="http://schemas.microsoft.com/office/drawing/2014/main" id="{5730CB85-E964-4CDD-97F4-4C9D91A6D6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18" r="4651"/>
          <a:stretch/>
        </p:blipFill>
        <p:spPr bwMode="auto">
          <a:xfrm>
            <a:off x="-1552" y="3429000"/>
            <a:ext cx="4646985" cy="3429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0" name="Straight Connector 79">
            <a:extLst>
              <a:ext uri="{FF2B5EF4-FFF2-40B4-BE49-F238E27FC236}">
                <a16:creationId xmlns:a16="http://schemas.microsoft.com/office/drawing/2014/main" id="{9BDA9979-0841-4105-9C70-00F46A1C42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a:endCxn id="33" idx="1"/>
          </p:cNvCxnSpPr>
          <p:nvPr>
            <p:extLst>
              <p:ext uri="{386F3935-93C4-4BCD-93E2-E3B085C9AB24}">
                <p16:designElem xmlns:p16="http://schemas.microsoft.com/office/powerpoint/2015/main" val="1"/>
              </p:ext>
            </p:extLst>
          </p:nvPr>
        </p:nvCxnSpPr>
        <p:spPr>
          <a:xfrm>
            <a:off x="-16934" y="3429000"/>
            <a:ext cx="4662638" cy="0"/>
          </a:xfrm>
          <a:prstGeom prst="line">
            <a:avLst/>
          </a:prstGeom>
          <a:ln w="50800">
            <a:solidFill>
              <a:srgbClr val="445569"/>
            </a:solidFill>
          </a:ln>
        </p:spPr>
        <p:style>
          <a:lnRef idx="1">
            <a:schemeClr val="accent1"/>
          </a:lnRef>
          <a:fillRef idx="0">
            <a:schemeClr val="accent1"/>
          </a:fillRef>
          <a:effectRef idx="0">
            <a:schemeClr val="accent1"/>
          </a:effectRef>
          <a:fontRef idx="minor">
            <a:schemeClr val="tx1"/>
          </a:fontRef>
        </p:style>
      </p:cxnSp>
      <p:sp>
        <p:nvSpPr>
          <p:cNvPr id="13316" name="Rectangle 3">
            <a:extLst>
              <a:ext uri="{FF2B5EF4-FFF2-40B4-BE49-F238E27FC236}">
                <a16:creationId xmlns:a16="http://schemas.microsoft.com/office/drawing/2014/main" id="{6AF1D1FF-E158-433E-994F-AFD92157828C}"/>
              </a:ext>
            </a:extLst>
          </p:cNvPr>
          <p:cNvSpPr>
            <a:spLocks noGrp="1"/>
          </p:cNvSpPr>
          <p:nvPr>
            <p:ph idx="1"/>
          </p:nvPr>
        </p:nvSpPr>
        <p:spPr>
          <a:xfrm>
            <a:off x="6027578" y="1595535"/>
            <a:ext cx="5477034" cy="4390332"/>
          </a:xfrm>
        </p:spPr>
        <p:txBody>
          <a:bodyPr>
            <a:noAutofit/>
          </a:bodyPr>
          <a:lstStyle/>
          <a:p>
            <a:pPr eaLnBrk="1" hangingPunct="1">
              <a:lnSpc>
                <a:spcPct val="90000"/>
              </a:lnSpc>
              <a:buClr>
                <a:srgbClr val="6180A5"/>
              </a:buClr>
            </a:pPr>
            <a:r>
              <a:rPr lang="es-ES" altLang="es-ES" sz="2000" dirty="0">
                <a:latin typeface="Arial" panose="020B0604020202020204" pitchFamily="34" charset="0"/>
                <a:cs typeface="Arial" panose="020B0604020202020204" pitchFamily="34" charset="0"/>
              </a:rPr>
              <a:t>Los desastres naturales asociados a eventos hidro-meteorológicos extremos, que causan numerosas victimas fatales y perdidas económicas cada vez mayores, son más recurrentes y desnudan la vulnerabilidad de los más pobres ante el riesgo hidrológico. </a:t>
            </a:r>
          </a:p>
          <a:p>
            <a:pPr eaLnBrk="1" hangingPunct="1">
              <a:lnSpc>
                <a:spcPct val="90000"/>
              </a:lnSpc>
              <a:buClr>
                <a:srgbClr val="6180A5"/>
              </a:buClr>
            </a:pPr>
            <a:endParaRPr lang="es-ES" altLang="es-ES" sz="2000" dirty="0">
              <a:latin typeface="Arial" panose="020B0604020202020204" pitchFamily="34" charset="0"/>
              <a:cs typeface="Arial" panose="020B0604020202020204" pitchFamily="34" charset="0"/>
            </a:endParaRPr>
          </a:p>
          <a:p>
            <a:pPr eaLnBrk="1" hangingPunct="1">
              <a:lnSpc>
                <a:spcPct val="90000"/>
              </a:lnSpc>
              <a:buClr>
                <a:srgbClr val="6180A5"/>
              </a:buClr>
            </a:pPr>
            <a:r>
              <a:rPr lang="es-ES" altLang="es-ES" sz="2000" dirty="0">
                <a:latin typeface="Arial" panose="020B0604020202020204" pitchFamily="34" charset="0"/>
                <a:cs typeface="Arial" panose="020B0604020202020204" pitchFamily="34" charset="0"/>
              </a:rPr>
              <a:t>Gran asombro causa también el conocer que cada año </a:t>
            </a:r>
            <a:r>
              <a:rPr lang="es-DO" altLang="es-ES" sz="2000" dirty="0">
                <a:latin typeface="Arial" panose="020B0604020202020204" pitchFamily="34" charset="0"/>
                <a:cs typeface="Arial" panose="020B0604020202020204" pitchFamily="34" charset="0"/>
              </a:rPr>
              <a:t>más de 5 millones de personas que mueren por enfermedades de origen hídrico o de transmisión por vía del agua, cantidad que es más de 10 veces el número de personas que mueren en las guerras alrededor del mundo</a:t>
            </a:r>
            <a:r>
              <a:rPr lang="es-ES" altLang="es-ES" sz="2000" dirty="0">
                <a:latin typeface="Arial" panose="020B0604020202020204" pitchFamily="34" charset="0"/>
                <a:cs typeface="Arial" panose="020B0604020202020204" pitchFamily="34" charset="0"/>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B0070EC0-DDE4-4F7D-83DA-A42769713556}"/>
              </a:ext>
            </a:extLst>
          </p:cNvPr>
          <p:cNvSpPr>
            <a:spLocks noGrp="1"/>
          </p:cNvSpPr>
          <p:nvPr>
            <p:ph type="title"/>
          </p:nvPr>
        </p:nvSpPr>
        <p:spPr>
          <a:xfrm>
            <a:off x="2592926" y="624110"/>
            <a:ext cx="4790008" cy="1280890"/>
          </a:xfrm>
        </p:spPr>
        <p:txBody>
          <a:bodyPr>
            <a:normAutofit/>
          </a:bodyPr>
          <a:lstStyle/>
          <a:p>
            <a:pPr>
              <a:defRPr/>
            </a:pPr>
            <a:r>
              <a:rPr lang="es-AR">
                <a:latin typeface="Arial" panose="020B0604020202020204" pitchFamily="34" charset="0"/>
                <a:cs typeface="Arial" panose="020B0604020202020204" pitchFamily="34" charset="0"/>
              </a:rPr>
              <a:t>Derecho Humano Esencial</a:t>
            </a:r>
          </a:p>
        </p:txBody>
      </p:sp>
      <p:sp>
        <p:nvSpPr>
          <p:cNvPr id="14340" name="2 Marcador de contenido">
            <a:extLst>
              <a:ext uri="{FF2B5EF4-FFF2-40B4-BE49-F238E27FC236}">
                <a16:creationId xmlns:a16="http://schemas.microsoft.com/office/drawing/2014/main" id="{1A4855A9-63A5-4DBF-BA6B-FD1479DB055E}"/>
              </a:ext>
            </a:extLst>
          </p:cNvPr>
          <p:cNvSpPr>
            <a:spLocks noGrp="1"/>
          </p:cNvSpPr>
          <p:nvPr>
            <p:ph idx="1"/>
          </p:nvPr>
        </p:nvSpPr>
        <p:spPr>
          <a:xfrm>
            <a:off x="2589213" y="2040467"/>
            <a:ext cx="4802188" cy="3870755"/>
          </a:xfrm>
        </p:spPr>
        <p:txBody>
          <a:bodyPr>
            <a:normAutofit/>
          </a:bodyPr>
          <a:lstStyle/>
          <a:p>
            <a:pPr eaLnBrk="1" hangingPunct="1"/>
            <a:r>
              <a:rPr lang="es-AR" altLang="es-ES" sz="2000" dirty="0">
                <a:latin typeface="Arial" panose="020B0604020202020204" pitchFamily="34" charset="0"/>
                <a:cs typeface="Arial" panose="020B0604020202020204" pitchFamily="34" charset="0"/>
              </a:rPr>
              <a:t>El 28 de julio de 2010, la Asamblea General de las Naciones Unidas declaró: </a:t>
            </a:r>
          </a:p>
          <a:p>
            <a:pPr eaLnBrk="1" hangingPunct="1"/>
            <a:r>
              <a:rPr lang="es-AR" altLang="es-ES" sz="2000" dirty="0">
                <a:latin typeface="Arial" panose="020B0604020202020204" pitchFamily="34" charset="0"/>
                <a:cs typeface="Arial" panose="020B0604020202020204" pitchFamily="34" charset="0"/>
              </a:rPr>
              <a:t>“El derecho al agua potable y al saneamiento, como un derecho humano esencial para el pleno disfrute de la vida y de todos los derechos humanos”. </a:t>
            </a:r>
          </a:p>
        </p:txBody>
      </p:sp>
      <p:pic>
        <p:nvPicPr>
          <p:cNvPr id="14342" name="Picture 4">
            <a:extLst>
              <a:ext uri="{FF2B5EF4-FFF2-40B4-BE49-F238E27FC236}">
                <a16:creationId xmlns:a16="http://schemas.microsoft.com/office/drawing/2014/main" id="{A54F1BBD-7234-46E6-B143-CD53EEA41F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818" r="1" b="13605"/>
          <a:stretch/>
        </p:blipFill>
        <p:spPr bwMode="auto">
          <a:xfrm>
            <a:off x="7736146" y="624111"/>
            <a:ext cx="3768466" cy="26273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3">
            <a:extLst>
              <a:ext uri="{FF2B5EF4-FFF2-40B4-BE49-F238E27FC236}">
                <a16:creationId xmlns:a16="http://schemas.microsoft.com/office/drawing/2014/main" id="{D6902A7C-7A58-4CCF-AB8A-77394E7F63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22"/>
          <a:stretch/>
        </p:blipFill>
        <p:spPr bwMode="auto">
          <a:xfrm>
            <a:off x="7736146" y="3416024"/>
            <a:ext cx="3768466" cy="26273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1CE9BE3E-6D4F-4B44-A6E4-D210DE732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365" name="Picture 4" descr="DSC07291">
            <a:extLst>
              <a:ext uri="{FF2B5EF4-FFF2-40B4-BE49-F238E27FC236}">
                <a16:creationId xmlns:a16="http://schemas.microsoft.com/office/drawing/2014/main" id="{33DAD92E-5512-4F1B-92FF-21550A2103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2928"/>
          <a:stretch/>
        </p:blipFill>
        <p:spPr bwMode="auto">
          <a:xfrm>
            <a:off x="8229598" y="-5534"/>
            <a:ext cx="3962402" cy="34317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5" descr="DSC07307">
            <a:extLst>
              <a:ext uri="{FF2B5EF4-FFF2-40B4-BE49-F238E27FC236}">
                <a16:creationId xmlns:a16="http://schemas.microsoft.com/office/drawing/2014/main" id="{D4F3C6C4-94B7-4FCE-84FA-5E9BA03729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78" r="16850"/>
          <a:stretch/>
        </p:blipFill>
        <p:spPr bwMode="auto">
          <a:xfrm>
            <a:off x="8229598" y="3426232"/>
            <a:ext cx="3962402" cy="34317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1" name="Straight Connector 140">
            <a:extLst>
              <a:ext uri="{FF2B5EF4-FFF2-40B4-BE49-F238E27FC236}">
                <a16:creationId xmlns:a16="http://schemas.microsoft.com/office/drawing/2014/main" id="{2301D0BD-08E2-44C5-9BB7-FCB2B8838E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a:stCxn id="37" idx="3"/>
          </p:cNvCxnSpPr>
          <p:nvPr>
            <p:extLst>
              <p:ext uri="{386F3935-93C4-4BCD-93E2-E3B085C9AB24}">
                <p16:designElem xmlns:p16="http://schemas.microsoft.com/office/powerpoint/2015/main" val="1"/>
              </p:ext>
            </p:extLst>
          </p:nvPr>
        </p:nvCxnSpPr>
        <p:spPr>
          <a:xfrm flipV="1">
            <a:off x="8229599" y="3426234"/>
            <a:ext cx="3962401" cy="2766"/>
          </a:xfrm>
          <a:prstGeom prst="line">
            <a:avLst/>
          </a:prstGeom>
          <a:ln w="50800">
            <a:solidFill>
              <a:srgbClr val="4B4E61"/>
            </a:solidFill>
          </a:ln>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9AD40D94-E6F3-44F5-B42E-108A15C9B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rgbClr val="4B4E61">
              <a:alpha val="90000"/>
            </a:srgbClr>
          </a:solidFill>
          <a:ln>
            <a:noFill/>
          </a:ln>
          <a:effectLst/>
        </p:spPr>
        <p:style>
          <a:lnRef idx="1">
            <a:schemeClr val="accent1"/>
          </a:lnRef>
          <a:fillRef idx="3">
            <a:schemeClr val="accent1"/>
          </a:fillRef>
          <a:effectRef idx="2">
            <a:schemeClr val="accent1"/>
          </a:effectRef>
          <a:fontRef idx="minor">
            <a:schemeClr val="lt1"/>
          </a:fontRef>
        </p:style>
      </p:sp>
      <p:sp>
        <p:nvSpPr>
          <p:cNvPr id="145" name="Freeform 5">
            <a:extLst>
              <a:ext uri="{FF2B5EF4-FFF2-40B4-BE49-F238E27FC236}">
                <a16:creationId xmlns:a16="http://schemas.microsoft.com/office/drawing/2014/main" id="{BE62E55F-3ED8-4BF4-8D00-7D771C5F2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4338" name="Rectangle 2">
            <a:extLst>
              <a:ext uri="{FF2B5EF4-FFF2-40B4-BE49-F238E27FC236}">
                <a16:creationId xmlns:a16="http://schemas.microsoft.com/office/drawing/2014/main" id="{709CEEED-7CE9-481C-8E33-9E39D4E3751C}"/>
              </a:ext>
            </a:extLst>
          </p:cNvPr>
          <p:cNvSpPr>
            <a:spLocks noGrp="1" noChangeArrowheads="1"/>
          </p:cNvSpPr>
          <p:nvPr>
            <p:ph type="title"/>
          </p:nvPr>
        </p:nvSpPr>
        <p:spPr>
          <a:xfrm>
            <a:off x="541867" y="787400"/>
            <a:ext cx="7145866" cy="778933"/>
          </a:xfrm>
        </p:spPr>
        <p:txBody>
          <a:bodyPr anchor="ctr">
            <a:normAutofit/>
          </a:bodyPr>
          <a:lstStyle/>
          <a:p>
            <a:pPr defTabSz="475455">
              <a:lnSpc>
                <a:spcPct val="90000"/>
              </a:lnSpc>
              <a:buClr>
                <a:srgbClr val="000000"/>
              </a:buClr>
              <a:buSzPct val="100000"/>
              <a:defRPr/>
            </a:pPr>
            <a:r>
              <a:rPr lang="es-ES" sz="2500">
                <a:solidFill>
                  <a:srgbClr val="FEFFFF"/>
                </a:solidFill>
                <a:latin typeface="Arial" panose="020B0604020202020204" pitchFamily="34" charset="0"/>
                <a:cs typeface="Arial" panose="020B0604020202020204" pitchFamily="34" charset="0"/>
              </a:rPr>
              <a:t>Tensiones para la gestión de un recurso escaso</a:t>
            </a:r>
          </a:p>
        </p:txBody>
      </p:sp>
      <p:sp>
        <p:nvSpPr>
          <p:cNvPr id="15364" name="Rectangle 3">
            <a:extLst>
              <a:ext uri="{FF2B5EF4-FFF2-40B4-BE49-F238E27FC236}">
                <a16:creationId xmlns:a16="http://schemas.microsoft.com/office/drawing/2014/main" id="{62C1D337-248C-4BAA-89AF-7A0D0B884247}"/>
              </a:ext>
            </a:extLst>
          </p:cNvPr>
          <p:cNvSpPr>
            <a:spLocks noGrp="1"/>
          </p:cNvSpPr>
          <p:nvPr>
            <p:ph idx="1"/>
          </p:nvPr>
        </p:nvSpPr>
        <p:spPr>
          <a:xfrm>
            <a:off x="541866" y="2032000"/>
            <a:ext cx="7145867" cy="4368800"/>
          </a:xfrm>
        </p:spPr>
        <p:txBody>
          <a:bodyPr>
            <a:normAutofit/>
          </a:bodyPr>
          <a:lstStyle/>
          <a:p>
            <a:pPr eaLnBrk="1" hangingPunct="1">
              <a:buClr>
                <a:srgbClr val="77A5ED"/>
              </a:buClr>
            </a:pPr>
            <a:r>
              <a:rPr lang="es-AR" altLang="es-ES" sz="1900" dirty="0">
                <a:solidFill>
                  <a:srgbClr val="FEFFFF"/>
                </a:solidFill>
                <a:latin typeface="Arial" panose="020B0604020202020204" pitchFamily="34" charset="0"/>
                <a:cs typeface="Arial" panose="020B0604020202020204" pitchFamily="34" charset="0"/>
              </a:rPr>
              <a:t>Los desafíos relacionados con los recursos hídricos para alcanzar una seguridad en temas del agua están tomando una dimensión global entre los gobiernos debido a la creciente escasez de agua y a la incertidumbre en cuanto a los efectos asociados a las personas, la energía, los alimentos y los ecosistemas. </a:t>
            </a:r>
          </a:p>
          <a:p>
            <a:pPr eaLnBrk="1" hangingPunct="1">
              <a:buClr>
                <a:srgbClr val="77A5ED"/>
              </a:buClr>
            </a:pPr>
            <a:r>
              <a:rPr lang="es-AR" altLang="es-ES" sz="1900" dirty="0">
                <a:solidFill>
                  <a:srgbClr val="FEFFFF"/>
                </a:solidFill>
                <a:latin typeface="Arial" panose="020B0604020202020204" pitchFamily="34" charset="0"/>
                <a:cs typeface="Arial" panose="020B0604020202020204" pitchFamily="34" charset="0"/>
              </a:rPr>
              <a:t>Cuando la cantidad y la calidad son inadecuadas, el agua puede constituirse en un factor limitante para aliviar la pobreza y para impulsar la recuperación económica, lo cual tiene como resultado deterioro de la salud y baja productividad, inseguridad alimentaria y restricciones en el desarrollo económico. </a:t>
            </a:r>
            <a:endParaRPr lang="es-ES" altLang="es-ES" sz="1900" dirty="0">
              <a:solidFill>
                <a:srgbClr val="FEFFFF"/>
              </a:solidFill>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6392" name="Rectangle 138">
            <a:extLst>
              <a:ext uri="{FF2B5EF4-FFF2-40B4-BE49-F238E27FC236}">
                <a16:creationId xmlns:a16="http://schemas.microsoft.com/office/drawing/2014/main" id="{1CE9BE3E-6D4F-4B44-A6E4-D210DE732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6389" name="Picture 5">
            <a:extLst>
              <a:ext uri="{FF2B5EF4-FFF2-40B4-BE49-F238E27FC236}">
                <a16:creationId xmlns:a16="http://schemas.microsoft.com/office/drawing/2014/main" id="{8F057CCB-BFEB-441B-8AB6-56CA37753B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01" r="16544" b="-3"/>
          <a:stretch/>
        </p:blipFill>
        <p:spPr bwMode="auto">
          <a:xfrm>
            <a:off x="8229598" y="-5534"/>
            <a:ext cx="3962402" cy="343176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6">
            <a:extLst>
              <a:ext uri="{FF2B5EF4-FFF2-40B4-BE49-F238E27FC236}">
                <a16:creationId xmlns:a16="http://schemas.microsoft.com/office/drawing/2014/main" id="{04AAAFEF-3E0B-461C-ADB6-92223162B5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7963" b="3"/>
          <a:stretch/>
        </p:blipFill>
        <p:spPr bwMode="auto">
          <a:xfrm>
            <a:off x="8229598" y="3426232"/>
            <a:ext cx="3962402" cy="343176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393" name="Straight Connector 140">
            <a:extLst>
              <a:ext uri="{FF2B5EF4-FFF2-40B4-BE49-F238E27FC236}">
                <a16:creationId xmlns:a16="http://schemas.microsoft.com/office/drawing/2014/main" id="{2301D0BD-08E2-44C5-9BB7-FCB2B8838E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a:stCxn id="37" idx="3"/>
          </p:cNvCxnSpPr>
          <p:nvPr>
            <p:extLst>
              <p:ext uri="{386F3935-93C4-4BCD-93E2-E3B085C9AB24}">
                <p16:designElem xmlns:p16="http://schemas.microsoft.com/office/powerpoint/2015/main" val="1"/>
              </p:ext>
            </p:extLst>
          </p:nvPr>
        </p:nvCxnSpPr>
        <p:spPr>
          <a:xfrm flipV="1">
            <a:off x="8229599" y="3426234"/>
            <a:ext cx="3962401" cy="2766"/>
          </a:xfrm>
          <a:prstGeom prst="line">
            <a:avLst/>
          </a:prstGeom>
          <a:ln w="50800">
            <a:solidFill>
              <a:srgbClr val="625134"/>
            </a:solidFill>
          </a:ln>
        </p:spPr>
        <p:style>
          <a:lnRef idx="1">
            <a:schemeClr val="accent1"/>
          </a:lnRef>
          <a:fillRef idx="0">
            <a:schemeClr val="accent1"/>
          </a:fillRef>
          <a:effectRef idx="0">
            <a:schemeClr val="accent1"/>
          </a:effectRef>
          <a:fontRef idx="minor">
            <a:schemeClr val="tx1"/>
          </a:fontRef>
        </p:style>
      </p:cxnSp>
      <p:sp>
        <p:nvSpPr>
          <p:cNvPr id="16394" name="Rectangle 142">
            <a:extLst>
              <a:ext uri="{FF2B5EF4-FFF2-40B4-BE49-F238E27FC236}">
                <a16:creationId xmlns:a16="http://schemas.microsoft.com/office/drawing/2014/main" id="{9AD40D94-E6F3-44F5-B42E-108A15C9B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rgbClr val="625134">
              <a:alpha val="90000"/>
            </a:srgbClr>
          </a:solidFill>
          <a:ln>
            <a:noFill/>
          </a:ln>
          <a:effectLst/>
        </p:spPr>
        <p:style>
          <a:lnRef idx="1">
            <a:schemeClr val="accent1"/>
          </a:lnRef>
          <a:fillRef idx="3">
            <a:schemeClr val="accent1"/>
          </a:fillRef>
          <a:effectRef idx="2">
            <a:schemeClr val="accent1"/>
          </a:effectRef>
          <a:fontRef idx="minor">
            <a:schemeClr val="lt1"/>
          </a:fontRef>
        </p:style>
      </p:sp>
      <p:sp>
        <p:nvSpPr>
          <p:cNvPr id="16395" name="Freeform 5">
            <a:extLst>
              <a:ext uri="{FF2B5EF4-FFF2-40B4-BE49-F238E27FC236}">
                <a16:creationId xmlns:a16="http://schemas.microsoft.com/office/drawing/2014/main" id="{BE62E55F-3ED8-4BF4-8D00-7D771C5F2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4338" name="Rectangle 2">
            <a:extLst>
              <a:ext uri="{FF2B5EF4-FFF2-40B4-BE49-F238E27FC236}">
                <a16:creationId xmlns:a16="http://schemas.microsoft.com/office/drawing/2014/main" id="{638343DD-7454-4582-A655-875EB2E7381D}"/>
              </a:ext>
            </a:extLst>
          </p:cNvPr>
          <p:cNvSpPr>
            <a:spLocks noGrp="1" noChangeArrowheads="1"/>
          </p:cNvSpPr>
          <p:nvPr>
            <p:ph type="title"/>
          </p:nvPr>
        </p:nvSpPr>
        <p:spPr>
          <a:xfrm>
            <a:off x="541867" y="787400"/>
            <a:ext cx="7145866" cy="778933"/>
          </a:xfrm>
        </p:spPr>
        <p:txBody>
          <a:bodyPr anchor="ctr">
            <a:normAutofit/>
          </a:bodyPr>
          <a:lstStyle/>
          <a:p>
            <a:pPr>
              <a:lnSpc>
                <a:spcPct val="90000"/>
              </a:lnSpc>
              <a:defRPr/>
            </a:pPr>
            <a:r>
              <a:rPr lang="es-ES" sz="2500">
                <a:solidFill>
                  <a:srgbClr val="FEFFFF"/>
                </a:solidFill>
                <a:latin typeface="Arial" panose="020B0604020202020204" pitchFamily="34" charset="0"/>
                <a:cs typeface="Arial" panose="020B0604020202020204" pitchFamily="34" charset="0"/>
              </a:rPr>
              <a:t>Tensiones para la gestión de un recurso escaso</a:t>
            </a:r>
          </a:p>
        </p:txBody>
      </p:sp>
      <p:sp>
        <p:nvSpPr>
          <p:cNvPr id="16388" name="Rectangle 3">
            <a:extLst>
              <a:ext uri="{FF2B5EF4-FFF2-40B4-BE49-F238E27FC236}">
                <a16:creationId xmlns:a16="http://schemas.microsoft.com/office/drawing/2014/main" id="{1CA06620-ADD4-4BE0-9615-0A724DCE31B7}"/>
              </a:ext>
            </a:extLst>
          </p:cNvPr>
          <p:cNvSpPr>
            <a:spLocks noGrp="1"/>
          </p:cNvSpPr>
          <p:nvPr>
            <p:ph idx="1"/>
          </p:nvPr>
        </p:nvSpPr>
        <p:spPr>
          <a:xfrm>
            <a:off x="541866" y="2031999"/>
            <a:ext cx="7421034" cy="4166973"/>
          </a:xfrm>
        </p:spPr>
        <p:txBody>
          <a:bodyPr>
            <a:noAutofit/>
          </a:bodyPr>
          <a:lstStyle/>
          <a:p>
            <a:pPr eaLnBrk="1" hangingPunct="1">
              <a:buClr>
                <a:srgbClr val="966D25"/>
              </a:buClr>
            </a:pPr>
            <a:r>
              <a:rPr lang="es-ES" altLang="es-ES" sz="1900" dirty="0">
                <a:solidFill>
                  <a:srgbClr val="FEFFFF"/>
                </a:solidFill>
                <a:latin typeface="Arial" panose="020B0604020202020204" pitchFamily="34" charset="0"/>
                <a:cs typeface="Arial" panose="020B0604020202020204" pitchFamily="34" charset="0"/>
              </a:rPr>
              <a:t>Alta demanda de un recurso escaso de parte de una diversidad de usuarios con intereses divergentes, agricultura v/s minería</a:t>
            </a:r>
          </a:p>
          <a:p>
            <a:pPr eaLnBrk="1" hangingPunct="1">
              <a:buClr>
                <a:srgbClr val="966D25"/>
              </a:buClr>
            </a:pPr>
            <a:r>
              <a:rPr lang="es-ES" altLang="es-ES" sz="1900" dirty="0">
                <a:solidFill>
                  <a:srgbClr val="FEFFFF"/>
                </a:solidFill>
                <a:latin typeface="Arial" panose="020B0604020202020204" pitchFamily="34" charset="0"/>
                <a:cs typeface="Arial" panose="020B0604020202020204" pitchFamily="34" charset="0"/>
              </a:rPr>
              <a:t>Estrategias organizativas e institucionales deficientes para dar una respuesta adecuada que asegure una distribución equitativa de los recursos hídricos</a:t>
            </a:r>
          </a:p>
          <a:p>
            <a:pPr eaLnBrk="1" hangingPunct="1">
              <a:buClr>
                <a:srgbClr val="966D25"/>
              </a:buClr>
            </a:pPr>
            <a:r>
              <a:rPr lang="es-ES" altLang="es-ES" sz="1900" dirty="0">
                <a:solidFill>
                  <a:srgbClr val="FEFFFF"/>
                </a:solidFill>
                <a:latin typeface="Arial" panose="020B0604020202020204" pitchFamily="34" charset="0"/>
                <a:cs typeface="Arial" panose="020B0604020202020204" pitchFamily="34" charset="0"/>
              </a:rPr>
              <a:t>Carencia de mecanismos de planificación territorial sobre la base de recursos hidrológicos reales que permitan proyectar el desarrollo en función de los recursos disponibles – expansión de la superficie plantada, nuevas prospecciones mineras</a:t>
            </a:r>
          </a:p>
          <a:p>
            <a:pPr eaLnBrk="1" hangingPunct="1">
              <a:buClr>
                <a:srgbClr val="966D25"/>
              </a:buClr>
            </a:pPr>
            <a:r>
              <a:rPr lang="es-ES" altLang="es-ES" sz="1900" dirty="0">
                <a:solidFill>
                  <a:srgbClr val="FEFFFF"/>
                </a:solidFill>
                <a:latin typeface="Arial" panose="020B0604020202020204" pitchFamily="34" charset="0"/>
                <a:cs typeface="Arial" panose="020B0604020202020204" pitchFamily="34" charset="0"/>
              </a:rPr>
              <a:t>Contaminación, fragilidad de los ecosistemas, pérdida de la biodiversidad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2" descr="Mapa físico y económico de la escasez de agua.">
            <a:extLst>
              <a:ext uri="{FF2B5EF4-FFF2-40B4-BE49-F238E27FC236}">
                <a16:creationId xmlns:a16="http://schemas.microsoft.com/office/drawing/2014/main" id="{F09F7B14-D875-425B-A5B5-50A6AB2F7A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1127" y="1124381"/>
            <a:ext cx="9695620" cy="4353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a:extLst>
              <a:ext uri="{FF2B5EF4-FFF2-40B4-BE49-F238E27FC236}">
                <a16:creationId xmlns:a16="http://schemas.microsoft.com/office/drawing/2014/main" id="{AD72B392-A3C8-4E9C-A004-F449CDADD6BE}"/>
              </a:ext>
            </a:extLst>
          </p:cNvPr>
          <p:cNvSpPr txBox="1">
            <a:spLocks noChangeArrowheads="1"/>
          </p:cNvSpPr>
          <p:nvPr/>
        </p:nvSpPr>
        <p:spPr bwMode="auto">
          <a:xfrm>
            <a:off x="1417878" y="364574"/>
            <a:ext cx="9154640" cy="649345"/>
          </a:xfrm>
          <a:prstGeom prst="rect">
            <a:avLst/>
          </a:prstGeom>
          <a:noFill/>
          <a:ln w="9525">
            <a:noFill/>
            <a:miter lim="800000"/>
            <a:headEnd/>
            <a:tailEnd/>
          </a:ln>
        </p:spPr>
        <p:txBody>
          <a:bodyPr>
            <a:spAutoFit/>
          </a:bodyPr>
          <a:lstStyle/>
          <a:p>
            <a:pPr algn="ctr">
              <a:lnSpc>
                <a:spcPct val="95000"/>
              </a:lnSpc>
              <a:buClr>
                <a:srgbClr val="000000"/>
              </a:buClr>
              <a:buSzPct val="100000"/>
              <a:defRPr/>
            </a:pPr>
            <a:r>
              <a:rPr lang="es-ES" sz="3810" spc="-106" dirty="0">
                <a:latin typeface="Arial" panose="020B0604020202020204" pitchFamily="34" charset="0"/>
                <a:ea typeface="+mj-ea"/>
                <a:cs typeface="Arial" panose="020B0604020202020204" pitchFamily="34" charset="0"/>
              </a:rPr>
              <a:t>La Falta de Agua</a:t>
            </a:r>
            <a:endParaRPr lang="es-ES_tradnl" sz="3810" spc="-106" dirty="0">
              <a:latin typeface="Arial" panose="020B0604020202020204" pitchFamily="34" charset="0"/>
              <a:ea typeface="+mj-ea"/>
              <a:cs typeface="Arial" panose="020B0604020202020204" pitchFamily="34" charset="0"/>
            </a:endParaRPr>
          </a:p>
        </p:txBody>
      </p:sp>
      <p:sp>
        <p:nvSpPr>
          <p:cNvPr id="17413" name="3 Rectángulo">
            <a:extLst>
              <a:ext uri="{FF2B5EF4-FFF2-40B4-BE49-F238E27FC236}">
                <a16:creationId xmlns:a16="http://schemas.microsoft.com/office/drawing/2014/main" id="{5FB45107-EC7D-46FC-9B74-6277B5CB6FAB}"/>
              </a:ext>
            </a:extLst>
          </p:cNvPr>
          <p:cNvSpPr>
            <a:spLocks noChangeArrowheads="1"/>
          </p:cNvSpPr>
          <p:nvPr/>
        </p:nvSpPr>
        <p:spPr bwMode="auto">
          <a:xfrm>
            <a:off x="2239817" y="5641727"/>
            <a:ext cx="9112639" cy="97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AR" altLang="es-ES" sz="1905" i="1" dirty="0">
                <a:latin typeface="Arial" panose="020B0604020202020204" pitchFamily="34" charset="0"/>
                <a:cs typeface="Arial" panose="020B0604020202020204" pitchFamily="34" charset="0"/>
              </a:rPr>
              <a:t>Fuente: </a:t>
            </a:r>
            <a:r>
              <a:rPr lang="es-AR" altLang="es-ES" sz="1905" b="1" i="1" dirty="0">
                <a:latin typeface="Arial" panose="020B0604020202020204" pitchFamily="34" charset="0"/>
                <a:cs typeface="Arial" panose="020B0604020202020204" pitchFamily="34" charset="0"/>
                <a:hlinkClick r:id="rId3" tooltip="Informe sobre el desarrollo de los recursos hídricos en el mundo"/>
              </a:rPr>
              <a:t>Informe sobre el desarrollo de los recursos hídricos en el mundo</a:t>
            </a:r>
            <a:r>
              <a:rPr lang="es-AR" altLang="es-ES" sz="1905" i="1" dirty="0">
                <a:latin typeface="Arial" panose="020B0604020202020204" pitchFamily="34" charset="0"/>
                <a:cs typeface="Arial" panose="020B0604020202020204" pitchFamily="34" charset="0"/>
              </a:rPr>
              <a:t>. Programa Mundial de Evaluación de los Recursos Hídricos (WWAP), Marzo de 2012.</a:t>
            </a:r>
            <a:endParaRPr lang="es-AR" altLang="es-ES" sz="1905" dirty="0">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82FDEACC-D224-4F5B-A0BE-6581493C3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0" name="Rectangle 139">
            <a:extLst>
              <a:ext uri="{FF2B5EF4-FFF2-40B4-BE49-F238E27FC236}">
                <a16:creationId xmlns:a16="http://schemas.microsoft.com/office/drawing/2014/main" id="{567B8489-9450-4A50-94AF-90283270F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rgbClr val="5D5D41">
              <a:alpha val="90000"/>
            </a:srgbClr>
          </a:solidFill>
          <a:ln>
            <a:noFill/>
          </a:ln>
          <a:effectLst/>
        </p:spPr>
        <p:style>
          <a:lnRef idx="1">
            <a:schemeClr val="accent1"/>
          </a:lnRef>
          <a:fillRef idx="3">
            <a:schemeClr val="accent1"/>
          </a:fillRef>
          <a:effectRef idx="2">
            <a:schemeClr val="accent1"/>
          </a:effectRef>
          <a:fontRef idx="minor">
            <a:schemeClr val="lt1"/>
          </a:fontRef>
        </p:style>
      </p:sp>
      <p:sp>
        <p:nvSpPr>
          <p:cNvPr id="142" name="Freeform 5">
            <a:extLst>
              <a:ext uri="{FF2B5EF4-FFF2-40B4-BE49-F238E27FC236}">
                <a16:creationId xmlns:a16="http://schemas.microsoft.com/office/drawing/2014/main" id="{9D81556A-CBCA-4ADE-9ACA-F18F2F5E31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4338" name="Rectangle 2">
            <a:extLst>
              <a:ext uri="{FF2B5EF4-FFF2-40B4-BE49-F238E27FC236}">
                <a16:creationId xmlns:a16="http://schemas.microsoft.com/office/drawing/2014/main" id="{00801F27-9801-40EC-BD1A-E870C2EAB7B7}"/>
              </a:ext>
            </a:extLst>
          </p:cNvPr>
          <p:cNvSpPr>
            <a:spLocks noGrp="1" noChangeArrowheads="1"/>
          </p:cNvSpPr>
          <p:nvPr>
            <p:ph type="title"/>
          </p:nvPr>
        </p:nvSpPr>
        <p:spPr>
          <a:xfrm>
            <a:off x="541867" y="787400"/>
            <a:ext cx="7145866" cy="778933"/>
          </a:xfrm>
        </p:spPr>
        <p:txBody>
          <a:bodyPr anchor="ctr">
            <a:normAutofit/>
          </a:bodyPr>
          <a:lstStyle/>
          <a:p>
            <a:pPr defTabSz="475455">
              <a:buClr>
                <a:srgbClr val="000000"/>
              </a:buClr>
              <a:buSzPct val="100000"/>
              <a:defRPr/>
            </a:pPr>
            <a:r>
              <a:rPr lang="es-AR" sz="3200">
                <a:solidFill>
                  <a:srgbClr val="FEFFFF"/>
                </a:solidFill>
                <a:latin typeface="Arial" panose="020B0604020202020204" pitchFamily="34" charset="0"/>
                <a:cs typeface="Arial" panose="020B0604020202020204" pitchFamily="34" charset="0"/>
              </a:rPr>
              <a:t>El Ámbito Internacional</a:t>
            </a:r>
            <a:endParaRPr lang="en-US" sz="3200">
              <a:solidFill>
                <a:srgbClr val="FEFFFF"/>
              </a:solidFill>
              <a:latin typeface="Arial" panose="020B0604020202020204" pitchFamily="34" charset="0"/>
              <a:cs typeface="Arial" panose="020B0604020202020204" pitchFamily="34" charset="0"/>
            </a:endParaRPr>
          </a:p>
        </p:txBody>
      </p:sp>
      <p:sp>
        <p:nvSpPr>
          <p:cNvPr id="18436" name="Rectangle 3">
            <a:extLst>
              <a:ext uri="{FF2B5EF4-FFF2-40B4-BE49-F238E27FC236}">
                <a16:creationId xmlns:a16="http://schemas.microsoft.com/office/drawing/2014/main" id="{65420371-E7F3-4D8D-B1F6-B874753D3193}"/>
              </a:ext>
            </a:extLst>
          </p:cNvPr>
          <p:cNvSpPr>
            <a:spLocks noGrp="1"/>
          </p:cNvSpPr>
          <p:nvPr>
            <p:ph idx="1"/>
          </p:nvPr>
        </p:nvSpPr>
        <p:spPr>
          <a:xfrm>
            <a:off x="541866" y="2032000"/>
            <a:ext cx="7563909" cy="4540250"/>
          </a:xfrm>
        </p:spPr>
        <p:txBody>
          <a:bodyPr>
            <a:normAutofit/>
          </a:bodyPr>
          <a:lstStyle/>
          <a:p>
            <a:pPr eaLnBrk="1" hangingPunct="1">
              <a:lnSpc>
                <a:spcPct val="90000"/>
              </a:lnSpc>
              <a:buClr>
                <a:srgbClr val="B5945E"/>
              </a:buClr>
            </a:pPr>
            <a:r>
              <a:rPr lang="es-AR" altLang="es-ES" sz="2000">
                <a:solidFill>
                  <a:srgbClr val="FEFFFF"/>
                </a:solidFill>
                <a:latin typeface="Arial" panose="020B0604020202020204" pitchFamily="34" charset="0"/>
                <a:cs typeface="Arial" panose="020B0604020202020204" pitchFamily="34" charset="0"/>
              </a:rPr>
              <a:t>La desigual distribución de los recursos hídricos que se ha dado a lo largo del tiempo y el espacio, y su modificación a causa del uso humano y mal manejo han desembocado en una crisis hídrica en muchas partes del mundo. </a:t>
            </a:r>
          </a:p>
          <a:p>
            <a:pPr eaLnBrk="1" hangingPunct="1">
              <a:lnSpc>
                <a:spcPct val="90000"/>
              </a:lnSpc>
              <a:buClr>
                <a:srgbClr val="B5945E"/>
              </a:buClr>
            </a:pPr>
            <a:r>
              <a:rPr lang="es-AR" altLang="es-ES" sz="2000">
                <a:solidFill>
                  <a:srgbClr val="FEFFFF"/>
                </a:solidFill>
                <a:latin typeface="Arial" panose="020B0604020202020204" pitchFamily="34" charset="0"/>
                <a:cs typeface="Arial" panose="020B0604020202020204" pitchFamily="34" charset="0"/>
              </a:rPr>
              <a:t>La muerte y los daños materiales provocados por las inundaciones pueden ser elevados, y se han observado sequías más intensas a lo largo de la primera década del siglo XXI, mismas que han afectado a un creciente número de personas. (UNWWDR 3, 2009). </a:t>
            </a:r>
          </a:p>
          <a:p>
            <a:pPr eaLnBrk="1" hangingPunct="1">
              <a:lnSpc>
                <a:spcPct val="90000"/>
              </a:lnSpc>
              <a:buClr>
                <a:srgbClr val="B5945E"/>
              </a:buClr>
            </a:pPr>
            <a:r>
              <a:rPr lang="es-AR" altLang="es-ES" sz="2000">
                <a:solidFill>
                  <a:srgbClr val="FEFFFF"/>
                </a:solidFill>
                <a:latin typeface="Arial" panose="020B0604020202020204" pitchFamily="34" charset="0"/>
                <a:cs typeface="Arial" panose="020B0604020202020204" pitchFamily="34" charset="0"/>
              </a:rPr>
              <a:t>Recientemente, el sector hídrico ha sido llevado al ámbito internacional con la finalidad de considerar y debatir estos problemas y dificultades en grandes conferencias internacionales. </a:t>
            </a:r>
            <a:endParaRPr lang="es-ES" altLang="es-ES" sz="2000">
              <a:solidFill>
                <a:srgbClr val="FEFFFF"/>
              </a:solidFill>
              <a:latin typeface="Arial" panose="020B0604020202020204" pitchFamily="34" charset="0"/>
              <a:cs typeface="Arial" panose="020B0604020202020204" pitchFamily="34" charset="0"/>
            </a:endParaRPr>
          </a:p>
        </p:txBody>
      </p:sp>
      <p:pic>
        <p:nvPicPr>
          <p:cNvPr id="18437" name="Picture 9" descr="https://encrypted-tbn0.gstatic.com/images?q=tbn:ANd9GcQkNdJTQV7JiwrNLduki-zlvVnwunziEPG7_171-VUzBoh8VKYy">
            <a:extLst>
              <a:ext uri="{FF2B5EF4-FFF2-40B4-BE49-F238E27FC236}">
                <a16:creationId xmlns:a16="http://schemas.microsoft.com/office/drawing/2014/main" id="{18932338-0798-4726-AB75-4801D9C52BC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713057" y="2931334"/>
            <a:ext cx="3001931" cy="20638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20">
            <a:extLst>
              <a:ext uri="{FF2B5EF4-FFF2-40B4-BE49-F238E27FC236}">
                <a16:creationId xmlns:a16="http://schemas.microsoft.com/office/drawing/2014/main" id="{63E20D01-6F38-436F-B384-7B8C63F614DC}"/>
              </a:ext>
            </a:extLst>
          </p:cNvPr>
          <p:cNvSpPr>
            <a:spLocks noChangeArrowheads="1"/>
          </p:cNvSpPr>
          <p:nvPr/>
        </p:nvSpPr>
        <p:spPr bwMode="auto">
          <a:xfrm>
            <a:off x="1524000" y="152401"/>
            <a:ext cx="9144000" cy="365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AR" altLang="en-US"/>
          </a:p>
        </p:txBody>
      </p:sp>
      <p:sp>
        <p:nvSpPr>
          <p:cNvPr id="18441" name="Rectangle 24">
            <a:extLst>
              <a:ext uri="{FF2B5EF4-FFF2-40B4-BE49-F238E27FC236}">
                <a16:creationId xmlns:a16="http://schemas.microsoft.com/office/drawing/2014/main" id="{6F596AEC-33D5-4854-8F48-C0C4DC9380DB}"/>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AR" altLang="en-US"/>
          </a:p>
        </p:txBody>
      </p:sp>
      <p:sp>
        <p:nvSpPr>
          <p:cNvPr id="18444" name="Rectangle 3">
            <a:extLst>
              <a:ext uri="{FF2B5EF4-FFF2-40B4-BE49-F238E27FC236}">
                <a16:creationId xmlns:a16="http://schemas.microsoft.com/office/drawing/2014/main" id="{EF5FAF3E-2DF9-4628-91C4-383948DBC487}"/>
              </a:ext>
            </a:extLst>
          </p:cNvPr>
          <p:cNvSpPr>
            <a:spLocks noChangeArrowheads="1"/>
          </p:cNvSpPr>
          <p:nvPr/>
        </p:nvSpPr>
        <p:spPr bwMode="auto">
          <a:xfrm>
            <a:off x="1708732" y="234395"/>
            <a:ext cx="8496300" cy="57467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AR" altLang="en-US" sz="3600" dirty="0"/>
              <a:t>Desertificación</a:t>
            </a:r>
          </a:p>
        </p:txBody>
      </p:sp>
      <p:sp>
        <p:nvSpPr>
          <p:cNvPr id="18447" name="1 Rectángulo">
            <a:extLst>
              <a:ext uri="{FF2B5EF4-FFF2-40B4-BE49-F238E27FC236}">
                <a16:creationId xmlns:a16="http://schemas.microsoft.com/office/drawing/2014/main" id="{17B63443-2E49-4F51-943F-C633928A7FA5}"/>
              </a:ext>
            </a:extLst>
          </p:cNvPr>
          <p:cNvSpPr>
            <a:spLocks noChangeArrowheads="1"/>
          </p:cNvSpPr>
          <p:nvPr/>
        </p:nvSpPr>
        <p:spPr bwMode="auto">
          <a:xfrm>
            <a:off x="1708732" y="1136651"/>
            <a:ext cx="1008321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AR" altLang="en-US" sz="2000" dirty="0"/>
              <a:t>El efecto del cambio climático global sobre la desertificación es complejo y no está suficientemente entendido. </a:t>
            </a:r>
          </a:p>
          <a:p>
            <a:pPr eaLnBrk="1" hangingPunct="1"/>
            <a:r>
              <a:rPr lang="es-AR" altLang="en-US" sz="2000" dirty="0"/>
              <a:t>El cambio climático puede afectar negativamente a la biodiversidad y exacerbar la desertificación debido al aumento en la evapotranspiración y a una disminución probable de la precipitación en las tierras secas (aunque puede aumentar globalmente).</a:t>
            </a:r>
            <a:endParaRPr lang="en-US" altLang="en-US" sz="2000" dirty="0"/>
          </a:p>
        </p:txBody>
      </p:sp>
      <p:pic>
        <p:nvPicPr>
          <p:cNvPr id="2" name="Picture 1">
            <a:extLst>
              <a:ext uri="{FF2B5EF4-FFF2-40B4-BE49-F238E27FC236}">
                <a16:creationId xmlns:a16="http://schemas.microsoft.com/office/drawing/2014/main" id="{0F1D4823-4F54-47D6-8B11-F2F4E758852D}"/>
              </a:ext>
            </a:extLst>
          </p:cNvPr>
          <p:cNvPicPr>
            <a:picLocks noChangeAspect="1"/>
          </p:cNvPicPr>
          <p:nvPr/>
        </p:nvPicPr>
        <p:blipFill>
          <a:blip r:embed="rId4"/>
          <a:stretch>
            <a:fillRect/>
          </a:stretch>
        </p:blipFill>
        <p:spPr>
          <a:xfrm>
            <a:off x="1901825" y="2943480"/>
            <a:ext cx="8498561" cy="3755461"/>
          </a:xfrm>
          <a:prstGeom prst="rect">
            <a:avLst/>
          </a:prstGeom>
        </p:spPr>
      </p:pic>
    </p:spTree>
    <p:custDataLst>
      <p:tags r:id="rId1"/>
    </p:custData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id="{40F598D0-0F0E-4968-B1D9-18A8CA1544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6" name="Freeform 11">
              <a:extLst>
                <a:ext uri="{FF2B5EF4-FFF2-40B4-BE49-F238E27FC236}">
                  <a16:creationId xmlns:a16="http://schemas.microsoft.com/office/drawing/2014/main" id="{9ED33622-15D2-4E4B-BD6A-604E6F0C21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87" name="Freeform 12">
              <a:extLst>
                <a:ext uri="{FF2B5EF4-FFF2-40B4-BE49-F238E27FC236}">
                  <a16:creationId xmlns:a16="http://schemas.microsoft.com/office/drawing/2014/main" id="{8F2B4AA9-8625-42A4-A35C-D08B4B597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88" name="Freeform 13">
              <a:extLst>
                <a:ext uri="{FF2B5EF4-FFF2-40B4-BE49-F238E27FC236}">
                  <a16:creationId xmlns:a16="http://schemas.microsoft.com/office/drawing/2014/main" id="{8DC48271-8FB3-41F6-B59C-9B259D3D8D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89" name="Freeform 14">
              <a:extLst>
                <a:ext uri="{FF2B5EF4-FFF2-40B4-BE49-F238E27FC236}">
                  <a16:creationId xmlns:a16="http://schemas.microsoft.com/office/drawing/2014/main" id="{BB796F2E-8BC6-4BC1-8654-F3CAC4E0F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90" name="Freeform 15">
              <a:extLst>
                <a:ext uri="{FF2B5EF4-FFF2-40B4-BE49-F238E27FC236}">
                  <a16:creationId xmlns:a16="http://schemas.microsoft.com/office/drawing/2014/main" id="{CE77FC17-3BC6-42D4-9763-2752F87FB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91" name="Freeform 16">
              <a:extLst>
                <a:ext uri="{FF2B5EF4-FFF2-40B4-BE49-F238E27FC236}">
                  <a16:creationId xmlns:a16="http://schemas.microsoft.com/office/drawing/2014/main" id="{4918A71A-AED7-4F14-9BB0-D0C2195714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92" name="Freeform 17">
              <a:extLst>
                <a:ext uri="{FF2B5EF4-FFF2-40B4-BE49-F238E27FC236}">
                  <a16:creationId xmlns:a16="http://schemas.microsoft.com/office/drawing/2014/main" id="{9B21D4F9-D813-4E4F-A3E3-4F107BBA9D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93" name="Freeform 18">
              <a:extLst>
                <a:ext uri="{FF2B5EF4-FFF2-40B4-BE49-F238E27FC236}">
                  <a16:creationId xmlns:a16="http://schemas.microsoft.com/office/drawing/2014/main" id="{4DEC9723-DD9D-46D0-A2F5-241C76034D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94" name="Freeform 19">
              <a:extLst>
                <a:ext uri="{FF2B5EF4-FFF2-40B4-BE49-F238E27FC236}">
                  <a16:creationId xmlns:a16="http://schemas.microsoft.com/office/drawing/2014/main" id="{82979E29-0BC5-4E7B-99A9-47B6E3DDC7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95" name="Freeform 20">
              <a:extLst>
                <a:ext uri="{FF2B5EF4-FFF2-40B4-BE49-F238E27FC236}">
                  <a16:creationId xmlns:a16="http://schemas.microsoft.com/office/drawing/2014/main" id="{5F769BCF-F673-4CFF-8A95-87A84F25B2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96" name="Freeform 21">
              <a:extLst>
                <a:ext uri="{FF2B5EF4-FFF2-40B4-BE49-F238E27FC236}">
                  <a16:creationId xmlns:a16="http://schemas.microsoft.com/office/drawing/2014/main" id="{0AAD3DF5-7E6E-4407-B68B-38D6A7180C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97" name="Freeform 22">
              <a:extLst>
                <a:ext uri="{FF2B5EF4-FFF2-40B4-BE49-F238E27FC236}">
                  <a16:creationId xmlns:a16="http://schemas.microsoft.com/office/drawing/2014/main" id="{4113E7BF-10C7-4448-8E77-E13F7D1576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99" name="Group 98">
            <a:extLst>
              <a:ext uri="{FF2B5EF4-FFF2-40B4-BE49-F238E27FC236}">
                <a16:creationId xmlns:a16="http://schemas.microsoft.com/office/drawing/2014/main" id="{A45A5D64-394A-4ABB-938B-187FE2880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100" name="Freeform 27">
              <a:extLst>
                <a:ext uri="{FF2B5EF4-FFF2-40B4-BE49-F238E27FC236}">
                  <a16:creationId xmlns:a16="http://schemas.microsoft.com/office/drawing/2014/main" id="{6DA75D72-CB63-467A-B30B-407ECBAFE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01" name="Freeform 28">
              <a:extLst>
                <a:ext uri="{FF2B5EF4-FFF2-40B4-BE49-F238E27FC236}">
                  <a16:creationId xmlns:a16="http://schemas.microsoft.com/office/drawing/2014/main" id="{72EF1374-F5FE-4D95-8998-6219AB8D9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02" name="Freeform 29">
              <a:extLst>
                <a:ext uri="{FF2B5EF4-FFF2-40B4-BE49-F238E27FC236}">
                  <a16:creationId xmlns:a16="http://schemas.microsoft.com/office/drawing/2014/main" id="{F9189B74-0722-49CD-B74C-828181E22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03" name="Freeform 30">
              <a:extLst>
                <a:ext uri="{FF2B5EF4-FFF2-40B4-BE49-F238E27FC236}">
                  <a16:creationId xmlns:a16="http://schemas.microsoft.com/office/drawing/2014/main" id="{BFD4E0E1-0114-47F7-84AA-DDE8D9AF1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04" name="Freeform 31">
              <a:extLst>
                <a:ext uri="{FF2B5EF4-FFF2-40B4-BE49-F238E27FC236}">
                  <a16:creationId xmlns:a16="http://schemas.microsoft.com/office/drawing/2014/main" id="{C16F5C4C-7D4C-49ED-B130-1F398AB839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05" name="Freeform 32">
              <a:extLst>
                <a:ext uri="{FF2B5EF4-FFF2-40B4-BE49-F238E27FC236}">
                  <a16:creationId xmlns:a16="http://schemas.microsoft.com/office/drawing/2014/main" id="{D308A7F6-F8C6-42AE-971E-CB028A9C3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06" name="Freeform 33">
              <a:extLst>
                <a:ext uri="{FF2B5EF4-FFF2-40B4-BE49-F238E27FC236}">
                  <a16:creationId xmlns:a16="http://schemas.microsoft.com/office/drawing/2014/main" id="{306C015B-8BC9-4594-9D06-8521B4A64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07" name="Freeform 34">
              <a:extLst>
                <a:ext uri="{FF2B5EF4-FFF2-40B4-BE49-F238E27FC236}">
                  <a16:creationId xmlns:a16="http://schemas.microsoft.com/office/drawing/2014/main" id="{8A8EBD12-7A6A-45F8-B659-E43EF19B2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08" name="Freeform 35">
              <a:extLst>
                <a:ext uri="{FF2B5EF4-FFF2-40B4-BE49-F238E27FC236}">
                  <a16:creationId xmlns:a16="http://schemas.microsoft.com/office/drawing/2014/main" id="{819856B3-6DAB-4B2F-9E37-5081209E4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09" name="Freeform 36">
              <a:extLst>
                <a:ext uri="{FF2B5EF4-FFF2-40B4-BE49-F238E27FC236}">
                  <a16:creationId xmlns:a16="http://schemas.microsoft.com/office/drawing/2014/main" id="{949D6AD6-7E14-477A-BEA1-DE6386908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10" name="Freeform 37">
              <a:extLst>
                <a:ext uri="{FF2B5EF4-FFF2-40B4-BE49-F238E27FC236}">
                  <a16:creationId xmlns:a16="http://schemas.microsoft.com/office/drawing/2014/main" id="{9C284209-3117-4AAD-B8F6-A9816FB773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11" name="Freeform 38">
              <a:extLst>
                <a:ext uri="{FF2B5EF4-FFF2-40B4-BE49-F238E27FC236}">
                  <a16:creationId xmlns:a16="http://schemas.microsoft.com/office/drawing/2014/main" id="{29E1D2FF-07FA-46E2-8D64-F666BBFC9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13" name="Rectangle 112">
            <a:extLst>
              <a:ext uri="{FF2B5EF4-FFF2-40B4-BE49-F238E27FC236}">
                <a16:creationId xmlns:a16="http://schemas.microsoft.com/office/drawing/2014/main" id="{D927AF5C-4415-4C75-96FF-D34E2CF73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5" name="Freeform 11">
            <a:extLst>
              <a:ext uri="{FF2B5EF4-FFF2-40B4-BE49-F238E27FC236}">
                <a16:creationId xmlns:a16="http://schemas.microsoft.com/office/drawing/2014/main" id="{DCCE0A12-FB20-4549-A76B-194AB069C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17" name="Rectangle 116">
            <a:extLst>
              <a:ext uri="{FF2B5EF4-FFF2-40B4-BE49-F238E27FC236}">
                <a16:creationId xmlns:a16="http://schemas.microsoft.com/office/drawing/2014/main" id="{C6C6603D-F559-4CD2-92AB-1C1608E370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0"/>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518" name="Text Box 30">
            <a:extLst>
              <a:ext uri="{FF2B5EF4-FFF2-40B4-BE49-F238E27FC236}">
                <a16:creationId xmlns:a16="http://schemas.microsoft.com/office/drawing/2014/main" id="{0BFEB89A-CD9B-4EC6-97DC-624AF81E5EA5}"/>
              </a:ext>
            </a:extLst>
          </p:cNvPr>
          <p:cNvSpPr txBox="1">
            <a:spLocks noChangeArrowheads="1"/>
          </p:cNvSpPr>
          <p:nvPr/>
        </p:nvSpPr>
        <p:spPr bwMode="auto">
          <a:xfrm>
            <a:off x="6483096" y="624110"/>
            <a:ext cx="5021516" cy="128089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0"/>
              </a:spcBef>
              <a:spcAft>
                <a:spcPts val="600"/>
              </a:spcAft>
            </a:pPr>
            <a:r>
              <a:rPr lang="en-US" altLang="en-US" sz="3600">
                <a:solidFill>
                  <a:srgbClr val="3A5436"/>
                </a:solidFill>
                <a:latin typeface="+mj-lt"/>
                <a:ea typeface="+mj-ea"/>
                <a:cs typeface="+mj-cs"/>
              </a:rPr>
              <a:t>Afectaciones del Cambio Climático</a:t>
            </a:r>
          </a:p>
        </p:txBody>
      </p:sp>
      <p:pic>
        <p:nvPicPr>
          <p:cNvPr id="21520" name="Picture 2">
            <a:extLst>
              <a:ext uri="{FF2B5EF4-FFF2-40B4-BE49-F238E27FC236}">
                <a16:creationId xmlns:a16="http://schemas.microsoft.com/office/drawing/2014/main" id="{8D9F3105-2D97-4806-86FF-F17EB532B1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74" r="22654" b="1"/>
          <a:stretch/>
        </p:blipFill>
        <p:spPr bwMode="auto">
          <a:xfrm>
            <a:off x="-2650" y="10"/>
            <a:ext cx="4646985" cy="3428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 name="Rectangle 118">
            <a:extLst>
              <a:ext uri="{FF2B5EF4-FFF2-40B4-BE49-F238E27FC236}">
                <a16:creationId xmlns:a16="http://schemas.microsoft.com/office/drawing/2014/main" id="{027C296A-0617-4D21-AF6B-358A10ABD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rgbClr val="3A5436"/>
          </a:solidFill>
          <a:ln>
            <a:noFill/>
          </a:ln>
          <a:effectLst/>
        </p:spPr>
        <p:style>
          <a:lnRef idx="1">
            <a:schemeClr val="accent1"/>
          </a:lnRef>
          <a:fillRef idx="3">
            <a:schemeClr val="accent1"/>
          </a:fillRef>
          <a:effectRef idx="2">
            <a:schemeClr val="accent1"/>
          </a:effectRef>
          <a:fontRef idx="minor">
            <a:schemeClr val="lt1"/>
          </a:fontRef>
        </p:style>
      </p:sp>
      <p:sp>
        <p:nvSpPr>
          <p:cNvPr id="121" name="Freeform 11">
            <a:extLst>
              <a:ext uri="{FF2B5EF4-FFF2-40B4-BE49-F238E27FC236}">
                <a16:creationId xmlns:a16="http://schemas.microsoft.com/office/drawing/2014/main" id="{4D8B6B03-4DCB-4178-B843-7DCD12039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21519" name="Picture 21" descr="Córdoba: se extienden las inundaciones y ya hay ciudades aisladas">
            <a:extLst>
              <a:ext uri="{FF2B5EF4-FFF2-40B4-BE49-F238E27FC236}">
                <a16:creationId xmlns:a16="http://schemas.microsoft.com/office/drawing/2014/main" id="{7CC5024D-B1ED-4616-A619-03A6F94615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879"/>
          <a:stretch/>
        </p:blipFill>
        <p:spPr bwMode="auto">
          <a:xfrm>
            <a:off x="-1552" y="3429000"/>
            <a:ext cx="4646985" cy="3429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3" name="Straight Connector 122">
            <a:extLst>
              <a:ext uri="{FF2B5EF4-FFF2-40B4-BE49-F238E27FC236}">
                <a16:creationId xmlns:a16="http://schemas.microsoft.com/office/drawing/2014/main" id="{9BDA9979-0841-4105-9C70-00F46A1C42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a:endCxn id="33" idx="1"/>
          </p:cNvCxnSpPr>
          <p:nvPr>
            <p:extLst>
              <p:ext uri="{386F3935-93C4-4BCD-93E2-E3B085C9AB24}">
                <p16:designElem xmlns:p16="http://schemas.microsoft.com/office/powerpoint/2015/main" val="1"/>
              </p:ext>
            </p:extLst>
          </p:nvPr>
        </p:nvCxnSpPr>
        <p:spPr>
          <a:xfrm>
            <a:off x="-16934" y="3429000"/>
            <a:ext cx="4662638" cy="0"/>
          </a:xfrm>
          <a:prstGeom prst="line">
            <a:avLst/>
          </a:prstGeom>
          <a:ln w="50800">
            <a:solidFill>
              <a:srgbClr val="3A5436"/>
            </a:solidFill>
          </a:ln>
        </p:spPr>
        <p:style>
          <a:lnRef idx="1">
            <a:schemeClr val="accent1"/>
          </a:lnRef>
          <a:fillRef idx="0">
            <a:schemeClr val="accent1"/>
          </a:fillRef>
          <a:effectRef idx="0">
            <a:schemeClr val="accent1"/>
          </a:effectRef>
          <a:fontRef idx="minor">
            <a:schemeClr val="tx1"/>
          </a:fontRef>
        </p:style>
      </p:cxnSp>
      <p:sp>
        <p:nvSpPr>
          <p:cNvPr id="21517" name="Rectangle 19">
            <a:extLst>
              <a:ext uri="{FF2B5EF4-FFF2-40B4-BE49-F238E27FC236}">
                <a16:creationId xmlns:a16="http://schemas.microsoft.com/office/drawing/2014/main" id="{DF2C9684-755B-4F0C-86D3-7221CE0B1E06}"/>
              </a:ext>
            </a:extLst>
          </p:cNvPr>
          <p:cNvSpPr>
            <a:spLocks noChangeArrowheads="1"/>
          </p:cNvSpPr>
          <p:nvPr/>
        </p:nvSpPr>
        <p:spPr bwMode="auto">
          <a:xfrm>
            <a:off x="6438191" y="2133600"/>
            <a:ext cx="5066419" cy="377762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1000"/>
              </a:spcBef>
              <a:buClr>
                <a:srgbClr val="D08673"/>
              </a:buClr>
              <a:buSzPct val="80000"/>
              <a:buFont typeface="Wingdings 3" charset="2"/>
              <a:buChar char=""/>
            </a:pPr>
            <a:r>
              <a:rPr lang="en-US" altLang="en-US" sz="1900" dirty="0" err="1">
                <a:solidFill>
                  <a:schemeClr val="tx1">
                    <a:lumMod val="75000"/>
                    <a:lumOff val="25000"/>
                  </a:schemeClr>
                </a:solidFill>
                <a:latin typeface="+mn-lt"/>
                <a:cs typeface="+mn-cs"/>
              </a:rPr>
              <a:t>Aumento</a:t>
            </a:r>
            <a:r>
              <a:rPr lang="en-US" altLang="en-US" sz="1900" dirty="0">
                <a:solidFill>
                  <a:schemeClr val="tx1">
                    <a:lumMod val="75000"/>
                    <a:lumOff val="25000"/>
                  </a:schemeClr>
                </a:solidFill>
                <a:latin typeface="+mn-lt"/>
                <a:cs typeface="+mn-cs"/>
              </a:rPr>
              <a:t> de la </a:t>
            </a:r>
            <a:r>
              <a:rPr lang="en-US" altLang="en-US" sz="1900" dirty="0" err="1">
                <a:solidFill>
                  <a:schemeClr val="tx1">
                    <a:lumMod val="75000"/>
                    <a:lumOff val="25000"/>
                  </a:schemeClr>
                </a:solidFill>
                <a:latin typeface="+mn-lt"/>
                <a:cs typeface="+mn-cs"/>
              </a:rPr>
              <a:t>frecuencia</a:t>
            </a:r>
            <a:r>
              <a:rPr lang="en-US" altLang="en-US" sz="1900" dirty="0">
                <a:solidFill>
                  <a:schemeClr val="tx1">
                    <a:lumMod val="75000"/>
                    <a:lumOff val="25000"/>
                  </a:schemeClr>
                </a:solidFill>
                <a:latin typeface="+mn-lt"/>
                <a:cs typeface="+mn-cs"/>
              </a:rPr>
              <a:t> y la </a:t>
            </a:r>
            <a:r>
              <a:rPr lang="en-US" altLang="en-US" sz="1900" dirty="0" err="1">
                <a:solidFill>
                  <a:schemeClr val="tx1">
                    <a:lumMod val="75000"/>
                    <a:lumOff val="25000"/>
                  </a:schemeClr>
                </a:solidFill>
                <a:latin typeface="+mn-lt"/>
                <a:cs typeface="+mn-cs"/>
              </a:rPr>
              <a:t>intensidad</a:t>
            </a:r>
            <a:r>
              <a:rPr lang="en-US" altLang="en-US" sz="1900" dirty="0">
                <a:solidFill>
                  <a:schemeClr val="tx1">
                    <a:lumMod val="75000"/>
                    <a:lumOff val="25000"/>
                  </a:schemeClr>
                </a:solidFill>
                <a:latin typeface="+mn-lt"/>
                <a:cs typeface="+mn-cs"/>
              </a:rPr>
              <a:t> de los </a:t>
            </a:r>
            <a:r>
              <a:rPr lang="en-US" altLang="en-US" sz="1900" dirty="0" err="1">
                <a:solidFill>
                  <a:schemeClr val="tx1">
                    <a:lumMod val="75000"/>
                    <a:lumOff val="25000"/>
                  </a:schemeClr>
                </a:solidFill>
                <a:latin typeface="+mn-lt"/>
                <a:cs typeface="+mn-cs"/>
              </a:rPr>
              <a:t>fenómenos</a:t>
            </a:r>
            <a:r>
              <a:rPr lang="en-US" altLang="en-US" sz="1900" dirty="0">
                <a:solidFill>
                  <a:schemeClr val="tx1">
                    <a:lumMod val="75000"/>
                    <a:lumOff val="25000"/>
                  </a:schemeClr>
                </a:solidFill>
                <a:latin typeface="+mn-lt"/>
                <a:cs typeface="+mn-cs"/>
              </a:rPr>
              <a:t> </a:t>
            </a:r>
            <a:r>
              <a:rPr lang="en-US" altLang="en-US" sz="1900" dirty="0" err="1">
                <a:solidFill>
                  <a:schemeClr val="tx1">
                    <a:lumMod val="75000"/>
                    <a:lumOff val="25000"/>
                  </a:schemeClr>
                </a:solidFill>
                <a:latin typeface="+mn-lt"/>
                <a:cs typeface="+mn-cs"/>
              </a:rPr>
              <a:t>meteorológicos</a:t>
            </a:r>
            <a:r>
              <a:rPr lang="en-US" altLang="en-US" sz="1900" dirty="0">
                <a:solidFill>
                  <a:schemeClr val="tx1">
                    <a:lumMod val="75000"/>
                    <a:lumOff val="25000"/>
                  </a:schemeClr>
                </a:solidFill>
                <a:latin typeface="+mn-lt"/>
                <a:cs typeface="+mn-cs"/>
              </a:rPr>
              <a:t> </a:t>
            </a:r>
            <a:r>
              <a:rPr lang="en-US" altLang="en-US" sz="1900" dirty="0" err="1">
                <a:solidFill>
                  <a:schemeClr val="tx1">
                    <a:lumMod val="75000"/>
                    <a:lumOff val="25000"/>
                  </a:schemeClr>
                </a:solidFill>
                <a:latin typeface="+mn-lt"/>
                <a:cs typeface="+mn-cs"/>
              </a:rPr>
              <a:t>extremos</a:t>
            </a:r>
            <a:endParaRPr lang="en-US" altLang="en-US" sz="1900" dirty="0">
              <a:solidFill>
                <a:schemeClr val="tx1">
                  <a:lumMod val="75000"/>
                  <a:lumOff val="25000"/>
                </a:schemeClr>
              </a:solidFill>
              <a:latin typeface="+mn-lt"/>
              <a:cs typeface="+mn-cs"/>
            </a:endParaRPr>
          </a:p>
          <a:p>
            <a:pPr eaLnBrk="1" hangingPunct="1">
              <a:spcBef>
                <a:spcPts val="1000"/>
              </a:spcBef>
              <a:buClr>
                <a:srgbClr val="D08673"/>
              </a:buClr>
              <a:buSzPct val="80000"/>
              <a:buFont typeface="Wingdings 3" charset="2"/>
              <a:buChar char=""/>
            </a:pPr>
            <a:r>
              <a:rPr lang="en-US" altLang="en-US" sz="1900" dirty="0">
                <a:solidFill>
                  <a:schemeClr val="tx1">
                    <a:lumMod val="75000"/>
                    <a:lumOff val="25000"/>
                  </a:schemeClr>
                </a:solidFill>
                <a:latin typeface="+mn-lt"/>
                <a:cs typeface="+mn-cs"/>
              </a:rPr>
              <a:t> Fuertes </a:t>
            </a:r>
            <a:r>
              <a:rPr lang="en-US" altLang="en-US" sz="1900" dirty="0" err="1">
                <a:solidFill>
                  <a:schemeClr val="tx1">
                    <a:lumMod val="75000"/>
                    <a:lumOff val="25000"/>
                  </a:schemeClr>
                </a:solidFill>
                <a:latin typeface="+mn-lt"/>
                <a:cs typeface="+mn-cs"/>
              </a:rPr>
              <a:t>olas</a:t>
            </a:r>
            <a:r>
              <a:rPr lang="en-US" altLang="en-US" sz="1900" dirty="0">
                <a:solidFill>
                  <a:schemeClr val="tx1">
                    <a:lumMod val="75000"/>
                    <a:lumOff val="25000"/>
                  </a:schemeClr>
                </a:solidFill>
                <a:latin typeface="+mn-lt"/>
                <a:cs typeface="+mn-cs"/>
              </a:rPr>
              <a:t> de </a:t>
            </a:r>
            <a:r>
              <a:rPr lang="en-US" altLang="en-US" sz="1900" dirty="0" err="1">
                <a:solidFill>
                  <a:schemeClr val="tx1">
                    <a:lumMod val="75000"/>
                    <a:lumOff val="25000"/>
                  </a:schemeClr>
                </a:solidFill>
                <a:latin typeface="+mn-lt"/>
                <a:cs typeface="+mn-cs"/>
              </a:rPr>
              <a:t>calor</a:t>
            </a:r>
            <a:r>
              <a:rPr lang="en-US" altLang="en-US" sz="1900" dirty="0">
                <a:solidFill>
                  <a:schemeClr val="tx1">
                    <a:lumMod val="75000"/>
                    <a:lumOff val="25000"/>
                  </a:schemeClr>
                </a:solidFill>
                <a:latin typeface="+mn-lt"/>
                <a:cs typeface="+mn-cs"/>
              </a:rPr>
              <a:t>, </a:t>
            </a:r>
            <a:r>
              <a:rPr lang="en-US" altLang="en-US" sz="1900" dirty="0" err="1">
                <a:solidFill>
                  <a:schemeClr val="tx1">
                    <a:lumMod val="75000"/>
                    <a:lumOff val="25000"/>
                  </a:schemeClr>
                </a:solidFill>
                <a:latin typeface="+mn-lt"/>
                <a:cs typeface="+mn-cs"/>
              </a:rPr>
              <a:t>inundaciones</a:t>
            </a:r>
            <a:r>
              <a:rPr lang="en-US" altLang="en-US" sz="1900" dirty="0">
                <a:solidFill>
                  <a:schemeClr val="tx1">
                    <a:lumMod val="75000"/>
                    <a:lumOff val="25000"/>
                  </a:schemeClr>
                </a:solidFill>
                <a:latin typeface="+mn-lt"/>
                <a:cs typeface="+mn-cs"/>
              </a:rPr>
              <a:t> o </a:t>
            </a:r>
            <a:r>
              <a:rPr lang="en-US" altLang="en-US" sz="1900" dirty="0" err="1">
                <a:solidFill>
                  <a:schemeClr val="tx1">
                    <a:lumMod val="75000"/>
                    <a:lumOff val="25000"/>
                  </a:schemeClr>
                </a:solidFill>
                <a:latin typeface="+mn-lt"/>
                <a:cs typeface="+mn-cs"/>
              </a:rPr>
              <a:t>sequías</a:t>
            </a:r>
            <a:r>
              <a:rPr lang="en-US" altLang="en-US" sz="1900" dirty="0">
                <a:solidFill>
                  <a:schemeClr val="tx1">
                    <a:lumMod val="75000"/>
                    <a:lumOff val="25000"/>
                  </a:schemeClr>
                </a:solidFill>
                <a:latin typeface="+mn-lt"/>
                <a:cs typeface="+mn-cs"/>
              </a:rPr>
              <a:t> son </a:t>
            </a:r>
            <a:r>
              <a:rPr lang="en-US" altLang="en-US" sz="1900" dirty="0" err="1">
                <a:solidFill>
                  <a:schemeClr val="tx1">
                    <a:lumMod val="75000"/>
                    <a:lumOff val="25000"/>
                  </a:schemeClr>
                </a:solidFill>
                <a:latin typeface="+mn-lt"/>
                <a:cs typeface="+mn-cs"/>
              </a:rPr>
              <a:t>algunos</a:t>
            </a:r>
            <a:r>
              <a:rPr lang="en-US" altLang="en-US" sz="1900" dirty="0">
                <a:solidFill>
                  <a:schemeClr val="tx1">
                    <a:lumMod val="75000"/>
                    <a:lumOff val="25000"/>
                  </a:schemeClr>
                </a:solidFill>
                <a:latin typeface="+mn-lt"/>
                <a:cs typeface="+mn-cs"/>
              </a:rPr>
              <a:t> de los </a:t>
            </a:r>
            <a:r>
              <a:rPr lang="en-US" altLang="en-US" sz="1900" dirty="0" err="1">
                <a:solidFill>
                  <a:schemeClr val="tx1">
                    <a:lumMod val="75000"/>
                    <a:lumOff val="25000"/>
                  </a:schemeClr>
                </a:solidFill>
                <a:latin typeface="+mn-lt"/>
                <a:cs typeface="+mn-cs"/>
              </a:rPr>
              <a:t>fenómenos</a:t>
            </a:r>
            <a:r>
              <a:rPr lang="en-US" altLang="en-US" sz="1900" dirty="0">
                <a:solidFill>
                  <a:schemeClr val="tx1">
                    <a:lumMod val="75000"/>
                    <a:lumOff val="25000"/>
                  </a:schemeClr>
                </a:solidFill>
                <a:latin typeface="+mn-lt"/>
                <a:cs typeface="+mn-cs"/>
              </a:rPr>
              <a:t> </a:t>
            </a:r>
            <a:r>
              <a:rPr lang="en-US" altLang="en-US" sz="1900" dirty="0" err="1">
                <a:solidFill>
                  <a:schemeClr val="tx1">
                    <a:lumMod val="75000"/>
                    <a:lumOff val="25000"/>
                  </a:schemeClr>
                </a:solidFill>
                <a:latin typeface="+mn-lt"/>
                <a:cs typeface="+mn-cs"/>
              </a:rPr>
              <a:t>cada</a:t>
            </a:r>
            <a:r>
              <a:rPr lang="en-US" altLang="en-US" sz="1900" dirty="0">
                <a:solidFill>
                  <a:schemeClr val="tx1">
                    <a:lumMod val="75000"/>
                    <a:lumOff val="25000"/>
                  </a:schemeClr>
                </a:solidFill>
                <a:latin typeface="+mn-lt"/>
                <a:cs typeface="+mn-cs"/>
              </a:rPr>
              <a:t> </a:t>
            </a:r>
            <a:r>
              <a:rPr lang="en-US" altLang="en-US" sz="1900" dirty="0" err="1">
                <a:solidFill>
                  <a:schemeClr val="tx1">
                    <a:lumMod val="75000"/>
                    <a:lumOff val="25000"/>
                  </a:schemeClr>
                </a:solidFill>
                <a:latin typeface="+mn-lt"/>
                <a:cs typeface="+mn-cs"/>
              </a:rPr>
              <a:t>vez</a:t>
            </a:r>
            <a:r>
              <a:rPr lang="en-US" altLang="en-US" sz="1900" dirty="0">
                <a:solidFill>
                  <a:schemeClr val="tx1">
                    <a:lumMod val="75000"/>
                    <a:lumOff val="25000"/>
                  </a:schemeClr>
                </a:solidFill>
                <a:latin typeface="+mn-lt"/>
                <a:cs typeface="+mn-cs"/>
              </a:rPr>
              <a:t> </a:t>
            </a:r>
            <a:r>
              <a:rPr lang="en-US" altLang="en-US" sz="1900" dirty="0" err="1">
                <a:solidFill>
                  <a:schemeClr val="tx1">
                    <a:lumMod val="75000"/>
                    <a:lumOff val="25000"/>
                  </a:schemeClr>
                </a:solidFill>
                <a:latin typeface="+mn-lt"/>
                <a:cs typeface="+mn-cs"/>
              </a:rPr>
              <a:t>más</a:t>
            </a:r>
            <a:r>
              <a:rPr lang="en-US" altLang="en-US" sz="1900" dirty="0">
                <a:solidFill>
                  <a:schemeClr val="tx1">
                    <a:lumMod val="75000"/>
                    <a:lumOff val="25000"/>
                  </a:schemeClr>
                </a:solidFill>
                <a:latin typeface="+mn-lt"/>
                <a:cs typeface="+mn-cs"/>
              </a:rPr>
              <a:t> </a:t>
            </a:r>
            <a:r>
              <a:rPr lang="en-US" altLang="en-US" sz="1900" dirty="0" err="1">
                <a:solidFill>
                  <a:schemeClr val="tx1">
                    <a:lumMod val="75000"/>
                    <a:lumOff val="25000"/>
                  </a:schemeClr>
                </a:solidFill>
                <a:latin typeface="+mn-lt"/>
                <a:cs typeface="+mn-cs"/>
              </a:rPr>
              <a:t>habituales</a:t>
            </a:r>
            <a:r>
              <a:rPr lang="en-US" altLang="en-US" sz="1900" dirty="0">
                <a:solidFill>
                  <a:schemeClr val="tx1">
                    <a:lumMod val="75000"/>
                    <a:lumOff val="25000"/>
                  </a:schemeClr>
                </a:solidFill>
                <a:latin typeface="+mn-lt"/>
                <a:cs typeface="+mn-cs"/>
              </a:rPr>
              <a:t> </a:t>
            </a:r>
            <a:r>
              <a:rPr lang="en-US" altLang="en-US" sz="1900" dirty="0" err="1">
                <a:solidFill>
                  <a:schemeClr val="tx1">
                    <a:lumMod val="75000"/>
                    <a:lumOff val="25000"/>
                  </a:schemeClr>
                </a:solidFill>
                <a:latin typeface="+mn-lt"/>
                <a:cs typeface="+mn-cs"/>
              </a:rPr>
              <a:t>en</a:t>
            </a:r>
            <a:r>
              <a:rPr lang="en-US" altLang="en-US" sz="1900" dirty="0">
                <a:solidFill>
                  <a:schemeClr val="tx1">
                    <a:lumMod val="75000"/>
                    <a:lumOff val="25000"/>
                  </a:schemeClr>
                </a:solidFill>
                <a:latin typeface="+mn-lt"/>
                <a:cs typeface="+mn-cs"/>
              </a:rPr>
              <a:t> </a:t>
            </a:r>
            <a:r>
              <a:rPr lang="en-US" altLang="en-US" sz="1900" dirty="0" err="1">
                <a:solidFill>
                  <a:schemeClr val="tx1">
                    <a:lumMod val="75000"/>
                    <a:lumOff val="25000"/>
                  </a:schemeClr>
                </a:solidFill>
                <a:latin typeface="+mn-lt"/>
                <a:cs typeface="+mn-cs"/>
              </a:rPr>
              <a:t>nuestro</a:t>
            </a:r>
            <a:r>
              <a:rPr lang="en-US" altLang="en-US" sz="1900" dirty="0">
                <a:solidFill>
                  <a:schemeClr val="tx1">
                    <a:lumMod val="75000"/>
                    <a:lumOff val="25000"/>
                  </a:schemeClr>
                </a:solidFill>
                <a:latin typeface="+mn-lt"/>
                <a:cs typeface="+mn-cs"/>
              </a:rPr>
              <a:t> </a:t>
            </a:r>
            <a:r>
              <a:rPr lang="en-US" altLang="en-US" sz="1900" dirty="0" err="1">
                <a:solidFill>
                  <a:schemeClr val="tx1">
                    <a:lumMod val="75000"/>
                    <a:lumOff val="25000"/>
                  </a:schemeClr>
                </a:solidFill>
                <a:latin typeface="+mn-lt"/>
                <a:cs typeface="+mn-cs"/>
              </a:rPr>
              <a:t>planeta</a:t>
            </a:r>
            <a:r>
              <a:rPr lang="en-US" altLang="en-US" sz="1900" dirty="0">
                <a:solidFill>
                  <a:schemeClr val="tx1">
                    <a:lumMod val="75000"/>
                    <a:lumOff val="25000"/>
                  </a:schemeClr>
                </a:solidFill>
                <a:latin typeface="+mn-lt"/>
                <a:cs typeface="+mn-cs"/>
              </a:rPr>
              <a:t>, </a:t>
            </a:r>
            <a:r>
              <a:rPr lang="en-US" altLang="en-US" sz="1900" dirty="0" err="1">
                <a:solidFill>
                  <a:schemeClr val="tx1">
                    <a:lumMod val="75000"/>
                    <a:lumOff val="25000"/>
                  </a:schemeClr>
                </a:solidFill>
                <a:latin typeface="+mn-lt"/>
                <a:cs typeface="+mn-cs"/>
              </a:rPr>
              <a:t>cuya</a:t>
            </a:r>
            <a:r>
              <a:rPr lang="en-US" altLang="en-US" sz="1900" dirty="0">
                <a:solidFill>
                  <a:schemeClr val="tx1">
                    <a:lumMod val="75000"/>
                    <a:lumOff val="25000"/>
                  </a:schemeClr>
                </a:solidFill>
                <a:latin typeface="+mn-lt"/>
                <a:cs typeface="+mn-cs"/>
              </a:rPr>
              <a:t> </a:t>
            </a:r>
            <a:r>
              <a:rPr lang="en-US" altLang="en-US" sz="1900" dirty="0" err="1">
                <a:solidFill>
                  <a:schemeClr val="tx1">
                    <a:lumMod val="75000"/>
                    <a:lumOff val="25000"/>
                  </a:schemeClr>
                </a:solidFill>
                <a:latin typeface="+mn-lt"/>
                <a:cs typeface="+mn-cs"/>
              </a:rPr>
              <a:t>voracidad</a:t>
            </a:r>
            <a:r>
              <a:rPr lang="en-US" altLang="en-US" sz="1900" dirty="0">
                <a:solidFill>
                  <a:schemeClr val="tx1">
                    <a:lumMod val="75000"/>
                    <a:lumOff val="25000"/>
                  </a:schemeClr>
                </a:solidFill>
                <a:latin typeface="+mn-lt"/>
                <a:cs typeface="+mn-cs"/>
              </a:rPr>
              <a:t> y </a:t>
            </a:r>
            <a:r>
              <a:rPr lang="en-US" altLang="en-US" sz="1900" dirty="0" err="1">
                <a:solidFill>
                  <a:schemeClr val="tx1">
                    <a:lumMod val="75000"/>
                    <a:lumOff val="25000"/>
                  </a:schemeClr>
                </a:solidFill>
                <a:latin typeface="+mn-lt"/>
                <a:cs typeface="+mn-cs"/>
              </a:rPr>
              <a:t>frecuencia</a:t>
            </a:r>
            <a:r>
              <a:rPr lang="en-US" altLang="en-US" sz="1900" dirty="0">
                <a:solidFill>
                  <a:schemeClr val="tx1">
                    <a:lumMod val="75000"/>
                    <a:lumOff val="25000"/>
                  </a:schemeClr>
                </a:solidFill>
                <a:latin typeface="+mn-lt"/>
                <a:cs typeface="+mn-cs"/>
              </a:rPr>
              <a:t> se </a:t>
            </a:r>
            <a:r>
              <a:rPr lang="en-US" altLang="en-US" sz="1900" dirty="0" err="1">
                <a:solidFill>
                  <a:schemeClr val="tx1">
                    <a:lumMod val="75000"/>
                    <a:lumOff val="25000"/>
                  </a:schemeClr>
                </a:solidFill>
                <a:latin typeface="+mn-lt"/>
                <a:cs typeface="+mn-cs"/>
              </a:rPr>
              <a:t>estima</a:t>
            </a:r>
            <a:r>
              <a:rPr lang="en-US" altLang="en-US" sz="1900" dirty="0">
                <a:solidFill>
                  <a:schemeClr val="tx1">
                    <a:lumMod val="75000"/>
                    <a:lumOff val="25000"/>
                  </a:schemeClr>
                </a:solidFill>
                <a:latin typeface="+mn-lt"/>
                <a:cs typeface="+mn-cs"/>
              </a:rPr>
              <a:t> que se ha </a:t>
            </a:r>
            <a:r>
              <a:rPr lang="en-US" altLang="en-US" sz="1900" dirty="0" err="1">
                <a:solidFill>
                  <a:schemeClr val="tx1">
                    <a:lumMod val="75000"/>
                    <a:lumOff val="25000"/>
                  </a:schemeClr>
                </a:solidFill>
                <a:latin typeface="+mn-lt"/>
                <a:cs typeface="+mn-cs"/>
              </a:rPr>
              <a:t>duplicado</a:t>
            </a:r>
            <a:r>
              <a:rPr lang="en-US" altLang="en-US" sz="1900" dirty="0">
                <a:solidFill>
                  <a:schemeClr val="tx1">
                    <a:lumMod val="75000"/>
                    <a:lumOff val="25000"/>
                  </a:schemeClr>
                </a:solidFill>
                <a:latin typeface="+mn-lt"/>
                <a:cs typeface="+mn-cs"/>
              </a:rPr>
              <a:t> </a:t>
            </a:r>
            <a:r>
              <a:rPr lang="en-US" altLang="en-US" sz="1900" dirty="0" err="1">
                <a:solidFill>
                  <a:schemeClr val="tx1">
                    <a:lumMod val="75000"/>
                    <a:lumOff val="25000"/>
                  </a:schemeClr>
                </a:solidFill>
                <a:latin typeface="+mn-lt"/>
                <a:cs typeface="+mn-cs"/>
              </a:rPr>
              <a:t>en</a:t>
            </a:r>
            <a:r>
              <a:rPr lang="en-US" altLang="en-US" sz="1900" dirty="0">
                <a:solidFill>
                  <a:schemeClr val="tx1">
                    <a:lumMod val="75000"/>
                    <a:lumOff val="25000"/>
                  </a:schemeClr>
                </a:solidFill>
                <a:latin typeface="+mn-lt"/>
                <a:cs typeface="+mn-cs"/>
              </a:rPr>
              <a:t> los </a:t>
            </a:r>
            <a:r>
              <a:rPr lang="en-US" altLang="en-US" sz="1900" dirty="0" err="1">
                <a:solidFill>
                  <a:schemeClr val="tx1">
                    <a:lumMod val="75000"/>
                    <a:lumOff val="25000"/>
                  </a:schemeClr>
                </a:solidFill>
                <a:latin typeface="+mn-lt"/>
                <a:cs typeface="+mn-cs"/>
              </a:rPr>
              <a:t>últimos</a:t>
            </a:r>
            <a:r>
              <a:rPr lang="en-US" altLang="en-US" sz="1900" dirty="0">
                <a:solidFill>
                  <a:schemeClr val="tx1">
                    <a:lumMod val="75000"/>
                    <a:lumOff val="25000"/>
                  </a:schemeClr>
                </a:solidFill>
                <a:latin typeface="+mn-lt"/>
                <a:cs typeface="+mn-cs"/>
              </a:rPr>
              <a:t> </a:t>
            </a:r>
            <a:r>
              <a:rPr lang="en-US" altLang="en-US" sz="1900" dirty="0" err="1">
                <a:solidFill>
                  <a:schemeClr val="tx1">
                    <a:lumMod val="75000"/>
                    <a:lumOff val="25000"/>
                  </a:schemeClr>
                </a:solidFill>
                <a:latin typeface="+mn-lt"/>
                <a:cs typeface="+mn-cs"/>
              </a:rPr>
              <a:t>treinta</a:t>
            </a:r>
            <a:r>
              <a:rPr lang="en-US" altLang="en-US" sz="1900" dirty="0">
                <a:solidFill>
                  <a:schemeClr val="tx1">
                    <a:lumMod val="75000"/>
                    <a:lumOff val="25000"/>
                  </a:schemeClr>
                </a:solidFill>
                <a:latin typeface="+mn-lt"/>
                <a:cs typeface="+mn-cs"/>
              </a:rPr>
              <a:t> </a:t>
            </a:r>
            <a:r>
              <a:rPr lang="en-US" altLang="en-US" sz="1900" dirty="0" err="1">
                <a:solidFill>
                  <a:schemeClr val="tx1">
                    <a:lumMod val="75000"/>
                    <a:lumOff val="25000"/>
                  </a:schemeClr>
                </a:solidFill>
                <a:latin typeface="+mn-lt"/>
                <a:cs typeface="+mn-cs"/>
              </a:rPr>
              <a:t>años</a:t>
            </a:r>
            <a:r>
              <a:rPr lang="en-US" altLang="en-US" sz="1900" dirty="0">
                <a:solidFill>
                  <a:schemeClr val="tx1">
                    <a:lumMod val="75000"/>
                    <a:lumOff val="25000"/>
                  </a:schemeClr>
                </a:solidFill>
                <a:latin typeface="+mn-lt"/>
                <a:cs typeface="+mn-cs"/>
              </a:rPr>
              <a:t>.</a:t>
            </a:r>
          </a:p>
        </p:txBody>
      </p:sp>
      <p:sp>
        <p:nvSpPr>
          <p:cNvPr id="21514" name="Rectangle 24">
            <a:extLst>
              <a:ext uri="{FF2B5EF4-FFF2-40B4-BE49-F238E27FC236}">
                <a16:creationId xmlns:a16="http://schemas.microsoft.com/office/drawing/2014/main" id="{450E726A-CDFE-432B-9EFF-00F293419654}"/>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AR" altLang="en-US"/>
          </a:p>
        </p:txBody>
      </p:sp>
      <p:sp>
        <p:nvSpPr>
          <p:cNvPr id="21515" name="Rectangle 25">
            <a:extLst>
              <a:ext uri="{FF2B5EF4-FFF2-40B4-BE49-F238E27FC236}">
                <a16:creationId xmlns:a16="http://schemas.microsoft.com/office/drawing/2014/main" id="{B5B22B21-3DD3-41A6-8CB0-39F62853EEE3}"/>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AR" altLang="en-US"/>
          </a:p>
        </p:txBody>
      </p:sp>
      <p:sp>
        <p:nvSpPr>
          <p:cNvPr id="21516" name="Rectangle 26">
            <a:extLst>
              <a:ext uri="{FF2B5EF4-FFF2-40B4-BE49-F238E27FC236}">
                <a16:creationId xmlns:a16="http://schemas.microsoft.com/office/drawing/2014/main" id="{47F526DA-D676-4AE8-B69A-EEB30655B01D}"/>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AR" altLang="en-US"/>
          </a:p>
        </p:txBody>
      </p:sp>
    </p:spTree>
    <p:custDataLst>
      <p:tags r:id="rId1"/>
    </p:custData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84" name="Group 83">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5"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86"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87"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88"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89"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90"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91"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92"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93"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94"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95"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96"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98" name="Group 97">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99"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00"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01"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02"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03"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04"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05"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06"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07"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08"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09"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10"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12" name="Rectangle 111">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4" name="Freeform 11">
            <a:extLst>
              <a:ext uri="{FF2B5EF4-FFF2-40B4-BE49-F238E27FC236}">
                <a16:creationId xmlns:a16="http://schemas.microsoft.com/office/drawing/2014/main" id="{5B3CCFC9-E82D-444E-9621-FE5F95E67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16" name="Rectangle 115">
            <a:extLst>
              <a:ext uri="{FF2B5EF4-FFF2-40B4-BE49-F238E27FC236}">
                <a16:creationId xmlns:a16="http://schemas.microsoft.com/office/drawing/2014/main" id="{82FDEACC-D224-4F5B-A0BE-6581493C3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8" name="Rectangle 117">
            <a:extLst>
              <a:ext uri="{FF2B5EF4-FFF2-40B4-BE49-F238E27FC236}">
                <a16:creationId xmlns:a16="http://schemas.microsoft.com/office/drawing/2014/main" id="{567B8489-9450-4A50-94AF-90283270F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rgbClr val="7E321F">
              <a:alpha val="90000"/>
            </a:srgbClr>
          </a:solidFill>
          <a:ln>
            <a:noFill/>
          </a:ln>
          <a:effectLst/>
        </p:spPr>
        <p:style>
          <a:lnRef idx="1">
            <a:schemeClr val="accent1"/>
          </a:lnRef>
          <a:fillRef idx="3">
            <a:schemeClr val="accent1"/>
          </a:fillRef>
          <a:effectRef idx="2">
            <a:schemeClr val="accent1"/>
          </a:effectRef>
          <a:fontRef idx="minor">
            <a:schemeClr val="lt1"/>
          </a:fontRef>
        </p:style>
      </p:sp>
      <p:sp>
        <p:nvSpPr>
          <p:cNvPr id="120" name="Freeform 5">
            <a:extLst>
              <a:ext uri="{FF2B5EF4-FFF2-40B4-BE49-F238E27FC236}">
                <a16:creationId xmlns:a16="http://schemas.microsoft.com/office/drawing/2014/main" id="{9D81556A-CBCA-4ADE-9ACA-F18F2F5E31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2542" name="Text Box 30">
            <a:extLst>
              <a:ext uri="{FF2B5EF4-FFF2-40B4-BE49-F238E27FC236}">
                <a16:creationId xmlns:a16="http://schemas.microsoft.com/office/drawing/2014/main" id="{E6620E16-EE35-4AEA-A750-B96E334ED947}"/>
              </a:ext>
            </a:extLst>
          </p:cNvPr>
          <p:cNvSpPr txBox="1">
            <a:spLocks noChangeArrowheads="1"/>
          </p:cNvSpPr>
          <p:nvPr/>
        </p:nvSpPr>
        <p:spPr bwMode="auto">
          <a:xfrm>
            <a:off x="541867" y="787400"/>
            <a:ext cx="7145866" cy="77893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0"/>
              </a:spcBef>
              <a:spcAft>
                <a:spcPts val="600"/>
              </a:spcAft>
            </a:pPr>
            <a:r>
              <a:rPr lang="en-US" altLang="en-US" sz="2500">
                <a:solidFill>
                  <a:srgbClr val="FEFFFF"/>
                </a:solidFill>
                <a:latin typeface="+mj-lt"/>
                <a:ea typeface="+mj-ea"/>
                <a:cs typeface="+mj-cs"/>
              </a:rPr>
              <a:t>Afectaciones del Cambio Climático - Sequía</a:t>
            </a:r>
          </a:p>
        </p:txBody>
      </p:sp>
      <p:sp>
        <p:nvSpPr>
          <p:cNvPr id="22541" name="Rectangle 19">
            <a:extLst>
              <a:ext uri="{FF2B5EF4-FFF2-40B4-BE49-F238E27FC236}">
                <a16:creationId xmlns:a16="http://schemas.microsoft.com/office/drawing/2014/main" id="{3B382366-418B-48A3-B9A8-87065EF04858}"/>
              </a:ext>
            </a:extLst>
          </p:cNvPr>
          <p:cNvSpPr>
            <a:spLocks noChangeArrowheads="1"/>
          </p:cNvSpPr>
          <p:nvPr/>
        </p:nvSpPr>
        <p:spPr bwMode="auto">
          <a:xfrm>
            <a:off x="541866" y="2032000"/>
            <a:ext cx="7145867" cy="387922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1000"/>
              </a:spcBef>
              <a:buClr>
                <a:srgbClr val="D83208"/>
              </a:buClr>
              <a:buSzPct val="80000"/>
              <a:buFont typeface="Wingdings 3" charset="2"/>
              <a:buChar char=""/>
            </a:pPr>
            <a:r>
              <a:rPr lang="en-US" altLang="en-US" sz="2000" dirty="0">
                <a:solidFill>
                  <a:srgbClr val="FEFFFF"/>
                </a:solidFill>
                <a:latin typeface="+mn-lt"/>
                <a:cs typeface="+mn-cs"/>
              </a:rPr>
              <a:t>La </a:t>
            </a:r>
            <a:r>
              <a:rPr lang="en-US" altLang="en-US" sz="2000" dirty="0" err="1">
                <a:solidFill>
                  <a:srgbClr val="FEFFFF"/>
                </a:solidFill>
                <a:latin typeface="+mn-lt"/>
                <a:cs typeface="+mn-cs"/>
              </a:rPr>
              <a:t>disminución</a:t>
            </a:r>
            <a:r>
              <a:rPr lang="en-US" altLang="en-US" sz="2000" dirty="0">
                <a:solidFill>
                  <a:srgbClr val="FEFFFF"/>
                </a:solidFill>
                <a:latin typeface="+mn-lt"/>
                <a:cs typeface="+mn-cs"/>
              </a:rPr>
              <a:t> del </a:t>
            </a:r>
            <a:r>
              <a:rPr lang="en-US" altLang="en-US" sz="2000" dirty="0" err="1">
                <a:solidFill>
                  <a:srgbClr val="FEFFFF"/>
                </a:solidFill>
                <a:latin typeface="+mn-lt"/>
                <a:cs typeface="+mn-cs"/>
              </a:rPr>
              <a:t>nivel</a:t>
            </a:r>
            <a:r>
              <a:rPr lang="en-US" altLang="en-US" sz="2000" dirty="0">
                <a:solidFill>
                  <a:srgbClr val="FEFFFF"/>
                </a:solidFill>
                <a:latin typeface="+mn-lt"/>
                <a:cs typeface="+mn-cs"/>
              </a:rPr>
              <a:t> de </a:t>
            </a:r>
            <a:r>
              <a:rPr lang="en-US" altLang="en-US" sz="2000" dirty="0" err="1">
                <a:solidFill>
                  <a:srgbClr val="FEFFFF"/>
                </a:solidFill>
                <a:latin typeface="+mn-lt"/>
                <a:cs typeface="+mn-cs"/>
              </a:rPr>
              <a:t>agua</a:t>
            </a:r>
            <a:r>
              <a:rPr lang="en-US" altLang="en-US" sz="2000" dirty="0">
                <a:solidFill>
                  <a:srgbClr val="FEFFFF"/>
                </a:solidFill>
                <a:latin typeface="+mn-lt"/>
                <a:cs typeface="+mn-cs"/>
              </a:rPr>
              <a:t> dulce, </a:t>
            </a:r>
            <a:r>
              <a:rPr lang="en-US" altLang="en-US" sz="2000" dirty="0" err="1">
                <a:solidFill>
                  <a:srgbClr val="FEFFFF"/>
                </a:solidFill>
                <a:latin typeface="+mn-lt"/>
                <a:cs typeface="+mn-cs"/>
              </a:rPr>
              <a:t>en</a:t>
            </a:r>
            <a:r>
              <a:rPr lang="en-US" altLang="en-US" sz="2000" dirty="0">
                <a:solidFill>
                  <a:srgbClr val="FEFFFF"/>
                </a:solidFill>
                <a:latin typeface="+mn-lt"/>
                <a:cs typeface="+mn-cs"/>
              </a:rPr>
              <a:t> los </a:t>
            </a:r>
            <a:r>
              <a:rPr lang="en-US" altLang="en-US" sz="2000" dirty="0" err="1">
                <a:solidFill>
                  <a:srgbClr val="FEFFFF"/>
                </a:solidFill>
                <a:latin typeface="+mn-lt"/>
                <a:cs typeface="+mn-cs"/>
              </a:rPr>
              <a:t>ríos</a:t>
            </a:r>
            <a:r>
              <a:rPr lang="en-US" altLang="en-US" sz="2000" dirty="0">
                <a:solidFill>
                  <a:srgbClr val="FEFFFF"/>
                </a:solidFill>
                <a:latin typeface="+mn-lt"/>
                <a:cs typeface="+mn-cs"/>
              </a:rPr>
              <a:t> y </a:t>
            </a:r>
            <a:r>
              <a:rPr lang="en-US" altLang="en-US" sz="2000" dirty="0" err="1">
                <a:solidFill>
                  <a:srgbClr val="FEFFFF"/>
                </a:solidFill>
                <a:latin typeface="+mn-lt"/>
                <a:cs typeface="+mn-cs"/>
              </a:rPr>
              <a:t>lagos</a:t>
            </a:r>
            <a:r>
              <a:rPr lang="en-US" altLang="en-US" sz="2000" dirty="0">
                <a:solidFill>
                  <a:srgbClr val="FEFFFF"/>
                </a:solidFill>
                <a:latin typeface="+mn-lt"/>
                <a:cs typeface="+mn-cs"/>
              </a:rPr>
              <a:t>, </a:t>
            </a:r>
            <a:r>
              <a:rPr lang="en-US" altLang="en-US" sz="2000" dirty="0" err="1">
                <a:solidFill>
                  <a:srgbClr val="FEFFFF"/>
                </a:solidFill>
                <a:latin typeface="+mn-lt"/>
                <a:cs typeface="+mn-cs"/>
              </a:rPr>
              <a:t>debido</a:t>
            </a:r>
            <a:r>
              <a:rPr lang="en-US" altLang="en-US" sz="2000" dirty="0">
                <a:solidFill>
                  <a:srgbClr val="FEFFFF"/>
                </a:solidFill>
                <a:latin typeface="+mn-lt"/>
                <a:cs typeface="+mn-cs"/>
              </a:rPr>
              <a:t> a la </a:t>
            </a:r>
            <a:r>
              <a:rPr lang="en-US" altLang="en-US" sz="2000" dirty="0" err="1">
                <a:solidFill>
                  <a:srgbClr val="FEFFFF"/>
                </a:solidFill>
                <a:latin typeface="+mn-lt"/>
                <a:cs typeface="+mn-cs"/>
              </a:rPr>
              <a:t>evaporación</a:t>
            </a:r>
            <a:r>
              <a:rPr lang="en-US" altLang="en-US" sz="2000" dirty="0">
                <a:solidFill>
                  <a:srgbClr val="FEFFFF"/>
                </a:solidFill>
                <a:latin typeface="+mn-lt"/>
                <a:cs typeface="+mn-cs"/>
              </a:rPr>
              <a:t> </a:t>
            </a:r>
            <a:r>
              <a:rPr lang="en-US" altLang="en-US" sz="2000" dirty="0" err="1">
                <a:solidFill>
                  <a:srgbClr val="FEFFFF"/>
                </a:solidFill>
                <a:latin typeface="+mn-lt"/>
                <a:cs typeface="+mn-cs"/>
              </a:rPr>
              <a:t>causada</a:t>
            </a:r>
            <a:r>
              <a:rPr lang="en-US" altLang="en-US" sz="2000" dirty="0">
                <a:solidFill>
                  <a:srgbClr val="FEFFFF"/>
                </a:solidFill>
                <a:latin typeface="+mn-lt"/>
                <a:cs typeface="+mn-cs"/>
              </a:rPr>
              <a:t> por el </a:t>
            </a:r>
            <a:r>
              <a:rPr lang="en-US" altLang="en-US" sz="2000" dirty="0" err="1">
                <a:solidFill>
                  <a:srgbClr val="FEFFFF"/>
                </a:solidFill>
                <a:latin typeface="+mn-lt"/>
                <a:cs typeface="+mn-cs"/>
              </a:rPr>
              <a:t>incremento</a:t>
            </a:r>
            <a:r>
              <a:rPr lang="en-US" altLang="en-US" sz="2000" dirty="0">
                <a:solidFill>
                  <a:srgbClr val="FEFFFF"/>
                </a:solidFill>
                <a:latin typeface="+mn-lt"/>
                <a:cs typeface="+mn-cs"/>
              </a:rPr>
              <a:t> de la </a:t>
            </a:r>
            <a:r>
              <a:rPr lang="en-US" altLang="en-US" sz="2000" dirty="0" err="1">
                <a:solidFill>
                  <a:srgbClr val="FEFFFF"/>
                </a:solidFill>
                <a:latin typeface="+mn-lt"/>
                <a:cs typeface="+mn-cs"/>
              </a:rPr>
              <a:t>temperatura</a:t>
            </a:r>
            <a:r>
              <a:rPr lang="en-US" altLang="en-US" sz="2000" dirty="0">
                <a:solidFill>
                  <a:srgbClr val="FEFFFF"/>
                </a:solidFill>
                <a:latin typeface="+mn-lt"/>
                <a:cs typeface="+mn-cs"/>
              </a:rPr>
              <a:t>, </a:t>
            </a:r>
            <a:r>
              <a:rPr lang="en-US" altLang="en-US" sz="2000" dirty="0" err="1">
                <a:solidFill>
                  <a:srgbClr val="FEFFFF"/>
                </a:solidFill>
                <a:latin typeface="+mn-lt"/>
                <a:cs typeface="+mn-cs"/>
              </a:rPr>
              <a:t>provocará</a:t>
            </a:r>
            <a:r>
              <a:rPr lang="en-US" altLang="en-US" sz="2000" dirty="0">
                <a:solidFill>
                  <a:srgbClr val="FEFFFF"/>
                </a:solidFill>
                <a:latin typeface="+mn-lt"/>
                <a:cs typeface="+mn-cs"/>
              </a:rPr>
              <a:t> un nuevo </a:t>
            </a:r>
            <a:r>
              <a:rPr lang="en-US" altLang="en-US" sz="2000" dirty="0" err="1">
                <a:solidFill>
                  <a:srgbClr val="FEFFFF"/>
                </a:solidFill>
                <a:latin typeface="+mn-lt"/>
                <a:cs typeface="+mn-cs"/>
              </a:rPr>
              <a:t>problema</a:t>
            </a:r>
            <a:r>
              <a:rPr lang="en-US" altLang="en-US" sz="2000" dirty="0">
                <a:solidFill>
                  <a:srgbClr val="FEFFFF"/>
                </a:solidFill>
                <a:latin typeface="+mn-lt"/>
                <a:cs typeface="+mn-cs"/>
              </a:rPr>
              <a:t>, la </a:t>
            </a:r>
            <a:r>
              <a:rPr lang="en-US" altLang="en-US" sz="2000" dirty="0" err="1">
                <a:solidFill>
                  <a:srgbClr val="FEFFFF"/>
                </a:solidFill>
                <a:latin typeface="+mn-lt"/>
                <a:cs typeface="+mn-cs"/>
              </a:rPr>
              <a:t>sequía</a:t>
            </a:r>
            <a:r>
              <a:rPr lang="en-US" altLang="en-US" sz="2000" dirty="0">
                <a:solidFill>
                  <a:srgbClr val="FEFFFF"/>
                </a:solidFill>
                <a:latin typeface="+mn-lt"/>
                <a:cs typeface="+mn-cs"/>
              </a:rPr>
              <a:t>.</a:t>
            </a:r>
          </a:p>
          <a:p>
            <a:pPr eaLnBrk="1" hangingPunct="1">
              <a:spcBef>
                <a:spcPts val="1000"/>
              </a:spcBef>
              <a:buClr>
                <a:srgbClr val="D83208"/>
              </a:buClr>
              <a:buSzPct val="80000"/>
              <a:buFont typeface="Wingdings 3" charset="2"/>
              <a:buChar char=""/>
            </a:pPr>
            <a:r>
              <a:rPr lang="en-US" altLang="en-US" sz="2000" dirty="0">
                <a:solidFill>
                  <a:srgbClr val="FEFFFF"/>
                </a:solidFill>
                <a:latin typeface="+mn-lt"/>
                <a:cs typeface="+mn-cs"/>
              </a:rPr>
              <a:t>La </a:t>
            </a:r>
            <a:r>
              <a:rPr lang="en-US" altLang="en-US" sz="2000" dirty="0" err="1">
                <a:solidFill>
                  <a:srgbClr val="FEFFFF"/>
                </a:solidFill>
                <a:latin typeface="+mn-lt"/>
                <a:cs typeface="+mn-cs"/>
              </a:rPr>
              <a:t>sequía</a:t>
            </a:r>
            <a:r>
              <a:rPr lang="en-US" altLang="en-US" sz="2000" dirty="0">
                <a:solidFill>
                  <a:srgbClr val="FEFFFF"/>
                </a:solidFill>
                <a:latin typeface="+mn-lt"/>
                <a:cs typeface="+mn-cs"/>
              </a:rPr>
              <a:t> </a:t>
            </a:r>
            <a:r>
              <a:rPr lang="en-US" altLang="en-US" sz="2000" dirty="0" err="1">
                <a:solidFill>
                  <a:srgbClr val="FEFFFF"/>
                </a:solidFill>
                <a:latin typeface="+mn-lt"/>
                <a:cs typeface="+mn-cs"/>
              </a:rPr>
              <a:t>contribuirá</a:t>
            </a:r>
            <a:r>
              <a:rPr lang="en-US" altLang="en-US" sz="2000" dirty="0">
                <a:solidFill>
                  <a:srgbClr val="FEFFFF"/>
                </a:solidFill>
                <a:latin typeface="+mn-lt"/>
                <a:cs typeface="+mn-cs"/>
              </a:rPr>
              <a:t> a la </a:t>
            </a:r>
            <a:r>
              <a:rPr lang="en-US" altLang="en-US" sz="2000" dirty="0" err="1">
                <a:solidFill>
                  <a:srgbClr val="FEFFFF"/>
                </a:solidFill>
                <a:latin typeface="+mn-lt"/>
                <a:cs typeface="+mn-cs"/>
              </a:rPr>
              <a:t>desertificación</a:t>
            </a:r>
            <a:r>
              <a:rPr lang="en-US" altLang="en-US" sz="2000" dirty="0">
                <a:solidFill>
                  <a:srgbClr val="FEFFFF"/>
                </a:solidFill>
                <a:latin typeface="+mn-lt"/>
                <a:cs typeface="+mn-cs"/>
              </a:rPr>
              <a:t> de los </a:t>
            </a:r>
            <a:r>
              <a:rPr lang="en-US" altLang="en-US" sz="2000" dirty="0" err="1">
                <a:solidFill>
                  <a:srgbClr val="FEFFFF"/>
                </a:solidFill>
                <a:latin typeface="+mn-lt"/>
                <a:cs typeface="+mn-cs"/>
              </a:rPr>
              <a:t>suelos</a:t>
            </a:r>
            <a:r>
              <a:rPr lang="en-US" altLang="en-US" sz="2000" dirty="0">
                <a:solidFill>
                  <a:srgbClr val="FEFFFF"/>
                </a:solidFill>
                <a:latin typeface="+mn-lt"/>
                <a:cs typeface="+mn-cs"/>
              </a:rPr>
              <a:t>, </a:t>
            </a:r>
            <a:r>
              <a:rPr lang="en-US" altLang="en-US" sz="2000" dirty="0" err="1">
                <a:solidFill>
                  <a:srgbClr val="FEFFFF"/>
                </a:solidFill>
                <a:latin typeface="+mn-lt"/>
                <a:cs typeface="+mn-cs"/>
              </a:rPr>
              <a:t>perdiendo</a:t>
            </a:r>
            <a:r>
              <a:rPr lang="en-US" altLang="en-US" sz="2000" dirty="0">
                <a:solidFill>
                  <a:srgbClr val="FEFFFF"/>
                </a:solidFill>
                <a:latin typeface="+mn-lt"/>
                <a:cs typeface="+mn-cs"/>
              </a:rPr>
              <a:t> </a:t>
            </a:r>
            <a:r>
              <a:rPr lang="en-US" altLang="en-US" sz="2000" dirty="0" err="1">
                <a:solidFill>
                  <a:srgbClr val="FEFFFF"/>
                </a:solidFill>
                <a:latin typeface="+mn-lt"/>
                <a:cs typeface="+mn-cs"/>
              </a:rPr>
              <a:t>estos</a:t>
            </a:r>
            <a:r>
              <a:rPr lang="en-US" altLang="en-US" sz="2000" dirty="0">
                <a:solidFill>
                  <a:srgbClr val="FEFFFF"/>
                </a:solidFill>
                <a:latin typeface="+mn-lt"/>
                <a:cs typeface="+mn-cs"/>
              </a:rPr>
              <a:t> gran </a:t>
            </a:r>
            <a:r>
              <a:rPr lang="en-US" altLang="en-US" sz="2000" dirty="0" err="1">
                <a:solidFill>
                  <a:srgbClr val="FEFFFF"/>
                </a:solidFill>
                <a:latin typeface="+mn-lt"/>
                <a:cs typeface="+mn-cs"/>
              </a:rPr>
              <a:t>parte</a:t>
            </a:r>
            <a:r>
              <a:rPr lang="en-US" altLang="en-US" sz="2000" dirty="0">
                <a:solidFill>
                  <a:srgbClr val="FEFFFF"/>
                </a:solidFill>
                <a:latin typeface="+mn-lt"/>
                <a:cs typeface="+mn-cs"/>
              </a:rPr>
              <a:t> de sus </a:t>
            </a:r>
            <a:r>
              <a:rPr lang="en-US" altLang="en-US" sz="2000" dirty="0" err="1">
                <a:solidFill>
                  <a:srgbClr val="FEFFFF"/>
                </a:solidFill>
                <a:latin typeface="+mn-lt"/>
                <a:cs typeface="+mn-cs"/>
              </a:rPr>
              <a:t>nutrientes</a:t>
            </a:r>
            <a:r>
              <a:rPr lang="en-US" altLang="en-US" sz="2000" dirty="0">
                <a:solidFill>
                  <a:srgbClr val="FEFFFF"/>
                </a:solidFill>
                <a:latin typeface="+mn-lt"/>
                <a:cs typeface="+mn-cs"/>
              </a:rPr>
              <a:t> y </a:t>
            </a:r>
            <a:r>
              <a:rPr lang="en-US" altLang="en-US" sz="2000" dirty="0" err="1">
                <a:solidFill>
                  <a:srgbClr val="FEFFFF"/>
                </a:solidFill>
                <a:latin typeface="+mn-lt"/>
                <a:cs typeface="+mn-cs"/>
              </a:rPr>
              <a:t>emprobreciendo</a:t>
            </a:r>
            <a:r>
              <a:rPr lang="en-US" altLang="en-US" sz="2000" dirty="0">
                <a:solidFill>
                  <a:srgbClr val="FEFFFF"/>
                </a:solidFill>
                <a:latin typeface="+mn-lt"/>
                <a:cs typeface="+mn-cs"/>
              </a:rPr>
              <a:t> </a:t>
            </a:r>
            <a:r>
              <a:rPr lang="en-US" altLang="en-US" sz="2000" dirty="0" err="1">
                <a:solidFill>
                  <a:srgbClr val="FEFFFF"/>
                </a:solidFill>
                <a:latin typeface="+mn-lt"/>
                <a:cs typeface="+mn-cs"/>
              </a:rPr>
              <a:t>su</a:t>
            </a:r>
            <a:r>
              <a:rPr lang="en-US" altLang="en-US" sz="2000" dirty="0">
                <a:solidFill>
                  <a:srgbClr val="FEFFFF"/>
                </a:solidFill>
                <a:latin typeface="+mn-lt"/>
                <a:cs typeface="+mn-cs"/>
              </a:rPr>
              <a:t> </a:t>
            </a:r>
            <a:r>
              <a:rPr lang="en-US" altLang="en-US" sz="2000" dirty="0" err="1">
                <a:solidFill>
                  <a:srgbClr val="FEFFFF"/>
                </a:solidFill>
                <a:latin typeface="+mn-lt"/>
                <a:cs typeface="+mn-cs"/>
              </a:rPr>
              <a:t>composición</a:t>
            </a:r>
            <a:r>
              <a:rPr lang="en-US" altLang="en-US" sz="2000" dirty="0">
                <a:solidFill>
                  <a:srgbClr val="FEFFFF"/>
                </a:solidFill>
                <a:latin typeface="+mn-lt"/>
                <a:cs typeface="+mn-cs"/>
              </a:rPr>
              <a:t>, </a:t>
            </a:r>
            <a:r>
              <a:rPr lang="en-US" altLang="en-US" sz="2000" dirty="0" err="1">
                <a:solidFill>
                  <a:srgbClr val="FEFFFF"/>
                </a:solidFill>
                <a:latin typeface="+mn-lt"/>
                <a:cs typeface="+mn-cs"/>
              </a:rPr>
              <a:t>generando</a:t>
            </a:r>
            <a:r>
              <a:rPr lang="en-US" altLang="en-US" sz="2000" dirty="0">
                <a:solidFill>
                  <a:srgbClr val="FEFFFF"/>
                </a:solidFill>
                <a:latin typeface="+mn-lt"/>
                <a:cs typeface="+mn-cs"/>
              </a:rPr>
              <a:t> por tanto un grave </a:t>
            </a:r>
            <a:r>
              <a:rPr lang="en-US" altLang="en-US" sz="2000" dirty="0" err="1">
                <a:solidFill>
                  <a:srgbClr val="FEFFFF"/>
                </a:solidFill>
                <a:latin typeface="+mn-lt"/>
                <a:cs typeface="+mn-cs"/>
              </a:rPr>
              <a:t>problema</a:t>
            </a:r>
            <a:r>
              <a:rPr lang="en-US" altLang="en-US" sz="2000" dirty="0">
                <a:solidFill>
                  <a:srgbClr val="FEFFFF"/>
                </a:solidFill>
                <a:latin typeface="+mn-lt"/>
                <a:cs typeface="+mn-cs"/>
              </a:rPr>
              <a:t> para el </a:t>
            </a:r>
            <a:r>
              <a:rPr lang="en-US" altLang="en-US" sz="2000" dirty="0" err="1">
                <a:solidFill>
                  <a:srgbClr val="FEFFFF"/>
                </a:solidFill>
                <a:latin typeface="+mn-lt"/>
                <a:cs typeface="+mn-cs"/>
              </a:rPr>
              <a:t>cultivo</a:t>
            </a:r>
            <a:r>
              <a:rPr lang="en-US" altLang="en-US" sz="2000" dirty="0">
                <a:solidFill>
                  <a:srgbClr val="FEFFFF"/>
                </a:solidFill>
                <a:latin typeface="+mn-lt"/>
                <a:cs typeface="+mn-cs"/>
              </a:rPr>
              <a:t>.</a:t>
            </a:r>
          </a:p>
        </p:txBody>
      </p:sp>
      <p:pic>
        <p:nvPicPr>
          <p:cNvPr id="22543" name="Picture 2">
            <a:extLst>
              <a:ext uri="{FF2B5EF4-FFF2-40B4-BE49-F238E27FC236}">
                <a16:creationId xmlns:a16="http://schemas.microsoft.com/office/drawing/2014/main" id="{B6FBCF2F-2A0D-4D8F-A42C-27D8F22724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897" r="36177" b="-1"/>
          <a:stretch/>
        </p:blipFill>
        <p:spPr bwMode="auto">
          <a:xfrm>
            <a:off x="8713057" y="2203416"/>
            <a:ext cx="3001931" cy="35196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8" name="Rectangle 24">
            <a:extLst>
              <a:ext uri="{FF2B5EF4-FFF2-40B4-BE49-F238E27FC236}">
                <a16:creationId xmlns:a16="http://schemas.microsoft.com/office/drawing/2014/main" id="{EE44DC5C-ECD2-49FB-8340-EBB1707B76F8}"/>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AR" altLang="en-US"/>
          </a:p>
        </p:txBody>
      </p:sp>
      <p:sp>
        <p:nvSpPr>
          <p:cNvPr id="22539" name="Rectangle 25">
            <a:extLst>
              <a:ext uri="{FF2B5EF4-FFF2-40B4-BE49-F238E27FC236}">
                <a16:creationId xmlns:a16="http://schemas.microsoft.com/office/drawing/2014/main" id="{DB7CDFF5-4E2A-42B3-BBF0-1B0D1CBD34B9}"/>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AR" altLang="en-US"/>
          </a:p>
        </p:txBody>
      </p:sp>
      <p:sp>
        <p:nvSpPr>
          <p:cNvPr id="22540" name="Rectangle 26">
            <a:extLst>
              <a:ext uri="{FF2B5EF4-FFF2-40B4-BE49-F238E27FC236}">
                <a16:creationId xmlns:a16="http://schemas.microsoft.com/office/drawing/2014/main" id="{F5D97F5D-B552-4D0E-8D69-C58BC4C60D48}"/>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AR" altLang="en-US"/>
          </a:p>
        </p:txBody>
      </p:sp>
    </p:spTree>
    <p:custDataLst>
      <p:tags r:id="rId1"/>
    </p:custData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025B3-FD4F-4BDA-8BB9-63A5CFB8D92A}"/>
              </a:ext>
            </a:extLst>
          </p:cNvPr>
          <p:cNvSpPr>
            <a:spLocks noGrp="1"/>
          </p:cNvSpPr>
          <p:nvPr>
            <p:ph type="ctrTitle"/>
          </p:nvPr>
        </p:nvSpPr>
        <p:spPr/>
        <p:txBody>
          <a:bodyPr/>
          <a:lstStyle/>
          <a:p>
            <a:r>
              <a:rPr lang="es-ES" dirty="0"/>
              <a:t>Objetivo de Desarrollo Sostenible 6</a:t>
            </a:r>
            <a:endParaRPr lang="en-US" dirty="0"/>
          </a:p>
        </p:txBody>
      </p:sp>
      <p:sp>
        <p:nvSpPr>
          <p:cNvPr id="3" name="Subtitle 2">
            <a:extLst>
              <a:ext uri="{FF2B5EF4-FFF2-40B4-BE49-F238E27FC236}">
                <a16:creationId xmlns:a16="http://schemas.microsoft.com/office/drawing/2014/main" id="{A697E1F6-CF1C-41C0-92B2-4D3C0ADA8CD1}"/>
              </a:ext>
            </a:extLst>
          </p:cNvPr>
          <p:cNvSpPr>
            <a:spLocks noGrp="1"/>
          </p:cNvSpPr>
          <p:nvPr>
            <p:ph type="subTitle" idx="1"/>
          </p:nvPr>
        </p:nvSpPr>
        <p:spPr/>
        <p:txBody>
          <a:bodyPr/>
          <a:lstStyle/>
          <a:p>
            <a:r>
              <a:rPr lang="es-ES" dirty="0"/>
              <a:t>Agua limpia y Saneamiento</a:t>
            </a:r>
          </a:p>
        </p:txBody>
      </p:sp>
      <p:pic>
        <p:nvPicPr>
          <p:cNvPr id="4" name="Picture 3">
            <a:extLst>
              <a:ext uri="{FF2B5EF4-FFF2-40B4-BE49-F238E27FC236}">
                <a16:creationId xmlns:a16="http://schemas.microsoft.com/office/drawing/2014/main" id="{81532068-A40B-48C8-A520-2996E36FA3B3}"/>
              </a:ext>
            </a:extLst>
          </p:cNvPr>
          <p:cNvPicPr>
            <a:picLocks noChangeAspect="1"/>
          </p:cNvPicPr>
          <p:nvPr/>
        </p:nvPicPr>
        <p:blipFill>
          <a:blip r:embed="rId2"/>
          <a:stretch>
            <a:fillRect/>
          </a:stretch>
        </p:blipFill>
        <p:spPr>
          <a:xfrm>
            <a:off x="8171248" y="452207"/>
            <a:ext cx="3333364" cy="1872224"/>
          </a:xfrm>
          <a:prstGeom prst="rect">
            <a:avLst/>
          </a:prstGeom>
        </p:spPr>
      </p:pic>
    </p:spTree>
    <p:extLst>
      <p:ext uri="{BB962C8B-B14F-4D97-AF65-F5344CB8AC3E}">
        <p14:creationId xmlns:p14="http://schemas.microsoft.com/office/powerpoint/2010/main" val="1901419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40F598D0-0F0E-4968-B1D9-18A8CA1544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50" name="Freeform 11">
              <a:extLst>
                <a:ext uri="{FF2B5EF4-FFF2-40B4-BE49-F238E27FC236}">
                  <a16:creationId xmlns:a16="http://schemas.microsoft.com/office/drawing/2014/main" id="{9ED33622-15D2-4E4B-BD6A-604E6F0C21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51" name="Freeform 12">
              <a:extLst>
                <a:ext uri="{FF2B5EF4-FFF2-40B4-BE49-F238E27FC236}">
                  <a16:creationId xmlns:a16="http://schemas.microsoft.com/office/drawing/2014/main" id="{8F2B4AA9-8625-42A4-A35C-D08B4B597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2" name="Freeform 13">
              <a:extLst>
                <a:ext uri="{FF2B5EF4-FFF2-40B4-BE49-F238E27FC236}">
                  <a16:creationId xmlns:a16="http://schemas.microsoft.com/office/drawing/2014/main" id="{8DC48271-8FB3-41F6-B59C-9B259D3D8D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3" name="Freeform 14">
              <a:extLst>
                <a:ext uri="{FF2B5EF4-FFF2-40B4-BE49-F238E27FC236}">
                  <a16:creationId xmlns:a16="http://schemas.microsoft.com/office/drawing/2014/main" id="{BB796F2E-8BC6-4BC1-8654-F3CAC4E0F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4" name="Freeform 15">
              <a:extLst>
                <a:ext uri="{FF2B5EF4-FFF2-40B4-BE49-F238E27FC236}">
                  <a16:creationId xmlns:a16="http://schemas.microsoft.com/office/drawing/2014/main" id="{CE77FC17-3BC6-42D4-9763-2752F87FB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5" name="Freeform 16">
              <a:extLst>
                <a:ext uri="{FF2B5EF4-FFF2-40B4-BE49-F238E27FC236}">
                  <a16:creationId xmlns:a16="http://schemas.microsoft.com/office/drawing/2014/main" id="{4918A71A-AED7-4F14-9BB0-D0C2195714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6" name="Freeform 17">
              <a:extLst>
                <a:ext uri="{FF2B5EF4-FFF2-40B4-BE49-F238E27FC236}">
                  <a16:creationId xmlns:a16="http://schemas.microsoft.com/office/drawing/2014/main" id="{9B21D4F9-D813-4E4F-A3E3-4F107BBA9D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57" name="Freeform 18">
              <a:extLst>
                <a:ext uri="{FF2B5EF4-FFF2-40B4-BE49-F238E27FC236}">
                  <a16:creationId xmlns:a16="http://schemas.microsoft.com/office/drawing/2014/main" id="{4DEC9723-DD9D-46D0-A2F5-241C76034D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58" name="Freeform 19">
              <a:extLst>
                <a:ext uri="{FF2B5EF4-FFF2-40B4-BE49-F238E27FC236}">
                  <a16:creationId xmlns:a16="http://schemas.microsoft.com/office/drawing/2014/main" id="{82979E29-0BC5-4E7B-99A9-47B6E3DDC7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59" name="Freeform 20">
              <a:extLst>
                <a:ext uri="{FF2B5EF4-FFF2-40B4-BE49-F238E27FC236}">
                  <a16:creationId xmlns:a16="http://schemas.microsoft.com/office/drawing/2014/main" id="{5F769BCF-F673-4CFF-8A95-87A84F25B2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60" name="Freeform 21">
              <a:extLst>
                <a:ext uri="{FF2B5EF4-FFF2-40B4-BE49-F238E27FC236}">
                  <a16:creationId xmlns:a16="http://schemas.microsoft.com/office/drawing/2014/main" id="{0AAD3DF5-7E6E-4407-B68B-38D6A7180C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61" name="Freeform 22">
              <a:extLst>
                <a:ext uri="{FF2B5EF4-FFF2-40B4-BE49-F238E27FC236}">
                  <a16:creationId xmlns:a16="http://schemas.microsoft.com/office/drawing/2014/main" id="{4113E7BF-10C7-4448-8E77-E13F7D1576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63" name="Group 162">
            <a:extLst>
              <a:ext uri="{FF2B5EF4-FFF2-40B4-BE49-F238E27FC236}">
                <a16:creationId xmlns:a16="http://schemas.microsoft.com/office/drawing/2014/main" id="{A45A5D64-394A-4ABB-938B-187FE2880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164" name="Freeform 27">
              <a:extLst>
                <a:ext uri="{FF2B5EF4-FFF2-40B4-BE49-F238E27FC236}">
                  <a16:creationId xmlns:a16="http://schemas.microsoft.com/office/drawing/2014/main" id="{6DA75D72-CB63-467A-B30B-407ECBAFE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65" name="Freeform 28">
              <a:extLst>
                <a:ext uri="{FF2B5EF4-FFF2-40B4-BE49-F238E27FC236}">
                  <a16:creationId xmlns:a16="http://schemas.microsoft.com/office/drawing/2014/main" id="{72EF1374-F5FE-4D95-8998-6219AB8D9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66" name="Freeform 29">
              <a:extLst>
                <a:ext uri="{FF2B5EF4-FFF2-40B4-BE49-F238E27FC236}">
                  <a16:creationId xmlns:a16="http://schemas.microsoft.com/office/drawing/2014/main" id="{F9189B74-0722-49CD-B74C-828181E22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67" name="Freeform 30">
              <a:extLst>
                <a:ext uri="{FF2B5EF4-FFF2-40B4-BE49-F238E27FC236}">
                  <a16:creationId xmlns:a16="http://schemas.microsoft.com/office/drawing/2014/main" id="{BFD4E0E1-0114-47F7-84AA-DDE8D9AF1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68" name="Freeform 31">
              <a:extLst>
                <a:ext uri="{FF2B5EF4-FFF2-40B4-BE49-F238E27FC236}">
                  <a16:creationId xmlns:a16="http://schemas.microsoft.com/office/drawing/2014/main" id="{C16F5C4C-7D4C-49ED-B130-1F398AB839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9" name="Freeform 32">
              <a:extLst>
                <a:ext uri="{FF2B5EF4-FFF2-40B4-BE49-F238E27FC236}">
                  <a16:creationId xmlns:a16="http://schemas.microsoft.com/office/drawing/2014/main" id="{D308A7F6-F8C6-42AE-971E-CB028A9C3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0" name="Freeform 33">
              <a:extLst>
                <a:ext uri="{FF2B5EF4-FFF2-40B4-BE49-F238E27FC236}">
                  <a16:creationId xmlns:a16="http://schemas.microsoft.com/office/drawing/2014/main" id="{306C015B-8BC9-4594-9D06-8521B4A64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71" name="Freeform 34">
              <a:extLst>
                <a:ext uri="{FF2B5EF4-FFF2-40B4-BE49-F238E27FC236}">
                  <a16:creationId xmlns:a16="http://schemas.microsoft.com/office/drawing/2014/main" id="{8A8EBD12-7A6A-45F8-B659-E43EF19B2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72" name="Freeform 35">
              <a:extLst>
                <a:ext uri="{FF2B5EF4-FFF2-40B4-BE49-F238E27FC236}">
                  <a16:creationId xmlns:a16="http://schemas.microsoft.com/office/drawing/2014/main" id="{819856B3-6DAB-4B2F-9E37-5081209E4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73" name="Freeform 36">
              <a:extLst>
                <a:ext uri="{FF2B5EF4-FFF2-40B4-BE49-F238E27FC236}">
                  <a16:creationId xmlns:a16="http://schemas.microsoft.com/office/drawing/2014/main" id="{949D6AD6-7E14-477A-BEA1-DE6386908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74" name="Freeform 37">
              <a:extLst>
                <a:ext uri="{FF2B5EF4-FFF2-40B4-BE49-F238E27FC236}">
                  <a16:creationId xmlns:a16="http://schemas.microsoft.com/office/drawing/2014/main" id="{9C284209-3117-4AAD-B8F6-A9816FB773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75" name="Freeform 38">
              <a:extLst>
                <a:ext uri="{FF2B5EF4-FFF2-40B4-BE49-F238E27FC236}">
                  <a16:creationId xmlns:a16="http://schemas.microsoft.com/office/drawing/2014/main" id="{29E1D2FF-07FA-46E2-8D64-F666BBFC9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77" name="Rectangle 176">
            <a:extLst>
              <a:ext uri="{FF2B5EF4-FFF2-40B4-BE49-F238E27FC236}">
                <a16:creationId xmlns:a16="http://schemas.microsoft.com/office/drawing/2014/main" id="{D927AF5C-4415-4C75-96FF-D34E2CF73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79" name="Freeform 11">
            <a:extLst>
              <a:ext uri="{FF2B5EF4-FFF2-40B4-BE49-F238E27FC236}">
                <a16:creationId xmlns:a16="http://schemas.microsoft.com/office/drawing/2014/main" id="{DCCE0A12-FB20-4549-A76B-194AB069C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81" name="Rectangle 180">
            <a:extLst>
              <a:ext uri="{FF2B5EF4-FFF2-40B4-BE49-F238E27FC236}">
                <a16:creationId xmlns:a16="http://schemas.microsoft.com/office/drawing/2014/main" id="{1CE9BE3E-6D4F-4B44-A6E4-D210DE732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3567" name="Picture 15">
            <a:extLst>
              <a:ext uri="{FF2B5EF4-FFF2-40B4-BE49-F238E27FC236}">
                <a16:creationId xmlns:a16="http://schemas.microsoft.com/office/drawing/2014/main" id="{107200C2-7572-4933-B1FF-CEF0B05AA3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831" r="7336" b="2"/>
          <a:stretch/>
        </p:blipFill>
        <p:spPr bwMode="auto">
          <a:xfrm>
            <a:off x="8229598" y="-5534"/>
            <a:ext cx="3962402" cy="343176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8" name="Picture 16">
            <a:extLst>
              <a:ext uri="{FF2B5EF4-FFF2-40B4-BE49-F238E27FC236}">
                <a16:creationId xmlns:a16="http://schemas.microsoft.com/office/drawing/2014/main" id="{A4208AE7-7BA1-4E5F-97B6-8A30DFD89B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485" r="4011"/>
          <a:stretch/>
        </p:blipFill>
        <p:spPr bwMode="auto">
          <a:xfrm>
            <a:off x="8229598" y="3426232"/>
            <a:ext cx="3962402" cy="343176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3" name="Straight Connector 182">
            <a:extLst>
              <a:ext uri="{FF2B5EF4-FFF2-40B4-BE49-F238E27FC236}">
                <a16:creationId xmlns:a16="http://schemas.microsoft.com/office/drawing/2014/main" id="{2301D0BD-08E2-44C5-9BB7-FCB2B8838E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a:stCxn id="37" idx="3"/>
          </p:cNvCxnSpPr>
          <p:nvPr>
            <p:extLst>
              <p:ext uri="{386F3935-93C4-4BCD-93E2-E3B085C9AB24}">
                <p16:designElem xmlns:p16="http://schemas.microsoft.com/office/powerpoint/2015/main" val="1"/>
              </p:ext>
            </p:extLst>
          </p:nvPr>
        </p:nvCxnSpPr>
        <p:spPr>
          <a:xfrm flipV="1">
            <a:off x="8229599" y="3426234"/>
            <a:ext cx="3962401" cy="2766"/>
          </a:xfrm>
          <a:prstGeom prst="line">
            <a:avLst/>
          </a:prstGeom>
          <a:ln w="50800">
            <a:solidFill>
              <a:srgbClr val="794436"/>
            </a:solidFill>
          </a:ln>
        </p:spPr>
        <p:style>
          <a:lnRef idx="1">
            <a:schemeClr val="accent1"/>
          </a:lnRef>
          <a:fillRef idx="0">
            <a:schemeClr val="accent1"/>
          </a:fillRef>
          <a:effectRef idx="0">
            <a:schemeClr val="accent1"/>
          </a:effectRef>
          <a:fontRef idx="minor">
            <a:schemeClr val="tx1"/>
          </a:fontRef>
        </p:style>
      </p:cxnSp>
      <p:sp>
        <p:nvSpPr>
          <p:cNvPr id="185" name="Rectangle 184">
            <a:extLst>
              <a:ext uri="{FF2B5EF4-FFF2-40B4-BE49-F238E27FC236}">
                <a16:creationId xmlns:a16="http://schemas.microsoft.com/office/drawing/2014/main" id="{9AD40D94-E6F3-44F5-B42E-108A15C9B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rgbClr val="794436">
              <a:alpha val="90000"/>
            </a:srgbClr>
          </a:solidFill>
          <a:ln>
            <a:noFill/>
          </a:ln>
          <a:effectLst/>
        </p:spPr>
        <p:style>
          <a:lnRef idx="1">
            <a:schemeClr val="accent1"/>
          </a:lnRef>
          <a:fillRef idx="3">
            <a:schemeClr val="accent1"/>
          </a:fillRef>
          <a:effectRef idx="2">
            <a:schemeClr val="accent1"/>
          </a:effectRef>
          <a:fontRef idx="minor">
            <a:schemeClr val="lt1"/>
          </a:fontRef>
        </p:style>
      </p:sp>
      <p:sp>
        <p:nvSpPr>
          <p:cNvPr id="187" name="Freeform 5">
            <a:extLst>
              <a:ext uri="{FF2B5EF4-FFF2-40B4-BE49-F238E27FC236}">
                <a16:creationId xmlns:a16="http://schemas.microsoft.com/office/drawing/2014/main" id="{BE62E55F-3ED8-4BF4-8D00-7D771C5F2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8446" name="Text Box 30">
            <a:extLst>
              <a:ext uri="{FF2B5EF4-FFF2-40B4-BE49-F238E27FC236}">
                <a16:creationId xmlns:a16="http://schemas.microsoft.com/office/drawing/2014/main" id="{75733DAE-DF53-4C13-BB72-FFFCF176AF8E}"/>
              </a:ext>
            </a:extLst>
          </p:cNvPr>
          <p:cNvSpPr txBox="1">
            <a:spLocks noChangeArrowheads="1"/>
          </p:cNvSpPr>
          <p:nvPr/>
        </p:nvSpPr>
        <p:spPr bwMode="auto">
          <a:xfrm>
            <a:off x="541867" y="787400"/>
            <a:ext cx="7145866" cy="77893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0"/>
              </a:spcBef>
              <a:spcAft>
                <a:spcPts val="600"/>
              </a:spcAft>
              <a:defRPr/>
            </a:pPr>
            <a:r>
              <a:rPr lang="en-US" altLang="en-US" sz="3000">
                <a:solidFill>
                  <a:srgbClr val="FEFFFF"/>
                </a:solidFill>
                <a:latin typeface="+mj-lt"/>
                <a:ea typeface="+mj-ea"/>
                <a:cs typeface="+mj-cs"/>
              </a:rPr>
              <a:t>Afectaciones en el Medio Ambiente</a:t>
            </a:r>
          </a:p>
        </p:txBody>
      </p:sp>
      <p:sp>
        <p:nvSpPr>
          <p:cNvPr id="23565" name="Rectangle 19">
            <a:extLst>
              <a:ext uri="{FF2B5EF4-FFF2-40B4-BE49-F238E27FC236}">
                <a16:creationId xmlns:a16="http://schemas.microsoft.com/office/drawing/2014/main" id="{F7222C98-91DD-4713-AA15-CDC3ABEA8570}"/>
              </a:ext>
            </a:extLst>
          </p:cNvPr>
          <p:cNvSpPr>
            <a:spLocks noChangeArrowheads="1"/>
          </p:cNvSpPr>
          <p:nvPr/>
        </p:nvSpPr>
        <p:spPr bwMode="auto">
          <a:xfrm>
            <a:off x="541866" y="2032000"/>
            <a:ext cx="7145867" cy="387922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1000"/>
              </a:spcBef>
              <a:buClr>
                <a:srgbClr val="C98C53"/>
              </a:buClr>
              <a:buSzPct val="80000"/>
              <a:buFont typeface="Wingdings 3" charset="2"/>
              <a:buChar char=""/>
            </a:pPr>
            <a:endParaRPr lang="en-US" altLang="en-US" sz="2000" dirty="0">
              <a:solidFill>
                <a:srgbClr val="FEFFFF"/>
              </a:solidFill>
              <a:latin typeface="+mn-lt"/>
              <a:cs typeface="+mn-cs"/>
            </a:endParaRPr>
          </a:p>
          <a:p>
            <a:pPr eaLnBrk="1" hangingPunct="1">
              <a:spcBef>
                <a:spcPts val="1000"/>
              </a:spcBef>
              <a:buClr>
                <a:srgbClr val="C98C53"/>
              </a:buClr>
              <a:buSzPct val="80000"/>
              <a:buFont typeface="Wingdings 3" charset="2"/>
              <a:buChar char=""/>
            </a:pPr>
            <a:r>
              <a:rPr lang="en-US" altLang="en-US" sz="2000" dirty="0" err="1">
                <a:solidFill>
                  <a:srgbClr val="FEFFFF"/>
                </a:solidFill>
                <a:latin typeface="+mn-lt"/>
                <a:cs typeface="+mn-cs"/>
              </a:rPr>
              <a:t>Sobre</a:t>
            </a:r>
            <a:r>
              <a:rPr lang="en-US" altLang="en-US" sz="2000" dirty="0">
                <a:solidFill>
                  <a:srgbClr val="FEFFFF"/>
                </a:solidFill>
                <a:latin typeface="+mn-lt"/>
                <a:cs typeface="+mn-cs"/>
              </a:rPr>
              <a:t> la Tierra, </a:t>
            </a:r>
            <a:r>
              <a:rPr lang="en-US" altLang="en-US" sz="2000" dirty="0" err="1">
                <a:solidFill>
                  <a:srgbClr val="FEFFFF"/>
                </a:solidFill>
                <a:latin typeface="+mn-lt"/>
                <a:cs typeface="+mn-cs"/>
              </a:rPr>
              <a:t>estos</a:t>
            </a:r>
            <a:r>
              <a:rPr lang="en-US" altLang="en-US" sz="2000" dirty="0">
                <a:solidFill>
                  <a:srgbClr val="FEFFFF"/>
                </a:solidFill>
                <a:latin typeface="+mn-lt"/>
                <a:cs typeface="+mn-cs"/>
              </a:rPr>
              <a:t> </a:t>
            </a:r>
            <a:r>
              <a:rPr lang="en-US" altLang="en-US" sz="2000" dirty="0" err="1">
                <a:solidFill>
                  <a:srgbClr val="FEFFFF"/>
                </a:solidFill>
                <a:latin typeface="+mn-lt"/>
                <a:cs typeface="+mn-cs"/>
              </a:rPr>
              <a:t>cambios</a:t>
            </a:r>
            <a:r>
              <a:rPr lang="en-US" altLang="en-US" sz="2000" dirty="0">
                <a:solidFill>
                  <a:srgbClr val="FEFFFF"/>
                </a:solidFill>
                <a:latin typeface="+mn-lt"/>
                <a:cs typeface="+mn-cs"/>
              </a:rPr>
              <a:t> </a:t>
            </a:r>
            <a:r>
              <a:rPr lang="en-US" altLang="en-US" sz="2000" dirty="0" err="1">
                <a:solidFill>
                  <a:srgbClr val="FEFFFF"/>
                </a:solidFill>
                <a:latin typeface="+mn-lt"/>
                <a:cs typeface="+mn-cs"/>
              </a:rPr>
              <a:t>afectan</a:t>
            </a:r>
            <a:r>
              <a:rPr lang="en-US" altLang="en-US" sz="2000" dirty="0">
                <a:solidFill>
                  <a:srgbClr val="FEFFFF"/>
                </a:solidFill>
                <a:latin typeface="+mn-lt"/>
                <a:cs typeface="+mn-cs"/>
              </a:rPr>
              <a:t> a la </a:t>
            </a:r>
            <a:r>
              <a:rPr lang="en-US" altLang="en-US" sz="2000" dirty="0" err="1">
                <a:solidFill>
                  <a:srgbClr val="FEFFFF"/>
                </a:solidFill>
                <a:latin typeface="+mn-lt"/>
                <a:cs typeface="+mn-cs"/>
              </a:rPr>
              <a:t>disponibilidad</a:t>
            </a:r>
            <a:r>
              <a:rPr lang="en-US" altLang="en-US" sz="2000" dirty="0">
                <a:solidFill>
                  <a:srgbClr val="FEFFFF"/>
                </a:solidFill>
                <a:latin typeface="+mn-lt"/>
                <a:cs typeface="+mn-cs"/>
              </a:rPr>
              <a:t> de </a:t>
            </a:r>
            <a:r>
              <a:rPr lang="en-US" altLang="en-US" sz="2000" dirty="0" err="1">
                <a:solidFill>
                  <a:srgbClr val="FEFFFF"/>
                </a:solidFill>
                <a:latin typeface="+mn-lt"/>
                <a:cs typeface="+mn-cs"/>
              </a:rPr>
              <a:t>agua</a:t>
            </a:r>
            <a:r>
              <a:rPr lang="en-US" altLang="en-US" sz="2000" dirty="0">
                <a:solidFill>
                  <a:srgbClr val="FEFFFF"/>
                </a:solidFill>
                <a:latin typeface="+mn-lt"/>
                <a:cs typeface="+mn-cs"/>
              </a:rPr>
              <a:t> dulce, la </a:t>
            </a:r>
            <a:r>
              <a:rPr lang="en-US" altLang="en-US" sz="2000" dirty="0" err="1">
                <a:solidFill>
                  <a:srgbClr val="FEFFFF"/>
                </a:solidFill>
                <a:latin typeface="+mn-lt"/>
                <a:cs typeface="+mn-cs"/>
              </a:rPr>
              <a:t>calidad</a:t>
            </a:r>
            <a:r>
              <a:rPr lang="en-US" altLang="en-US" sz="2000" dirty="0">
                <a:solidFill>
                  <a:srgbClr val="FEFFFF"/>
                </a:solidFill>
                <a:latin typeface="+mn-lt"/>
                <a:cs typeface="+mn-cs"/>
              </a:rPr>
              <a:t> de las </a:t>
            </a:r>
            <a:r>
              <a:rPr lang="en-US" altLang="en-US" sz="2000" dirty="0" err="1">
                <a:solidFill>
                  <a:srgbClr val="FEFFFF"/>
                </a:solidFill>
                <a:latin typeface="+mn-lt"/>
                <a:cs typeface="+mn-cs"/>
              </a:rPr>
              <a:t>aguas</a:t>
            </a:r>
            <a:r>
              <a:rPr lang="en-US" altLang="en-US" sz="2000" dirty="0">
                <a:solidFill>
                  <a:srgbClr val="FEFFFF"/>
                </a:solidFill>
                <a:latin typeface="+mn-lt"/>
                <a:cs typeface="+mn-cs"/>
              </a:rPr>
              <a:t> </a:t>
            </a:r>
            <a:r>
              <a:rPr lang="en-US" altLang="en-US" sz="2000" dirty="0" err="1">
                <a:solidFill>
                  <a:srgbClr val="FEFFFF"/>
                </a:solidFill>
                <a:latin typeface="+mn-lt"/>
                <a:cs typeface="+mn-cs"/>
              </a:rPr>
              <a:t>superficiales</a:t>
            </a:r>
            <a:r>
              <a:rPr lang="en-US" altLang="en-US" sz="2000" dirty="0">
                <a:solidFill>
                  <a:srgbClr val="FEFFFF"/>
                </a:solidFill>
                <a:latin typeface="+mn-lt"/>
                <a:cs typeface="+mn-cs"/>
              </a:rPr>
              <a:t>, la </a:t>
            </a:r>
            <a:r>
              <a:rPr lang="en-US" altLang="en-US" sz="2000" dirty="0" err="1">
                <a:solidFill>
                  <a:srgbClr val="FEFFFF"/>
                </a:solidFill>
                <a:latin typeface="+mn-lt"/>
                <a:cs typeface="+mn-cs"/>
              </a:rPr>
              <a:t>recarga</a:t>
            </a:r>
            <a:r>
              <a:rPr lang="en-US" altLang="en-US" sz="2000" dirty="0">
                <a:solidFill>
                  <a:srgbClr val="FEFFFF"/>
                </a:solidFill>
                <a:latin typeface="+mn-lt"/>
                <a:cs typeface="+mn-cs"/>
              </a:rPr>
              <a:t> de </a:t>
            </a:r>
            <a:r>
              <a:rPr lang="en-US" altLang="en-US" sz="2000" dirty="0" err="1">
                <a:solidFill>
                  <a:srgbClr val="FEFFFF"/>
                </a:solidFill>
                <a:latin typeface="+mn-lt"/>
                <a:cs typeface="+mn-cs"/>
              </a:rPr>
              <a:t>aguas</a:t>
            </a:r>
            <a:r>
              <a:rPr lang="en-US" altLang="en-US" sz="2000" dirty="0">
                <a:solidFill>
                  <a:srgbClr val="FEFFFF"/>
                </a:solidFill>
                <a:latin typeface="+mn-lt"/>
                <a:cs typeface="+mn-cs"/>
              </a:rPr>
              <a:t> </a:t>
            </a:r>
            <a:r>
              <a:rPr lang="en-US" altLang="en-US" sz="2000" dirty="0" err="1">
                <a:solidFill>
                  <a:srgbClr val="FEFFFF"/>
                </a:solidFill>
                <a:latin typeface="+mn-lt"/>
                <a:cs typeface="+mn-cs"/>
              </a:rPr>
              <a:t>subterráneas</a:t>
            </a:r>
            <a:r>
              <a:rPr lang="en-US" altLang="en-US" sz="2000" dirty="0">
                <a:solidFill>
                  <a:srgbClr val="FEFFFF"/>
                </a:solidFill>
                <a:latin typeface="+mn-lt"/>
                <a:cs typeface="+mn-cs"/>
              </a:rPr>
              <a:t>, y la </a:t>
            </a:r>
            <a:r>
              <a:rPr lang="en-US" altLang="en-US" sz="2000" dirty="0" err="1">
                <a:solidFill>
                  <a:srgbClr val="FEFFFF"/>
                </a:solidFill>
                <a:latin typeface="+mn-lt"/>
                <a:cs typeface="+mn-cs"/>
              </a:rPr>
              <a:t>propagación</a:t>
            </a:r>
            <a:r>
              <a:rPr lang="en-US" altLang="en-US" sz="2000" dirty="0">
                <a:solidFill>
                  <a:srgbClr val="FEFFFF"/>
                </a:solidFill>
                <a:latin typeface="+mn-lt"/>
                <a:cs typeface="+mn-cs"/>
              </a:rPr>
              <a:t> de </a:t>
            </a:r>
            <a:r>
              <a:rPr lang="en-US" altLang="en-US" sz="2000" dirty="0" err="1">
                <a:solidFill>
                  <a:srgbClr val="FEFFFF"/>
                </a:solidFill>
                <a:latin typeface="+mn-lt"/>
                <a:cs typeface="+mn-cs"/>
              </a:rPr>
              <a:t>enfermedades</a:t>
            </a:r>
            <a:r>
              <a:rPr lang="en-US" altLang="en-US" sz="2000" dirty="0">
                <a:solidFill>
                  <a:srgbClr val="FEFFFF"/>
                </a:solidFill>
                <a:latin typeface="+mn-lt"/>
                <a:cs typeface="+mn-cs"/>
              </a:rPr>
              <a:t> </a:t>
            </a:r>
            <a:r>
              <a:rPr lang="en-US" altLang="en-US" sz="2000" dirty="0" err="1">
                <a:solidFill>
                  <a:srgbClr val="FEFFFF"/>
                </a:solidFill>
                <a:latin typeface="+mn-lt"/>
                <a:cs typeface="+mn-cs"/>
              </a:rPr>
              <a:t>transmitidas</a:t>
            </a:r>
            <a:r>
              <a:rPr lang="en-US" altLang="en-US" sz="2000" dirty="0">
                <a:solidFill>
                  <a:srgbClr val="FEFFFF"/>
                </a:solidFill>
                <a:latin typeface="+mn-lt"/>
                <a:cs typeface="+mn-cs"/>
              </a:rPr>
              <a:t> por </a:t>
            </a:r>
            <a:r>
              <a:rPr lang="en-US" altLang="en-US" sz="2000" dirty="0" err="1">
                <a:solidFill>
                  <a:srgbClr val="FEFFFF"/>
                </a:solidFill>
                <a:latin typeface="+mn-lt"/>
                <a:cs typeface="+mn-cs"/>
              </a:rPr>
              <a:t>vectores</a:t>
            </a:r>
            <a:r>
              <a:rPr lang="en-US" altLang="en-US" sz="2000" dirty="0">
                <a:solidFill>
                  <a:srgbClr val="FEFFFF"/>
                </a:solidFill>
                <a:latin typeface="+mn-lt"/>
                <a:cs typeface="+mn-cs"/>
              </a:rPr>
              <a:t> del </a:t>
            </a:r>
            <a:r>
              <a:rPr lang="en-US" altLang="en-US" sz="2000" dirty="0" err="1">
                <a:solidFill>
                  <a:srgbClr val="FEFFFF"/>
                </a:solidFill>
                <a:latin typeface="+mn-lt"/>
                <a:cs typeface="+mn-cs"/>
              </a:rPr>
              <a:t>agua</a:t>
            </a:r>
            <a:r>
              <a:rPr lang="en-US" altLang="en-US" sz="2000" dirty="0">
                <a:solidFill>
                  <a:srgbClr val="FEFFFF"/>
                </a:solidFill>
                <a:latin typeface="+mn-lt"/>
                <a:cs typeface="+mn-cs"/>
              </a:rPr>
              <a:t> y </a:t>
            </a:r>
            <a:r>
              <a:rPr lang="en-US" altLang="en-US" sz="2000" dirty="0" err="1">
                <a:solidFill>
                  <a:srgbClr val="FEFFFF"/>
                </a:solidFill>
                <a:latin typeface="+mn-lt"/>
                <a:cs typeface="+mn-cs"/>
              </a:rPr>
              <a:t>desempeña</a:t>
            </a:r>
            <a:r>
              <a:rPr lang="en-US" altLang="en-US" sz="2000" dirty="0">
                <a:solidFill>
                  <a:srgbClr val="FEFFFF"/>
                </a:solidFill>
                <a:latin typeface="+mn-lt"/>
                <a:cs typeface="+mn-cs"/>
              </a:rPr>
              <a:t> un </a:t>
            </a:r>
            <a:r>
              <a:rPr lang="en-US" altLang="en-US" sz="2000" dirty="0" err="1">
                <a:solidFill>
                  <a:srgbClr val="FEFFFF"/>
                </a:solidFill>
                <a:latin typeface="+mn-lt"/>
                <a:cs typeface="+mn-cs"/>
              </a:rPr>
              <a:t>papel</a:t>
            </a:r>
            <a:r>
              <a:rPr lang="en-US" altLang="en-US" sz="2000" dirty="0">
                <a:solidFill>
                  <a:srgbClr val="FEFFFF"/>
                </a:solidFill>
                <a:latin typeface="+mn-lt"/>
                <a:cs typeface="+mn-cs"/>
              </a:rPr>
              <a:t> </a:t>
            </a:r>
            <a:r>
              <a:rPr lang="en-US" altLang="en-US" sz="2000" dirty="0" err="1">
                <a:solidFill>
                  <a:srgbClr val="FEFFFF"/>
                </a:solidFill>
                <a:latin typeface="+mn-lt"/>
                <a:cs typeface="+mn-cs"/>
              </a:rPr>
              <a:t>cada</a:t>
            </a:r>
            <a:r>
              <a:rPr lang="en-US" altLang="en-US" sz="2000" dirty="0">
                <a:solidFill>
                  <a:srgbClr val="FEFFFF"/>
                </a:solidFill>
                <a:latin typeface="+mn-lt"/>
                <a:cs typeface="+mn-cs"/>
              </a:rPr>
              <a:t> </a:t>
            </a:r>
            <a:r>
              <a:rPr lang="en-US" altLang="en-US" sz="2000" dirty="0" err="1">
                <a:solidFill>
                  <a:srgbClr val="FEFFFF"/>
                </a:solidFill>
                <a:latin typeface="+mn-lt"/>
                <a:cs typeface="+mn-cs"/>
              </a:rPr>
              <a:t>vez</a:t>
            </a:r>
            <a:r>
              <a:rPr lang="en-US" altLang="en-US" sz="2000" dirty="0">
                <a:solidFill>
                  <a:srgbClr val="FEFFFF"/>
                </a:solidFill>
                <a:latin typeface="+mn-lt"/>
                <a:cs typeface="+mn-cs"/>
              </a:rPr>
              <a:t> </a:t>
            </a:r>
            <a:r>
              <a:rPr lang="en-US" altLang="en-US" sz="2000" dirty="0" err="1">
                <a:solidFill>
                  <a:srgbClr val="FEFFFF"/>
                </a:solidFill>
                <a:latin typeface="+mn-lt"/>
                <a:cs typeface="+mn-cs"/>
              </a:rPr>
              <a:t>más</a:t>
            </a:r>
            <a:r>
              <a:rPr lang="en-US" altLang="en-US" sz="2000" dirty="0">
                <a:solidFill>
                  <a:srgbClr val="FEFFFF"/>
                </a:solidFill>
                <a:latin typeface="+mn-lt"/>
                <a:cs typeface="+mn-cs"/>
              </a:rPr>
              <a:t> </a:t>
            </a:r>
            <a:r>
              <a:rPr lang="en-US" altLang="en-US" sz="2000" dirty="0" err="1">
                <a:solidFill>
                  <a:srgbClr val="FEFFFF"/>
                </a:solidFill>
                <a:latin typeface="+mn-lt"/>
                <a:cs typeface="+mn-cs"/>
              </a:rPr>
              <a:t>importante</a:t>
            </a:r>
            <a:r>
              <a:rPr lang="en-US" altLang="en-US" sz="2000" dirty="0">
                <a:solidFill>
                  <a:srgbClr val="FEFFFF"/>
                </a:solidFill>
                <a:latin typeface="+mn-lt"/>
                <a:cs typeface="+mn-cs"/>
              </a:rPr>
              <a:t> </a:t>
            </a:r>
            <a:r>
              <a:rPr lang="en-US" altLang="en-US" sz="2000" dirty="0" err="1">
                <a:solidFill>
                  <a:srgbClr val="FEFFFF"/>
                </a:solidFill>
                <a:latin typeface="+mn-lt"/>
                <a:cs typeface="+mn-cs"/>
              </a:rPr>
              <a:t>en</a:t>
            </a:r>
            <a:r>
              <a:rPr lang="en-US" altLang="en-US" sz="2000" dirty="0">
                <a:solidFill>
                  <a:srgbClr val="FEFFFF"/>
                </a:solidFill>
                <a:latin typeface="+mn-lt"/>
                <a:cs typeface="+mn-cs"/>
              </a:rPr>
              <a:t> los </a:t>
            </a:r>
            <a:r>
              <a:rPr lang="en-US" altLang="en-US" sz="2000" dirty="0" err="1">
                <a:solidFill>
                  <a:srgbClr val="FEFFFF"/>
                </a:solidFill>
                <a:latin typeface="+mn-lt"/>
                <a:cs typeface="+mn-cs"/>
              </a:rPr>
              <a:t>cambios</a:t>
            </a:r>
            <a:r>
              <a:rPr lang="en-US" altLang="en-US" sz="2000" dirty="0">
                <a:solidFill>
                  <a:srgbClr val="FEFFFF"/>
                </a:solidFill>
                <a:latin typeface="+mn-lt"/>
                <a:cs typeface="+mn-cs"/>
              </a:rPr>
              <a:t> </a:t>
            </a:r>
            <a:r>
              <a:rPr lang="en-US" altLang="en-US" sz="2000" dirty="0" err="1">
                <a:solidFill>
                  <a:srgbClr val="FEFFFF"/>
                </a:solidFill>
                <a:latin typeface="+mn-lt"/>
                <a:cs typeface="+mn-cs"/>
              </a:rPr>
              <a:t>en</a:t>
            </a:r>
            <a:r>
              <a:rPr lang="en-US" altLang="en-US" sz="2000" dirty="0">
                <a:solidFill>
                  <a:srgbClr val="FEFFFF"/>
                </a:solidFill>
                <a:latin typeface="+mn-lt"/>
                <a:cs typeface="+mn-cs"/>
              </a:rPr>
              <a:t> la </a:t>
            </a:r>
            <a:r>
              <a:rPr lang="en-US" altLang="en-US" sz="2000" dirty="0" err="1">
                <a:solidFill>
                  <a:srgbClr val="FEFFFF"/>
                </a:solidFill>
                <a:latin typeface="+mn-lt"/>
                <a:cs typeface="+mn-cs"/>
              </a:rPr>
              <a:t>distribución</a:t>
            </a:r>
            <a:r>
              <a:rPr lang="en-US" altLang="en-US" sz="2000" dirty="0">
                <a:solidFill>
                  <a:srgbClr val="FEFFFF"/>
                </a:solidFill>
                <a:latin typeface="+mn-lt"/>
                <a:cs typeface="+mn-cs"/>
              </a:rPr>
              <a:t> de la </a:t>
            </a:r>
            <a:r>
              <a:rPr lang="en-US" altLang="en-US" sz="2000" dirty="0" err="1">
                <a:solidFill>
                  <a:srgbClr val="FEFFFF"/>
                </a:solidFill>
                <a:latin typeface="+mn-lt"/>
                <a:cs typeface="+mn-cs"/>
              </a:rPr>
              <a:t>biodiversidad</a:t>
            </a:r>
            <a:r>
              <a:rPr lang="en-US" altLang="en-US" sz="2000" dirty="0">
                <a:solidFill>
                  <a:srgbClr val="FEFFFF"/>
                </a:solidFill>
                <a:latin typeface="+mn-lt"/>
                <a:cs typeface="+mn-cs"/>
              </a:rPr>
              <a:t> y las </a:t>
            </a:r>
            <a:r>
              <a:rPr lang="en-US" altLang="en-US" sz="2000" dirty="0" err="1">
                <a:solidFill>
                  <a:srgbClr val="FEFFFF"/>
                </a:solidFill>
                <a:latin typeface="+mn-lt"/>
                <a:cs typeface="+mn-cs"/>
              </a:rPr>
              <a:t>especies</a:t>
            </a:r>
            <a:r>
              <a:rPr lang="en-US" altLang="en-US" sz="2000" dirty="0">
                <a:solidFill>
                  <a:srgbClr val="FEFFFF"/>
                </a:solidFill>
                <a:latin typeface="+mn-lt"/>
                <a:cs typeface="+mn-cs"/>
              </a:rPr>
              <a:t> y </a:t>
            </a:r>
            <a:r>
              <a:rPr lang="en-US" altLang="en-US" sz="2000" dirty="0" err="1">
                <a:solidFill>
                  <a:srgbClr val="FEFFFF"/>
                </a:solidFill>
                <a:latin typeface="+mn-lt"/>
                <a:cs typeface="+mn-cs"/>
              </a:rPr>
              <a:t>su</a:t>
            </a:r>
            <a:r>
              <a:rPr lang="en-US" altLang="en-US" sz="2000" dirty="0">
                <a:solidFill>
                  <a:srgbClr val="FEFFFF"/>
                </a:solidFill>
                <a:latin typeface="+mn-lt"/>
                <a:cs typeface="+mn-cs"/>
              </a:rPr>
              <a:t> </a:t>
            </a:r>
            <a:r>
              <a:rPr lang="en-US" altLang="en-US" sz="2000" dirty="0" err="1">
                <a:solidFill>
                  <a:srgbClr val="FEFFFF"/>
                </a:solidFill>
                <a:latin typeface="+mn-lt"/>
                <a:cs typeface="+mn-cs"/>
              </a:rPr>
              <a:t>abundancia</a:t>
            </a:r>
            <a:r>
              <a:rPr lang="en-US" altLang="en-US" sz="2000" dirty="0">
                <a:solidFill>
                  <a:srgbClr val="FEFFFF"/>
                </a:solidFill>
                <a:latin typeface="+mn-lt"/>
                <a:cs typeface="+mn-cs"/>
              </a:rPr>
              <a:t> </a:t>
            </a:r>
            <a:r>
              <a:rPr lang="en-US" altLang="en-US" sz="2000" dirty="0" err="1">
                <a:solidFill>
                  <a:srgbClr val="FEFFFF"/>
                </a:solidFill>
                <a:latin typeface="+mn-lt"/>
                <a:cs typeface="+mn-cs"/>
              </a:rPr>
              <a:t>relativa</a:t>
            </a:r>
            <a:r>
              <a:rPr lang="en-US" altLang="en-US" sz="2000" dirty="0">
                <a:solidFill>
                  <a:srgbClr val="FEFFFF"/>
                </a:solidFill>
                <a:latin typeface="+mn-lt"/>
                <a:cs typeface="+mn-cs"/>
              </a:rPr>
              <a:t>.</a:t>
            </a:r>
          </a:p>
        </p:txBody>
      </p:sp>
      <p:sp>
        <p:nvSpPr>
          <p:cNvPr id="23562" name="Rectangle 24">
            <a:extLst>
              <a:ext uri="{FF2B5EF4-FFF2-40B4-BE49-F238E27FC236}">
                <a16:creationId xmlns:a16="http://schemas.microsoft.com/office/drawing/2014/main" id="{0B6F9636-6736-4F13-8806-48F11AF9D4AB}"/>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AR" altLang="en-US"/>
          </a:p>
        </p:txBody>
      </p:sp>
      <p:sp>
        <p:nvSpPr>
          <p:cNvPr id="23563" name="Rectangle 25">
            <a:extLst>
              <a:ext uri="{FF2B5EF4-FFF2-40B4-BE49-F238E27FC236}">
                <a16:creationId xmlns:a16="http://schemas.microsoft.com/office/drawing/2014/main" id="{48919CE9-8B3A-42D3-BA9A-DFCB5BE72931}"/>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AR" altLang="en-US"/>
          </a:p>
        </p:txBody>
      </p:sp>
      <p:sp>
        <p:nvSpPr>
          <p:cNvPr id="23564" name="Rectangle 26">
            <a:extLst>
              <a:ext uri="{FF2B5EF4-FFF2-40B4-BE49-F238E27FC236}">
                <a16:creationId xmlns:a16="http://schemas.microsoft.com/office/drawing/2014/main" id="{EC5770F3-026E-4FCC-8BBE-05ACE9E25C91}"/>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AR" altLang="en-US"/>
          </a:p>
        </p:txBody>
      </p:sp>
    </p:spTree>
    <p:custDataLst>
      <p:tags r:id="rId1"/>
    </p:custData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48" name="Group 147">
            <a:extLst>
              <a:ext uri="{FF2B5EF4-FFF2-40B4-BE49-F238E27FC236}">
                <a16:creationId xmlns:a16="http://schemas.microsoft.com/office/drawing/2014/main" id="{40F598D0-0F0E-4968-B1D9-18A8CA1544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49" name="Freeform 11">
              <a:extLst>
                <a:ext uri="{FF2B5EF4-FFF2-40B4-BE49-F238E27FC236}">
                  <a16:creationId xmlns:a16="http://schemas.microsoft.com/office/drawing/2014/main" id="{9ED33622-15D2-4E4B-BD6A-604E6F0C21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50" name="Freeform 12">
              <a:extLst>
                <a:ext uri="{FF2B5EF4-FFF2-40B4-BE49-F238E27FC236}">
                  <a16:creationId xmlns:a16="http://schemas.microsoft.com/office/drawing/2014/main" id="{8F2B4AA9-8625-42A4-A35C-D08B4B597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1" name="Freeform 13">
              <a:extLst>
                <a:ext uri="{FF2B5EF4-FFF2-40B4-BE49-F238E27FC236}">
                  <a16:creationId xmlns:a16="http://schemas.microsoft.com/office/drawing/2014/main" id="{8DC48271-8FB3-41F6-B59C-9B259D3D8D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2" name="Freeform 14">
              <a:extLst>
                <a:ext uri="{FF2B5EF4-FFF2-40B4-BE49-F238E27FC236}">
                  <a16:creationId xmlns:a16="http://schemas.microsoft.com/office/drawing/2014/main" id="{BB796F2E-8BC6-4BC1-8654-F3CAC4E0F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3" name="Freeform 15">
              <a:extLst>
                <a:ext uri="{FF2B5EF4-FFF2-40B4-BE49-F238E27FC236}">
                  <a16:creationId xmlns:a16="http://schemas.microsoft.com/office/drawing/2014/main" id="{CE77FC17-3BC6-42D4-9763-2752F87FB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4" name="Freeform 16">
              <a:extLst>
                <a:ext uri="{FF2B5EF4-FFF2-40B4-BE49-F238E27FC236}">
                  <a16:creationId xmlns:a16="http://schemas.microsoft.com/office/drawing/2014/main" id="{4918A71A-AED7-4F14-9BB0-D0C2195714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5" name="Freeform 17">
              <a:extLst>
                <a:ext uri="{FF2B5EF4-FFF2-40B4-BE49-F238E27FC236}">
                  <a16:creationId xmlns:a16="http://schemas.microsoft.com/office/drawing/2014/main" id="{9B21D4F9-D813-4E4F-A3E3-4F107BBA9D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56" name="Freeform 18">
              <a:extLst>
                <a:ext uri="{FF2B5EF4-FFF2-40B4-BE49-F238E27FC236}">
                  <a16:creationId xmlns:a16="http://schemas.microsoft.com/office/drawing/2014/main" id="{4DEC9723-DD9D-46D0-A2F5-241C76034D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57" name="Freeform 19">
              <a:extLst>
                <a:ext uri="{FF2B5EF4-FFF2-40B4-BE49-F238E27FC236}">
                  <a16:creationId xmlns:a16="http://schemas.microsoft.com/office/drawing/2014/main" id="{82979E29-0BC5-4E7B-99A9-47B6E3DDC7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58" name="Freeform 20">
              <a:extLst>
                <a:ext uri="{FF2B5EF4-FFF2-40B4-BE49-F238E27FC236}">
                  <a16:creationId xmlns:a16="http://schemas.microsoft.com/office/drawing/2014/main" id="{5F769BCF-F673-4CFF-8A95-87A84F25B2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59" name="Freeform 21">
              <a:extLst>
                <a:ext uri="{FF2B5EF4-FFF2-40B4-BE49-F238E27FC236}">
                  <a16:creationId xmlns:a16="http://schemas.microsoft.com/office/drawing/2014/main" id="{0AAD3DF5-7E6E-4407-B68B-38D6A7180C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60" name="Freeform 22">
              <a:extLst>
                <a:ext uri="{FF2B5EF4-FFF2-40B4-BE49-F238E27FC236}">
                  <a16:creationId xmlns:a16="http://schemas.microsoft.com/office/drawing/2014/main" id="{4113E7BF-10C7-4448-8E77-E13F7D1576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62" name="Group 161">
            <a:extLst>
              <a:ext uri="{FF2B5EF4-FFF2-40B4-BE49-F238E27FC236}">
                <a16:creationId xmlns:a16="http://schemas.microsoft.com/office/drawing/2014/main" id="{A45A5D64-394A-4ABB-938B-187FE2880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163" name="Freeform 27">
              <a:extLst>
                <a:ext uri="{FF2B5EF4-FFF2-40B4-BE49-F238E27FC236}">
                  <a16:creationId xmlns:a16="http://schemas.microsoft.com/office/drawing/2014/main" id="{6DA75D72-CB63-467A-B30B-407ECBAFE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64" name="Freeform 28">
              <a:extLst>
                <a:ext uri="{FF2B5EF4-FFF2-40B4-BE49-F238E27FC236}">
                  <a16:creationId xmlns:a16="http://schemas.microsoft.com/office/drawing/2014/main" id="{72EF1374-F5FE-4D95-8998-6219AB8D9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65" name="Freeform 29">
              <a:extLst>
                <a:ext uri="{FF2B5EF4-FFF2-40B4-BE49-F238E27FC236}">
                  <a16:creationId xmlns:a16="http://schemas.microsoft.com/office/drawing/2014/main" id="{F9189B74-0722-49CD-B74C-828181E22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66" name="Freeform 30">
              <a:extLst>
                <a:ext uri="{FF2B5EF4-FFF2-40B4-BE49-F238E27FC236}">
                  <a16:creationId xmlns:a16="http://schemas.microsoft.com/office/drawing/2014/main" id="{BFD4E0E1-0114-47F7-84AA-DDE8D9AF1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67" name="Freeform 31">
              <a:extLst>
                <a:ext uri="{FF2B5EF4-FFF2-40B4-BE49-F238E27FC236}">
                  <a16:creationId xmlns:a16="http://schemas.microsoft.com/office/drawing/2014/main" id="{C16F5C4C-7D4C-49ED-B130-1F398AB839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8" name="Freeform 32">
              <a:extLst>
                <a:ext uri="{FF2B5EF4-FFF2-40B4-BE49-F238E27FC236}">
                  <a16:creationId xmlns:a16="http://schemas.microsoft.com/office/drawing/2014/main" id="{D308A7F6-F8C6-42AE-971E-CB028A9C3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69" name="Freeform 33">
              <a:extLst>
                <a:ext uri="{FF2B5EF4-FFF2-40B4-BE49-F238E27FC236}">
                  <a16:creationId xmlns:a16="http://schemas.microsoft.com/office/drawing/2014/main" id="{306C015B-8BC9-4594-9D06-8521B4A64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70" name="Freeform 34">
              <a:extLst>
                <a:ext uri="{FF2B5EF4-FFF2-40B4-BE49-F238E27FC236}">
                  <a16:creationId xmlns:a16="http://schemas.microsoft.com/office/drawing/2014/main" id="{8A8EBD12-7A6A-45F8-B659-E43EF19B2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71" name="Freeform 35">
              <a:extLst>
                <a:ext uri="{FF2B5EF4-FFF2-40B4-BE49-F238E27FC236}">
                  <a16:creationId xmlns:a16="http://schemas.microsoft.com/office/drawing/2014/main" id="{819856B3-6DAB-4B2F-9E37-5081209E4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72" name="Freeform 36">
              <a:extLst>
                <a:ext uri="{FF2B5EF4-FFF2-40B4-BE49-F238E27FC236}">
                  <a16:creationId xmlns:a16="http://schemas.microsoft.com/office/drawing/2014/main" id="{949D6AD6-7E14-477A-BEA1-DE6386908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73" name="Freeform 37">
              <a:extLst>
                <a:ext uri="{FF2B5EF4-FFF2-40B4-BE49-F238E27FC236}">
                  <a16:creationId xmlns:a16="http://schemas.microsoft.com/office/drawing/2014/main" id="{9C284209-3117-4AAD-B8F6-A9816FB773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74" name="Freeform 38">
              <a:extLst>
                <a:ext uri="{FF2B5EF4-FFF2-40B4-BE49-F238E27FC236}">
                  <a16:creationId xmlns:a16="http://schemas.microsoft.com/office/drawing/2014/main" id="{29E1D2FF-07FA-46E2-8D64-F666BBFC9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76" name="Rectangle 175">
            <a:extLst>
              <a:ext uri="{FF2B5EF4-FFF2-40B4-BE49-F238E27FC236}">
                <a16:creationId xmlns:a16="http://schemas.microsoft.com/office/drawing/2014/main" id="{D927AF5C-4415-4C75-96FF-D34E2CF73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78" name="Freeform 11">
            <a:extLst>
              <a:ext uri="{FF2B5EF4-FFF2-40B4-BE49-F238E27FC236}">
                <a16:creationId xmlns:a16="http://schemas.microsoft.com/office/drawing/2014/main" id="{DCCE0A12-FB20-4549-A76B-194AB069C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80" name="Rectangle 179">
            <a:extLst>
              <a:ext uri="{FF2B5EF4-FFF2-40B4-BE49-F238E27FC236}">
                <a16:creationId xmlns:a16="http://schemas.microsoft.com/office/drawing/2014/main" id="{C6C6603D-F559-4CD2-92AB-1C1608E370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0"/>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446" name="Text Box 30">
            <a:extLst>
              <a:ext uri="{FF2B5EF4-FFF2-40B4-BE49-F238E27FC236}">
                <a16:creationId xmlns:a16="http://schemas.microsoft.com/office/drawing/2014/main" id="{DCE94FA2-7766-4DD4-B9D3-B56157D5E1D6}"/>
              </a:ext>
            </a:extLst>
          </p:cNvPr>
          <p:cNvSpPr txBox="1">
            <a:spLocks noChangeArrowheads="1"/>
          </p:cNvSpPr>
          <p:nvPr/>
        </p:nvSpPr>
        <p:spPr bwMode="auto">
          <a:xfrm>
            <a:off x="6483096" y="624110"/>
            <a:ext cx="5021516" cy="128089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0"/>
              </a:spcBef>
              <a:spcAft>
                <a:spcPts val="600"/>
              </a:spcAft>
              <a:defRPr/>
            </a:pPr>
            <a:r>
              <a:rPr lang="en-US" altLang="en-US" sz="3600">
                <a:solidFill>
                  <a:srgbClr val="644D44"/>
                </a:solidFill>
                <a:latin typeface="+mj-lt"/>
                <a:ea typeface="+mj-ea"/>
                <a:cs typeface="+mj-cs"/>
              </a:rPr>
              <a:t>Sequías – Pronosticar Planificar y Preparar</a:t>
            </a:r>
          </a:p>
        </p:txBody>
      </p:sp>
      <p:pic>
        <p:nvPicPr>
          <p:cNvPr id="24591" name="Picture 15">
            <a:extLst>
              <a:ext uri="{FF2B5EF4-FFF2-40B4-BE49-F238E27FC236}">
                <a16:creationId xmlns:a16="http://schemas.microsoft.com/office/drawing/2014/main" id="{B7C4F1DD-7681-4BDF-8D66-4B94D71AD8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721" r="2223" b="-1"/>
          <a:stretch/>
        </p:blipFill>
        <p:spPr bwMode="auto">
          <a:xfrm>
            <a:off x="-2650" y="10"/>
            <a:ext cx="4646985" cy="3428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2" name="Rectangle 181">
            <a:extLst>
              <a:ext uri="{FF2B5EF4-FFF2-40B4-BE49-F238E27FC236}">
                <a16:creationId xmlns:a16="http://schemas.microsoft.com/office/drawing/2014/main" id="{027C296A-0617-4D21-AF6B-358A10ABD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rgbClr val="644D44"/>
          </a:solidFill>
          <a:ln>
            <a:noFill/>
          </a:ln>
          <a:effectLst/>
        </p:spPr>
        <p:style>
          <a:lnRef idx="1">
            <a:schemeClr val="accent1"/>
          </a:lnRef>
          <a:fillRef idx="3">
            <a:schemeClr val="accent1"/>
          </a:fillRef>
          <a:effectRef idx="2">
            <a:schemeClr val="accent1"/>
          </a:effectRef>
          <a:fontRef idx="minor">
            <a:schemeClr val="lt1"/>
          </a:fontRef>
        </p:style>
      </p:sp>
      <p:sp>
        <p:nvSpPr>
          <p:cNvPr id="184" name="Freeform 11">
            <a:extLst>
              <a:ext uri="{FF2B5EF4-FFF2-40B4-BE49-F238E27FC236}">
                <a16:creationId xmlns:a16="http://schemas.microsoft.com/office/drawing/2014/main" id="{4D8B6B03-4DCB-4178-B843-7DCD12039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2" name="Picture 1">
            <a:extLst>
              <a:ext uri="{FF2B5EF4-FFF2-40B4-BE49-F238E27FC236}">
                <a16:creationId xmlns:a16="http://schemas.microsoft.com/office/drawing/2014/main" id="{50BE8B14-3195-4826-B07D-528DDBEF3214}"/>
              </a:ext>
            </a:extLst>
          </p:cNvPr>
          <p:cNvPicPr>
            <a:picLocks noChangeAspect="1"/>
          </p:cNvPicPr>
          <p:nvPr/>
        </p:nvPicPr>
        <p:blipFill rotWithShape="1">
          <a:blip r:embed="rId5"/>
          <a:srcRect l="7716" r="16393"/>
          <a:stretch/>
        </p:blipFill>
        <p:spPr>
          <a:xfrm>
            <a:off x="-1552" y="3429000"/>
            <a:ext cx="4646985" cy="3429000"/>
          </a:xfrm>
          <a:prstGeom prst="rect">
            <a:avLst/>
          </a:prstGeom>
        </p:spPr>
      </p:pic>
      <p:cxnSp>
        <p:nvCxnSpPr>
          <p:cNvPr id="186" name="Straight Connector 185">
            <a:extLst>
              <a:ext uri="{FF2B5EF4-FFF2-40B4-BE49-F238E27FC236}">
                <a16:creationId xmlns:a16="http://schemas.microsoft.com/office/drawing/2014/main" id="{9BDA9979-0841-4105-9C70-00F46A1C42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a:endCxn id="33" idx="1"/>
          </p:cNvCxnSpPr>
          <p:nvPr>
            <p:extLst>
              <p:ext uri="{386F3935-93C4-4BCD-93E2-E3B085C9AB24}">
                <p16:designElem xmlns:p16="http://schemas.microsoft.com/office/powerpoint/2015/main" val="1"/>
              </p:ext>
            </p:extLst>
          </p:nvPr>
        </p:nvCxnSpPr>
        <p:spPr>
          <a:xfrm>
            <a:off x="-16934" y="3429000"/>
            <a:ext cx="4662638" cy="0"/>
          </a:xfrm>
          <a:prstGeom prst="line">
            <a:avLst/>
          </a:prstGeom>
          <a:ln w="50800">
            <a:solidFill>
              <a:srgbClr val="644D44"/>
            </a:solidFill>
          </a:ln>
        </p:spPr>
        <p:style>
          <a:lnRef idx="1">
            <a:schemeClr val="accent1"/>
          </a:lnRef>
          <a:fillRef idx="0">
            <a:schemeClr val="accent1"/>
          </a:fillRef>
          <a:effectRef idx="0">
            <a:schemeClr val="accent1"/>
          </a:effectRef>
          <a:fontRef idx="minor">
            <a:schemeClr val="tx1"/>
          </a:fontRef>
        </p:style>
      </p:cxnSp>
      <p:sp>
        <p:nvSpPr>
          <p:cNvPr id="24589" name="Rectangle 19">
            <a:extLst>
              <a:ext uri="{FF2B5EF4-FFF2-40B4-BE49-F238E27FC236}">
                <a16:creationId xmlns:a16="http://schemas.microsoft.com/office/drawing/2014/main" id="{D2FA32B5-914E-4CBA-9071-89209D27386F}"/>
              </a:ext>
            </a:extLst>
          </p:cNvPr>
          <p:cNvSpPr>
            <a:spLocks noChangeArrowheads="1"/>
          </p:cNvSpPr>
          <p:nvPr/>
        </p:nvSpPr>
        <p:spPr bwMode="auto">
          <a:xfrm>
            <a:off x="6438191" y="2133600"/>
            <a:ext cx="5066419" cy="377762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1000"/>
              </a:spcBef>
              <a:buClr>
                <a:srgbClr val="C1A06A"/>
              </a:buClr>
              <a:buSzPct val="80000"/>
              <a:buFont typeface="Wingdings 3" charset="2"/>
              <a:buChar char=""/>
            </a:pPr>
            <a:r>
              <a:rPr lang="en-US" altLang="en-US" sz="2000" dirty="0" err="1">
                <a:solidFill>
                  <a:schemeClr val="tx1">
                    <a:lumMod val="75000"/>
                    <a:lumOff val="25000"/>
                  </a:schemeClr>
                </a:solidFill>
                <a:latin typeface="+mn-lt"/>
                <a:cs typeface="+mn-cs"/>
              </a:rPr>
              <a:t>Aunque</a:t>
            </a:r>
            <a:r>
              <a:rPr lang="en-US" altLang="en-US" sz="2000" dirty="0">
                <a:solidFill>
                  <a:schemeClr val="tx1">
                    <a:lumMod val="75000"/>
                    <a:lumOff val="25000"/>
                  </a:schemeClr>
                </a:solidFill>
                <a:latin typeface="+mn-lt"/>
                <a:cs typeface="+mn-cs"/>
              </a:rPr>
              <a:t> el </a:t>
            </a:r>
            <a:r>
              <a:rPr lang="en-US" altLang="en-US" sz="2000" dirty="0" err="1">
                <a:solidFill>
                  <a:schemeClr val="tx1">
                    <a:lumMod val="75000"/>
                    <a:lumOff val="25000"/>
                  </a:schemeClr>
                </a:solidFill>
                <a:latin typeface="+mn-lt"/>
                <a:cs typeface="+mn-cs"/>
              </a:rPr>
              <a:t>aumento</a:t>
            </a:r>
            <a:r>
              <a:rPr lang="en-US" altLang="en-US" sz="2000" dirty="0">
                <a:solidFill>
                  <a:schemeClr val="tx1">
                    <a:lumMod val="75000"/>
                    <a:lumOff val="25000"/>
                  </a:schemeClr>
                </a:solidFill>
                <a:latin typeface="+mn-lt"/>
                <a:cs typeface="+mn-cs"/>
              </a:rPr>
              <a:t> de la </a:t>
            </a:r>
            <a:r>
              <a:rPr lang="en-US" altLang="en-US" sz="2000" dirty="0" err="1">
                <a:solidFill>
                  <a:schemeClr val="tx1">
                    <a:lumMod val="75000"/>
                    <a:lumOff val="25000"/>
                  </a:schemeClr>
                </a:solidFill>
                <a:latin typeface="+mn-lt"/>
                <a:cs typeface="+mn-cs"/>
              </a:rPr>
              <a:t>temperatura</a:t>
            </a:r>
            <a:r>
              <a:rPr lang="en-US" altLang="en-US" sz="2000" dirty="0">
                <a:solidFill>
                  <a:schemeClr val="tx1">
                    <a:lumMod val="75000"/>
                    <a:lumOff val="25000"/>
                  </a:schemeClr>
                </a:solidFill>
                <a:latin typeface="+mn-lt"/>
                <a:cs typeface="+mn-cs"/>
              </a:rPr>
              <a:t> y el de la </a:t>
            </a:r>
            <a:r>
              <a:rPr lang="en-US" altLang="en-US" sz="2000" dirty="0" err="1">
                <a:solidFill>
                  <a:schemeClr val="tx1">
                    <a:lumMod val="75000"/>
                    <a:lumOff val="25000"/>
                  </a:schemeClr>
                </a:solidFill>
                <a:latin typeface="+mn-lt"/>
                <a:cs typeface="+mn-cs"/>
              </a:rPr>
              <a:t>frecuencia</a:t>
            </a:r>
            <a:r>
              <a:rPr lang="en-US" altLang="en-US" sz="2000" dirty="0">
                <a:solidFill>
                  <a:schemeClr val="tx1">
                    <a:lumMod val="75000"/>
                    <a:lumOff val="25000"/>
                  </a:schemeClr>
                </a:solidFill>
                <a:latin typeface="+mn-lt"/>
                <a:cs typeface="+mn-cs"/>
              </a:rPr>
              <a:t> de las </a:t>
            </a:r>
            <a:r>
              <a:rPr lang="en-US" altLang="en-US" sz="2000" dirty="0" err="1">
                <a:solidFill>
                  <a:schemeClr val="tx1">
                    <a:lumMod val="75000"/>
                    <a:lumOff val="25000"/>
                  </a:schemeClr>
                </a:solidFill>
                <a:latin typeface="+mn-lt"/>
                <a:cs typeface="+mn-cs"/>
              </a:rPr>
              <a:t>precipitaciones</a:t>
            </a:r>
            <a:r>
              <a:rPr lang="en-US" altLang="en-US" sz="2000" dirty="0">
                <a:solidFill>
                  <a:schemeClr val="tx1">
                    <a:lumMod val="75000"/>
                    <a:lumOff val="25000"/>
                  </a:schemeClr>
                </a:solidFill>
                <a:latin typeface="+mn-lt"/>
                <a:cs typeface="+mn-cs"/>
              </a:rPr>
              <a:t> </a:t>
            </a:r>
            <a:r>
              <a:rPr lang="en-US" altLang="en-US" sz="2000" dirty="0" err="1">
                <a:solidFill>
                  <a:schemeClr val="tx1">
                    <a:lumMod val="75000"/>
                    <a:lumOff val="25000"/>
                  </a:schemeClr>
                </a:solidFill>
                <a:latin typeface="+mn-lt"/>
                <a:cs typeface="+mn-cs"/>
              </a:rPr>
              <a:t>intensas</a:t>
            </a:r>
            <a:r>
              <a:rPr lang="en-US" altLang="en-US" sz="2000" dirty="0">
                <a:solidFill>
                  <a:schemeClr val="tx1">
                    <a:lumMod val="75000"/>
                    <a:lumOff val="25000"/>
                  </a:schemeClr>
                </a:solidFill>
                <a:latin typeface="+mn-lt"/>
                <a:cs typeface="+mn-cs"/>
              </a:rPr>
              <a:t> son los </a:t>
            </a:r>
            <a:r>
              <a:rPr lang="en-US" altLang="en-US" sz="2000" dirty="0" err="1">
                <a:solidFill>
                  <a:schemeClr val="tx1">
                    <a:lumMod val="75000"/>
                    <a:lumOff val="25000"/>
                  </a:schemeClr>
                </a:solidFill>
                <a:latin typeface="+mn-lt"/>
                <a:cs typeface="+mn-cs"/>
              </a:rPr>
              <a:t>fenómenos</a:t>
            </a:r>
            <a:r>
              <a:rPr lang="en-US" altLang="en-US" sz="2000" dirty="0">
                <a:solidFill>
                  <a:schemeClr val="tx1">
                    <a:lumMod val="75000"/>
                    <a:lumOff val="25000"/>
                  </a:schemeClr>
                </a:solidFill>
                <a:latin typeface="+mn-lt"/>
                <a:cs typeface="+mn-cs"/>
              </a:rPr>
              <a:t> </a:t>
            </a:r>
            <a:r>
              <a:rPr lang="en-US" altLang="en-US" sz="2000" dirty="0" err="1">
                <a:solidFill>
                  <a:schemeClr val="tx1">
                    <a:lumMod val="75000"/>
                    <a:lumOff val="25000"/>
                  </a:schemeClr>
                </a:solidFill>
                <a:latin typeface="+mn-lt"/>
                <a:cs typeface="+mn-cs"/>
              </a:rPr>
              <a:t>más</a:t>
            </a:r>
            <a:r>
              <a:rPr lang="en-US" altLang="en-US" sz="2000" dirty="0">
                <a:solidFill>
                  <a:schemeClr val="tx1">
                    <a:lumMod val="75000"/>
                    <a:lumOff val="25000"/>
                  </a:schemeClr>
                </a:solidFill>
                <a:latin typeface="+mn-lt"/>
                <a:cs typeface="+mn-cs"/>
              </a:rPr>
              <a:t> </a:t>
            </a:r>
            <a:r>
              <a:rPr lang="en-US" altLang="en-US" sz="2000" dirty="0" err="1">
                <a:solidFill>
                  <a:schemeClr val="tx1">
                    <a:lumMod val="75000"/>
                    <a:lumOff val="25000"/>
                  </a:schemeClr>
                </a:solidFill>
                <a:latin typeface="+mn-lt"/>
                <a:cs typeface="+mn-cs"/>
              </a:rPr>
              <a:t>conocidos</a:t>
            </a:r>
            <a:r>
              <a:rPr lang="en-US" altLang="en-US" sz="2000" dirty="0">
                <a:solidFill>
                  <a:schemeClr val="tx1">
                    <a:lumMod val="75000"/>
                    <a:lumOff val="25000"/>
                  </a:schemeClr>
                </a:solidFill>
                <a:latin typeface="+mn-lt"/>
                <a:cs typeface="+mn-cs"/>
              </a:rPr>
              <a:t> del </a:t>
            </a:r>
            <a:r>
              <a:rPr lang="en-US" altLang="en-US" sz="2000" dirty="0" err="1">
                <a:solidFill>
                  <a:schemeClr val="tx1">
                    <a:lumMod val="75000"/>
                    <a:lumOff val="25000"/>
                  </a:schemeClr>
                </a:solidFill>
                <a:latin typeface="+mn-lt"/>
                <a:cs typeface="+mn-cs"/>
              </a:rPr>
              <a:t>cambio</a:t>
            </a:r>
            <a:r>
              <a:rPr lang="en-US" altLang="en-US" sz="2000" dirty="0">
                <a:solidFill>
                  <a:schemeClr val="tx1">
                    <a:lumMod val="75000"/>
                    <a:lumOff val="25000"/>
                  </a:schemeClr>
                </a:solidFill>
                <a:latin typeface="+mn-lt"/>
                <a:cs typeface="+mn-cs"/>
              </a:rPr>
              <a:t> </a:t>
            </a:r>
            <a:r>
              <a:rPr lang="en-US" altLang="en-US" sz="2000" dirty="0" err="1">
                <a:solidFill>
                  <a:schemeClr val="tx1">
                    <a:lumMod val="75000"/>
                    <a:lumOff val="25000"/>
                  </a:schemeClr>
                </a:solidFill>
                <a:latin typeface="+mn-lt"/>
                <a:cs typeface="+mn-cs"/>
              </a:rPr>
              <a:t>climático</a:t>
            </a:r>
            <a:r>
              <a:rPr lang="en-US" altLang="en-US" sz="2000" dirty="0">
                <a:solidFill>
                  <a:schemeClr val="tx1">
                    <a:lumMod val="75000"/>
                    <a:lumOff val="25000"/>
                  </a:schemeClr>
                </a:solidFill>
                <a:latin typeface="+mn-lt"/>
                <a:cs typeface="+mn-cs"/>
              </a:rPr>
              <a:t> </a:t>
            </a:r>
            <a:r>
              <a:rPr lang="en-US" altLang="en-US" sz="2000" dirty="0" err="1">
                <a:solidFill>
                  <a:schemeClr val="tx1">
                    <a:lumMod val="75000"/>
                    <a:lumOff val="25000"/>
                  </a:schemeClr>
                </a:solidFill>
                <a:latin typeface="+mn-lt"/>
                <a:cs typeface="+mn-cs"/>
              </a:rPr>
              <a:t>en</a:t>
            </a:r>
            <a:r>
              <a:rPr lang="en-US" altLang="en-US" sz="2000" dirty="0">
                <a:solidFill>
                  <a:schemeClr val="tx1">
                    <a:lumMod val="75000"/>
                    <a:lumOff val="25000"/>
                  </a:schemeClr>
                </a:solidFill>
                <a:latin typeface="+mn-lt"/>
                <a:cs typeface="+mn-cs"/>
              </a:rPr>
              <a:t> Argentina, los </a:t>
            </a:r>
            <a:r>
              <a:rPr lang="en-US" altLang="en-US" sz="2000" dirty="0" err="1">
                <a:solidFill>
                  <a:schemeClr val="tx1">
                    <a:lumMod val="75000"/>
                    <a:lumOff val="25000"/>
                  </a:schemeClr>
                </a:solidFill>
                <a:latin typeface="+mn-lt"/>
                <a:cs typeface="+mn-cs"/>
              </a:rPr>
              <a:t>investigadores</a:t>
            </a:r>
            <a:r>
              <a:rPr lang="en-US" altLang="en-US" sz="2000" dirty="0">
                <a:solidFill>
                  <a:schemeClr val="tx1">
                    <a:lumMod val="75000"/>
                    <a:lumOff val="25000"/>
                  </a:schemeClr>
                </a:solidFill>
                <a:latin typeface="+mn-lt"/>
                <a:cs typeface="+mn-cs"/>
              </a:rPr>
              <a:t> </a:t>
            </a:r>
            <a:r>
              <a:rPr lang="en-US" altLang="en-US" sz="2000" dirty="0" err="1">
                <a:solidFill>
                  <a:schemeClr val="tx1">
                    <a:lumMod val="75000"/>
                    <a:lumOff val="25000"/>
                  </a:schemeClr>
                </a:solidFill>
                <a:latin typeface="+mn-lt"/>
                <a:cs typeface="+mn-cs"/>
              </a:rPr>
              <a:t>observan</a:t>
            </a:r>
            <a:r>
              <a:rPr lang="en-US" altLang="en-US" sz="2000" dirty="0">
                <a:solidFill>
                  <a:schemeClr val="tx1">
                    <a:lumMod val="75000"/>
                    <a:lumOff val="25000"/>
                  </a:schemeClr>
                </a:solidFill>
                <a:latin typeface="+mn-lt"/>
                <a:cs typeface="+mn-cs"/>
              </a:rPr>
              <a:t> que se </a:t>
            </a:r>
            <a:r>
              <a:rPr lang="en-US" altLang="en-US" sz="2000" dirty="0" err="1">
                <a:solidFill>
                  <a:schemeClr val="tx1">
                    <a:lumMod val="75000"/>
                    <a:lumOff val="25000"/>
                  </a:schemeClr>
                </a:solidFill>
                <a:latin typeface="+mn-lt"/>
                <a:cs typeface="+mn-cs"/>
              </a:rPr>
              <a:t>está</a:t>
            </a:r>
            <a:r>
              <a:rPr lang="en-US" altLang="en-US" sz="2000" dirty="0">
                <a:solidFill>
                  <a:schemeClr val="tx1">
                    <a:lumMod val="75000"/>
                    <a:lumOff val="25000"/>
                  </a:schemeClr>
                </a:solidFill>
                <a:latin typeface="+mn-lt"/>
                <a:cs typeface="+mn-cs"/>
              </a:rPr>
              <a:t> </a:t>
            </a:r>
            <a:r>
              <a:rPr lang="en-US" altLang="en-US" sz="2000" dirty="0" err="1">
                <a:solidFill>
                  <a:schemeClr val="tx1">
                    <a:lumMod val="75000"/>
                    <a:lumOff val="25000"/>
                  </a:schemeClr>
                </a:solidFill>
                <a:latin typeface="+mn-lt"/>
                <a:cs typeface="+mn-cs"/>
              </a:rPr>
              <a:t>dando</a:t>
            </a:r>
            <a:r>
              <a:rPr lang="en-US" altLang="en-US" sz="2000" dirty="0">
                <a:solidFill>
                  <a:schemeClr val="tx1">
                    <a:lumMod val="75000"/>
                    <a:lumOff val="25000"/>
                  </a:schemeClr>
                </a:solidFill>
                <a:latin typeface="+mn-lt"/>
                <a:cs typeface="+mn-cs"/>
              </a:rPr>
              <a:t> </a:t>
            </a:r>
            <a:r>
              <a:rPr lang="en-US" altLang="en-US" sz="2000" dirty="0" err="1">
                <a:solidFill>
                  <a:schemeClr val="tx1">
                    <a:lumMod val="75000"/>
                    <a:lumOff val="25000"/>
                  </a:schemeClr>
                </a:solidFill>
                <a:latin typeface="+mn-lt"/>
                <a:cs typeface="+mn-cs"/>
              </a:rPr>
              <a:t>en</a:t>
            </a:r>
            <a:r>
              <a:rPr lang="en-US" altLang="en-US" sz="2000" dirty="0">
                <a:solidFill>
                  <a:schemeClr val="tx1">
                    <a:lumMod val="75000"/>
                    <a:lumOff val="25000"/>
                  </a:schemeClr>
                </a:solidFill>
                <a:latin typeface="+mn-lt"/>
                <a:cs typeface="+mn-cs"/>
              </a:rPr>
              <a:t> el </a:t>
            </a:r>
            <a:r>
              <a:rPr lang="en-US" altLang="en-US" sz="2000" dirty="0" err="1">
                <a:solidFill>
                  <a:schemeClr val="tx1">
                    <a:lumMod val="75000"/>
                    <a:lumOff val="25000"/>
                  </a:schemeClr>
                </a:solidFill>
                <a:latin typeface="+mn-lt"/>
                <a:cs typeface="+mn-cs"/>
              </a:rPr>
              <a:t>país</a:t>
            </a:r>
            <a:r>
              <a:rPr lang="en-US" altLang="en-US" sz="2000" dirty="0">
                <a:solidFill>
                  <a:schemeClr val="tx1">
                    <a:lumMod val="75000"/>
                    <a:lumOff val="25000"/>
                  </a:schemeClr>
                </a:solidFill>
                <a:latin typeface="+mn-lt"/>
                <a:cs typeface="+mn-cs"/>
              </a:rPr>
              <a:t> un </a:t>
            </a:r>
            <a:r>
              <a:rPr lang="en-US" altLang="en-US" sz="2000" dirty="0" err="1">
                <a:solidFill>
                  <a:schemeClr val="tx1">
                    <a:lumMod val="75000"/>
                    <a:lumOff val="25000"/>
                  </a:schemeClr>
                </a:solidFill>
                <a:latin typeface="+mn-lt"/>
                <a:cs typeface="+mn-cs"/>
              </a:rPr>
              <a:t>incremento</a:t>
            </a:r>
            <a:r>
              <a:rPr lang="en-US" altLang="en-US" sz="2000" dirty="0">
                <a:solidFill>
                  <a:schemeClr val="tx1">
                    <a:lumMod val="75000"/>
                    <a:lumOff val="25000"/>
                  </a:schemeClr>
                </a:solidFill>
                <a:latin typeface="+mn-lt"/>
                <a:cs typeface="+mn-cs"/>
              </a:rPr>
              <a:t> de las </a:t>
            </a:r>
            <a:r>
              <a:rPr lang="en-US" altLang="en-US" sz="2000" dirty="0" err="1">
                <a:solidFill>
                  <a:schemeClr val="tx1">
                    <a:lumMod val="75000"/>
                    <a:lumOff val="25000"/>
                  </a:schemeClr>
                </a:solidFill>
                <a:latin typeface="+mn-lt"/>
                <a:cs typeface="+mn-cs"/>
              </a:rPr>
              <a:t>secuencias</a:t>
            </a:r>
            <a:r>
              <a:rPr lang="en-US" altLang="en-US" sz="2000" dirty="0">
                <a:solidFill>
                  <a:schemeClr val="tx1">
                    <a:lumMod val="75000"/>
                    <a:lumOff val="25000"/>
                  </a:schemeClr>
                </a:solidFill>
                <a:latin typeface="+mn-lt"/>
                <a:cs typeface="+mn-cs"/>
              </a:rPr>
              <a:t> </a:t>
            </a:r>
            <a:r>
              <a:rPr lang="en-US" altLang="en-US" sz="2000" dirty="0" err="1">
                <a:solidFill>
                  <a:schemeClr val="tx1">
                    <a:lumMod val="75000"/>
                    <a:lumOff val="25000"/>
                  </a:schemeClr>
                </a:solidFill>
                <a:latin typeface="+mn-lt"/>
                <a:cs typeface="+mn-cs"/>
              </a:rPr>
              <a:t>secas</a:t>
            </a:r>
            <a:r>
              <a:rPr lang="en-US" altLang="en-US" sz="2000" dirty="0">
                <a:solidFill>
                  <a:schemeClr val="tx1">
                    <a:lumMod val="75000"/>
                    <a:lumOff val="25000"/>
                  </a:schemeClr>
                </a:solidFill>
                <a:latin typeface="+mn-lt"/>
                <a:cs typeface="+mn-cs"/>
              </a:rPr>
              <a:t> –</a:t>
            </a:r>
            <a:r>
              <a:rPr lang="en-US" altLang="en-US" sz="2000" dirty="0" err="1">
                <a:solidFill>
                  <a:schemeClr val="tx1">
                    <a:lumMod val="75000"/>
                    <a:lumOff val="25000"/>
                  </a:schemeClr>
                </a:solidFill>
                <a:latin typeface="+mn-lt"/>
                <a:cs typeface="+mn-cs"/>
              </a:rPr>
              <a:t>incluso</a:t>
            </a:r>
            <a:r>
              <a:rPr lang="en-US" altLang="en-US" sz="2000" dirty="0">
                <a:solidFill>
                  <a:schemeClr val="tx1">
                    <a:lumMod val="75000"/>
                    <a:lumOff val="25000"/>
                  </a:schemeClr>
                </a:solidFill>
                <a:latin typeface="+mn-lt"/>
                <a:cs typeface="+mn-cs"/>
              </a:rPr>
              <a:t> </a:t>
            </a:r>
            <a:r>
              <a:rPr lang="en-US" altLang="en-US" sz="2000" dirty="0" err="1">
                <a:solidFill>
                  <a:schemeClr val="tx1">
                    <a:lumMod val="75000"/>
                    <a:lumOff val="25000"/>
                  </a:schemeClr>
                </a:solidFill>
                <a:latin typeface="+mn-lt"/>
                <a:cs typeface="+mn-cs"/>
              </a:rPr>
              <a:t>extremas</a:t>
            </a:r>
            <a:r>
              <a:rPr lang="en-US" altLang="en-US" sz="2000" dirty="0">
                <a:solidFill>
                  <a:schemeClr val="tx1">
                    <a:lumMod val="75000"/>
                    <a:lumOff val="25000"/>
                  </a:schemeClr>
                </a:solidFill>
                <a:latin typeface="+mn-lt"/>
                <a:cs typeface="+mn-cs"/>
              </a:rPr>
              <a:t>, de </a:t>
            </a:r>
            <a:r>
              <a:rPr lang="en-US" altLang="en-US" sz="2000" dirty="0" err="1">
                <a:solidFill>
                  <a:schemeClr val="tx1">
                    <a:lumMod val="75000"/>
                    <a:lumOff val="25000"/>
                  </a:schemeClr>
                </a:solidFill>
                <a:latin typeface="+mn-lt"/>
                <a:cs typeface="+mn-cs"/>
              </a:rPr>
              <a:t>más</a:t>
            </a:r>
            <a:r>
              <a:rPr lang="en-US" altLang="en-US" sz="2000" dirty="0">
                <a:solidFill>
                  <a:schemeClr val="tx1">
                    <a:lumMod val="75000"/>
                    <a:lumOff val="25000"/>
                  </a:schemeClr>
                </a:solidFill>
                <a:latin typeface="+mn-lt"/>
                <a:cs typeface="+mn-cs"/>
              </a:rPr>
              <a:t> de 15 </a:t>
            </a:r>
            <a:r>
              <a:rPr lang="en-US" altLang="en-US" sz="2000" dirty="0" err="1">
                <a:solidFill>
                  <a:schemeClr val="tx1">
                    <a:lumMod val="75000"/>
                    <a:lumOff val="25000"/>
                  </a:schemeClr>
                </a:solidFill>
                <a:latin typeface="+mn-lt"/>
                <a:cs typeface="+mn-cs"/>
              </a:rPr>
              <a:t>días</a:t>
            </a:r>
            <a:r>
              <a:rPr lang="en-US" altLang="en-US" sz="2000" dirty="0">
                <a:solidFill>
                  <a:schemeClr val="tx1">
                    <a:lumMod val="75000"/>
                    <a:lumOff val="25000"/>
                  </a:schemeClr>
                </a:solidFill>
                <a:latin typeface="+mn-lt"/>
                <a:cs typeface="+mn-cs"/>
              </a:rPr>
              <a:t>–, lo que </a:t>
            </a:r>
            <a:r>
              <a:rPr lang="en-US" altLang="en-US" sz="2000" dirty="0" err="1">
                <a:solidFill>
                  <a:schemeClr val="tx1">
                    <a:lumMod val="75000"/>
                    <a:lumOff val="25000"/>
                  </a:schemeClr>
                </a:solidFill>
                <a:latin typeface="+mn-lt"/>
                <a:cs typeface="+mn-cs"/>
              </a:rPr>
              <a:t>en</a:t>
            </a:r>
            <a:r>
              <a:rPr lang="en-US" altLang="en-US" sz="2000" dirty="0">
                <a:solidFill>
                  <a:schemeClr val="tx1">
                    <a:lumMod val="75000"/>
                    <a:lumOff val="25000"/>
                  </a:schemeClr>
                </a:solidFill>
                <a:latin typeface="+mn-lt"/>
                <a:cs typeface="+mn-cs"/>
              </a:rPr>
              <a:t> </a:t>
            </a:r>
            <a:r>
              <a:rPr lang="en-US" altLang="en-US" sz="2000" dirty="0" err="1">
                <a:solidFill>
                  <a:schemeClr val="tx1">
                    <a:lumMod val="75000"/>
                    <a:lumOff val="25000"/>
                  </a:schemeClr>
                </a:solidFill>
                <a:latin typeface="+mn-lt"/>
                <a:cs typeface="+mn-cs"/>
              </a:rPr>
              <a:t>determinadas</a:t>
            </a:r>
            <a:r>
              <a:rPr lang="en-US" altLang="en-US" sz="2000" dirty="0">
                <a:solidFill>
                  <a:schemeClr val="tx1">
                    <a:lumMod val="75000"/>
                    <a:lumOff val="25000"/>
                  </a:schemeClr>
                </a:solidFill>
                <a:latin typeface="+mn-lt"/>
                <a:cs typeface="+mn-cs"/>
              </a:rPr>
              <a:t> </a:t>
            </a:r>
            <a:r>
              <a:rPr lang="en-US" altLang="en-US" sz="2000" dirty="0" err="1">
                <a:solidFill>
                  <a:schemeClr val="tx1">
                    <a:lumMod val="75000"/>
                    <a:lumOff val="25000"/>
                  </a:schemeClr>
                </a:solidFill>
                <a:latin typeface="+mn-lt"/>
                <a:cs typeface="+mn-cs"/>
              </a:rPr>
              <a:t>épocas</a:t>
            </a:r>
            <a:r>
              <a:rPr lang="en-US" altLang="en-US" sz="2000" dirty="0">
                <a:solidFill>
                  <a:schemeClr val="tx1">
                    <a:lumMod val="75000"/>
                    <a:lumOff val="25000"/>
                  </a:schemeClr>
                </a:solidFill>
                <a:latin typeface="+mn-lt"/>
                <a:cs typeface="+mn-cs"/>
              </a:rPr>
              <a:t> del </a:t>
            </a:r>
            <a:r>
              <a:rPr lang="en-US" altLang="en-US" sz="2000" dirty="0" err="1">
                <a:solidFill>
                  <a:schemeClr val="tx1">
                    <a:lumMod val="75000"/>
                    <a:lumOff val="25000"/>
                  </a:schemeClr>
                </a:solidFill>
                <a:latin typeface="+mn-lt"/>
                <a:cs typeface="+mn-cs"/>
              </a:rPr>
              <a:t>año</a:t>
            </a:r>
            <a:r>
              <a:rPr lang="en-US" altLang="en-US" sz="2000" dirty="0">
                <a:solidFill>
                  <a:schemeClr val="tx1">
                    <a:lumMod val="75000"/>
                    <a:lumOff val="25000"/>
                  </a:schemeClr>
                </a:solidFill>
                <a:latin typeface="+mn-lt"/>
                <a:cs typeface="+mn-cs"/>
              </a:rPr>
              <a:t> </a:t>
            </a:r>
            <a:r>
              <a:rPr lang="en-US" altLang="en-US" sz="2000" dirty="0" err="1">
                <a:solidFill>
                  <a:schemeClr val="tx1">
                    <a:lumMod val="75000"/>
                    <a:lumOff val="25000"/>
                  </a:schemeClr>
                </a:solidFill>
                <a:latin typeface="+mn-lt"/>
                <a:cs typeface="+mn-cs"/>
              </a:rPr>
              <a:t>puede</a:t>
            </a:r>
            <a:r>
              <a:rPr lang="en-US" altLang="en-US" sz="2000" dirty="0">
                <a:solidFill>
                  <a:schemeClr val="tx1">
                    <a:lumMod val="75000"/>
                    <a:lumOff val="25000"/>
                  </a:schemeClr>
                </a:solidFill>
                <a:latin typeface="+mn-lt"/>
                <a:cs typeface="+mn-cs"/>
              </a:rPr>
              <a:t> </a:t>
            </a:r>
            <a:r>
              <a:rPr lang="en-US" altLang="en-US" sz="2000" dirty="0" err="1">
                <a:solidFill>
                  <a:schemeClr val="tx1">
                    <a:lumMod val="75000"/>
                    <a:lumOff val="25000"/>
                  </a:schemeClr>
                </a:solidFill>
                <a:latin typeface="+mn-lt"/>
                <a:cs typeface="+mn-cs"/>
              </a:rPr>
              <a:t>impactar</a:t>
            </a:r>
            <a:r>
              <a:rPr lang="en-US" altLang="en-US" sz="2000" dirty="0">
                <a:solidFill>
                  <a:schemeClr val="tx1">
                    <a:lumMod val="75000"/>
                    <a:lumOff val="25000"/>
                  </a:schemeClr>
                </a:solidFill>
                <a:latin typeface="+mn-lt"/>
                <a:cs typeface="+mn-cs"/>
              </a:rPr>
              <a:t> </a:t>
            </a:r>
            <a:r>
              <a:rPr lang="en-US" altLang="en-US" sz="2000" dirty="0" err="1">
                <a:solidFill>
                  <a:schemeClr val="tx1">
                    <a:lumMod val="75000"/>
                    <a:lumOff val="25000"/>
                  </a:schemeClr>
                </a:solidFill>
                <a:latin typeface="+mn-lt"/>
                <a:cs typeface="+mn-cs"/>
              </a:rPr>
              <a:t>en</a:t>
            </a:r>
            <a:r>
              <a:rPr lang="en-US" altLang="en-US" sz="2000" dirty="0">
                <a:solidFill>
                  <a:schemeClr val="tx1">
                    <a:lumMod val="75000"/>
                    <a:lumOff val="25000"/>
                  </a:schemeClr>
                </a:solidFill>
                <a:latin typeface="+mn-lt"/>
                <a:cs typeface="+mn-cs"/>
              </a:rPr>
              <a:t> el sector </a:t>
            </a:r>
            <a:r>
              <a:rPr lang="en-US" altLang="en-US" sz="2000" dirty="0" err="1">
                <a:solidFill>
                  <a:schemeClr val="tx1">
                    <a:lumMod val="75000"/>
                    <a:lumOff val="25000"/>
                  </a:schemeClr>
                </a:solidFill>
                <a:latin typeface="+mn-lt"/>
                <a:cs typeface="+mn-cs"/>
              </a:rPr>
              <a:t>productivo</a:t>
            </a:r>
            <a:r>
              <a:rPr lang="en-US" altLang="en-US" sz="2000" dirty="0">
                <a:solidFill>
                  <a:schemeClr val="tx1">
                    <a:lumMod val="75000"/>
                    <a:lumOff val="25000"/>
                  </a:schemeClr>
                </a:solidFill>
                <a:latin typeface="+mn-lt"/>
                <a:cs typeface="+mn-cs"/>
              </a:rPr>
              <a:t> </a:t>
            </a:r>
            <a:r>
              <a:rPr lang="en-US" altLang="en-US" sz="2000" dirty="0" err="1">
                <a:solidFill>
                  <a:schemeClr val="tx1">
                    <a:lumMod val="75000"/>
                    <a:lumOff val="25000"/>
                  </a:schemeClr>
                </a:solidFill>
                <a:latin typeface="+mn-lt"/>
                <a:cs typeface="+mn-cs"/>
              </a:rPr>
              <a:t>agrícola</a:t>
            </a:r>
            <a:r>
              <a:rPr lang="en-US" altLang="en-US" sz="2000" dirty="0">
                <a:solidFill>
                  <a:schemeClr val="tx1">
                    <a:lumMod val="75000"/>
                    <a:lumOff val="25000"/>
                  </a:schemeClr>
                </a:solidFill>
                <a:latin typeface="+mn-lt"/>
                <a:cs typeface="+mn-cs"/>
              </a:rPr>
              <a:t>.</a:t>
            </a:r>
          </a:p>
        </p:txBody>
      </p:sp>
      <p:sp>
        <p:nvSpPr>
          <p:cNvPr id="24586" name="Rectangle 24">
            <a:extLst>
              <a:ext uri="{FF2B5EF4-FFF2-40B4-BE49-F238E27FC236}">
                <a16:creationId xmlns:a16="http://schemas.microsoft.com/office/drawing/2014/main" id="{6084E368-58A4-4265-8317-33408DCA1097}"/>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AR" altLang="en-US"/>
          </a:p>
        </p:txBody>
      </p:sp>
      <p:sp>
        <p:nvSpPr>
          <p:cNvPr id="24587" name="Rectangle 25">
            <a:extLst>
              <a:ext uri="{FF2B5EF4-FFF2-40B4-BE49-F238E27FC236}">
                <a16:creationId xmlns:a16="http://schemas.microsoft.com/office/drawing/2014/main" id="{3BC81A1B-0CC6-415E-8F75-75819C6EFE97}"/>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AR" altLang="en-US"/>
          </a:p>
        </p:txBody>
      </p:sp>
      <p:sp>
        <p:nvSpPr>
          <p:cNvPr id="24588" name="Rectangle 26">
            <a:extLst>
              <a:ext uri="{FF2B5EF4-FFF2-40B4-BE49-F238E27FC236}">
                <a16:creationId xmlns:a16="http://schemas.microsoft.com/office/drawing/2014/main" id="{9AD4CDA8-D6CE-4DB8-A585-2077B488F81F}"/>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AR" altLang="en-US"/>
          </a:p>
        </p:txBody>
      </p:sp>
    </p:spTree>
    <p:custDataLst>
      <p:tags r:id="rId1"/>
    </p:custData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4"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11">
            <a:extLst>
              <a:ext uri="{FF2B5EF4-FFF2-40B4-BE49-F238E27FC236}">
                <a16:creationId xmlns:a16="http://schemas.microsoft.com/office/drawing/2014/main" id="{664D6319-AE80-458F-A2C6-1F035126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3">
            <a:extLst>
              <a:ext uri="{FF2B5EF4-FFF2-40B4-BE49-F238E27FC236}">
                <a16:creationId xmlns:a16="http://schemas.microsoft.com/office/drawing/2014/main" id="{F79A8888-C47B-4C58-B806-6C6BD21557E5}"/>
              </a:ext>
            </a:extLst>
          </p:cNvPr>
          <p:cNvPicPr>
            <a:picLocks noChangeAspect="1"/>
          </p:cNvPicPr>
          <p:nvPr/>
        </p:nvPicPr>
        <p:blipFill rotWithShape="1">
          <a:blip r:embed="rId2"/>
          <a:srcRect r="26667" b="1"/>
          <a:stretch/>
        </p:blipFill>
        <p:spPr>
          <a:xfrm>
            <a:off x="20" y="10"/>
            <a:ext cx="12191980" cy="6857990"/>
          </a:xfrm>
          <a:prstGeom prst="rect">
            <a:avLst/>
          </a:prstGeom>
        </p:spPr>
      </p:pic>
      <p:sp>
        <p:nvSpPr>
          <p:cNvPr id="41" name="Freeform 5">
            <a:extLst>
              <a:ext uri="{FF2B5EF4-FFF2-40B4-BE49-F238E27FC236}">
                <a16:creationId xmlns:a16="http://schemas.microsoft.com/office/drawing/2014/main" id="{A5A47686-9FEE-4CF5-850A-81E28E6AA4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0391775" cy="6858000"/>
          </a:xfrm>
          <a:custGeom>
            <a:avLst/>
            <a:gdLst>
              <a:gd name="T0" fmla="*/ 0 w 2184"/>
              <a:gd name="T1" fmla="*/ 1441 h 1441"/>
              <a:gd name="T2" fmla="*/ 1482 w 2184"/>
              <a:gd name="T3" fmla="*/ 1441 h 1441"/>
              <a:gd name="T4" fmla="*/ 2161 w 2184"/>
              <a:gd name="T5" fmla="*/ 762 h 1441"/>
              <a:gd name="T6" fmla="*/ 2161 w 2184"/>
              <a:gd name="T7" fmla="*/ 678 h 1441"/>
              <a:gd name="T8" fmla="*/ 1483 w 2184"/>
              <a:gd name="T9" fmla="*/ 0 h 1441"/>
              <a:gd name="T10" fmla="*/ 0 w 2184"/>
              <a:gd name="T11" fmla="*/ 0 h 1441"/>
              <a:gd name="T12" fmla="*/ 0 w 2184"/>
              <a:gd name="T13" fmla="*/ 1441 h 1441"/>
            </a:gdLst>
            <a:ahLst/>
            <a:cxnLst>
              <a:cxn ang="0">
                <a:pos x="T0" y="T1"/>
              </a:cxn>
              <a:cxn ang="0">
                <a:pos x="T2" y="T3"/>
              </a:cxn>
              <a:cxn ang="0">
                <a:pos x="T4" y="T5"/>
              </a:cxn>
              <a:cxn ang="0">
                <a:pos x="T6" y="T7"/>
              </a:cxn>
              <a:cxn ang="0">
                <a:pos x="T8" y="T9"/>
              </a:cxn>
              <a:cxn ang="0">
                <a:pos x="T10" y="T11"/>
              </a:cxn>
              <a:cxn ang="0">
                <a:pos x="T12" y="T13"/>
              </a:cxn>
            </a:cxnLst>
            <a:rect l="0" t="0" r="r" b="b"/>
            <a:pathLst>
              <a:path w="2184" h="1441">
                <a:moveTo>
                  <a:pt x="0" y="1441"/>
                </a:moveTo>
                <a:cubicBezTo>
                  <a:pt x="1482" y="1441"/>
                  <a:pt x="1482" y="1441"/>
                  <a:pt x="1482" y="1441"/>
                </a:cubicBezTo>
                <a:cubicBezTo>
                  <a:pt x="2161" y="762"/>
                  <a:pt x="2161" y="762"/>
                  <a:pt x="2161" y="762"/>
                </a:cubicBezTo>
                <a:cubicBezTo>
                  <a:pt x="2184" y="739"/>
                  <a:pt x="2184" y="701"/>
                  <a:pt x="2161" y="678"/>
                </a:cubicBezTo>
                <a:cubicBezTo>
                  <a:pt x="1483" y="0"/>
                  <a:pt x="1483" y="0"/>
                  <a:pt x="1483" y="0"/>
                </a:cubicBezTo>
                <a:cubicBezTo>
                  <a:pt x="0" y="0"/>
                  <a:pt x="0" y="0"/>
                  <a:pt x="0" y="0"/>
                </a:cubicBezTo>
                <a:lnTo>
                  <a:pt x="0" y="1441"/>
                </a:lnTo>
                <a:close/>
              </a:path>
            </a:pathLst>
          </a:custGeom>
          <a:solidFill>
            <a:schemeClr val="accent1">
              <a:alpha val="93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id="{59130810-B1E9-4A51-8C77-0F61CFB243FA}"/>
              </a:ext>
            </a:extLst>
          </p:cNvPr>
          <p:cNvSpPr/>
          <p:nvPr/>
        </p:nvSpPr>
        <p:spPr>
          <a:xfrm>
            <a:off x="541867" y="626533"/>
            <a:ext cx="7128933" cy="1278467"/>
          </a:xfrm>
          <a:prstGeom prst="rect">
            <a:avLst/>
          </a:prstGeom>
        </p:spPr>
        <p:txBody>
          <a:bodyPr vert="horz" lIns="91440" tIns="45720" rIns="91440" bIns="45720" rtlCol="0" anchor="ctr">
            <a:normAutofit/>
          </a:bodyPr>
          <a:lstStyle/>
          <a:p>
            <a:pPr>
              <a:spcBef>
                <a:spcPct val="0"/>
              </a:spcBef>
              <a:spcAft>
                <a:spcPts val="600"/>
              </a:spcAft>
            </a:pPr>
            <a:r>
              <a:rPr lang="en-US" sz="3200">
                <a:solidFill>
                  <a:srgbClr val="FEFFFF"/>
                </a:solidFill>
                <a:latin typeface="+mj-lt"/>
                <a:ea typeface="+mj-ea"/>
                <a:cs typeface="+mj-cs"/>
              </a:rPr>
              <a:t>Los ríos y la variación de caudales</a:t>
            </a:r>
          </a:p>
        </p:txBody>
      </p:sp>
      <p:sp>
        <p:nvSpPr>
          <p:cNvPr id="2" name="Rectangle 1">
            <a:extLst>
              <a:ext uri="{FF2B5EF4-FFF2-40B4-BE49-F238E27FC236}">
                <a16:creationId xmlns:a16="http://schemas.microsoft.com/office/drawing/2014/main" id="{FF92EFB4-0F34-4D2D-84A4-9695BBEF0541}"/>
              </a:ext>
            </a:extLst>
          </p:cNvPr>
          <p:cNvSpPr/>
          <p:nvPr/>
        </p:nvSpPr>
        <p:spPr>
          <a:xfrm>
            <a:off x="541868" y="2133599"/>
            <a:ext cx="7493000" cy="3809999"/>
          </a:xfrm>
          <a:prstGeom prst="rect">
            <a:avLst/>
          </a:prstGeom>
        </p:spPr>
        <p:txBody>
          <a:bodyPr vert="horz" lIns="91440" tIns="45720" rIns="91440" bIns="45720" rtlCol="0">
            <a:normAutofit/>
          </a:bodyPr>
          <a:lstStyle/>
          <a:p>
            <a:pPr>
              <a:spcBef>
                <a:spcPts val="1000"/>
              </a:spcBef>
              <a:buClr>
                <a:srgbClr val="787A39"/>
              </a:buClr>
              <a:buFont typeface="Wingdings 3" charset="2"/>
              <a:buChar char=""/>
            </a:pPr>
            <a:r>
              <a:rPr lang="en-US">
                <a:solidFill>
                  <a:srgbClr val="FEFFFF"/>
                </a:solidFill>
              </a:rPr>
              <a:t>Los ríos tiene un régimen hídrico determinado por las características de la cuenca donde se encuentra ubicado y las precipitaciones tanto pluviográficas como nivales.</a:t>
            </a:r>
          </a:p>
          <a:p>
            <a:pPr>
              <a:spcBef>
                <a:spcPts val="1000"/>
              </a:spcBef>
              <a:buClr>
                <a:srgbClr val="787A39"/>
              </a:buClr>
              <a:buFont typeface="Wingdings 3" charset="2"/>
              <a:buChar char=""/>
            </a:pPr>
            <a:r>
              <a:rPr lang="en-US">
                <a:solidFill>
                  <a:srgbClr val="FEFFFF"/>
                </a:solidFill>
              </a:rPr>
              <a:t>En los sitios donde la estacionalidad pluviográfica es muy marcada los ríos tienen una gran diferencia de caudales entre la época donde ocurren las precipitaciones y cuando estas no ocurren.</a:t>
            </a:r>
          </a:p>
          <a:p>
            <a:pPr>
              <a:spcBef>
                <a:spcPts val="1000"/>
              </a:spcBef>
              <a:buClr>
                <a:srgbClr val="787A39"/>
              </a:buClr>
              <a:buFont typeface="Wingdings 3" charset="2"/>
              <a:buChar char=""/>
            </a:pPr>
            <a:r>
              <a:rPr lang="en-US">
                <a:solidFill>
                  <a:srgbClr val="FEFFFF"/>
                </a:solidFill>
              </a:rPr>
              <a:t>El flujo subterráneo alimenta los caudales de los ríos y los arroyos durante el periodo seco y a la inversa hay zonas donde el agua de un río, por los efectos de la infiltración, desaparece superficialmente alimentando el subálveo.</a:t>
            </a:r>
          </a:p>
        </p:txBody>
      </p:sp>
    </p:spTree>
    <p:extLst>
      <p:ext uri="{BB962C8B-B14F-4D97-AF65-F5344CB8AC3E}">
        <p14:creationId xmlns:p14="http://schemas.microsoft.com/office/powerpoint/2010/main" val="3921539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D0620F-6461-4720-8A70-6A8AE77ABAE2}"/>
              </a:ext>
            </a:extLst>
          </p:cNvPr>
          <p:cNvSpPr>
            <a:spLocks noGrp="1"/>
          </p:cNvSpPr>
          <p:nvPr>
            <p:ph type="title"/>
          </p:nvPr>
        </p:nvSpPr>
        <p:spPr>
          <a:xfrm>
            <a:off x="1259893" y="3101093"/>
            <a:ext cx="2454052" cy="3029344"/>
          </a:xfrm>
        </p:spPr>
        <p:txBody>
          <a:bodyPr>
            <a:normAutofit/>
          </a:bodyPr>
          <a:lstStyle/>
          <a:p>
            <a:r>
              <a:rPr lang="es-ES" sz="3000" dirty="0">
                <a:solidFill>
                  <a:schemeClr val="bg1"/>
                </a:solidFill>
              </a:rPr>
              <a:t>Cambios temporales en las series hidrológicas</a:t>
            </a:r>
            <a:endParaRPr lang="en-US" sz="3000" dirty="0">
              <a:solidFill>
                <a:schemeClr val="bg1"/>
              </a:solidFill>
            </a:endParaRPr>
          </a:p>
        </p:txBody>
      </p:sp>
      <p:sp>
        <p:nvSpPr>
          <p:cNvPr id="12"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4" name="Rectangle 13">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70D0CDF6-6DAB-4814-970D-2578A347FB84}"/>
              </a:ext>
            </a:extLst>
          </p:cNvPr>
          <p:cNvGraphicFramePr>
            <a:graphicFrameLocks noGrp="1"/>
          </p:cNvGraphicFramePr>
          <p:nvPr>
            <p:ph idx="1"/>
            <p:extLst>
              <p:ext uri="{D42A27DB-BD31-4B8C-83A1-F6EECF244321}">
                <p14:modId xmlns:p14="http://schemas.microsoft.com/office/powerpoint/2010/main" val="962846835"/>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4116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495" name="Rectangle 7">
            <a:extLst>
              <a:ext uri="{FF2B5EF4-FFF2-40B4-BE49-F238E27FC236}">
                <a16:creationId xmlns:a16="http://schemas.microsoft.com/office/drawing/2014/main" id="{C72D55FE-586F-4992-A74B-DD7285637A28}"/>
              </a:ext>
            </a:extLst>
          </p:cNvPr>
          <p:cNvSpPr>
            <a:spLocks noGrp="1" noChangeArrowheads="1"/>
          </p:cNvSpPr>
          <p:nvPr>
            <p:ph type="title"/>
          </p:nvPr>
        </p:nvSpPr>
        <p:spPr>
          <a:xfrm>
            <a:off x="3373062" y="624110"/>
            <a:ext cx="8131550" cy="1280890"/>
          </a:xfrm>
        </p:spPr>
        <p:txBody>
          <a:bodyPr>
            <a:normAutofit/>
          </a:bodyPr>
          <a:lstStyle/>
          <a:p>
            <a:pPr eaLnBrk="1" hangingPunct="1">
              <a:defRPr/>
            </a:pPr>
            <a:r>
              <a:rPr lang="es-AR" u="sng">
                <a:latin typeface="Arial" panose="020B0604020202020204" pitchFamily="34" charset="0"/>
                <a:cs typeface="Arial" panose="020B0604020202020204" pitchFamily="34" charset="0"/>
              </a:rPr>
              <a:t>USOS DEL AGUA:</a:t>
            </a:r>
            <a:r>
              <a:rPr lang="es-AR">
                <a:latin typeface="Arial" panose="020B0604020202020204" pitchFamily="34" charset="0"/>
                <a:cs typeface="Arial" panose="020B0604020202020204" pitchFamily="34" charset="0"/>
              </a:rPr>
              <a:t> Recurso Inagotable</a:t>
            </a:r>
          </a:p>
        </p:txBody>
      </p:sp>
      <p:sp>
        <p:nvSpPr>
          <p:cNvPr id="88" name="Rectangle 87">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91"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92"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93"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94"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95"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96"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97"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98"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99"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100"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101"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102"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4" name="Group 103">
            <a:extLst>
              <a:ext uri="{FF2B5EF4-FFF2-40B4-BE49-F238E27FC236}">
                <a16:creationId xmlns:a16="http://schemas.microsoft.com/office/drawing/2014/main" id="{6F1CEC7A-E419-4950-AA57-B00546C29C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105" name="Freeform 27">
              <a:extLst>
                <a:ext uri="{FF2B5EF4-FFF2-40B4-BE49-F238E27FC236}">
                  <a16:creationId xmlns:a16="http://schemas.microsoft.com/office/drawing/2014/main" id="{7AE7DCD1-5235-45E8-B229-15A3E3962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06" name="Freeform 28">
              <a:extLst>
                <a:ext uri="{FF2B5EF4-FFF2-40B4-BE49-F238E27FC236}">
                  <a16:creationId xmlns:a16="http://schemas.microsoft.com/office/drawing/2014/main" id="{C82E58C3-65A5-4079-BF94-E675AA410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07" name="Freeform 29">
              <a:extLst>
                <a:ext uri="{FF2B5EF4-FFF2-40B4-BE49-F238E27FC236}">
                  <a16:creationId xmlns:a16="http://schemas.microsoft.com/office/drawing/2014/main" id="{7AABE1FA-6DC8-4A47-AC5C-F05B9C111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08" name="Freeform 30">
              <a:extLst>
                <a:ext uri="{FF2B5EF4-FFF2-40B4-BE49-F238E27FC236}">
                  <a16:creationId xmlns:a16="http://schemas.microsoft.com/office/drawing/2014/main" id="{17BB7298-8900-4C67-B800-BD241F01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09" name="Freeform 31">
              <a:extLst>
                <a:ext uri="{FF2B5EF4-FFF2-40B4-BE49-F238E27FC236}">
                  <a16:creationId xmlns:a16="http://schemas.microsoft.com/office/drawing/2014/main" id="{EE3442F8-53C2-490C-94EF-E423ECB9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10" name="Freeform 32">
              <a:extLst>
                <a:ext uri="{FF2B5EF4-FFF2-40B4-BE49-F238E27FC236}">
                  <a16:creationId xmlns:a16="http://schemas.microsoft.com/office/drawing/2014/main" id="{3DBEA916-8B10-493A-8CBF-9B5FA2A4A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11" name="Freeform 33">
              <a:extLst>
                <a:ext uri="{FF2B5EF4-FFF2-40B4-BE49-F238E27FC236}">
                  <a16:creationId xmlns:a16="http://schemas.microsoft.com/office/drawing/2014/main" id="{248DB27B-F9EA-4F81-A746-7D57B768E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12" name="Freeform 34">
              <a:extLst>
                <a:ext uri="{FF2B5EF4-FFF2-40B4-BE49-F238E27FC236}">
                  <a16:creationId xmlns:a16="http://schemas.microsoft.com/office/drawing/2014/main" id="{998E5C90-2A81-4013-AE09-2023B4407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13" name="Freeform 35">
              <a:extLst>
                <a:ext uri="{FF2B5EF4-FFF2-40B4-BE49-F238E27FC236}">
                  <a16:creationId xmlns:a16="http://schemas.microsoft.com/office/drawing/2014/main" id="{86A8318B-7607-4519-8EEB-C7DD50965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114" name="Freeform 36">
              <a:extLst>
                <a:ext uri="{FF2B5EF4-FFF2-40B4-BE49-F238E27FC236}">
                  <a16:creationId xmlns:a16="http://schemas.microsoft.com/office/drawing/2014/main" id="{5009FB1B-4865-45DB-8727-F012E3ACA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115" name="Freeform 37">
              <a:extLst>
                <a:ext uri="{FF2B5EF4-FFF2-40B4-BE49-F238E27FC236}">
                  <a16:creationId xmlns:a16="http://schemas.microsoft.com/office/drawing/2014/main" id="{5B209B64-3A98-4B1A-857A-2368AFED6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116" name="Freeform 38">
              <a:extLst>
                <a:ext uri="{FF2B5EF4-FFF2-40B4-BE49-F238E27FC236}">
                  <a16:creationId xmlns:a16="http://schemas.microsoft.com/office/drawing/2014/main" id="{EB3B5D03-7AE3-411C-A820-6844E7D0C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118"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19459" name="Rectangle 8">
            <a:extLst>
              <a:ext uri="{FF2B5EF4-FFF2-40B4-BE49-F238E27FC236}">
                <a16:creationId xmlns:a16="http://schemas.microsoft.com/office/drawing/2014/main" id="{A7935886-75DB-4987-B952-B8B28AC80CB9}"/>
              </a:ext>
            </a:extLst>
          </p:cNvPr>
          <p:cNvSpPr>
            <a:spLocks noGrp="1"/>
          </p:cNvSpPr>
          <p:nvPr>
            <p:ph idx="1"/>
          </p:nvPr>
        </p:nvSpPr>
        <p:spPr>
          <a:xfrm>
            <a:off x="3373062" y="2133600"/>
            <a:ext cx="8131550" cy="3777622"/>
          </a:xfrm>
          <a:extLst>
            <a:ext uri="{909E8E84-426E-40DD-AFC4-6F175D3DCCD1}">
              <a14:hiddenFill xmlns:a14="http://schemas.microsoft.com/office/drawing/2010/main">
                <a:solidFill>
                  <a:schemeClr val="bg1"/>
                </a:solidFill>
              </a14:hiddenFill>
            </a:ext>
          </a:extLst>
        </p:spPr>
        <p:txBody>
          <a:bodyPr>
            <a:normAutofit/>
          </a:bodyPr>
          <a:lstStyle/>
          <a:p>
            <a:pPr eaLnBrk="1" hangingPunct="1">
              <a:buFontTx/>
              <a:buNone/>
            </a:pPr>
            <a:r>
              <a:rPr lang="es-AR" altLang="es-ES" dirty="0">
                <a:latin typeface="Arial" panose="020B0604020202020204" pitchFamily="34" charset="0"/>
                <a:cs typeface="Arial" panose="020B0604020202020204" pitchFamily="34" charset="0"/>
              </a:rPr>
              <a:t>	</a:t>
            </a:r>
            <a:r>
              <a:rPr lang="es-AR" altLang="es-ES" sz="2000" dirty="0">
                <a:latin typeface="Arial" panose="020B0604020202020204" pitchFamily="34" charset="0"/>
                <a:cs typeface="Arial" panose="020B0604020202020204" pitchFamily="34" charset="0"/>
              </a:rPr>
              <a:t>Aglomeraciones urbanas, consumen 18 veces más agua que a principios de siglo.</a:t>
            </a:r>
          </a:p>
          <a:p>
            <a:pPr eaLnBrk="1" hangingPunct="1">
              <a:buFontTx/>
              <a:buNone/>
            </a:pPr>
            <a:endParaRPr lang="es-AR" altLang="es-ES" dirty="0">
              <a:latin typeface="Arial" panose="020B0604020202020204" pitchFamily="34" charset="0"/>
              <a:cs typeface="Arial" panose="020B0604020202020204" pitchFamily="34" charset="0"/>
            </a:endParaRPr>
          </a:p>
        </p:txBody>
      </p:sp>
      <p:sp>
        <p:nvSpPr>
          <p:cNvPr id="19460" name="Line 10">
            <a:extLst>
              <a:ext uri="{FF2B5EF4-FFF2-40B4-BE49-F238E27FC236}">
                <a16:creationId xmlns:a16="http://schemas.microsoft.com/office/drawing/2014/main" id="{546CD3E2-D30B-42BB-BF56-458AF7914BF8}"/>
              </a:ext>
            </a:extLst>
          </p:cNvPr>
          <p:cNvSpPr>
            <a:spLocks noChangeShapeType="1"/>
          </p:cNvSpPr>
          <p:nvPr/>
        </p:nvSpPr>
        <p:spPr bwMode="auto">
          <a:xfrm>
            <a:off x="6886668" y="318748"/>
            <a:ext cx="4536159" cy="1080278"/>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905"/>
          </a:p>
        </p:txBody>
      </p:sp>
      <p:sp>
        <p:nvSpPr>
          <p:cNvPr id="19461" name="Line 11">
            <a:extLst>
              <a:ext uri="{FF2B5EF4-FFF2-40B4-BE49-F238E27FC236}">
                <a16:creationId xmlns:a16="http://schemas.microsoft.com/office/drawing/2014/main" id="{FD1CB1AE-D9D4-484A-B79A-844D54678AA0}"/>
              </a:ext>
            </a:extLst>
          </p:cNvPr>
          <p:cNvSpPr>
            <a:spLocks noChangeShapeType="1"/>
          </p:cNvSpPr>
          <p:nvPr/>
        </p:nvSpPr>
        <p:spPr bwMode="auto">
          <a:xfrm flipH="1">
            <a:off x="7187938" y="347925"/>
            <a:ext cx="4536159" cy="1080278"/>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905"/>
          </a:p>
        </p:txBody>
      </p:sp>
      <p:sp>
        <p:nvSpPr>
          <p:cNvPr id="191502" name="Rectangle 14">
            <a:extLst>
              <a:ext uri="{FF2B5EF4-FFF2-40B4-BE49-F238E27FC236}">
                <a16:creationId xmlns:a16="http://schemas.microsoft.com/office/drawing/2014/main" id="{913A2674-2D81-4480-82C4-84CE620BE38F}"/>
              </a:ext>
            </a:extLst>
          </p:cNvPr>
          <p:cNvSpPr>
            <a:spLocks noChangeArrowheads="1"/>
          </p:cNvSpPr>
          <p:nvPr/>
        </p:nvSpPr>
        <p:spPr bwMode="auto">
          <a:xfrm>
            <a:off x="3049915" y="3381346"/>
            <a:ext cx="9018324" cy="2607196"/>
          </a:xfrm>
          <a:prstGeom prst="rect">
            <a:avLst/>
          </a:prstGeom>
          <a:noFill/>
          <a:ln>
            <a:noFill/>
          </a:ln>
          <a:effectLst/>
        </p:spPr>
        <p:txBody>
          <a:bodyPr/>
          <a:lstStyle/>
          <a:p>
            <a:pPr marL="362891" indent="-362891">
              <a:spcBef>
                <a:spcPct val="20000"/>
              </a:spcBef>
              <a:buClr>
                <a:schemeClr val="tx1"/>
              </a:buClr>
              <a:buSzPct val="120000"/>
              <a:defRPr/>
            </a:pPr>
            <a:r>
              <a:rPr lang="es-AR" sz="3387" dirty="0">
                <a:effectLst>
                  <a:outerShdw blurRad="38100" dist="38100" dir="2700000" algn="tl">
                    <a:srgbClr val="000000"/>
                  </a:outerShdw>
                </a:effectLst>
                <a:latin typeface="Times New Roman" pitchFamily="16" charset="0"/>
              </a:rPr>
              <a:t>	</a:t>
            </a:r>
          </a:p>
          <a:p>
            <a:pPr marL="362891" indent="-362891" algn="ctr">
              <a:spcBef>
                <a:spcPct val="20000"/>
              </a:spcBef>
              <a:buClr>
                <a:schemeClr val="tx1"/>
              </a:buClr>
              <a:buSzPct val="120000"/>
              <a:defRPr/>
            </a:pPr>
            <a:r>
              <a:rPr lang="es-AR" sz="3387" dirty="0">
                <a:effectLst>
                  <a:outerShdw blurRad="38100" dist="38100" dir="2700000" algn="tl">
                    <a:srgbClr val="000000"/>
                  </a:outerShdw>
                </a:effectLst>
                <a:latin typeface="Times New Roman" pitchFamily="16" charset="0"/>
              </a:rPr>
              <a:t>	</a:t>
            </a:r>
            <a:r>
              <a:rPr lang="es-AR" sz="4233" dirty="0">
                <a:latin typeface="Arial" panose="020B0604020202020204" pitchFamily="34" charset="0"/>
                <a:cs typeface="Arial" panose="020B0604020202020204" pitchFamily="34" charset="0"/>
              </a:rPr>
              <a:t>La industria consume 26 veces más agua que a principio de siglo.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4341DEF-81B7-4EEC-8909-6F2B6087D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5" name="Group 74">
            <a:extLst>
              <a:ext uri="{FF2B5EF4-FFF2-40B4-BE49-F238E27FC236}">
                <a16:creationId xmlns:a16="http://schemas.microsoft.com/office/drawing/2014/main" id="{9A5AC064-ADE7-4B0C-8245-B2F1EB5B8B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76" name="Freeform 11">
              <a:extLst>
                <a:ext uri="{FF2B5EF4-FFF2-40B4-BE49-F238E27FC236}">
                  <a16:creationId xmlns:a16="http://schemas.microsoft.com/office/drawing/2014/main" id="{E37B7EBB-C9FD-4E5D-BD7F-BB6092F9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7" name="Freeform 12">
              <a:extLst>
                <a:ext uri="{FF2B5EF4-FFF2-40B4-BE49-F238E27FC236}">
                  <a16:creationId xmlns:a16="http://schemas.microsoft.com/office/drawing/2014/main" id="{C8B2AE09-B233-4FDA-B631-5206203CA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8" name="Freeform 13">
              <a:extLst>
                <a:ext uri="{FF2B5EF4-FFF2-40B4-BE49-F238E27FC236}">
                  <a16:creationId xmlns:a16="http://schemas.microsoft.com/office/drawing/2014/main" id="{88F32931-9845-458F-B8F8-8E78CCEE75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9" name="Freeform 14">
              <a:extLst>
                <a:ext uri="{FF2B5EF4-FFF2-40B4-BE49-F238E27FC236}">
                  <a16:creationId xmlns:a16="http://schemas.microsoft.com/office/drawing/2014/main" id="{148BE82D-39C4-48EF-997D-8BFA63F38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80" name="Freeform 15">
              <a:extLst>
                <a:ext uri="{FF2B5EF4-FFF2-40B4-BE49-F238E27FC236}">
                  <a16:creationId xmlns:a16="http://schemas.microsoft.com/office/drawing/2014/main" id="{852DC9DE-9D71-4A37-B4FA-E42217110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81" name="Freeform 16">
              <a:extLst>
                <a:ext uri="{FF2B5EF4-FFF2-40B4-BE49-F238E27FC236}">
                  <a16:creationId xmlns:a16="http://schemas.microsoft.com/office/drawing/2014/main" id="{F47E097E-D860-4834-88D3-8BC8D65074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82" name="Freeform 17">
              <a:extLst>
                <a:ext uri="{FF2B5EF4-FFF2-40B4-BE49-F238E27FC236}">
                  <a16:creationId xmlns:a16="http://schemas.microsoft.com/office/drawing/2014/main" id="{16A387B9-DEF4-466D-9126-83B19CE7B7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83" name="Freeform 18">
              <a:extLst>
                <a:ext uri="{FF2B5EF4-FFF2-40B4-BE49-F238E27FC236}">
                  <a16:creationId xmlns:a16="http://schemas.microsoft.com/office/drawing/2014/main" id="{154CD8CA-8183-40A6-AEF0-5DBAB801B9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4" name="Freeform 19">
              <a:extLst>
                <a:ext uri="{FF2B5EF4-FFF2-40B4-BE49-F238E27FC236}">
                  <a16:creationId xmlns:a16="http://schemas.microsoft.com/office/drawing/2014/main" id="{5A88D6FA-1489-4872-9E82-BAE278A57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5" name="Freeform 20">
              <a:extLst>
                <a:ext uri="{FF2B5EF4-FFF2-40B4-BE49-F238E27FC236}">
                  <a16:creationId xmlns:a16="http://schemas.microsoft.com/office/drawing/2014/main" id="{67DE90D4-F72A-4FE4-862E-C424D270D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6" name="Freeform 21">
              <a:extLst>
                <a:ext uri="{FF2B5EF4-FFF2-40B4-BE49-F238E27FC236}">
                  <a16:creationId xmlns:a16="http://schemas.microsoft.com/office/drawing/2014/main" id="{5A3D158C-2B8A-4243-A03E-63081E2048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7" name="Freeform 22">
              <a:extLst>
                <a:ext uri="{FF2B5EF4-FFF2-40B4-BE49-F238E27FC236}">
                  <a16:creationId xmlns:a16="http://schemas.microsoft.com/office/drawing/2014/main" id="{E3129423-824E-4B81-A87E-447D1E3A8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9" name="Group 88">
            <a:extLst>
              <a:ext uri="{FF2B5EF4-FFF2-40B4-BE49-F238E27FC236}">
                <a16:creationId xmlns:a16="http://schemas.microsoft.com/office/drawing/2014/main" id="{A49E48F8-A2B8-4478-8AC8-5E209D09AB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90" name="Freeform 27">
              <a:extLst>
                <a:ext uri="{FF2B5EF4-FFF2-40B4-BE49-F238E27FC236}">
                  <a16:creationId xmlns:a16="http://schemas.microsoft.com/office/drawing/2014/main" id="{0847DF35-E732-4994-9178-C716F67AC6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91" name="Freeform 28">
              <a:extLst>
                <a:ext uri="{FF2B5EF4-FFF2-40B4-BE49-F238E27FC236}">
                  <a16:creationId xmlns:a16="http://schemas.microsoft.com/office/drawing/2014/main" id="{4587982D-A0D3-4EE2-8CEF-37993A51E4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92" name="Freeform 29">
              <a:extLst>
                <a:ext uri="{FF2B5EF4-FFF2-40B4-BE49-F238E27FC236}">
                  <a16:creationId xmlns:a16="http://schemas.microsoft.com/office/drawing/2014/main" id="{BB673465-572A-42D0-BD59-7EC8540B5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93" name="Freeform 30">
              <a:extLst>
                <a:ext uri="{FF2B5EF4-FFF2-40B4-BE49-F238E27FC236}">
                  <a16:creationId xmlns:a16="http://schemas.microsoft.com/office/drawing/2014/main" id="{A4FC5299-7FE6-4E03-8940-7DE35873E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4" name="Freeform 31">
              <a:extLst>
                <a:ext uri="{FF2B5EF4-FFF2-40B4-BE49-F238E27FC236}">
                  <a16:creationId xmlns:a16="http://schemas.microsoft.com/office/drawing/2014/main" id="{86E2AF04-90CB-449E-AB7A-D10235983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5" name="Freeform 32">
              <a:extLst>
                <a:ext uri="{FF2B5EF4-FFF2-40B4-BE49-F238E27FC236}">
                  <a16:creationId xmlns:a16="http://schemas.microsoft.com/office/drawing/2014/main" id="{C11C6385-7122-4AD4-AE84-D76BCB361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6" name="Freeform 33">
              <a:extLst>
                <a:ext uri="{FF2B5EF4-FFF2-40B4-BE49-F238E27FC236}">
                  <a16:creationId xmlns:a16="http://schemas.microsoft.com/office/drawing/2014/main" id="{D487FA13-07EC-4E0F-B832-08E2BCC2F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7" name="Freeform 34">
              <a:extLst>
                <a:ext uri="{FF2B5EF4-FFF2-40B4-BE49-F238E27FC236}">
                  <a16:creationId xmlns:a16="http://schemas.microsoft.com/office/drawing/2014/main" id="{9F4E74A1-DFE6-4E08-8F2F-B4BBEA92F8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8" name="Freeform 35">
              <a:extLst>
                <a:ext uri="{FF2B5EF4-FFF2-40B4-BE49-F238E27FC236}">
                  <a16:creationId xmlns:a16="http://schemas.microsoft.com/office/drawing/2014/main" id="{13CC4D3F-FA7A-4C14-BDC3-BC2BB704D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9" name="Freeform 36">
              <a:extLst>
                <a:ext uri="{FF2B5EF4-FFF2-40B4-BE49-F238E27FC236}">
                  <a16:creationId xmlns:a16="http://schemas.microsoft.com/office/drawing/2014/main" id="{1B592E45-964E-4F95-9828-EFC8B12D59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00" name="Freeform 37">
              <a:extLst>
                <a:ext uri="{FF2B5EF4-FFF2-40B4-BE49-F238E27FC236}">
                  <a16:creationId xmlns:a16="http://schemas.microsoft.com/office/drawing/2014/main" id="{BCE85C42-D558-4570-A659-2A22AE3F61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01" name="Freeform 38">
              <a:extLst>
                <a:ext uri="{FF2B5EF4-FFF2-40B4-BE49-F238E27FC236}">
                  <a16:creationId xmlns:a16="http://schemas.microsoft.com/office/drawing/2014/main" id="{9EAFB9C6-4F7C-4206-9FAC-19FA84406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57346" name="Rectangle 2">
            <a:extLst>
              <a:ext uri="{FF2B5EF4-FFF2-40B4-BE49-F238E27FC236}">
                <a16:creationId xmlns:a16="http://schemas.microsoft.com/office/drawing/2014/main" id="{A6CBF5FC-69B3-46BB-A3F7-F92EA248BAC2}"/>
              </a:ext>
            </a:extLst>
          </p:cNvPr>
          <p:cNvSpPr>
            <a:spLocks noGrp="1" noChangeArrowheads="1"/>
          </p:cNvSpPr>
          <p:nvPr>
            <p:ph type="title"/>
          </p:nvPr>
        </p:nvSpPr>
        <p:spPr>
          <a:xfrm>
            <a:off x="4659520" y="624110"/>
            <a:ext cx="6845092" cy="1280890"/>
          </a:xfrm>
        </p:spPr>
        <p:txBody>
          <a:bodyPr>
            <a:normAutofit/>
          </a:bodyPr>
          <a:lstStyle/>
          <a:p>
            <a:pPr>
              <a:lnSpc>
                <a:spcPct val="90000"/>
              </a:lnSpc>
              <a:defRPr/>
            </a:pPr>
            <a:r>
              <a:rPr lang="en-US" sz="3100">
                <a:latin typeface="Arial" panose="020B0604020202020204" pitchFamily="34" charset="0"/>
                <a:cs typeface="Arial" panose="020B0604020202020204" pitchFamily="34" charset="0"/>
              </a:rPr>
              <a:t>¿</a:t>
            </a:r>
            <a:r>
              <a:rPr lang="en-US" sz="3100" err="1">
                <a:latin typeface="Arial" panose="020B0604020202020204" pitchFamily="34" charset="0"/>
                <a:cs typeface="Arial" panose="020B0604020202020204" pitchFamily="34" charset="0"/>
              </a:rPr>
              <a:t>Qué</a:t>
            </a:r>
            <a:r>
              <a:rPr lang="en-US" sz="3100">
                <a:latin typeface="Arial" panose="020B0604020202020204" pitchFamily="34" charset="0"/>
                <a:cs typeface="Arial" panose="020B0604020202020204" pitchFamily="34" charset="0"/>
              </a:rPr>
              <a:t> </a:t>
            </a:r>
            <a:r>
              <a:rPr lang="en-US" sz="3100" err="1">
                <a:latin typeface="Arial" panose="020B0604020202020204" pitchFamily="34" charset="0"/>
                <a:cs typeface="Arial" panose="020B0604020202020204" pitchFamily="34" charset="0"/>
              </a:rPr>
              <a:t>es</a:t>
            </a:r>
            <a:r>
              <a:rPr lang="en-US" sz="3100">
                <a:latin typeface="Arial" panose="020B0604020202020204" pitchFamily="34" charset="0"/>
                <a:cs typeface="Arial" panose="020B0604020202020204" pitchFamily="34" charset="0"/>
              </a:rPr>
              <a:t> </a:t>
            </a:r>
            <a:r>
              <a:rPr lang="en-US" sz="3100" err="1">
                <a:latin typeface="Arial" panose="020B0604020202020204" pitchFamily="34" charset="0"/>
                <a:cs typeface="Arial" panose="020B0604020202020204" pitchFamily="34" charset="0"/>
              </a:rPr>
              <a:t>exactamente</a:t>
            </a:r>
            <a:r>
              <a:rPr lang="en-US" sz="3100">
                <a:latin typeface="Arial" panose="020B0604020202020204" pitchFamily="34" charset="0"/>
                <a:cs typeface="Arial" panose="020B0604020202020204" pitchFamily="34" charset="0"/>
              </a:rPr>
              <a:t> la </a:t>
            </a:r>
            <a:r>
              <a:rPr lang="en-US" sz="3100" err="1">
                <a:latin typeface="Arial" panose="020B0604020202020204" pitchFamily="34" charset="0"/>
                <a:cs typeface="Arial" panose="020B0604020202020204" pitchFamily="34" charset="0"/>
              </a:rPr>
              <a:t>Gestión</a:t>
            </a:r>
            <a:r>
              <a:rPr lang="en-US" sz="3100">
                <a:latin typeface="Arial" panose="020B0604020202020204" pitchFamily="34" charset="0"/>
                <a:cs typeface="Arial" panose="020B0604020202020204" pitchFamily="34" charset="0"/>
              </a:rPr>
              <a:t> </a:t>
            </a:r>
            <a:r>
              <a:rPr lang="en-US" sz="3100" err="1">
                <a:latin typeface="Arial" panose="020B0604020202020204" pitchFamily="34" charset="0"/>
                <a:cs typeface="Arial" panose="020B0604020202020204" pitchFamily="34" charset="0"/>
              </a:rPr>
              <a:t>Integrada</a:t>
            </a:r>
            <a:r>
              <a:rPr lang="en-US" sz="3100">
                <a:latin typeface="Arial" panose="020B0604020202020204" pitchFamily="34" charset="0"/>
                <a:cs typeface="Arial" panose="020B0604020202020204" pitchFamily="34" charset="0"/>
              </a:rPr>
              <a:t> de los </a:t>
            </a:r>
            <a:r>
              <a:rPr lang="en-US" sz="3100" err="1">
                <a:latin typeface="Arial" panose="020B0604020202020204" pitchFamily="34" charset="0"/>
                <a:cs typeface="Arial" panose="020B0604020202020204" pitchFamily="34" charset="0"/>
              </a:rPr>
              <a:t>Recursos</a:t>
            </a:r>
            <a:r>
              <a:rPr lang="en-US" sz="3100">
                <a:latin typeface="Arial" panose="020B0604020202020204" pitchFamily="34" charset="0"/>
                <a:cs typeface="Arial" panose="020B0604020202020204" pitchFamily="34" charset="0"/>
              </a:rPr>
              <a:t> </a:t>
            </a:r>
            <a:r>
              <a:rPr lang="en-US" sz="3100" err="1">
                <a:latin typeface="Arial" panose="020B0604020202020204" pitchFamily="34" charset="0"/>
                <a:cs typeface="Arial" panose="020B0604020202020204" pitchFamily="34" charset="0"/>
              </a:rPr>
              <a:t>Hídricos</a:t>
            </a:r>
            <a:r>
              <a:rPr lang="en-US" sz="3100">
                <a:latin typeface="Arial" panose="020B0604020202020204" pitchFamily="34" charset="0"/>
                <a:cs typeface="Arial" panose="020B0604020202020204" pitchFamily="34" charset="0"/>
              </a:rPr>
              <a:t>?</a:t>
            </a:r>
          </a:p>
        </p:txBody>
      </p:sp>
      <p:sp>
        <p:nvSpPr>
          <p:cNvPr id="103" name="Rectangle 102">
            <a:extLst>
              <a:ext uri="{FF2B5EF4-FFF2-40B4-BE49-F238E27FC236}">
                <a16:creationId xmlns:a16="http://schemas.microsoft.com/office/drawing/2014/main" id="{911A4BE3-B040-48E2-8AC0-783C1FA5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5" name="Freeform 11">
            <a:extLst>
              <a:ext uri="{FF2B5EF4-FFF2-40B4-BE49-F238E27FC236}">
                <a16:creationId xmlns:a16="http://schemas.microsoft.com/office/drawing/2014/main" id="{2B22D258-32DB-4A09-A867-02C497F2B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20484" name="Picture 5" descr="DSC02651">
            <a:extLst>
              <a:ext uri="{FF2B5EF4-FFF2-40B4-BE49-F238E27FC236}">
                <a16:creationId xmlns:a16="http://schemas.microsoft.com/office/drawing/2014/main" id="{71E30792-C8B8-483D-964B-590C301E64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273" r="18693" b="-1"/>
          <a:stretch/>
        </p:blipFill>
        <p:spPr bwMode="auto">
          <a:xfrm>
            <a:off x="20" y="1730"/>
            <a:ext cx="2720524"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a:extLst>
              <a:ext uri="{FF2B5EF4-FFF2-40B4-BE49-F238E27FC236}">
                <a16:creationId xmlns:a16="http://schemas.microsoft.com/office/drawing/2014/main" id="{C8CC2300-F2BD-440B-A2AC-0064EEBE8C98}"/>
              </a:ext>
            </a:extLst>
          </p:cNvPr>
          <p:cNvSpPr>
            <a:spLocks noGrp="1"/>
          </p:cNvSpPr>
          <p:nvPr>
            <p:ph idx="1"/>
          </p:nvPr>
        </p:nvSpPr>
        <p:spPr>
          <a:xfrm>
            <a:off x="4360504" y="1781175"/>
            <a:ext cx="7574321" cy="4722621"/>
          </a:xfrm>
        </p:spPr>
        <p:txBody>
          <a:bodyPr>
            <a:noAutofit/>
          </a:bodyPr>
          <a:lstStyle/>
          <a:p>
            <a:pPr eaLnBrk="1" hangingPunct="1">
              <a:lnSpc>
                <a:spcPct val="90000"/>
              </a:lnSpc>
              <a:buFont typeface="Wingdings" panose="05000000000000000000" pitchFamily="2" charset="2"/>
              <a:buNone/>
            </a:pPr>
            <a:r>
              <a:rPr lang="en-US" altLang="es-ES" i="1" dirty="0">
                <a:latin typeface="Arial" panose="020B0604020202020204" pitchFamily="34" charset="0"/>
                <a:cs typeface="Arial" panose="020B0604020202020204" pitchFamily="34" charset="0"/>
              </a:rPr>
              <a:t>	“</a:t>
            </a:r>
            <a:r>
              <a:rPr lang="es-AR" altLang="es-ES" dirty="0">
                <a:latin typeface="Arial" panose="020B0604020202020204" pitchFamily="34" charset="0"/>
                <a:cs typeface="Arial" panose="020B0604020202020204" pitchFamily="34" charset="0"/>
              </a:rPr>
              <a:t>La gestión integrada de los recursos hídricos (GIRH) es un proceso que promueve el manejo integrado de los recursos hídricos para obtener el máximo de resultados económicos y seguridad social de forma equitativa, sin comprometer la sustentabilidad de los ecosistemas. La GIRH incorpora todas las partes del ciclo hidrológico y las reconoce como sistemas integrados, al mismo tiempo que considera la demanda de agua para consumo residencial, industrial, agrícola y ecológico. </a:t>
            </a:r>
            <a:r>
              <a:rPr lang="en-US" altLang="es-ES" i="1" dirty="0">
                <a:latin typeface="Arial" panose="020B0604020202020204" pitchFamily="34" charset="0"/>
                <a:cs typeface="Arial" panose="020B0604020202020204" pitchFamily="34" charset="0"/>
              </a:rPr>
              <a:t>”</a:t>
            </a:r>
          </a:p>
          <a:p>
            <a:pPr eaLnBrk="1" hangingPunct="1">
              <a:lnSpc>
                <a:spcPct val="90000"/>
              </a:lnSpc>
              <a:buFont typeface="Wingdings" panose="05000000000000000000" pitchFamily="2" charset="2"/>
              <a:buNone/>
            </a:pPr>
            <a:endParaRPr lang="en-US" altLang="es-ES" i="1" dirty="0">
              <a:latin typeface="Arial" panose="020B0604020202020204" pitchFamily="34" charset="0"/>
              <a:cs typeface="Arial" panose="020B0604020202020204" pitchFamily="34" charset="0"/>
            </a:endParaRPr>
          </a:p>
          <a:p>
            <a:pPr eaLnBrk="1" hangingPunct="1">
              <a:lnSpc>
                <a:spcPct val="90000"/>
              </a:lnSpc>
            </a:pPr>
            <a:r>
              <a:rPr lang="en-US" altLang="es-ES" b="1" dirty="0">
                <a:solidFill>
                  <a:srgbClr val="FF0000"/>
                </a:solidFill>
                <a:latin typeface="Arial" panose="020B0604020202020204" pitchFamily="34" charset="0"/>
                <a:cs typeface="Arial" panose="020B0604020202020204" pitchFamily="34" charset="0"/>
              </a:rPr>
              <a:t>El </a:t>
            </a:r>
            <a:r>
              <a:rPr lang="en-US" altLang="es-ES" b="1" dirty="0" err="1">
                <a:solidFill>
                  <a:srgbClr val="FF0000"/>
                </a:solidFill>
                <a:latin typeface="Arial" panose="020B0604020202020204" pitchFamily="34" charset="0"/>
                <a:cs typeface="Arial" panose="020B0604020202020204" pitchFamily="34" charset="0"/>
              </a:rPr>
              <a:t>concepto</a:t>
            </a:r>
            <a:r>
              <a:rPr lang="en-US" altLang="es-ES" b="1" dirty="0">
                <a:solidFill>
                  <a:srgbClr val="FF0000"/>
                </a:solidFill>
                <a:latin typeface="Arial" panose="020B0604020202020204" pitchFamily="34" charset="0"/>
                <a:cs typeface="Arial" panose="020B0604020202020204" pitchFamily="34" charset="0"/>
              </a:rPr>
              <a:t> no es nuevo.</a:t>
            </a:r>
          </a:p>
          <a:p>
            <a:pPr eaLnBrk="1" hangingPunct="1">
              <a:lnSpc>
                <a:spcPct val="90000"/>
              </a:lnSpc>
            </a:pPr>
            <a:r>
              <a:rPr lang="en-US" altLang="es-ES" dirty="0">
                <a:latin typeface="Arial" panose="020B0604020202020204" pitchFamily="34" charset="0"/>
                <a:cs typeface="Arial" panose="020B0604020202020204" pitchFamily="34" charset="0"/>
              </a:rPr>
              <a:t>Se </a:t>
            </a:r>
            <a:r>
              <a:rPr lang="en-US" altLang="es-ES" dirty="0" err="1">
                <a:latin typeface="Arial" panose="020B0604020202020204" pitchFamily="34" charset="0"/>
                <a:cs typeface="Arial" panose="020B0604020202020204" pitchFamily="34" charset="0"/>
              </a:rPr>
              <a:t>apoya</a:t>
            </a:r>
            <a:r>
              <a:rPr lang="en-US" altLang="es-ES" dirty="0">
                <a:latin typeface="Arial" panose="020B0604020202020204" pitchFamily="34" charset="0"/>
                <a:cs typeface="Arial" panose="020B0604020202020204" pitchFamily="34" charset="0"/>
              </a:rPr>
              <a:t> de una </a:t>
            </a:r>
            <a:r>
              <a:rPr lang="en-US" altLang="es-ES" dirty="0" err="1">
                <a:latin typeface="Arial" panose="020B0604020202020204" pitchFamily="34" charset="0"/>
                <a:cs typeface="Arial" panose="020B0604020202020204" pitchFamily="34" charset="0"/>
              </a:rPr>
              <a:t>manera</a:t>
            </a:r>
            <a:r>
              <a:rPr lang="en-US" altLang="es-ES" dirty="0">
                <a:latin typeface="Arial" panose="020B0604020202020204" pitchFamily="34" charset="0"/>
                <a:cs typeface="Arial" panose="020B0604020202020204" pitchFamily="34" charset="0"/>
              </a:rPr>
              <a:t> u </a:t>
            </a:r>
            <a:r>
              <a:rPr lang="en-US" altLang="es-ES" dirty="0" err="1">
                <a:latin typeface="Arial" panose="020B0604020202020204" pitchFamily="34" charset="0"/>
                <a:cs typeface="Arial" panose="020B0604020202020204" pitchFamily="34" charset="0"/>
              </a:rPr>
              <a:t>otra</a:t>
            </a:r>
            <a:r>
              <a:rPr lang="en-US" altLang="es-ES" dirty="0">
                <a:latin typeface="Arial" panose="020B0604020202020204" pitchFamily="34" charset="0"/>
                <a:cs typeface="Arial" panose="020B0604020202020204" pitchFamily="34" charset="0"/>
              </a:rPr>
              <a:t> </a:t>
            </a:r>
            <a:r>
              <a:rPr lang="en-US" altLang="es-ES" dirty="0" err="1">
                <a:latin typeface="Arial" panose="020B0604020202020204" pitchFamily="34" charset="0"/>
                <a:cs typeface="Arial" panose="020B0604020202020204" pitchFamily="34" charset="0"/>
              </a:rPr>
              <a:t>en</a:t>
            </a:r>
            <a:r>
              <a:rPr lang="en-US" altLang="es-ES" dirty="0">
                <a:latin typeface="Arial" panose="020B0604020202020204" pitchFamily="34" charset="0"/>
                <a:cs typeface="Arial" panose="020B0604020202020204" pitchFamily="34" charset="0"/>
              </a:rPr>
              <a:t> </a:t>
            </a:r>
            <a:r>
              <a:rPr lang="en-US" altLang="es-ES" dirty="0" err="1">
                <a:latin typeface="Arial" panose="020B0604020202020204" pitchFamily="34" charset="0"/>
                <a:cs typeface="Arial" panose="020B0604020202020204" pitchFamily="34" charset="0"/>
              </a:rPr>
              <a:t>todas</a:t>
            </a:r>
            <a:r>
              <a:rPr lang="en-US" altLang="es-ES" dirty="0">
                <a:latin typeface="Arial" panose="020B0604020202020204" pitchFamily="34" charset="0"/>
                <a:cs typeface="Arial" panose="020B0604020202020204" pitchFamily="34" charset="0"/>
              </a:rPr>
              <a:t> las </a:t>
            </a:r>
            <a:r>
              <a:rPr lang="en-US" altLang="es-ES" dirty="0" err="1">
                <a:latin typeface="Arial" panose="020B0604020202020204" pitchFamily="34" charset="0"/>
                <a:cs typeface="Arial" panose="020B0604020202020204" pitchFamily="34" charset="0"/>
              </a:rPr>
              <a:t>principales</a:t>
            </a:r>
            <a:r>
              <a:rPr lang="en-US" altLang="es-ES" dirty="0">
                <a:latin typeface="Arial" panose="020B0604020202020204" pitchFamily="34" charset="0"/>
                <a:cs typeface="Arial" panose="020B0604020202020204" pitchFamily="34" charset="0"/>
              </a:rPr>
              <a:t> </a:t>
            </a:r>
            <a:r>
              <a:rPr lang="en-US" altLang="es-ES" dirty="0" err="1">
                <a:latin typeface="Arial" panose="020B0604020202020204" pitchFamily="34" charset="0"/>
                <a:cs typeface="Arial" panose="020B0604020202020204" pitchFamily="34" charset="0"/>
              </a:rPr>
              <a:t>conferencias</a:t>
            </a:r>
            <a:r>
              <a:rPr lang="en-US" altLang="es-ES" dirty="0">
                <a:latin typeface="Arial" panose="020B0604020202020204" pitchFamily="34" charset="0"/>
                <a:cs typeface="Arial" panose="020B0604020202020204" pitchFamily="34" charset="0"/>
              </a:rPr>
              <a:t> y </a:t>
            </a:r>
            <a:r>
              <a:rPr lang="en-US" altLang="es-ES" dirty="0" err="1">
                <a:latin typeface="Arial" panose="020B0604020202020204" pitchFamily="34" charset="0"/>
                <a:cs typeface="Arial" panose="020B0604020202020204" pitchFamily="34" charset="0"/>
              </a:rPr>
              <a:t>foros</a:t>
            </a:r>
            <a:r>
              <a:rPr lang="en-US" altLang="es-ES" dirty="0">
                <a:latin typeface="Arial" panose="020B0604020202020204" pitchFamily="34" charset="0"/>
                <a:cs typeface="Arial" panose="020B0604020202020204" pitchFamily="34" charset="0"/>
              </a:rPr>
              <a:t> </a:t>
            </a:r>
            <a:r>
              <a:rPr lang="en-US" altLang="es-ES" dirty="0" err="1">
                <a:latin typeface="Arial" panose="020B0604020202020204" pitchFamily="34" charset="0"/>
                <a:cs typeface="Arial" panose="020B0604020202020204" pitchFamily="34" charset="0"/>
              </a:rPr>
              <a:t>internacionales</a:t>
            </a:r>
            <a:r>
              <a:rPr lang="en-US" altLang="es-ES" dirty="0">
                <a:latin typeface="Arial" panose="020B0604020202020204" pitchFamily="34" charset="0"/>
                <a:cs typeface="Arial" panose="020B0604020202020204" pitchFamily="34" charset="0"/>
              </a:rPr>
              <a:t>, </a:t>
            </a:r>
            <a:r>
              <a:rPr lang="en-US" altLang="es-ES" dirty="0" err="1">
                <a:latin typeface="Arial" panose="020B0604020202020204" pitchFamily="34" charset="0"/>
                <a:cs typeface="Arial" panose="020B0604020202020204" pitchFamily="34" charset="0"/>
              </a:rPr>
              <a:t>desde</a:t>
            </a:r>
            <a:r>
              <a:rPr lang="en-US" altLang="es-ES" dirty="0">
                <a:latin typeface="Arial" panose="020B0604020202020204" pitchFamily="34" charset="0"/>
                <a:cs typeface="Arial" panose="020B0604020202020204" pitchFamily="34" charset="0"/>
              </a:rPr>
              <a:t> Mar del Plata </a:t>
            </a:r>
            <a:r>
              <a:rPr lang="en-US" altLang="es-ES" dirty="0" err="1">
                <a:latin typeface="Arial" panose="020B0604020202020204" pitchFamily="34" charset="0"/>
                <a:cs typeface="Arial" panose="020B0604020202020204" pitchFamily="34" charset="0"/>
              </a:rPr>
              <a:t>en</a:t>
            </a:r>
            <a:r>
              <a:rPr lang="en-US" altLang="es-ES" dirty="0">
                <a:latin typeface="Arial" panose="020B0604020202020204" pitchFamily="34" charset="0"/>
                <a:cs typeface="Arial" panose="020B0604020202020204" pitchFamily="34" charset="0"/>
              </a:rPr>
              <a:t> 1977, </a:t>
            </a:r>
            <a:r>
              <a:rPr lang="en-US" altLang="es-ES" dirty="0" err="1">
                <a:latin typeface="Arial" panose="020B0604020202020204" pitchFamily="34" charset="0"/>
                <a:cs typeface="Arial" panose="020B0604020202020204" pitchFamily="34" charset="0"/>
              </a:rPr>
              <a:t>Declaración</a:t>
            </a:r>
            <a:r>
              <a:rPr lang="en-US" altLang="es-ES" dirty="0">
                <a:latin typeface="Arial" panose="020B0604020202020204" pitchFamily="34" charset="0"/>
                <a:cs typeface="Arial" panose="020B0604020202020204" pitchFamily="34" charset="0"/>
              </a:rPr>
              <a:t> de Dublin.</a:t>
            </a:r>
          </a:p>
          <a:p>
            <a:pPr eaLnBrk="1" hangingPunct="1">
              <a:lnSpc>
                <a:spcPct val="90000"/>
              </a:lnSpc>
            </a:pPr>
            <a:r>
              <a:rPr lang="en-US" altLang="es-ES" dirty="0">
                <a:latin typeface="Arial" panose="020B0604020202020204" pitchFamily="34" charset="0"/>
                <a:cs typeface="Arial" panose="020B0604020202020204" pitchFamily="34" charset="0"/>
              </a:rPr>
              <a:t>Y </a:t>
            </a:r>
            <a:r>
              <a:rPr lang="en-US" altLang="es-ES" dirty="0" err="1">
                <a:latin typeface="Arial" panose="020B0604020202020204" pitchFamily="34" charset="0"/>
                <a:cs typeface="Arial" panose="020B0604020202020204" pitchFamily="34" charset="0"/>
              </a:rPr>
              <a:t>otras</a:t>
            </a:r>
            <a:r>
              <a:rPr lang="en-US" altLang="es-ES" dirty="0">
                <a:latin typeface="Arial" panose="020B0604020202020204" pitchFamily="34" charset="0"/>
                <a:cs typeface="Arial" panose="020B0604020202020204" pitchFamily="34" charset="0"/>
              </a:rPr>
              <a:t> </a:t>
            </a:r>
            <a:r>
              <a:rPr lang="en-US" altLang="es-ES" dirty="0" err="1">
                <a:latin typeface="Arial" panose="020B0604020202020204" pitchFamily="34" charset="0"/>
                <a:cs typeface="Arial" panose="020B0604020202020204" pitchFamily="34" charset="0"/>
              </a:rPr>
              <a:t>muchas</a:t>
            </a:r>
            <a:r>
              <a:rPr lang="en-US" altLang="es-ES" dirty="0">
                <a:latin typeface="Arial" panose="020B0604020202020204" pitchFamily="34" charset="0"/>
                <a:cs typeface="Arial" panose="020B0604020202020204" pitchFamily="34" charset="0"/>
              </a:rPr>
              <a:t> </a:t>
            </a:r>
            <a:r>
              <a:rPr lang="en-US" altLang="es-ES" dirty="0" err="1">
                <a:latin typeface="Arial" panose="020B0604020202020204" pitchFamily="34" charset="0"/>
                <a:cs typeface="Arial" panose="020B0604020202020204" pitchFamily="34" charset="0"/>
              </a:rPr>
              <a:t>definiciones</a:t>
            </a:r>
            <a:r>
              <a:rPr lang="en-US" altLang="es-ES" dirty="0">
                <a:latin typeface="Arial" panose="020B0604020202020204" pitchFamily="34" charset="0"/>
                <a:cs typeface="Arial" panose="020B0604020202020204" pitchFamily="34" charset="0"/>
              </a:rPr>
              <a:t> </a:t>
            </a:r>
            <a:r>
              <a:rPr lang="en-US" altLang="es-ES" dirty="0" err="1">
                <a:latin typeface="Arial" panose="020B0604020202020204" pitchFamily="34" charset="0"/>
                <a:cs typeface="Arial" panose="020B0604020202020204" pitchFamily="34" charset="0"/>
              </a:rPr>
              <a:t>en</a:t>
            </a:r>
            <a:r>
              <a:rPr lang="en-US" altLang="es-ES" dirty="0">
                <a:latin typeface="Arial" panose="020B0604020202020204" pitchFamily="34" charset="0"/>
                <a:cs typeface="Arial" panose="020B0604020202020204" pitchFamily="34" charset="0"/>
              </a:rPr>
              <a:t> la </a:t>
            </a:r>
            <a:r>
              <a:rPr lang="en-US" altLang="es-ES" dirty="0" err="1">
                <a:latin typeface="Arial" panose="020B0604020202020204" pitchFamily="34" charset="0"/>
                <a:cs typeface="Arial" panose="020B0604020202020204" pitchFamily="34" charset="0"/>
              </a:rPr>
              <a:t>literatura</a:t>
            </a:r>
            <a:r>
              <a:rPr lang="en-US" altLang="es-ES" dirty="0">
                <a:latin typeface="Arial" panose="020B0604020202020204" pitchFamily="34" charset="0"/>
                <a:cs typeface="Arial" panose="020B0604020202020204" pitchFamily="34" charset="0"/>
              </a:rPr>
              <a:t>.</a:t>
            </a:r>
          </a:p>
          <a:p>
            <a:pPr eaLnBrk="1" hangingPunct="1">
              <a:lnSpc>
                <a:spcPct val="90000"/>
              </a:lnSpc>
              <a:buFont typeface="Wingdings" panose="05000000000000000000" pitchFamily="2" charset="2"/>
              <a:buNone/>
            </a:pPr>
            <a:r>
              <a:rPr lang="en-US" altLang="es-ES" i="1" dirty="0">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34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34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3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0E3F61F0-6C30-4DE3-A2A0-852C6D985E00}"/>
              </a:ext>
            </a:extLst>
          </p:cNvPr>
          <p:cNvSpPr>
            <a:spLocks noGrp="1" noChangeArrowheads="1"/>
          </p:cNvSpPr>
          <p:nvPr>
            <p:ph type="title"/>
          </p:nvPr>
        </p:nvSpPr>
        <p:spPr>
          <a:xfrm>
            <a:off x="2592925" y="624110"/>
            <a:ext cx="8911687" cy="1280890"/>
          </a:xfrm>
        </p:spPr>
        <p:txBody>
          <a:bodyPr>
            <a:normAutofit/>
          </a:bodyPr>
          <a:lstStyle/>
          <a:p>
            <a:pPr defTabSz="475455">
              <a:buClr>
                <a:srgbClr val="000000"/>
              </a:buClr>
              <a:buSzPct val="100000"/>
              <a:defRPr/>
            </a:pPr>
            <a:r>
              <a:rPr lang="es-ES_tradnl">
                <a:latin typeface="Arial" panose="020B0604020202020204" pitchFamily="34" charset="0"/>
                <a:cs typeface="Arial" panose="020B0604020202020204" pitchFamily="34" charset="0"/>
              </a:rPr>
              <a:t>Planeación Hídrica</a:t>
            </a:r>
          </a:p>
        </p:txBody>
      </p:sp>
      <p:sp>
        <p:nvSpPr>
          <p:cNvPr id="21507" name="Rectangle 3">
            <a:extLst>
              <a:ext uri="{FF2B5EF4-FFF2-40B4-BE49-F238E27FC236}">
                <a16:creationId xmlns:a16="http://schemas.microsoft.com/office/drawing/2014/main" id="{067842D6-8E70-47C4-AE22-D2CFF915EAF4}"/>
              </a:ext>
            </a:extLst>
          </p:cNvPr>
          <p:cNvSpPr>
            <a:spLocks noGrp="1"/>
          </p:cNvSpPr>
          <p:nvPr>
            <p:ph idx="1"/>
          </p:nvPr>
        </p:nvSpPr>
        <p:spPr>
          <a:xfrm>
            <a:off x="1657350" y="1194428"/>
            <a:ext cx="6671733" cy="4672972"/>
          </a:xfrm>
        </p:spPr>
        <p:txBody>
          <a:bodyPr>
            <a:noAutofit/>
          </a:bodyPr>
          <a:lstStyle/>
          <a:p>
            <a:pPr indent="40321">
              <a:lnSpc>
                <a:spcPct val="90000"/>
              </a:lnSpc>
              <a:buNone/>
            </a:pPr>
            <a:r>
              <a:rPr lang="es-ES" altLang="es-ES" sz="2000" dirty="0">
                <a:latin typeface="Arial" panose="020B0604020202020204" pitchFamily="34" charset="0"/>
              </a:rPr>
              <a:t>“El agua dulce es un recurso finito y vulnerable, esencial para sostener la vida, el desarrollo y el medio ambiente”. </a:t>
            </a:r>
            <a:endParaRPr lang="es-ES_tradnl" altLang="es-ES" sz="2000" dirty="0">
              <a:latin typeface="Arial" panose="020B0604020202020204" pitchFamily="34" charset="0"/>
            </a:endParaRPr>
          </a:p>
          <a:p>
            <a:pPr indent="40321">
              <a:lnSpc>
                <a:spcPct val="90000"/>
              </a:lnSpc>
              <a:buNone/>
            </a:pPr>
            <a:r>
              <a:rPr lang="es-ES" altLang="es-ES" sz="2000" b="1" dirty="0">
                <a:latin typeface="Arial" panose="020B0604020202020204" pitchFamily="34" charset="0"/>
              </a:rPr>
              <a:t>“Aprovechamiento Prudente”</a:t>
            </a:r>
            <a:r>
              <a:rPr lang="es-ES" altLang="es-ES" sz="2000" dirty="0">
                <a:latin typeface="Arial" panose="020B0604020202020204" pitchFamily="34" charset="0"/>
              </a:rPr>
              <a:t> </a:t>
            </a:r>
          </a:p>
          <a:p>
            <a:pPr indent="40321">
              <a:lnSpc>
                <a:spcPct val="90000"/>
              </a:lnSpc>
              <a:buNone/>
            </a:pPr>
            <a:r>
              <a:rPr lang="es-ES" altLang="es-ES" sz="2000" dirty="0">
                <a:latin typeface="Arial" panose="020B0604020202020204" pitchFamily="34" charset="0"/>
              </a:rPr>
              <a:t>1° de los Principios Rectores. Conferencia Internacional sobre Agua y Medio Ambiente (</a:t>
            </a:r>
            <a:r>
              <a:rPr lang="es-ES" altLang="es-ES" sz="2000" dirty="0" err="1">
                <a:latin typeface="Arial" panose="020B0604020202020204" pitchFamily="34" charset="0"/>
              </a:rPr>
              <a:t>Dublin</a:t>
            </a:r>
            <a:r>
              <a:rPr lang="es-ES" altLang="es-ES" sz="2000" dirty="0">
                <a:latin typeface="Arial" panose="020B0604020202020204" pitchFamily="34" charset="0"/>
              </a:rPr>
              <a:t>, 1992)</a:t>
            </a:r>
          </a:p>
          <a:p>
            <a:pPr indent="40321">
              <a:lnSpc>
                <a:spcPct val="90000"/>
              </a:lnSpc>
              <a:spcAft>
                <a:spcPts val="635"/>
              </a:spcAft>
              <a:buClr>
                <a:srgbClr val="008000"/>
              </a:buClr>
              <a:buNone/>
            </a:pPr>
            <a:r>
              <a:rPr lang="es-ES_tradnl" altLang="es-ES" sz="2000" b="1" dirty="0">
                <a:latin typeface="Arial" panose="020B0604020202020204" pitchFamily="34" charset="0"/>
              </a:rPr>
              <a:t>P</a:t>
            </a:r>
            <a:r>
              <a:rPr lang="es-AR" altLang="es-ES" sz="2000" b="1" dirty="0" err="1">
                <a:latin typeface="Arial" panose="020B0604020202020204" pitchFamily="34" charset="0"/>
              </a:rPr>
              <a:t>laneamiento</a:t>
            </a:r>
            <a:r>
              <a:rPr lang="es-AR" altLang="es-ES" sz="2000" b="1" dirty="0">
                <a:latin typeface="Arial" panose="020B0604020202020204" pitchFamily="34" charset="0"/>
              </a:rPr>
              <a:t> y </a:t>
            </a:r>
            <a:r>
              <a:rPr lang="es-ES_tradnl" altLang="es-ES" sz="2000" b="1" dirty="0">
                <a:latin typeface="Arial" panose="020B0604020202020204" pitchFamily="34" charset="0"/>
              </a:rPr>
              <a:t>Proceso de</a:t>
            </a:r>
            <a:r>
              <a:rPr lang="es-AR" altLang="es-ES" sz="2000" b="1" dirty="0">
                <a:latin typeface="Arial" panose="020B0604020202020204" pitchFamily="34" charset="0"/>
              </a:rPr>
              <a:t> diseño</a:t>
            </a:r>
            <a:r>
              <a:rPr lang="es-ES_tradnl" altLang="es-ES" sz="2000" b="1" dirty="0">
                <a:latin typeface="Arial" panose="020B0604020202020204" pitchFamily="34" charset="0"/>
              </a:rPr>
              <a:t>:</a:t>
            </a:r>
          </a:p>
          <a:p>
            <a:pPr indent="40321">
              <a:lnSpc>
                <a:spcPct val="90000"/>
              </a:lnSpc>
              <a:spcAft>
                <a:spcPts val="635"/>
              </a:spcAft>
              <a:buClr>
                <a:srgbClr val="008000"/>
              </a:buClr>
            </a:pPr>
            <a:r>
              <a:rPr lang="es-AR" altLang="es-ES" sz="2000" dirty="0">
                <a:latin typeface="Arial" panose="020B0604020202020204" pitchFamily="34" charset="0"/>
              </a:rPr>
              <a:t> </a:t>
            </a:r>
            <a:r>
              <a:rPr lang="es-ES_tradnl" altLang="es-ES" sz="2000" dirty="0">
                <a:latin typeface="Arial" panose="020B0604020202020204" pitchFamily="34" charset="0"/>
              </a:rPr>
              <a:t>P</a:t>
            </a:r>
            <a:r>
              <a:rPr lang="es-AR" altLang="es-ES" sz="2000" dirty="0">
                <a:latin typeface="Arial" panose="020B0604020202020204" pitchFamily="34" charset="0"/>
              </a:rPr>
              <a:t>artes integrales de la solución de la mayoría de los problemas no triviales de la ingeniería.</a:t>
            </a:r>
          </a:p>
          <a:p>
            <a:pPr indent="40321">
              <a:lnSpc>
                <a:spcPct val="90000"/>
              </a:lnSpc>
              <a:spcAft>
                <a:spcPts val="635"/>
              </a:spcAft>
              <a:buClr>
                <a:srgbClr val="008000"/>
              </a:buClr>
            </a:pPr>
            <a:r>
              <a:rPr lang="es-ES_tradnl" altLang="es-ES" sz="2000" dirty="0">
                <a:latin typeface="Arial" panose="020B0604020202020204" pitchFamily="34" charset="0"/>
              </a:rPr>
              <a:t> P</a:t>
            </a:r>
            <a:r>
              <a:rPr lang="es-AR" altLang="es-ES" sz="2000" dirty="0" err="1">
                <a:latin typeface="Arial" panose="020B0604020202020204" pitchFamily="34" charset="0"/>
              </a:rPr>
              <a:t>rocesos</a:t>
            </a:r>
            <a:r>
              <a:rPr lang="es-AR" altLang="es-ES" sz="2000" dirty="0">
                <a:latin typeface="Arial" panose="020B0604020202020204" pitchFamily="34" charset="0"/>
              </a:rPr>
              <a:t> complementarios. </a:t>
            </a:r>
          </a:p>
          <a:p>
            <a:pPr indent="40321">
              <a:lnSpc>
                <a:spcPct val="90000"/>
              </a:lnSpc>
              <a:spcAft>
                <a:spcPts val="635"/>
              </a:spcAft>
              <a:buClr>
                <a:srgbClr val="008000"/>
              </a:buClr>
            </a:pPr>
            <a:r>
              <a:rPr lang="es-ES_tradnl" altLang="es-ES" sz="2000" dirty="0">
                <a:latin typeface="Arial" panose="020B0604020202020204" pitchFamily="34" charset="0"/>
              </a:rPr>
              <a:t> R</a:t>
            </a:r>
            <a:r>
              <a:rPr lang="es-AR" altLang="es-ES" sz="2000" dirty="0" err="1">
                <a:latin typeface="Arial" panose="020B0604020202020204" pitchFamily="34" charset="0"/>
              </a:rPr>
              <a:t>equieren</a:t>
            </a:r>
            <a:r>
              <a:rPr lang="es-AR" altLang="es-ES" sz="2000" dirty="0">
                <a:latin typeface="Arial" panose="020B0604020202020204" pitchFamily="34" charset="0"/>
              </a:rPr>
              <a:t> los mismos pasos</a:t>
            </a:r>
            <a:endParaRPr lang="es-ES_tradnl" altLang="es-ES" sz="2000" dirty="0">
              <a:latin typeface="Arial" panose="020B0604020202020204" pitchFamily="34" charset="0"/>
            </a:endParaRPr>
          </a:p>
          <a:p>
            <a:pPr indent="40321">
              <a:lnSpc>
                <a:spcPct val="90000"/>
              </a:lnSpc>
              <a:spcAft>
                <a:spcPts val="635"/>
              </a:spcAft>
              <a:buClr>
                <a:srgbClr val="008000"/>
              </a:buClr>
            </a:pPr>
            <a:r>
              <a:rPr lang="es-ES_tradnl" altLang="es-ES" sz="2000" dirty="0">
                <a:latin typeface="Arial" panose="020B0604020202020204" pitchFamily="34" charset="0"/>
              </a:rPr>
              <a:t> P</a:t>
            </a:r>
            <a:r>
              <a:rPr lang="es-AR" altLang="es-ES" sz="2000" dirty="0" err="1">
                <a:latin typeface="Arial" panose="020B0604020202020204" pitchFamily="34" charset="0"/>
              </a:rPr>
              <a:t>uede</a:t>
            </a:r>
            <a:r>
              <a:rPr lang="es-AR" altLang="es-ES" sz="2000" dirty="0">
                <a:latin typeface="Arial" panose="020B0604020202020204" pitchFamily="34" charset="0"/>
              </a:rPr>
              <a:t> aplicar el mismo sistema de aproximación de forma efectiva en ambos procesos.</a:t>
            </a:r>
            <a:endParaRPr lang="es-ES_tradnl" altLang="es-ES" sz="2000" dirty="0">
              <a:latin typeface="Arial" panose="020B0604020202020204" pitchFamily="34" charset="0"/>
            </a:endParaRPr>
          </a:p>
        </p:txBody>
      </p:sp>
      <p:pic>
        <p:nvPicPr>
          <p:cNvPr id="21508" name="Picture 5">
            <a:extLst>
              <a:ext uri="{FF2B5EF4-FFF2-40B4-BE49-F238E27FC236}">
                <a16:creationId xmlns:a16="http://schemas.microsoft.com/office/drawing/2014/main" id="{6B478B1D-2020-4CE1-879C-58765E1771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16" r="38107"/>
          <a:stretch/>
        </p:blipFill>
        <p:spPr bwMode="auto">
          <a:xfrm>
            <a:off x="8631452" y="2129586"/>
            <a:ext cx="2873159" cy="3737814"/>
          </a:xfrm>
          <a:prstGeom prst="rect">
            <a:avLst/>
          </a:prstGeo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210" name="Rectangle 2">
            <a:extLst>
              <a:ext uri="{FF2B5EF4-FFF2-40B4-BE49-F238E27FC236}">
                <a16:creationId xmlns:a16="http://schemas.microsoft.com/office/drawing/2014/main" id="{8225AB26-2C0C-4C94-BCFB-D10400994CC3}"/>
              </a:ext>
            </a:extLst>
          </p:cNvPr>
          <p:cNvSpPr>
            <a:spLocks noGrp="1" noChangeArrowheads="1"/>
          </p:cNvSpPr>
          <p:nvPr>
            <p:ph type="title"/>
          </p:nvPr>
        </p:nvSpPr>
        <p:spPr>
          <a:xfrm>
            <a:off x="1259893" y="3101093"/>
            <a:ext cx="2454052" cy="3029344"/>
          </a:xfrm>
        </p:spPr>
        <p:txBody>
          <a:bodyPr>
            <a:normAutofit/>
          </a:bodyPr>
          <a:lstStyle/>
          <a:p>
            <a:pPr>
              <a:defRPr/>
            </a:pPr>
            <a:r>
              <a:rPr lang="es-CR" sz="3200">
                <a:solidFill>
                  <a:schemeClr val="bg1"/>
                </a:solidFill>
                <a:latin typeface="Arial" panose="020B0604020202020204" pitchFamily="34" charset="0"/>
                <a:cs typeface="Arial" panose="020B0604020202020204" pitchFamily="34" charset="0"/>
              </a:rPr>
              <a:t>Los cuatro principios de Dublín</a:t>
            </a:r>
            <a:r>
              <a:rPr lang="es-CR" sz="3200" b="1">
                <a:solidFill>
                  <a:schemeClr val="bg1"/>
                </a:solidFill>
                <a:latin typeface="Arial" panose="020B0604020202020204" pitchFamily="34" charset="0"/>
                <a:cs typeface="Arial" panose="020B0604020202020204" pitchFamily="34" charset="0"/>
              </a:rPr>
              <a:t>.</a:t>
            </a:r>
            <a:endParaRPr lang="es-ES" sz="3200" b="1">
              <a:solidFill>
                <a:schemeClr val="bg1"/>
              </a:solidFill>
              <a:latin typeface="Arial" panose="020B0604020202020204" pitchFamily="34" charset="0"/>
              <a:cs typeface="Arial" panose="020B0604020202020204" pitchFamily="34" charset="0"/>
            </a:endParaRPr>
          </a:p>
        </p:txBody>
      </p:sp>
      <p:sp>
        <p:nvSpPr>
          <p:cNvPr id="138"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40" name="Rectangle 139">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211" name="Rectangle 3">
            <a:extLst>
              <a:ext uri="{FF2B5EF4-FFF2-40B4-BE49-F238E27FC236}">
                <a16:creationId xmlns:a16="http://schemas.microsoft.com/office/drawing/2014/main" id="{CAF93FAC-E134-4FAE-B362-7D44E75F3903}"/>
              </a:ext>
            </a:extLst>
          </p:cNvPr>
          <p:cNvSpPr>
            <a:spLocks noGrp="1" noChangeArrowheads="1"/>
          </p:cNvSpPr>
          <p:nvPr>
            <p:ph idx="1"/>
          </p:nvPr>
        </p:nvSpPr>
        <p:spPr>
          <a:xfrm>
            <a:off x="4706578" y="589722"/>
            <a:ext cx="6798033" cy="5321500"/>
          </a:xfrm>
          <a:extLst>
            <a:ext uri="{909E8E84-426E-40DD-AFC4-6F175D3DCCD1}">
              <a14:hiddenFill xmlns:a14="http://schemas.microsoft.com/office/drawing/2010/main">
                <a:gradFill rotWithShape="0">
                  <a:gsLst>
                    <a:gs pos="0">
                      <a:schemeClr val="hlink"/>
                    </a:gs>
                    <a:gs pos="100000">
                      <a:srgbClr val="474776"/>
                    </a:gs>
                  </a:gsLst>
                  <a:lin ang="5400000" scaled="1"/>
                </a:gradFill>
              </a14:hiddenFill>
            </a:ext>
            <a:ext uri="{91240B29-F687-4F45-9708-019B960494DF}">
              <a14:hiddenLine xmlns:a14="http://schemas.microsoft.com/office/drawing/2010/main" w="9525">
                <a:solidFill>
                  <a:srgbClr val="CC0000"/>
                </a:solidFill>
                <a:miter lim="800000"/>
                <a:headEnd/>
                <a:tailEnd/>
              </a14:hiddenLine>
            </a:ext>
          </a:extLst>
        </p:spPr>
        <p:txBody>
          <a:bodyPr anchor="ctr">
            <a:normAutofit/>
          </a:bodyPr>
          <a:lstStyle/>
          <a:p>
            <a:pPr marL="860186" indent="-860186">
              <a:buFontTx/>
              <a:buAutoNum type="romanUcPeriod"/>
            </a:pPr>
            <a:r>
              <a:rPr lang="es-CR" altLang="es-ES" sz="2000">
                <a:latin typeface="Arial" panose="020B0604020202020204" pitchFamily="34" charset="0"/>
                <a:cs typeface="Arial" panose="020B0604020202020204" pitchFamily="34" charset="0"/>
              </a:rPr>
              <a:t>El agua dulce es un recurso vulnerable y finito, esencial para mantener la vida, el desarrollo y el medio ambiente.</a:t>
            </a:r>
          </a:p>
          <a:p>
            <a:pPr marL="860186" indent="-860186">
              <a:buFontTx/>
              <a:buAutoNum type="romanUcPeriod"/>
            </a:pPr>
            <a:r>
              <a:rPr lang="es-CR" altLang="es-ES" sz="2000">
                <a:latin typeface="Arial" panose="020B0604020202020204" pitchFamily="34" charset="0"/>
                <a:cs typeface="Arial" panose="020B0604020202020204" pitchFamily="34" charset="0"/>
              </a:rPr>
              <a:t>El desarrollo y manejo del agua debe estar basado en un enfoque participativo, involucrando usuarios, planificadores y tomadores de decisión a todo nivel.</a:t>
            </a:r>
          </a:p>
          <a:p>
            <a:pPr marL="860186" indent="-860186">
              <a:buFontTx/>
              <a:buAutoNum type="romanUcPeriod"/>
            </a:pPr>
            <a:r>
              <a:rPr lang="es-CR" altLang="es-ES" sz="2000">
                <a:latin typeface="Arial" panose="020B0604020202020204" pitchFamily="34" charset="0"/>
                <a:cs typeface="Arial" panose="020B0604020202020204" pitchFamily="34" charset="0"/>
              </a:rPr>
              <a:t>La mujer juega un papel central en la provisión, manejo y protección del agua.</a:t>
            </a:r>
          </a:p>
          <a:p>
            <a:pPr marL="860186" indent="-860186">
              <a:buFontTx/>
              <a:buAutoNum type="romanUcPeriod"/>
            </a:pPr>
            <a:r>
              <a:rPr lang="es-CR" altLang="es-ES" sz="2000">
                <a:latin typeface="Arial" panose="020B0604020202020204" pitchFamily="34" charset="0"/>
                <a:cs typeface="Arial" panose="020B0604020202020204" pitchFamily="34" charset="0"/>
              </a:rPr>
              <a:t>El agua posee un valor económico en todos sus usos y debiera ser reconocido como tal.</a:t>
            </a:r>
          </a:p>
          <a:p>
            <a:pPr marL="860186" indent="-860186">
              <a:buNone/>
            </a:pPr>
            <a:endParaRPr lang="es-ES" altLang="es-ES" sz="2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421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421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4211">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42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E9D11FD5-487C-4A6B-836F-3831DC830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2">
            <a:extLst>
              <a:ext uri="{FF2B5EF4-FFF2-40B4-BE49-F238E27FC236}">
                <a16:creationId xmlns:a16="http://schemas.microsoft.com/office/drawing/2014/main" id="{DE417E84-61D3-443E-A08C-F2A593F18327}"/>
              </a:ext>
            </a:extLst>
          </p:cNvPr>
          <p:cNvSpPr txBox="1">
            <a:spLocks noChangeArrowheads="1"/>
          </p:cNvSpPr>
          <p:nvPr/>
        </p:nvSpPr>
        <p:spPr>
          <a:xfrm>
            <a:off x="649224" y="645106"/>
            <a:ext cx="3650279" cy="1259894"/>
          </a:xfrm>
          <a:prstGeom prst="rect">
            <a:avLst/>
          </a:prstGeom>
        </p:spPr>
        <p:txBody>
          <a:bodyPr vert="horz" lIns="91440" tIns="45720" rIns="91440" bIns="45720" rtlCol="0" anchor="t">
            <a:normAutofit/>
          </a:bodyPr>
          <a:lstStyle>
            <a:lvl1pPr algn="l" rtl="0" fontAlgn="base">
              <a:spcBef>
                <a:spcPct val="0"/>
              </a:spcBef>
              <a:spcAft>
                <a:spcPct val="0"/>
              </a:spcAft>
              <a:defRPr sz="4600" kern="1200" spc="-100">
                <a:solidFill>
                  <a:schemeClr val="tx2"/>
                </a:solidFill>
                <a:latin typeface="+mj-lt"/>
                <a:ea typeface="+mj-ea"/>
                <a:cs typeface="+mj-cs"/>
              </a:defRPr>
            </a:lvl1pPr>
            <a:lvl2pPr algn="l" rtl="0" fontAlgn="base">
              <a:spcBef>
                <a:spcPct val="0"/>
              </a:spcBef>
              <a:spcAft>
                <a:spcPct val="0"/>
              </a:spcAft>
              <a:defRPr sz="4600">
                <a:solidFill>
                  <a:schemeClr val="tx2"/>
                </a:solidFill>
                <a:latin typeface="Cambria" pitchFamily="18" charset="0"/>
              </a:defRPr>
            </a:lvl2pPr>
            <a:lvl3pPr algn="l" rtl="0" fontAlgn="base">
              <a:spcBef>
                <a:spcPct val="0"/>
              </a:spcBef>
              <a:spcAft>
                <a:spcPct val="0"/>
              </a:spcAft>
              <a:defRPr sz="4600">
                <a:solidFill>
                  <a:schemeClr val="tx2"/>
                </a:solidFill>
                <a:latin typeface="Cambria" pitchFamily="18" charset="0"/>
              </a:defRPr>
            </a:lvl3pPr>
            <a:lvl4pPr algn="l" rtl="0" fontAlgn="base">
              <a:spcBef>
                <a:spcPct val="0"/>
              </a:spcBef>
              <a:spcAft>
                <a:spcPct val="0"/>
              </a:spcAft>
              <a:defRPr sz="4600">
                <a:solidFill>
                  <a:schemeClr val="tx2"/>
                </a:solidFill>
                <a:latin typeface="Cambria" pitchFamily="18" charset="0"/>
              </a:defRPr>
            </a:lvl4pPr>
            <a:lvl5pPr algn="l" rtl="0" fontAlgn="base">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fontAlgn="auto">
              <a:lnSpc>
                <a:spcPct val="90000"/>
              </a:lnSpc>
              <a:spcAft>
                <a:spcPts val="600"/>
              </a:spcAft>
              <a:defRPr/>
            </a:pPr>
            <a:r>
              <a:rPr lang="en-US" sz="2800" dirty="0">
                <a:solidFill>
                  <a:srgbClr val="546242"/>
                </a:solidFill>
              </a:rPr>
              <a:t>El Agua Como </a:t>
            </a:r>
            <a:r>
              <a:rPr lang="en-US" sz="2800" dirty="0" err="1">
                <a:solidFill>
                  <a:srgbClr val="546242"/>
                </a:solidFill>
              </a:rPr>
              <a:t>Recurso</a:t>
            </a:r>
            <a:r>
              <a:rPr lang="en-US" sz="2800" dirty="0">
                <a:solidFill>
                  <a:srgbClr val="546242"/>
                </a:solidFill>
              </a:rPr>
              <a:t> Vulnerable y </a:t>
            </a:r>
            <a:r>
              <a:rPr lang="en-US" sz="2800" dirty="0" err="1">
                <a:solidFill>
                  <a:srgbClr val="546242"/>
                </a:solidFill>
              </a:rPr>
              <a:t>Finito</a:t>
            </a:r>
            <a:endParaRPr lang="en-US" sz="2800" b="1" dirty="0">
              <a:solidFill>
                <a:srgbClr val="546242"/>
              </a:solidFill>
            </a:endParaRPr>
          </a:p>
        </p:txBody>
      </p:sp>
      <p:sp>
        <p:nvSpPr>
          <p:cNvPr id="75" name="Rectangle 74">
            <a:extLst>
              <a:ext uri="{FF2B5EF4-FFF2-40B4-BE49-F238E27FC236}">
                <a16:creationId xmlns:a16="http://schemas.microsoft.com/office/drawing/2014/main" id="{99765169-F70D-4841-BE65-62E10CBED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546242"/>
          </a:solidFill>
          <a:ln>
            <a:noFill/>
          </a:ln>
          <a:effectLst/>
        </p:spPr>
        <p:style>
          <a:lnRef idx="1">
            <a:schemeClr val="accent1"/>
          </a:lnRef>
          <a:fillRef idx="3">
            <a:schemeClr val="accent1"/>
          </a:fillRef>
          <a:effectRef idx="2">
            <a:schemeClr val="accent1"/>
          </a:effectRef>
          <a:fontRef idx="minor">
            <a:schemeClr val="lt1"/>
          </a:fontRef>
        </p:style>
      </p:sp>
      <p:sp>
        <p:nvSpPr>
          <p:cNvPr id="95235" name="Rectangle 3">
            <a:extLst>
              <a:ext uri="{FF2B5EF4-FFF2-40B4-BE49-F238E27FC236}">
                <a16:creationId xmlns:a16="http://schemas.microsoft.com/office/drawing/2014/main" id="{52A5CF36-5B65-4065-B952-0B69BF5276B6}"/>
              </a:ext>
            </a:extLst>
          </p:cNvPr>
          <p:cNvSpPr>
            <a:spLocks noGrp="1"/>
          </p:cNvSpPr>
          <p:nvPr>
            <p:ph idx="1"/>
          </p:nvPr>
        </p:nvSpPr>
        <p:spPr>
          <a:xfrm>
            <a:off x="649225" y="2133600"/>
            <a:ext cx="3650278" cy="3759253"/>
          </a:xfrm>
        </p:spPr>
        <p:txBody>
          <a:bodyPr vert="horz" lIns="91440" tIns="45720" rIns="91440" bIns="45720" rtlCol="0">
            <a:normAutofit/>
          </a:bodyPr>
          <a:lstStyle/>
          <a:p>
            <a:pPr>
              <a:buClr>
                <a:srgbClr val="8C7950"/>
              </a:buClr>
            </a:pPr>
            <a:r>
              <a:rPr lang="en-US" altLang="es-ES" dirty="0"/>
              <a:t>La </a:t>
            </a:r>
            <a:r>
              <a:rPr lang="en-US" altLang="es-ES" dirty="0" err="1"/>
              <a:t>producción</a:t>
            </a:r>
            <a:r>
              <a:rPr lang="en-US" altLang="es-ES" dirty="0"/>
              <a:t> del </a:t>
            </a:r>
            <a:r>
              <a:rPr lang="en-US" altLang="es-ES" dirty="0" err="1"/>
              <a:t>recurso</a:t>
            </a:r>
            <a:r>
              <a:rPr lang="en-US" altLang="es-ES" dirty="0"/>
              <a:t> </a:t>
            </a:r>
            <a:r>
              <a:rPr lang="en-US" altLang="es-ES" dirty="0" err="1"/>
              <a:t>tiene</a:t>
            </a:r>
            <a:r>
              <a:rPr lang="en-US" altLang="es-ES" dirty="0"/>
              <a:t> </a:t>
            </a:r>
            <a:r>
              <a:rPr lang="en-US" altLang="es-ES" dirty="0" err="1"/>
              <a:t>límites</a:t>
            </a:r>
            <a:r>
              <a:rPr lang="en-US" altLang="es-ES" dirty="0"/>
              <a:t> naturales </a:t>
            </a:r>
          </a:p>
          <a:p>
            <a:pPr>
              <a:buClr>
                <a:srgbClr val="8C7950"/>
              </a:buClr>
            </a:pPr>
            <a:r>
              <a:rPr lang="en-US" altLang="es-ES" dirty="0"/>
              <a:t>Los </a:t>
            </a:r>
            <a:r>
              <a:rPr lang="en-US" altLang="es-ES" dirty="0" err="1"/>
              <a:t>efectos</a:t>
            </a:r>
            <a:r>
              <a:rPr lang="en-US" altLang="es-ES" dirty="0"/>
              <a:t> de las </a:t>
            </a:r>
            <a:r>
              <a:rPr lang="en-US" altLang="es-ES" dirty="0" err="1"/>
              <a:t>actividades</a:t>
            </a:r>
            <a:r>
              <a:rPr lang="en-US" altLang="es-ES" dirty="0"/>
              <a:t> </a:t>
            </a:r>
            <a:r>
              <a:rPr lang="en-US" altLang="es-ES" dirty="0" err="1"/>
              <a:t>humanas</a:t>
            </a:r>
            <a:r>
              <a:rPr lang="en-US" altLang="es-ES" dirty="0"/>
              <a:t> </a:t>
            </a:r>
          </a:p>
          <a:p>
            <a:pPr>
              <a:buClr>
                <a:srgbClr val="8C7950"/>
              </a:buClr>
            </a:pPr>
            <a:r>
              <a:rPr lang="en-US" altLang="es-ES" dirty="0" err="1"/>
              <a:t>Relaciones</a:t>
            </a:r>
            <a:r>
              <a:rPr lang="en-US" altLang="es-ES" dirty="0"/>
              <a:t> entre </a:t>
            </a:r>
            <a:r>
              <a:rPr lang="en-US" altLang="es-ES" dirty="0" err="1"/>
              <a:t>usuarios</a:t>
            </a:r>
            <a:r>
              <a:rPr lang="en-US" altLang="es-ES" dirty="0"/>
              <a:t> </a:t>
            </a:r>
            <a:r>
              <a:rPr lang="en-US" altLang="es-ES" dirty="0" err="1"/>
              <a:t>aguas</a:t>
            </a:r>
            <a:r>
              <a:rPr lang="en-US" altLang="es-ES" dirty="0"/>
              <a:t> </a:t>
            </a:r>
            <a:r>
              <a:rPr lang="en-US" altLang="es-ES" dirty="0" err="1"/>
              <a:t>arriba</a:t>
            </a:r>
            <a:r>
              <a:rPr lang="en-US" altLang="es-ES" dirty="0"/>
              <a:t> - </a:t>
            </a:r>
            <a:r>
              <a:rPr lang="en-US" altLang="es-ES" dirty="0" err="1"/>
              <a:t>aguas</a:t>
            </a:r>
            <a:r>
              <a:rPr lang="en-US" altLang="es-ES" dirty="0"/>
              <a:t> </a:t>
            </a:r>
            <a:r>
              <a:rPr lang="en-US" altLang="es-ES" dirty="0" err="1"/>
              <a:t>abajo</a:t>
            </a:r>
            <a:r>
              <a:rPr lang="en-US" altLang="es-ES" dirty="0"/>
              <a:t>.</a:t>
            </a:r>
          </a:p>
          <a:p>
            <a:pPr>
              <a:buClr>
                <a:srgbClr val="8C7950"/>
              </a:buClr>
            </a:pPr>
            <a:r>
              <a:rPr lang="en-US" altLang="es-ES" dirty="0"/>
              <a:t>Un </a:t>
            </a:r>
            <a:r>
              <a:rPr lang="en-US" altLang="es-ES" dirty="0" err="1"/>
              <a:t>enfoque</a:t>
            </a:r>
            <a:r>
              <a:rPr lang="en-US" altLang="es-ES" dirty="0"/>
              <a:t> </a:t>
            </a:r>
            <a:r>
              <a:rPr lang="en-US" altLang="es-ES" dirty="0" err="1"/>
              <a:t>institucional</a:t>
            </a:r>
            <a:r>
              <a:rPr lang="en-US" altLang="es-ES" dirty="0"/>
              <a:t> </a:t>
            </a:r>
            <a:r>
              <a:rPr lang="en-US" altLang="es-ES" dirty="0" err="1"/>
              <a:t>holístico</a:t>
            </a:r>
            <a:r>
              <a:rPr lang="en-US" altLang="es-ES" dirty="0"/>
              <a:t> </a:t>
            </a:r>
          </a:p>
        </p:txBody>
      </p:sp>
      <p:pic>
        <p:nvPicPr>
          <p:cNvPr id="24580" name="Picture 6" descr="[cuencas1.jpg]">
            <a:extLst>
              <a:ext uri="{FF2B5EF4-FFF2-40B4-BE49-F238E27FC236}">
                <a16:creationId xmlns:a16="http://schemas.microsoft.com/office/drawing/2014/main" id="{18EC6088-DB41-47B7-A1F0-7F73F6210C2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10349" y="640080"/>
            <a:ext cx="4971964" cy="52527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Freeform 14">
            <a:extLst>
              <a:ext uri="{FF2B5EF4-FFF2-40B4-BE49-F238E27FC236}">
                <a16:creationId xmlns:a16="http://schemas.microsoft.com/office/drawing/2014/main" id="{2A2CC818-8106-45C0-93D5-7051F99F2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Effect transition="in" filter="wipe(left)">
                                      <p:cBhvr>
                                        <p:cTn id="7" dur="500"/>
                                        <p:tgtEl>
                                          <p:spTgt spid="952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5235">
                                            <p:txEl>
                                              <p:pRg st="1" end="1"/>
                                            </p:txEl>
                                          </p:spTgt>
                                        </p:tgtEl>
                                        <p:attrNameLst>
                                          <p:attrName>style.visibility</p:attrName>
                                        </p:attrNameLst>
                                      </p:cBhvr>
                                      <p:to>
                                        <p:strVal val="visible"/>
                                      </p:to>
                                    </p:set>
                                    <p:animEffect transition="in" filter="wipe(left)">
                                      <p:cBhvr>
                                        <p:cTn id="12" dur="500"/>
                                        <p:tgtEl>
                                          <p:spTgt spid="952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5235">
                                            <p:txEl>
                                              <p:pRg st="2" end="2"/>
                                            </p:txEl>
                                          </p:spTgt>
                                        </p:tgtEl>
                                        <p:attrNameLst>
                                          <p:attrName>style.visibility</p:attrName>
                                        </p:attrNameLst>
                                      </p:cBhvr>
                                      <p:to>
                                        <p:strVal val="visible"/>
                                      </p:to>
                                    </p:set>
                                    <p:animEffect transition="in" filter="wipe(left)">
                                      <p:cBhvr>
                                        <p:cTn id="17" dur="500"/>
                                        <p:tgtEl>
                                          <p:spTgt spid="9523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5235">
                                            <p:txEl>
                                              <p:pRg st="3" end="3"/>
                                            </p:txEl>
                                          </p:spTgt>
                                        </p:tgtEl>
                                        <p:attrNameLst>
                                          <p:attrName>style.visibility</p:attrName>
                                        </p:attrNameLst>
                                      </p:cBhvr>
                                      <p:to>
                                        <p:strVal val="visible"/>
                                      </p:to>
                                    </p:set>
                                    <p:animEffect transition="in" filter="wipe(left)">
                                      <p:cBhvr>
                                        <p:cTn id="22" dur="500"/>
                                        <p:tgtEl>
                                          <p:spTgt spid="9523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P spid="95235"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2FDEACC-D224-4F5B-A0BE-6581493C3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20">
            <a:extLst>
              <a:ext uri="{FF2B5EF4-FFF2-40B4-BE49-F238E27FC236}">
                <a16:creationId xmlns:a16="http://schemas.microsoft.com/office/drawing/2014/main" id="{567B8489-9450-4A50-94AF-90283270F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rgbClr val="46486B">
              <a:alpha val="90000"/>
            </a:srgb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5">
            <a:extLst>
              <a:ext uri="{FF2B5EF4-FFF2-40B4-BE49-F238E27FC236}">
                <a16:creationId xmlns:a16="http://schemas.microsoft.com/office/drawing/2014/main" id="{9D81556A-CBCA-4ADE-9ACA-F18F2F5E31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B3C5965-CB0B-4552-B3A5-54F3B91F4ABB}"/>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a:solidFill>
                  <a:srgbClr val="FEFFFF"/>
                </a:solidFill>
              </a:rPr>
              <a:t>Enfoque participativo</a:t>
            </a:r>
            <a:br>
              <a:rPr lang="en-US" sz="2500">
                <a:solidFill>
                  <a:srgbClr val="FEFFFF"/>
                </a:solidFill>
              </a:rPr>
            </a:br>
            <a:endParaRPr lang="en-US" sz="2500">
              <a:solidFill>
                <a:srgbClr val="FEFFFF"/>
              </a:solidFill>
            </a:endParaRPr>
          </a:p>
        </p:txBody>
      </p:sp>
      <p:sp>
        <p:nvSpPr>
          <p:cNvPr id="3" name="Content Placeholder 2">
            <a:extLst>
              <a:ext uri="{FF2B5EF4-FFF2-40B4-BE49-F238E27FC236}">
                <a16:creationId xmlns:a16="http://schemas.microsoft.com/office/drawing/2014/main" id="{27394F3B-4F9C-45B0-8D98-6A76FF8F55F0}"/>
              </a:ext>
            </a:extLst>
          </p:cNvPr>
          <p:cNvSpPr>
            <a:spLocks noGrp="1"/>
          </p:cNvSpPr>
          <p:nvPr>
            <p:ph idx="1"/>
          </p:nvPr>
        </p:nvSpPr>
        <p:spPr>
          <a:xfrm>
            <a:off x="541866" y="2032000"/>
            <a:ext cx="7145867" cy="3879222"/>
          </a:xfrm>
        </p:spPr>
        <p:txBody>
          <a:bodyPr>
            <a:normAutofit/>
          </a:bodyPr>
          <a:lstStyle/>
          <a:p>
            <a:pPr>
              <a:buClr>
                <a:srgbClr val="FDC05F"/>
              </a:buClr>
            </a:pPr>
            <a:r>
              <a:rPr lang="es-ES" dirty="0">
                <a:solidFill>
                  <a:srgbClr val="FEFFFF"/>
                </a:solidFill>
              </a:rPr>
              <a:t>PRINCIPIO: Las actividades relacionadas con agua no deben estar limitadas por intereses de grupos, fronteras, instituciones sectoriales o jurisdiccionales.</a:t>
            </a:r>
            <a:endParaRPr lang="es-ES">
              <a:solidFill>
                <a:srgbClr val="FEFFFF"/>
              </a:solidFill>
            </a:endParaRPr>
          </a:p>
          <a:p>
            <a:pPr>
              <a:buClr>
                <a:srgbClr val="FDC05F"/>
              </a:buClr>
            </a:pPr>
            <a:r>
              <a:rPr lang="es-ES" dirty="0">
                <a:solidFill>
                  <a:srgbClr val="FEFFFF"/>
                </a:solidFill>
              </a:rPr>
              <a:t>El agua es un elemento del cual todos somos responsables.</a:t>
            </a:r>
            <a:endParaRPr lang="es-ES">
              <a:solidFill>
                <a:srgbClr val="FEFFFF"/>
              </a:solidFill>
            </a:endParaRPr>
          </a:p>
          <a:p>
            <a:pPr>
              <a:buClr>
                <a:srgbClr val="FDC05F"/>
              </a:buClr>
            </a:pPr>
            <a:r>
              <a:rPr lang="es-ES" dirty="0">
                <a:solidFill>
                  <a:srgbClr val="FEFFFF"/>
                </a:solidFill>
              </a:rPr>
              <a:t>La participación es real cuando los interesados forman parte de un proceso de toma de decisiones.</a:t>
            </a:r>
            <a:endParaRPr lang="es-ES">
              <a:solidFill>
                <a:srgbClr val="FEFFFF"/>
              </a:solidFill>
            </a:endParaRPr>
          </a:p>
          <a:p>
            <a:pPr>
              <a:buClr>
                <a:srgbClr val="FDC05F"/>
              </a:buClr>
            </a:pPr>
            <a:r>
              <a:rPr lang="es-ES" dirty="0">
                <a:solidFill>
                  <a:srgbClr val="FEFFFF"/>
                </a:solidFill>
              </a:rPr>
              <a:t>Participación más que consulta.</a:t>
            </a:r>
            <a:endParaRPr lang="es-ES">
              <a:solidFill>
                <a:srgbClr val="FEFFFF"/>
              </a:solidFill>
            </a:endParaRPr>
          </a:p>
          <a:p>
            <a:pPr>
              <a:buClr>
                <a:srgbClr val="FDC05F"/>
              </a:buClr>
            </a:pPr>
            <a:r>
              <a:rPr lang="es-ES" dirty="0">
                <a:solidFill>
                  <a:srgbClr val="FEFFFF"/>
                </a:solidFill>
              </a:rPr>
              <a:t>Buscar consensos.</a:t>
            </a:r>
            <a:endParaRPr lang="es-ES">
              <a:solidFill>
                <a:srgbClr val="FEFFFF"/>
              </a:solidFill>
            </a:endParaRPr>
          </a:p>
          <a:p>
            <a:pPr>
              <a:buClr>
                <a:srgbClr val="FDC05F"/>
              </a:buClr>
            </a:pPr>
            <a:r>
              <a:rPr lang="es-ES" dirty="0">
                <a:solidFill>
                  <a:srgbClr val="FEFFFF"/>
                </a:solidFill>
              </a:rPr>
              <a:t>Crear mecanismos de participación y capacitación.</a:t>
            </a:r>
            <a:endParaRPr lang="es-ES">
              <a:solidFill>
                <a:srgbClr val="FEFFFF"/>
              </a:solidFill>
            </a:endParaRPr>
          </a:p>
          <a:p>
            <a:pPr>
              <a:buClr>
                <a:srgbClr val="FDC05F"/>
              </a:buClr>
            </a:pPr>
            <a:r>
              <a:rPr lang="es-ES" b="1" dirty="0">
                <a:solidFill>
                  <a:srgbClr val="FEFFFF"/>
                </a:solidFill>
              </a:rPr>
              <a:t>INFORMACION es vital</a:t>
            </a:r>
            <a:r>
              <a:rPr lang="es-ES" dirty="0">
                <a:solidFill>
                  <a:srgbClr val="FEFFFF"/>
                </a:solidFill>
              </a:rPr>
              <a:t>.</a:t>
            </a:r>
            <a:endParaRPr lang="es-ES">
              <a:solidFill>
                <a:srgbClr val="FEFFFF"/>
              </a:solidFill>
            </a:endParaRPr>
          </a:p>
          <a:p>
            <a:pPr>
              <a:buClr>
                <a:srgbClr val="FDC05F"/>
              </a:buClr>
            </a:pPr>
            <a:endParaRPr lang="en-US">
              <a:solidFill>
                <a:srgbClr val="FEFFFF"/>
              </a:solidFill>
            </a:endParaRPr>
          </a:p>
        </p:txBody>
      </p:sp>
      <p:pic>
        <p:nvPicPr>
          <p:cNvPr id="4" name="Picture 3">
            <a:extLst>
              <a:ext uri="{FF2B5EF4-FFF2-40B4-BE49-F238E27FC236}">
                <a16:creationId xmlns:a16="http://schemas.microsoft.com/office/drawing/2014/main" id="{D060E2AE-2E43-421B-B286-26D8CC94D869}"/>
              </a:ext>
            </a:extLst>
          </p:cNvPr>
          <p:cNvPicPr>
            <a:picLocks noChangeAspect="1"/>
          </p:cNvPicPr>
          <p:nvPr/>
        </p:nvPicPr>
        <p:blipFill>
          <a:blip r:embed="rId2"/>
          <a:stretch>
            <a:fillRect/>
          </a:stretch>
        </p:blipFill>
        <p:spPr>
          <a:xfrm>
            <a:off x="8713057" y="2877322"/>
            <a:ext cx="3001931" cy="2171851"/>
          </a:xfrm>
          <a:prstGeom prst="rect">
            <a:avLst/>
          </a:prstGeom>
        </p:spPr>
      </p:pic>
    </p:spTree>
    <p:extLst>
      <p:ext uri="{BB962C8B-B14F-4D97-AF65-F5344CB8AC3E}">
        <p14:creationId xmlns:p14="http://schemas.microsoft.com/office/powerpoint/2010/main" val="3978586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4" name="Rectangle 4">
            <a:extLst>
              <a:ext uri="{FF2B5EF4-FFF2-40B4-BE49-F238E27FC236}">
                <a16:creationId xmlns:a16="http://schemas.microsoft.com/office/drawing/2014/main" id="{B9786993-7DEA-474C-ACA2-6D96B9A7FEE4}"/>
              </a:ext>
            </a:extLst>
          </p:cNvPr>
          <p:cNvSpPr>
            <a:spLocks noChangeArrowheads="1"/>
          </p:cNvSpPr>
          <p:nvPr/>
        </p:nvSpPr>
        <p:spPr bwMode="auto">
          <a:xfrm>
            <a:off x="3373062" y="624110"/>
            <a:ext cx="8131550" cy="1280890"/>
          </a:xfrm>
          <a:prstGeom prst="rect">
            <a:avLst/>
          </a:prstGeom>
        </p:spPr>
        <p:txBody>
          <a:bodyPr vert="horz" lIns="91440" tIns="45720" rIns="91440" bIns="45720" rtlCol="0" anchor="t">
            <a:normAutofit/>
          </a:bodyPr>
          <a:lstStyle/>
          <a:p>
            <a:pPr>
              <a:spcBef>
                <a:spcPct val="0"/>
              </a:spcBef>
              <a:spcAft>
                <a:spcPts val="600"/>
              </a:spcAft>
              <a:buClr>
                <a:srgbClr val="000000"/>
              </a:buClr>
              <a:buSzPct val="100000"/>
              <a:defRPr/>
            </a:pPr>
            <a:r>
              <a:rPr lang="en-US" sz="3600" spc="-106">
                <a:solidFill>
                  <a:schemeClr val="accent2">
                    <a:lumMod val="75000"/>
                  </a:schemeClr>
                </a:solidFill>
                <a:latin typeface="+mj-lt"/>
                <a:ea typeface="+mj-ea"/>
                <a:cs typeface="+mj-cs"/>
              </a:rPr>
              <a:t>Conceptos Preliminares</a:t>
            </a:r>
          </a:p>
        </p:txBody>
      </p:sp>
      <p:sp>
        <p:nvSpPr>
          <p:cNvPr id="139" name="Rectangle 138">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oup 140">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142"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43"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44"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45"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46"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47"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48"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49"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50"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151"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152"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153"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55" name="Group 154">
            <a:extLst>
              <a:ext uri="{FF2B5EF4-FFF2-40B4-BE49-F238E27FC236}">
                <a16:creationId xmlns:a16="http://schemas.microsoft.com/office/drawing/2014/main" id="{6F1CEC7A-E419-4950-AA57-B00546C29C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156" name="Freeform 27">
              <a:extLst>
                <a:ext uri="{FF2B5EF4-FFF2-40B4-BE49-F238E27FC236}">
                  <a16:creationId xmlns:a16="http://schemas.microsoft.com/office/drawing/2014/main" id="{7AE7DCD1-5235-45E8-B229-15A3E3962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57" name="Freeform 28">
              <a:extLst>
                <a:ext uri="{FF2B5EF4-FFF2-40B4-BE49-F238E27FC236}">
                  <a16:creationId xmlns:a16="http://schemas.microsoft.com/office/drawing/2014/main" id="{C82E58C3-65A5-4079-BF94-E675AA410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58" name="Freeform 29">
              <a:extLst>
                <a:ext uri="{FF2B5EF4-FFF2-40B4-BE49-F238E27FC236}">
                  <a16:creationId xmlns:a16="http://schemas.microsoft.com/office/drawing/2014/main" id="{7AABE1FA-6DC8-4A47-AC5C-F05B9C111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59" name="Freeform 30">
              <a:extLst>
                <a:ext uri="{FF2B5EF4-FFF2-40B4-BE49-F238E27FC236}">
                  <a16:creationId xmlns:a16="http://schemas.microsoft.com/office/drawing/2014/main" id="{17BB7298-8900-4C67-B800-BD241F01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60" name="Freeform 31">
              <a:extLst>
                <a:ext uri="{FF2B5EF4-FFF2-40B4-BE49-F238E27FC236}">
                  <a16:creationId xmlns:a16="http://schemas.microsoft.com/office/drawing/2014/main" id="{EE3442F8-53C2-490C-94EF-E423ECB9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1" name="Freeform 32">
              <a:extLst>
                <a:ext uri="{FF2B5EF4-FFF2-40B4-BE49-F238E27FC236}">
                  <a16:creationId xmlns:a16="http://schemas.microsoft.com/office/drawing/2014/main" id="{3DBEA916-8B10-493A-8CBF-9B5FA2A4A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62" name="Freeform 33">
              <a:extLst>
                <a:ext uri="{FF2B5EF4-FFF2-40B4-BE49-F238E27FC236}">
                  <a16:creationId xmlns:a16="http://schemas.microsoft.com/office/drawing/2014/main" id="{248DB27B-F9EA-4F81-A746-7D57B768E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63" name="Freeform 34">
              <a:extLst>
                <a:ext uri="{FF2B5EF4-FFF2-40B4-BE49-F238E27FC236}">
                  <a16:creationId xmlns:a16="http://schemas.microsoft.com/office/drawing/2014/main" id="{998E5C90-2A81-4013-AE09-2023B4407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64" name="Freeform 35">
              <a:extLst>
                <a:ext uri="{FF2B5EF4-FFF2-40B4-BE49-F238E27FC236}">
                  <a16:creationId xmlns:a16="http://schemas.microsoft.com/office/drawing/2014/main" id="{86A8318B-7607-4519-8EEB-C7DD50965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165" name="Freeform 36">
              <a:extLst>
                <a:ext uri="{FF2B5EF4-FFF2-40B4-BE49-F238E27FC236}">
                  <a16:creationId xmlns:a16="http://schemas.microsoft.com/office/drawing/2014/main" id="{5009FB1B-4865-45DB-8727-F012E3ACA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166" name="Freeform 37">
              <a:extLst>
                <a:ext uri="{FF2B5EF4-FFF2-40B4-BE49-F238E27FC236}">
                  <a16:creationId xmlns:a16="http://schemas.microsoft.com/office/drawing/2014/main" id="{5B209B64-3A98-4B1A-857A-2368AFED6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167" name="Freeform 38">
              <a:extLst>
                <a:ext uri="{FF2B5EF4-FFF2-40B4-BE49-F238E27FC236}">
                  <a16:creationId xmlns:a16="http://schemas.microsoft.com/office/drawing/2014/main" id="{EB3B5D03-7AE3-411C-A820-6844E7D0C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169"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10244" name="Rectangle 3">
            <a:extLst>
              <a:ext uri="{FF2B5EF4-FFF2-40B4-BE49-F238E27FC236}">
                <a16:creationId xmlns:a16="http://schemas.microsoft.com/office/drawing/2014/main" id="{1E5DF214-CEB8-4B80-AB5C-4C60B9A0698E}"/>
              </a:ext>
            </a:extLst>
          </p:cNvPr>
          <p:cNvSpPr>
            <a:spLocks noChangeArrowheads="1"/>
          </p:cNvSpPr>
          <p:nvPr/>
        </p:nvSpPr>
        <p:spPr bwMode="auto">
          <a:xfrm>
            <a:off x="3373062" y="1732540"/>
            <a:ext cx="8495477" cy="477125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p>
            <a:pPr>
              <a:spcBef>
                <a:spcPts val="1000"/>
              </a:spcBef>
              <a:buClr>
                <a:schemeClr val="accent1"/>
              </a:buClr>
              <a:buSzPct val="100000"/>
              <a:buFont typeface="Wingdings 3" charset="2"/>
              <a:buChar char=""/>
            </a:pPr>
            <a:r>
              <a:rPr lang="en-US" altLang="es-ES" dirty="0">
                <a:solidFill>
                  <a:schemeClr val="tx1">
                    <a:lumMod val="75000"/>
                    <a:lumOff val="25000"/>
                  </a:schemeClr>
                </a:solidFill>
              </a:rPr>
              <a:t>El </a:t>
            </a:r>
            <a:r>
              <a:rPr lang="en-US" altLang="es-ES" dirty="0" err="1">
                <a:solidFill>
                  <a:schemeClr val="tx1">
                    <a:lumMod val="75000"/>
                    <a:lumOff val="25000"/>
                  </a:schemeClr>
                </a:solidFill>
              </a:rPr>
              <a:t>agua</a:t>
            </a:r>
            <a:r>
              <a:rPr lang="en-US" altLang="es-ES" dirty="0">
                <a:solidFill>
                  <a:schemeClr val="tx1">
                    <a:lumMod val="75000"/>
                    <a:lumOff val="25000"/>
                  </a:schemeClr>
                </a:solidFill>
              </a:rPr>
              <a:t> potable, ha </a:t>
            </a:r>
            <a:r>
              <a:rPr lang="en-US" altLang="es-ES" dirty="0" err="1">
                <a:solidFill>
                  <a:schemeClr val="tx1">
                    <a:lumMod val="75000"/>
                    <a:lumOff val="25000"/>
                  </a:schemeClr>
                </a:solidFill>
              </a:rPr>
              <a:t>sido</a:t>
            </a:r>
            <a:r>
              <a:rPr lang="en-US" altLang="es-ES" dirty="0">
                <a:solidFill>
                  <a:schemeClr val="tx1">
                    <a:lumMod val="75000"/>
                    <a:lumOff val="25000"/>
                  </a:schemeClr>
                </a:solidFill>
              </a:rPr>
              <a:t> </a:t>
            </a:r>
            <a:r>
              <a:rPr lang="en-US" altLang="es-ES" dirty="0" err="1">
                <a:solidFill>
                  <a:schemeClr val="tx1">
                    <a:lumMod val="75000"/>
                    <a:lumOff val="25000"/>
                  </a:schemeClr>
                </a:solidFill>
              </a:rPr>
              <a:t>aprovechada</a:t>
            </a:r>
            <a:r>
              <a:rPr lang="en-US" altLang="es-ES" dirty="0">
                <a:solidFill>
                  <a:schemeClr val="tx1">
                    <a:lumMod val="75000"/>
                    <a:lumOff val="25000"/>
                  </a:schemeClr>
                </a:solidFill>
              </a:rPr>
              <a:t> </a:t>
            </a:r>
            <a:r>
              <a:rPr lang="en-US" altLang="es-ES" dirty="0" err="1">
                <a:solidFill>
                  <a:schemeClr val="tx1">
                    <a:lumMod val="75000"/>
                    <a:lumOff val="25000"/>
                  </a:schemeClr>
                </a:solidFill>
              </a:rPr>
              <a:t>desde</a:t>
            </a:r>
            <a:r>
              <a:rPr lang="en-US" altLang="es-ES" dirty="0">
                <a:solidFill>
                  <a:schemeClr val="tx1">
                    <a:lumMod val="75000"/>
                    <a:lumOff val="25000"/>
                  </a:schemeClr>
                </a:solidFill>
              </a:rPr>
              <a:t> </a:t>
            </a:r>
            <a:r>
              <a:rPr lang="en-US" altLang="es-ES" dirty="0" err="1">
                <a:solidFill>
                  <a:schemeClr val="tx1">
                    <a:lumMod val="75000"/>
                    <a:lumOff val="25000"/>
                  </a:schemeClr>
                </a:solidFill>
              </a:rPr>
              <a:t>siempre</a:t>
            </a:r>
            <a:r>
              <a:rPr lang="en-US" altLang="es-ES" dirty="0">
                <a:solidFill>
                  <a:schemeClr val="tx1">
                    <a:lumMod val="75000"/>
                    <a:lumOff val="25000"/>
                  </a:schemeClr>
                </a:solidFill>
              </a:rPr>
              <a:t> por los </a:t>
            </a:r>
            <a:r>
              <a:rPr lang="en-US" altLang="es-ES" dirty="0" err="1">
                <a:solidFill>
                  <a:schemeClr val="tx1">
                    <a:lumMod val="75000"/>
                    <a:lumOff val="25000"/>
                  </a:schemeClr>
                </a:solidFill>
              </a:rPr>
              <a:t>seres</a:t>
            </a:r>
            <a:r>
              <a:rPr lang="en-US" altLang="es-ES" dirty="0">
                <a:solidFill>
                  <a:schemeClr val="tx1">
                    <a:lumMod val="75000"/>
                    <a:lumOff val="25000"/>
                  </a:schemeClr>
                </a:solidFill>
              </a:rPr>
              <a:t> </a:t>
            </a:r>
            <a:r>
              <a:rPr lang="en-US" altLang="es-ES" dirty="0" err="1">
                <a:solidFill>
                  <a:schemeClr val="tx1">
                    <a:lumMod val="75000"/>
                    <a:lumOff val="25000"/>
                  </a:schemeClr>
                </a:solidFill>
              </a:rPr>
              <a:t>humanos</a:t>
            </a:r>
            <a:r>
              <a:rPr lang="en-US" altLang="es-ES" dirty="0">
                <a:solidFill>
                  <a:schemeClr val="tx1">
                    <a:lumMod val="75000"/>
                    <a:lumOff val="25000"/>
                  </a:schemeClr>
                </a:solidFill>
              </a:rPr>
              <a:t> para </a:t>
            </a:r>
            <a:r>
              <a:rPr lang="en-US" altLang="es-ES" dirty="0" err="1">
                <a:solidFill>
                  <a:schemeClr val="tx1">
                    <a:lumMod val="75000"/>
                    <a:lumOff val="25000"/>
                  </a:schemeClr>
                </a:solidFill>
              </a:rPr>
              <a:t>múltiples</a:t>
            </a:r>
            <a:r>
              <a:rPr lang="en-US" altLang="es-ES" dirty="0">
                <a:solidFill>
                  <a:schemeClr val="tx1">
                    <a:lumMod val="75000"/>
                    <a:lumOff val="25000"/>
                  </a:schemeClr>
                </a:solidFill>
              </a:rPr>
              <a:t> </a:t>
            </a:r>
            <a:r>
              <a:rPr lang="en-US" altLang="es-ES" dirty="0" err="1">
                <a:solidFill>
                  <a:schemeClr val="tx1">
                    <a:lumMod val="75000"/>
                    <a:lumOff val="25000"/>
                  </a:schemeClr>
                </a:solidFill>
              </a:rPr>
              <a:t>actividades</a:t>
            </a:r>
            <a:r>
              <a:rPr lang="en-US" altLang="es-ES" dirty="0">
                <a:solidFill>
                  <a:schemeClr val="tx1">
                    <a:lumMod val="75000"/>
                    <a:lumOff val="25000"/>
                  </a:schemeClr>
                </a:solidFill>
              </a:rPr>
              <a:t>, entre las que se </a:t>
            </a:r>
            <a:r>
              <a:rPr lang="en-US" altLang="es-ES" dirty="0" err="1">
                <a:solidFill>
                  <a:schemeClr val="tx1">
                    <a:lumMod val="75000"/>
                    <a:lumOff val="25000"/>
                  </a:schemeClr>
                </a:solidFill>
              </a:rPr>
              <a:t>destacan</a:t>
            </a:r>
            <a:r>
              <a:rPr lang="en-US" altLang="es-ES" dirty="0">
                <a:solidFill>
                  <a:schemeClr val="tx1">
                    <a:lumMod val="75000"/>
                    <a:lumOff val="25000"/>
                  </a:schemeClr>
                </a:solidFill>
              </a:rPr>
              <a:t> el </a:t>
            </a:r>
            <a:r>
              <a:rPr lang="en-US" altLang="es-ES" dirty="0" err="1">
                <a:solidFill>
                  <a:schemeClr val="tx1">
                    <a:lumMod val="75000"/>
                    <a:lumOff val="25000"/>
                  </a:schemeClr>
                </a:solidFill>
              </a:rPr>
              <a:t>riego</a:t>
            </a:r>
            <a:r>
              <a:rPr lang="en-US" altLang="es-ES" dirty="0">
                <a:solidFill>
                  <a:schemeClr val="tx1">
                    <a:lumMod val="75000"/>
                    <a:lumOff val="25000"/>
                  </a:schemeClr>
                </a:solidFill>
              </a:rPr>
              <a:t>, el </a:t>
            </a:r>
            <a:r>
              <a:rPr lang="en-US" altLang="es-ES" dirty="0" err="1">
                <a:solidFill>
                  <a:schemeClr val="tx1">
                    <a:lumMod val="75000"/>
                    <a:lumOff val="25000"/>
                  </a:schemeClr>
                </a:solidFill>
              </a:rPr>
              <a:t>consumo</a:t>
            </a:r>
            <a:r>
              <a:rPr lang="en-US" altLang="es-ES" dirty="0">
                <a:solidFill>
                  <a:schemeClr val="tx1">
                    <a:lumMod val="75000"/>
                    <a:lumOff val="25000"/>
                  </a:schemeClr>
                </a:solidFill>
              </a:rPr>
              <a:t> </a:t>
            </a:r>
            <a:r>
              <a:rPr lang="en-US" altLang="es-ES" dirty="0" err="1">
                <a:solidFill>
                  <a:schemeClr val="tx1">
                    <a:lumMod val="75000"/>
                    <a:lumOff val="25000"/>
                  </a:schemeClr>
                </a:solidFill>
              </a:rPr>
              <a:t>en</a:t>
            </a:r>
            <a:r>
              <a:rPr lang="en-US" altLang="es-ES" dirty="0">
                <a:solidFill>
                  <a:schemeClr val="tx1">
                    <a:lumMod val="75000"/>
                    <a:lumOff val="25000"/>
                  </a:schemeClr>
                </a:solidFill>
              </a:rPr>
              <a:t> las </a:t>
            </a:r>
            <a:r>
              <a:rPr lang="en-US" altLang="es-ES" dirty="0" err="1">
                <a:solidFill>
                  <a:schemeClr val="tx1">
                    <a:lumMod val="75000"/>
                    <a:lumOff val="25000"/>
                  </a:schemeClr>
                </a:solidFill>
              </a:rPr>
              <a:t>viviendas</a:t>
            </a:r>
            <a:r>
              <a:rPr lang="en-US" altLang="es-ES" dirty="0">
                <a:solidFill>
                  <a:schemeClr val="tx1">
                    <a:lumMod val="75000"/>
                    <a:lumOff val="25000"/>
                  </a:schemeClr>
                </a:solidFill>
              </a:rPr>
              <a:t>, el </a:t>
            </a:r>
            <a:r>
              <a:rPr lang="en-US" altLang="es-ES" dirty="0" err="1">
                <a:solidFill>
                  <a:schemeClr val="tx1">
                    <a:lumMod val="75000"/>
                    <a:lumOff val="25000"/>
                  </a:schemeClr>
                </a:solidFill>
              </a:rPr>
              <a:t>abastecimiento</a:t>
            </a:r>
            <a:r>
              <a:rPr lang="en-US" altLang="es-ES" dirty="0">
                <a:solidFill>
                  <a:schemeClr val="tx1">
                    <a:lumMod val="75000"/>
                    <a:lumOff val="25000"/>
                  </a:schemeClr>
                </a:solidFill>
              </a:rPr>
              <a:t> de </a:t>
            </a:r>
            <a:r>
              <a:rPr lang="en-US" altLang="es-ES" dirty="0" err="1">
                <a:solidFill>
                  <a:schemeClr val="tx1">
                    <a:lumMod val="75000"/>
                    <a:lumOff val="25000"/>
                  </a:schemeClr>
                </a:solidFill>
              </a:rPr>
              <a:t>animales</a:t>
            </a:r>
            <a:r>
              <a:rPr lang="en-US" altLang="es-ES" dirty="0">
                <a:solidFill>
                  <a:schemeClr val="tx1">
                    <a:lumMod val="75000"/>
                    <a:lumOff val="25000"/>
                  </a:schemeClr>
                </a:solidFill>
              </a:rPr>
              <a:t>, la </a:t>
            </a:r>
            <a:r>
              <a:rPr lang="en-US" altLang="es-ES" dirty="0" err="1">
                <a:solidFill>
                  <a:schemeClr val="tx1">
                    <a:lumMod val="75000"/>
                    <a:lumOff val="25000"/>
                  </a:schemeClr>
                </a:solidFill>
              </a:rPr>
              <a:t>producción</a:t>
            </a:r>
            <a:r>
              <a:rPr lang="en-US" altLang="es-ES" dirty="0">
                <a:solidFill>
                  <a:schemeClr val="tx1">
                    <a:lumMod val="75000"/>
                    <a:lumOff val="25000"/>
                  </a:schemeClr>
                </a:solidFill>
              </a:rPr>
              <a:t> de </a:t>
            </a:r>
            <a:r>
              <a:rPr lang="en-US" altLang="es-ES" dirty="0" err="1">
                <a:solidFill>
                  <a:schemeClr val="tx1">
                    <a:lumMod val="75000"/>
                    <a:lumOff val="25000"/>
                  </a:schemeClr>
                </a:solidFill>
              </a:rPr>
              <a:t>energía</a:t>
            </a:r>
            <a:r>
              <a:rPr lang="en-US" altLang="es-ES" dirty="0">
                <a:solidFill>
                  <a:schemeClr val="tx1">
                    <a:lumMod val="75000"/>
                    <a:lumOff val="25000"/>
                  </a:schemeClr>
                </a:solidFill>
              </a:rPr>
              <a:t>, la </a:t>
            </a:r>
            <a:r>
              <a:rPr lang="en-US" altLang="es-ES" dirty="0" err="1">
                <a:solidFill>
                  <a:schemeClr val="tx1">
                    <a:lumMod val="75000"/>
                    <a:lumOff val="25000"/>
                  </a:schemeClr>
                </a:solidFill>
              </a:rPr>
              <a:t>recreación</a:t>
            </a:r>
            <a:r>
              <a:rPr lang="en-US" altLang="es-ES" dirty="0">
                <a:solidFill>
                  <a:schemeClr val="tx1">
                    <a:lumMod val="75000"/>
                    <a:lumOff val="25000"/>
                  </a:schemeClr>
                </a:solidFill>
              </a:rPr>
              <a:t> y la </a:t>
            </a:r>
            <a:r>
              <a:rPr lang="en-US" altLang="es-ES" dirty="0" err="1">
                <a:solidFill>
                  <a:schemeClr val="tx1">
                    <a:lumMod val="75000"/>
                    <a:lumOff val="25000"/>
                  </a:schemeClr>
                </a:solidFill>
              </a:rPr>
              <a:t>navegación</a:t>
            </a:r>
            <a:r>
              <a:rPr lang="en-US" altLang="es-ES" dirty="0">
                <a:solidFill>
                  <a:schemeClr val="tx1">
                    <a:lumMod val="75000"/>
                    <a:lumOff val="25000"/>
                  </a:schemeClr>
                </a:solidFill>
              </a:rPr>
              <a:t>.</a:t>
            </a:r>
          </a:p>
          <a:p>
            <a:pPr>
              <a:spcBef>
                <a:spcPts val="1000"/>
              </a:spcBef>
              <a:buClr>
                <a:schemeClr val="accent1"/>
              </a:buClr>
              <a:buSzPct val="100000"/>
              <a:buFont typeface="Wingdings 3" charset="2"/>
              <a:buChar char=""/>
            </a:pPr>
            <a:r>
              <a:rPr lang="en-US" altLang="es-ES" dirty="0">
                <a:solidFill>
                  <a:schemeClr val="tx1">
                    <a:lumMod val="75000"/>
                    <a:lumOff val="25000"/>
                  </a:schemeClr>
                </a:solidFill>
              </a:rPr>
              <a:t>Las </a:t>
            </a:r>
            <a:r>
              <a:rPr lang="en-US" altLang="es-ES" dirty="0" err="1">
                <a:solidFill>
                  <a:schemeClr val="tx1">
                    <a:lumMod val="75000"/>
                    <a:lumOff val="25000"/>
                  </a:schemeClr>
                </a:solidFill>
              </a:rPr>
              <a:t>grandes</a:t>
            </a:r>
            <a:r>
              <a:rPr lang="en-US" altLang="es-ES" dirty="0">
                <a:solidFill>
                  <a:schemeClr val="tx1">
                    <a:lumMod val="75000"/>
                    <a:lumOff val="25000"/>
                  </a:schemeClr>
                </a:solidFill>
              </a:rPr>
              <a:t> </a:t>
            </a:r>
            <a:r>
              <a:rPr lang="en-US" altLang="es-ES" dirty="0" err="1">
                <a:solidFill>
                  <a:schemeClr val="tx1">
                    <a:lumMod val="75000"/>
                    <a:lumOff val="25000"/>
                  </a:schemeClr>
                </a:solidFill>
              </a:rPr>
              <a:t>civilizaciones</a:t>
            </a:r>
            <a:r>
              <a:rPr lang="en-US" altLang="es-ES" dirty="0">
                <a:solidFill>
                  <a:schemeClr val="tx1">
                    <a:lumMod val="75000"/>
                    <a:lumOff val="25000"/>
                  </a:schemeClr>
                </a:solidFill>
              </a:rPr>
              <a:t> </a:t>
            </a:r>
            <a:r>
              <a:rPr lang="en-US" altLang="es-ES" dirty="0" err="1">
                <a:solidFill>
                  <a:schemeClr val="tx1">
                    <a:lumMod val="75000"/>
                    <a:lumOff val="25000"/>
                  </a:schemeClr>
                </a:solidFill>
              </a:rPr>
              <a:t>nacieron</a:t>
            </a:r>
            <a:r>
              <a:rPr lang="en-US" altLang="es-ES" dirty="0">
                <a:solidFill>
                  <a:schemeClr val="tx1">
                    <a:lumMod val="75000"/>
                    <a:lumOff val="25000"/>
                  </a:schemeClr>
                </a:solidFill>
              </a:rPr>
              <a:t> y se </a:t>
            </a:r>
            <a:r>
              <a:rPr lang="en-US" altLang="es-ES" dirty="0" err="1">
                <a:solidFill>
                  <a:schemeClr val="tx1">
                    <a:lumMod val="75000"/>
                    <a:lumOff val="25000"/>
                  </a:schemeClr>
                </a:solidFill>
              </a:rPr>
              <a:t>desarrollaron</a:t>
            </a:r>
            <a:r>
              <a:rPr lang="en-US" altLang="es-ES" dirty="0">
                <a:solidFill>
                  <a:schemeClr val="tx1">
                    <a:lumMod val="75000"/>
                    <a:lumOff val="25000"/>
                  </a:schemeClr>
                </a:solidFill>
              </a:rPr>
              <a:t> </a:t>
            </a:r>
            <a:r>
              <a:rPr lang="en-US" altLang="es-ES" dirty="0" err="1">
                <a:solidFill>
                  <a:schemeClr val="tx1">
                    <a:lumMod val="75000"/>
                    <a:lumOff val="25000"/>
                  </a:schemeClr>
                </a:solidFill>
              </a:rPr>
              <a:t>donde</a:t>
            </a:r>
            <a:r>
              <a:rPr lang="en-US" altLang="es-ES" dirty="0">
                <a:solidFill>
                  <a:schemeClr val="tx1">
                    <a:lumMod val="75000"/>
                    <a:lumOff val="25000"/>
                  </a:schemeClr>
                </a:solidFill>
              </a:rPr>
              <a:t> </a:t>
            </a:r>
            <a:r>
              <a:rPr lang="en-US" altLang="es-ES" dirty="0" err="1">
                <a:solidFill>
                  <a:schemeClr val="tx1">
                    <a:lumMod val="75000"/>
                    <a:lumOff val="25000"/>
                  </a:schemeClr>
                </a:solidFill>
              </a:rPr>
              <a:t>había</a:t>
            </a:r>
            <a:r>
              <a:rPr lang="en-US" altLang="es-ES" dirty="0">
                <a:solidFill>
                  <a:schemeClr val="tx1">
                    <a:lumMod val="75000"/>
                    <a:lumOff val="25000"/>
                  </a:schemeClr>
                </a:solidFill>
              </a:rPr>
              <a:t> una </a:t>
            </a:r>
            <a:r>
              <a:rPr lang="en-US" altLang="es-ES" dirty="0" err="1">
                <a:solidFill>
                  <a:schemeClr val="tx1">
                    <a:lumMod val="75000"/>
                    <a:lumOff val="25000"/>
                  </a:schemeClr>
                </a:solidFill>
              </a:rPr>
              <a:t>fuente</a:t>
            </a:r>
            <a:r>
              <a:rPr lang="en-US" altLang="es-ES" dirty="0">
                <a:solidFill>
                  <a:schemeClr val="tx1">
                    <a:lumMod val="75000"/>
                    <a:lumOff val="25000"/>
                  </a:schemeClr>
                </a:solidFill>
              </a:rPr>
              <a:t> </a:t>
            </a:r>
            <a:r>
              <a:rPr lang="en-US" altLang="es-ES" dirty="0" err="1">
                <a:solidFill>
                  <a:schemeClr val="tx1">
                    <a:lumMod val="75000"/>
                    <a:lumOff val="25000"/>
                  </a:schemeClr>
                </a:solidFill>
              </a:rPr>
              <a:t>abundante</a:t>
            </a:r>
            <a:r>
              <a:rPr lang="en-US" altLang="es-ES" dirty="0">
                <a:solidFill>
                  <a:schemeClr val="tx1">
                    <a:lumMod val="75000"/>
                    <a:lumOff val="25000"/>
                  </a:schemeClr>
                </a:solidFill>
              </a:rPr>
              <a:t> </a:t>
            </a:r>
            <a:r>
              <a:rPr lang="en-US" altLang="es-ES" dirty="0" err="1">
                <a:solidFill>
                  <a:schemeClr val="tx1">
                    <a:lumMod val="75000"/>
                    <a:lumOff val="25000"/>
                  </a:schemeClr>
                </a:solidFill>
              </a:rPr>
              <a:t>agua</a:t>
            </a:r>
            <a:r>
              <a:rPr lang="en-US" altLang="es-ES" dirty="0">
                <a:solidFill>
                  <a:schemeClr val="tx1">
                    <a:lumMod val="75000"/>
                    <a:lumOff val="25000"/>
                  </a:schemeClr>
                </a:solidFill>
              </a:rPr>
              <a:t> dulce </a:t>
            </a:r>
            <a:r>
              <a:rPr lang="en-US" altLang="es-ES" dirty="0" err="1">
                <a:solidFill>
                  <a:schemeClr val="tx1">
                    <a:lumMod val="75000"/>
                    <a:lumOff val="25000"/>
                  </a:schemeClr>
                </a:solidFill>
              </a:rPr>
              <a:t>fácilmente</a:t>
            </a:r>
            <a:r>
              <a:rPr lang="en-US" altLang="es-ES" dirty="0">
                <a:solidFill>
                  <a:schemeClr val="tx1">
                    <a:lumMod val="75000"/>
                    <a:lumOff val="25000"/>
                  </a:schemeClr>
                </a:solidFill>
              </a:rPr>
              <a:t> </a:t>
            </a:r>
            <a:r>
              <a:rPr lang="en-US" altLang="es-ES" dirty="0" err="1">
                <a:solidFill>
                  <a:schemeClr val="tx1">
                    <a:lumMod val="75000"/>
                    <a:lumOff val="25000"/>
                  </a:schemeClr>
                </a:solidFill>
              </a:rPr>
              <a:t>aprovechable</a:t>
            </a:r>
            <a:r>
              <a:rPr lang="en-US" altLang="es-ES" dirty="0">
                <a:solidFill>
                  <a:schemeClr val="tx1">
                    <a:lumMod val="75000"/>
                    <a:lumOff val="25000"/>
                  </a:schemeClr>
                </a:solidFill>
              </a:rPr>
              <a:t>. </a:t>
            </a:r>
          </a:p>
          <a:p>
            <a:pPr>
              <a:spcBef>
                <a:spcPts val="1000"/>
              </a:spcBef>
              <a:buClr>
                <a:schemeClr val="accent1"/>
              </a:buClr>
              <a:buSzPct val="100000"/>
              <a:buFont typeface="Wingdings 3" charset="2"/>
              <a:buChar char=""/>
            </a:pPr>
            <a:r>
              <a:rPr lang="en-US" altLang="es-ES" dirty="0">
                <a:solidFill>
                  <a:schemeClr val="tx1">
                    <a:lumMod val="75000"/>
                    <a:lumOff val="25000"/>
                  </a:schemeClr>
                </a:solidFill>
              </a:rPr>
              <a:t>Y </a:t>
            </a:r>
            <a:r>
              <a:rPr lang="en-US" altLang="es-ES" dirty="0" err="1">
                <a:solidFill>
                  <a:schemeClr val="tx1">
                    <a:lumMod val="75000"/>
                    <a:lumOff val="25000"/>
                  </a:schemeClr>
                </a:solidFill>
              </a:rPr>
              <a:t>cuando</a:t>
            </a:r>
            <a:r>
              <a:rPr lang="en-US" altLang="es-ES" dirty="0">
                <a:solidFill>
                  <a:schemeClr val="tx1">
                    <a:lumMod val="75000"/>
                    <a:lumOff val="25000"/>
                  </a:schemeClr>
                </a:solidFill>
              </a:rPr>
              <a:t> </a:t>
            </a:r>
            <a:r>
              <a:rPr lang="en-US" altLang="es-ES" dirty="0" err="1">
                <a:solidFill>
                  <a:schemeClr val="tx1">
                    <a:lumMod val="75000"/>
                    <a:lumOff val="25000"/>
                  </a:schemeClr>
                </a:solidFill>
              </a:rPr>
              <a:t>esta</a:t>
            </a:r>
            <a:r>
              <a:rPr lang="en-US" altLang="es-ES" dirty="0">
                <a:solidFill>
                  <a:schemeClr val="tx1">
                    <a:lumMod val="75000"/>
                    <a:lumOff val="25000"/>
                  </a:schemeClr>
                </a:solidFill>
              </a:rPr>
              <a:t> no </a:t>
            </a:r>
            <a:r>
              <a:rPr lang="en-US" altLang="es-ES" dirty="0" err="1">
                <a:solidFill>
                  <a:schemeClr val="tx1">
                    <a:lumMod val="75000"/>
                    <a:lumOff val="25000"/>
                  </a:schemeClr>
                </a:solidFill>
              </a:rPr>
              <a:t>existía</a:t>
            </a:r>
            <a:r>
              <a:rPr lang="en-US" altLang="es-ES" dirty="0">
                <a:solidFill>
                  <a:schemeClr val="tx1">
                    <a:lumMod val="75000"/>
                    <a:lumOff val="25000"/>
                  </a:schemeClr>
                </a:solidFill>
              </a:rPr>
              <a:t> se </a:t>
            </a:r>
            <a:r>
              <a:rPr lang="en-US" altLang="es-ES" dirty="0" err="1">
                <a:solidFill>
                  <a:schemeClr val="tx1">
                    <a:lumMod val="75000"/>
                    <a:lumOff val="25000"/>
                  </a:schemeClr>
                </a:solidFill>
              </a:rPr>
              <a:t>construyeron</a:t>
            </a:r>
            <a:r>
              <a:rPr lang="en-US" altLang="es-ES" dirty="0">
                <a:solidFill>
                  <a:schemeClr val="tx1">
                    <a:lumMod val="75000"/>
                    <a:lumOff val="25000"/>
                  </a:schemeClr>
                </a:solidFill>
              </a:rPr>
              <a:t> </a:t>
            </a:r>
            <a:r>
              <a:rPr lang="en-US" altLang="es-ES" dirty="0" err="1">
                <a:solidFill>
                  <a:schemeClr val="tx1">
                    <a:lumMod val="75000"/>
                    <a:lumOff val="25000"/>
                  </a:schemeClr>
                </a:solidFill>
              </a:rPr>
              <a:t>acueductos</a:t>
            </a:r>
            <a:r>
              <a:rPr lang="en-US" altLang="es-ES" dirty="0">
                <a:solidFill>
                  <a:schemeClr val="tx1">
                    <a:lumMod val="75000"/>
                    <a:lumOff val="25000"/>
                  </a:schemeClr>
                </a:solidFill>
              </a:rPr>
              <a:t>.</a:t>
            </a:r>
          </a:p>
          <a:p>
            <a:pPr>
              <a:spcBef>
                <a:spcPts val="1000"/>
              </a:spcBef>
              <a:buClr>
                <a:schemeClr val="accent1"/>
              </a:buClr>
              <a:buSzPct val="100000"/>
              <a:buFont typeface="Wingdings 3" charset="2"/>
              <a:buChar char=""/>
            </a:pPr>
            <a:br>
              <a:rPr lang="en-US" altLang="es-ES" dirty="0">
                <a:solidFill>
                  <a:schemeClr val="tx1">
                    <a:lumMod val="75000"/>
                    <a:lumOff val="25000"/>
                  </a:schemeClr>
                </a:solidFill>
              </a:rPr>
            </a:br>
            <a:r>
              <a:rPr lang="en-US" altLang="es-ES" dirty="0">
                <a:solidFill>
                  <a:schemeClr val="tx1">
                    <a:lumMod val="75000"/>
                    <a:lumOff val="25000"/>
                  </a:schemeClr>
                </a:solidFill>
              </a:rPr>
              <a:t>La </a:t>
            </a:r>
            <a:r>
              <a:rPr lang="en-US" altLang="es-ES" dirty="0" err="1">
                <a:solidFill>
                  <a:schemeClr val="tx1">
                    <a:lumMod val="75000"/>
                    <a:lumOff val="25000"/>
                  </a:schemeClr>
                </a:solidFill>
              </a:rPr>
              <a:t>disponibilidad</a:t>
            </a:r>
            <a:r>
              <a:rPr lang="en-US" altLang="es-ES" dirty="0">
                <a:solidFill>
                  <a:schemeClr val="tx1">
                    <a:lumMod val="75000"/>
                    <a:lumOff val="25000"/>
                  </a:schemeClr>
                </a:solidFill>
              </a:rPr>
              <a:t> del </a:t>
            </a:r>
            <a:r>
              <a:rPr lang="en-US" altLang="es-ES" dirty="0" err="1">
                <a:solidFill>
                  <a:schemeClr val="tx1">
                    <a:lumMod val="75000"/>
                    <a:lumOff val="25000"/>
                  </a:schemeClr>
                </a:solidFill>
              </a:rPr>
              <a:t>agua</a:t>
            </a:r>
            <a:r>
              <a:rPr lang="en-US" altLang="es-ES" dirty="0">
                <a:solidFill>
                  <a:schemeClr val="tx1">
                    <a:lumMod val="75000"/>
                    <a:lumOff val="25000"/>
                  </a:schemeClr>
                </a:solidFill>
              </a:rPr>
              <a:t> potable se </a:t>
            </a:r>
            <a:r>
              <a:rPr lang="en-US" altLang="es-ES" dirty="0" err="1">
                <a:solidFill>
                  <a:schemeClr val="tx1">
                    <a:lumMod val="75000"/>
                    <a:lumOff val="25000"/>
                  </a:schemeClr>
                </a:solidFill>
              </a:rPr>
              <a:t>encuentra</a:t>
            </a:r>
            <a:r>
              <a:rPr lang="en-US" altLang="es-ES" dirty="0">
                <a:solidFill>
                  <a:schemeClr val="tx1">
                    <a:lumMod val="75000"/>
                    <a:lumOff val="25000"/>
                  </a:schemeClr>
                </a:solidFill>
              </a:rPr>
              <a:t> </a:t>
            </a:r>
            <a:r>
              <a:rPr lang="en-US" altLang="es-ES" dirty="0" err="1">
                <a:solidFill>
                  <a:schemeClr val="tx1">
                    <a:lumMod val="75000"/>
                    <a:lumOff val="25000"/>
                  </a:schemeClr>
                </a:solidFill>
              </a:rPr>
              <a:t>en</a:t>
            </a:r>
            <a:r>
              <a:rPr lang="en-US" altLang="es-ES" dirty="0">
                <a:solidFill>
                  <a:schemeClr val="tx1">
                    <a:lumMod val="75000"/>
                    <a:lumOff val="25000"/>
                  </a:schemeClr>
                </a:solidFill>
              </a:rPr>
              <a:t> gran </a:t>
            </a:r>
            <a:r>
              <a:rPr lang="en-US" altLang="es-ES" dirty="0" err="1">
                <a:solidFill>
                  <a:schemeClr val="tx1">
                    <a:lumMod val="75000"/>
                    <a:lumOff val="25000"/>
                  </a:schemeClr>
                </a:solidFill>
              </a:rPr>
              <a:t>medida</a:t>
            </a:r>
            <a:r>
              <a:rPr lang="en-US" altLang="es-ES" dirty="0">
                <a:solidFill>
                  <a:schemeClr val="tx1">
                    <a:lumMod val="75000"/>
                    <a:lumOff val="25000"/>
                  </a:schemeClr>
                </a:solidFill>
              </a:rPr>
              <a:t> </a:t>
            </a:r>
            <a:r>
              <a:rPr lang="en-US" altLang="es-ES" dirty="0" err="1">
                <a:solidFill>
                  <a:schemeClr val="tx1">
                    <a:lumMod val="75000"/>
                    <a:lumOff val="25000"/>
                  </a:schemeClr>
                </a:solidFill>
              </a:rPr>
              <a:t>limitada</a:t>
            </a:r>
            <a:r>
              <a:rPr lang="en-US" altLang="es-ES" dirty="0">
                <a:solidFill>
                  <a:schemeClr val="tx1">
                    <a:lumMod val="75000"/>
                    <a:lumOff val="25000"/>
                  </a:schemeClr>
                </a:solidFill>
              </a:rPr>
              <a:t> por: </a:t>
            </a:r>
            <a:r>
              <a:rPr lang="en-US" altLang="es-ES" dirty="0" err="1">
                <a:solidFill>
                  <a:schemeClr val="tx1">
                    <a:lumMod val="75000"/>
                    <a:lumOff val="25000"/>
                  </a:schemeClr>
                </a:solidFill>
              </a:rPr>
              <a:t>su</a:t>
            </a:r>
            <a:r>
              <a:rPr lang="en-US" altLang="es-ES" dirty="0">
                <a:solidFill>
                  <a:schemeClr val="tx1">
                    <a:lumMod val="75000"/>
                    <a:lumOff val="25000"/>
                  </a:schemeClr>
                </a:solidFill>
              </a:rPr>
              <a:t> </a:t>
            </a:r>
            <a:r>
              <a:rPr lang="en-US" altLang="es-ES" b="1" i="1" dirty="0" err="1">
                <a:solidFill>
                  <a:schemeClr val="tx1">
                    <a:lumMod val="75000"/>
                    <a:lumOff val="25000"/>
                  </a:schemeClr>
                </a:solidFill>
              </a:rPr>
              <a:t>distribución</a:t>
            </a:r>
            <a:r>
              <a:rPr lang="en-US" altLang="es-ES" b="1" dirty="0">
                <a:solidFill>
                  <a:schemeClr val="tx1">
                    <a:lumMod val="75000"/>
                    <a:lumOff val="25000"/>
                  </a:schemeClr>
                </a:solidFill>
              </a:rPr>
              <a:t> y </a:t>
            </a:r>
            <a:r>
              <a:rPr lang="en-US" altLang="es-ES" b="1" dirty="0" err="1">
                <a:solidFill>
                  <a:schemeClr val="tx1">
                    <a:lumMod val="75000"/>
                    <a:lumOff val="25000"/>
                  </a:schemeClr>
                </a:solidFill>
              </a:rPr>
              <a:t>disponibilidad</a:t>
            </a:r>
            <a:r>
              <a:rPr lang="en-US" altLang="es-ES" b="1" dirty="0">
                <a:solidFill>
                  <a:schemeClr val="tx1">
                    <a:lumMod val="75000"/>
                    <a:lumOff val="25000"/>
                  </a:schemeClr>
                </a:solidFill>
              </a:rPr>
              <a:t> </a:t>
            </a:r>
            <a:r>
              <a:rPr lang="en-US" altLang="es-ES" b="1" dirty="0" err="1">
                <a:solidFill>
                  <a:schemeClr val="tx1">
                    <a:lumMod val="75000"/>
                    <a:lumOff val="25000"/>
                  </a:schemeClr>
                </a:solidFill>
              </a:rPr>
              <a:t>instantánea</a:t>
            </a:r>
            <a:r>
              <a:rPr lang="en-US" altLang="es-ES" b="1" dirty="0">
                <a:solidFill>
                  <a:schemeClr val="tx1">
                    <a:lumMod val="75000"/>
                    <a:lumOff val="25000"/>
                  </a:schemeClr>
                </a:solidFill>
              </a:rPr>
              <a:t> y </a:t>
            </a:r>
            <a:r>
              <a:rPr lang="en-US" altLang="es-ES" b="1" dirty="0" err="1">
                <a:solidFill>
                  <a:schemeClr val="tx1">
                    <a:lumMod val="75000"/>
                    <a:lumOff val="25000"/>
                  </a:schemeClr>
                </a:solidFill>
              </a:rPr>
              <a:t>su</a:t>
            </a:r>
            <a:r>
              <a:rPr lang="en-US" altLang="es-ES" b="1" dirty="0">
                <a:solidFill>
                  <a:schemeClr val="tx1">
                    <a:lumMod val="75000"/>
                    <a:lumOff val="25000"/>
                  </a:schemeClr>
                </a:solidFill>
              </a:rPr>
              <a:t> </a:t>
            </a:r>
            <a:r>
              <a:rPr lang="en-US" altLang="es-ES" b="1" i="1" dirty="0" err="1">
                <a:solidFill>
                  <a:schemeClr val="tx1">
                    <a:lumMod val="75000"/>
                    <a:lumOff val="25000"/>
                  </a:schemeClr>
                </a:solidFill>
              </a:rPr>
              <a:t>calidad</a:t>
            </a:r>
            <a:r>
              <a:rPr lang="en-US" altLang="es-ES" i="1" dirty="0">
                <a:solidFill>
                  <a:schemeClr val="tx1">
                    <a:lumMod val="75000"/>
                    <a:lumOff val="25000"/>
                  </a:schemeClr>
                </a:solidFill>
              </a:rPr>
              <a:t>. </a:t>
            </a:r>
          </a:p>
        </p:txBody>
      </p:sp>
      <p:sp>
        <p:nvSpPr>
          <p:cNvPr id="10243" name="Rectangle 2">
            <a:extLst>
              <a:ext uri="{FF2B5EF4-FFF2-40B4-BE49-F238E27FC236}">
                <a16:creationId xmlns:a16="http://schemas.microsoft.com/office/drawing/2014/main" id="{55D456CE-76E8-421E-A0AE-638B12020F5C}"/>
              </a:ext>
            </a:extLst>
          </p:cNvPr>
          <p:cNvSpPr>
            <a:spLocks noChangeArrowheads="1"/>
          </p:cNvSpPr>
          <p:nvPr/>
        </p:nvSpPr>
        <p:spPr bwMode="auto">
          <a:xfrm>
            <a:off x="5992677" y="692185"/>
            <a:ext cx="3667569" cy="33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ctr" eaLnBrk="1">
              <a:lnSpc>
                <a:spcPct val="95000"/>
              </a:lnSpc>
              <a:buClr>
                <a:srgbClr val="000000"/>
              </a:buClr>
              <a:buSzPct val="100000"/>
              <a:buFont typeface="Times New Roman" panose="02020603050405020304" pitchFamily="18" charset="0"/>
              <a:buNone/>
            </a:pPr>
            <a:endParaRPr lang="es-ES_tradnl" altLang="es-ES" sz="1693" b="1">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7" name="Rectangle 3">
            <a:extLst>
              <a:ext uri="{FF2B5EF4-FFF2-40B4-BE49-F238E27FC236}">
                <a16:creationId xmlns:a16="http://schemas.microsoft.com/office/drawing/2014/main" id="{6683D7C2-3D49-485F-9AB7-D651C45536AE}"/>
              </a:ext>
            </a:extLst>
          </p:cNvPr>
          <p:cNvSpPr>
            <a:spLocks noGrp="1"/>
          </p:cNvSpPr>
          <p:nvPr>
            <p:ph idx="1"/>
          </p:nvPr>
        </p:nvSpPr>
        <p:spPr>
          <a:xfrm>
            <a:off x="1142347" y="1752302"/>
            <a:ext cx="9515853" cy="4877210"/>
          </a:xfrm>
        </p:spPr>
        <p:txBody>
          <a:bodyPr>
            <a:normAutofit/>
          </a:bodyPr>
          <a:lstStyle/>
          <a:p>
            <a:pPr eaLnBrk="1" hangingPunct="1"/>
            <a:r>
              <a:rPr lang="es-CR" altLang="es-ES" sz="2000" dirty="0">
                <a:solidFill>
                  <a:srgbClr val="FF0000"/>
                </a:solidFill>
                <a:latin typeface="Arial" panose="020B0604020202020204" pitchFamily="34" charset="0"/>
                <a:cs typeface="Arial" panose="020B0604020202020204" pitchFamily="34" charset="0"/>
              </a:rPr>
              <a:t>Mala gestión</a:t>
            </a:r>
            <a:r>
              <a:rPr lang="es-CR" altLang="es-ES" sz="2000" dirty="0">
                <a:latin typeface="Arial" panose="020B0604020202020204" pitchFamily="34" charset="0"/>
                <a:cs typeface="Arial" panose="020B0604020202020204" pitchFamily="34" charset="0"/>
              </a:rPr>
              <a:t>, debido a que se visualiza como un bien libre o su valor real no se ha reconocido.</a:t>
            </a:r>
          </a:p>
          <a:p>
            <a:pPr eaLnBrk="1" hangingPunct="1"/>
            <a:r>
              <a:rPr lang="es-CR" altLang="es-ES" sz="2000" dirty="0">
                <a:latin typeface="Arial" panose="020B0604020202020204" pitchFamily="34" charset="0"/>
                <a:cs typeface="Arial" panose="020B0604020202020204" pitchFamily="34" charset="0"/>
              </a:rPr>
              <a:t>Con este principio se reacciona ante el concepto económico de escasez</a:t>
            </a:r>
            <a:r>
              <a:rPr lang="es-CR" altLang="es-ES" sz="2000" dirty="0">
                <a:solidFill>
                  <a:srgbClr val="FFFF00"/>
                </a:solidFill>
                <a:latin typeface="Arial" panose="020B0604020202020204" pitchFamily="34" charset="0"/>
                <a:cs typeface="Arial" panose="020B0604020202020204" pitchFamily="34" charset="0"/>
              </a:rPr>
              <a:t> </a:t>
            </a:r>
            <a:r>
              <a:rPr lang="es-CR" altLang="es-ES" sz="2000" b="1" i="1" dirty="0">
                <a:solidFill>
                  <a:srgbClr val="FF0000"/>
                </a:solidFill>
                <a:latin typeface="Arial" panose="020B0604020202020204" pitchFamily="34" charset="0"/>
                <a:cs typeface="Arial" panose="020B0604020202020204" pitchFamily="34" charset="0"/>
              </a:rPr>
              <a:t>recurso escaso es más valioso.</a:t>
            </a:r>
          </a:p>
          <a:p>
            <a:pPr eaLnBrk="1" hangingPunct="1"/>
            <a:r>
              <a:rPr lang="es-CR" altLang="es-ES" sz="2000" dirty="0">
                <a:latin typeface="Arial" panose="020B0604020202020204" pitchFamily="34" charset="0"/>
                <a:cs typeface="Arial" panose="020B0604020202020204" pitchFamily="34" charset="0"/>
              </a:rPr>
              <a:t>Se implementa a través de los derechos de agua o concesiones (significa un usufructo y no propiedad del cuerpo de agua).</a:t>
            </a:r>
          </a:p>
          <a:p>
            <a:pPr eaLnBrk="1" hangingPunct="1"/>
            <a:r>
              <a:rPr lang="es-CR" altLang="es-ES" sz="2000" dirty="0">
                <a:latin typeface="Arial" panose="020B0604020202020204" pitchFamily="34" charset="0"/>
                <a:cs typeface="Arial" panose="020B0604020202020204" pitchFamily="34" charset="0"/>
              </a:rPr>
              <a:t>Los sistemas de leyes reconocen las dimensiones sociales y ambientales del agua, a través de normas para proteger a terceros, al ambiente y el recurso. PE: </a:t>
            </a:r>
            <a:r>
              <a:rPr lang="es-CR" altLang="es-ES" sz="2000" b="1" i="1" dirty="0">
                <a:solidFill>
                  <a:srgbClr val="FF0000"/>
                </a:solidFill>
                <a:latin typeface="Arial" panose="020B0604020202020204" pitchFamily="34" charset="0"/>
                <a:cs typeface="Arial" panose="020B0604020202020204" pitchFamily="34" charset="0"/>
              </a:rPr>
              <a:t>uso efectivo y benéfico.</a:t>
            </a:r>
            <a:endParaRPr lang="es-ES" altLang="es-ES" sz="2000" b="1" i="1" dirty="0">
              <a:solidFill>
                <a:srgbClr val="FF0000"/>
              </a:solidFill>
              <a:latin typeface="Arial" panose="020B0604020202020204" pitchFamily="34" charset="0"/>
              <a:cs typeface="Arial" panose="020B0604020202020204" pitchFamily="34" charset="0"/>
            </a:endParaRPr>
          </a:p>
        </p:txBody>
      </p:sp>
      <p:sp>
        <p:nvSpPr>
          <p:cNvPr id="98308" name="AutoShape 4">
            <a:extLst>
              <a:ext uri="{FF2B5EF4-FFF2-40B4-BE49-F238E27FC236}">
                <a16:creationId xmlns:a16="http://schemas.microsoft.com/office/drawing/2014/main" id="{6F6C3628-EF28-4BF4-9E5A-E48B840B44CD}"/>
              </a:ext>
            </a:extLst>
          </p:cNvPr>
          <p:cNvSpPr>
            <a:spLocks noChangeArrowheads="1"/>
          </p:cNvSpPr>
          <p:nvPr/>
        </p:nvSpPr>
        <p:spPr bwMode="auto">
          <a:xfrm>
            <a:off x="6182524" y="5408283"/>
            <a:ext cx="856830" cy="765761"/>
          </a:xfrm>
          <a:prstGeom prst="rightArrow">
            <a:avLst>
              <a:gd name="adj1" fmla="val 50000"/>
              <a:gd name="adj2" fmla="val 62500"/>
            </a:avLst>
          </a:prstGeom>
          <a:solidFill>
            <a:schemeClr val="hlink"/>
          </a:solidFill>
          <a:ln w="1016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CR" altLang="es-ES" sz="1905"/>
          </a:p>
        </p:txBody>
      </p:sp>
      <p:sp>
        <p:nvSpPr>
          <p:cNvPr id="98309" name="Text Box 5">
            <a:extLst>
              <a:ext uri="{FF2B5EF4-FFF2-40B4-BE49-F238E27FC236}">
                <a16:creationId xmlns:a16="http://schemas.microsoft.com/office/drawing/2014/main" id="{C8684183-345D-4B24-90AA-4D497E382B07}"/>
              </a:ext>
            </a:extLst>
          </p:cNvPr>
          <p:cNvSpPr txBox="1">
            <a:spLocks noChangeArrowheads="1"/>
          </p:cNvSpPr>
          <p:nvPr/>
        </p:nvSpPr>
        <p:spPr bwMode="auto">
          <a:xfrm>
            <a:off x="7074634" y="5409790"/>
            <a:ext cx="4114465" cy="1004442"/>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016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kumimoji="1" lang="es-CR" altLang="es-ES" sz="1905" i="1">
                <a:latin typeface="Arial" panose="020B0604020202020204" pitchFamily="34" charset="0"/>
                <a:ea typeface="MS PGothic" panose="020B0600070205080204" pitchFamily="34" charset="-128"/>
              </a:rPr>
              <a:t>No especulación, no desperdicio, uso socialmente aceptado, eficiencia</a:t>
            </a:r>
            <a:r>
              <a:rPr kumimoji="1" lang="es-CR" altLang="es-ES" sz="2117" i="1">
                <a:latin typeface="Arial" panose="020B0604020202020204" pitchFamily="34" charset="0"/>
                <a:ea typeface="MS PGothic" panose="020B0600070205080204" pitchFamily="34" charset="-128"/>
              </a:rPr>
              <a:t>.</a:t>
            </a:r>
            <a:endParaRPr kumimoji="1" lang="es-ES" altLang="es-ES" sz="2117" i="1">
              <a:latin typeface="Arial" panose="020B0604020202020204" pitchFamily="34" charset="0"/>
              <a:ea typeface="MS PGothic" panose="020B0600070205080204" pitchFamily="34" charset="-128"/>
            </a:endParaRPr>
          </a:p>
        </p:txBody>
      </p:sp>
      <p:sp>
        <p:nvSpPr>
          <p:cNvPr id="2" name="Rectangle 1">
            <a:extLst>
              <a:ext uri="{FF2B5EF4-FFF2-40B4-BE49-F238E27FC236}">
                <a16:creationId xmlns:a16="http://schemas.microsoft.com/office/drawing/2014/main" id="{B6531DD9-4DC2-4177-9A91-50C8E31EADCB}"/>
              </a:ext>
            </a:extLst>
          </p:cNvPr>
          <p:cNvSpPr/>
          <p:nvPr/>
        </p:nvSpPr>
        <p:spPr>
          <a:xfrm>
            <a:off x="1863380" y="683956"/>
            <a:ext cx="6455613" cy="615553"/>
          </a:xfrm>
          <a:prstGeom prst="rect">
            <a:avLst/>
          </a:prstGeom>
        </p:spPr>
        <p:txBody>
          <a:bodyPr wrap="none">
            <a:spAutoFit/>
          </a:bodyPr>
          <a:lstStyle/>
          <a:p>
            <a:r>
              <a:rPr lang="es-ES" sz="3400" b="1" spc="-100" dirty="0">
                <a:solidFill>
                  <a:srgbClr val="546242"/>
                </a:solidFill>
                <a:latin typeface="+mj-lt"/>
                <a:ea typeface="+mj-ea"/>
                <a:cs typeface="+mj-cs"/>
              </a:rPr>
              <a:t>El agua como bien económico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animEffect transition="in" filter="wipe(left)">
                                      <p:cBhvr>
                                        <p:cTn id="7" dur="500"/>
                                        <p:tgtEl>
                                          <p:spTgt spid="983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8307">
                                            <p:txEl>
                                              <p:pRg st="1" end="1"/>
                                            </p:txEl>
                                          </p:spTgt>
                                        </p:tgtEl>
                                        <p:attrNameLst>
                                          <p:attrName>style.visibility</p:attrName>
                                        </p:attrNameLst>
                                      </p:cBhvr>
                                      <p:to>
                                        <p:strVal val="visible"/>
                                      </p:to>
                                    </p:set>
                                    <p:animEffect transition="in" filter="wipe(left)">
                                      <p:cBhvr>
                                        <p:cTn id="12" dur="500"/>
                                        <p:tgtEl>
                                          <p:spTgt spid="983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8307">
                                            <p:txEl>
                                              <p:pRg st="2" end="2"/>
                                            </p:txEl>
                                          </p:spTgt>
                                        </p:tgtEl>
                                        <p:attrNameLst>
                                          <p:attrName>style.visibility</p:attrName>
                                        </p:attrNameLst>
                                      </p:cBhvr>
                                      <p:to>
                                        <p:strVal val="visible"/>
                                      </p:to>
                                    </p:set>
                                    <p:animEffect transition="in" filter="wipe(left)">
                                      <p:cBhvr>
                                        <p:cTn id="17" dur="500"/>
                                        <p:tgtEl>
                                          <p:spTgt spid="9830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8307">
                                            <p:txEl>
                                              <p:pRg st="3" end="3"/>
                                            </p:txEl>
                                          </p:spTgt>
                                        </p:tgtEl>
                                        <p:attrNameLst>
                                          <p:attrName>style.visibility</p:attrName>
                                        </p:attrNameLst>
                                      </p:cBhvr>
                                      <p:to>
                                        <p:strVal val="visible"/>
                                      </p:to>
                                    </p:set>
                                    <p:animEffect transition="in" filter="wipe(left)">
                                      <p:cBhvr>
                                        <p:cTn id="22" dur="500"/>
                                        <p:tgtEl>
                                          <p:spTgt spid="9830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98308"/>
                                        </p:tgtEl>
                                        <p:attrNameLst>
                                          <p:attrName>style.visibility</p:attrName>
                                        </p:attrNameLst>
                                      </p:cBhvr>
                                      <p:to>
                                        <p:strVal val="visible"/>
                                      </p:to>
                                    </p:set>
                                    <p:anim calcmode="lin" valueType="num">
                                      <p:cBhvr additive="base">
                                        <p:cTn id="27" dur="500" fill="hold"/>
                                        <p:tgtEl>
                                          <p:spTgt spid="98308"/>
                                        </p:tgtEl>
                                        <p:attrNameLst>
                                          <p:attrName>ppt_x</p:attrName>
                                        </p:attrNameLst>
                                      </p:cBhvr>
                                      <p:tavLst>
                                        <p:tav tm="0">
                                          <p:val>
                                            <p:strVal val="0-#ppt_w/2"/>
                                          </p:val>
                                        </p:tav>
                                        <p:tav tm="100000">
                                          <p:val>
                                            <p:strVal val="#ppt_x"/>
                                          </p:val>
                                        </p:tav>
                                      </p:tavLst>
                                    </p:anim>
                                    <p:anim calcmode="lin" valueType="num">
                                      <p:cBhvr additive="base">
                                        <p:cTn id="28" dur="500" fill="hold"/>
                                        <p:tgtEl>
                                          <p:spTgt spid="9830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98309">
                                            <p:txEl>
                                              <p:pRg st="0" end="0"/>
                                            </p:txEl>
                                          </p:spTgt>
                                        </p:tgtEl>
                                        <p:attrNameLst>
                                          <p:attrName>style.visibility</p:attrName>
                                        </p:attrNameLst>
                                      </p:cBhvr>
                                      <p:to>
                                        <p:strVal val="visible"/>
                                      </p:to>
                                    </p:set>
                                    <p:anim calcmode="lin" valueType="num">
                                      <p:cBhvr additive="base">
                                        <p:cTn id="33" dur="500" fill="hold"/>
                                        <p:tgtEl>
                                          <p:spTgt spid="98309">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9830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build="p" autoUpdateAnimBg="0"/>
      <p:bldP spid="98308" grpId="0" animBg="1"/>
      <p:bldP spid="98309"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59397" name="Group 72">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4"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5"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6"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7"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8"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9"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80"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81"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2"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3"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4"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5"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9398" name="Group 86">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88"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9"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90"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91"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2"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3"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4"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5"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6"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7"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8"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9"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59399" name="Rectangle 100">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9400" name="Freeform 6">
            <a:extLst>
              <a:ext uri="{FF2B5EF4-FFF2-40B4-BE49-F238E27FC236}">
                <a16:creationId xmlns:a16="http://schemas.microsoft.com/office/drawing/2014/main" id="{BA1AABB7-0FD0-4445-8B8B-7A0C680C5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59394" name="Rectangle 2">
            <a:extLst>
              <a:ext uri="{FF2B5EF4-FFF2-40B4-BE49-F238E27FC236}">
                <a16:creationId xmlns:a16="http://schemas.microsoft.com/office/drawing/2014/main" id="{1318EC63-2DE1-4B59-9BF8-7D54C6489466}"/>
              </a:ext>
            </a:extLst>
          </p:cNvPr>
          <p:cNvSpPr>
            <a:spLocks noGrp="1" noChangeArrowheads="1"/>
          </p:cNvSpPr>
          <p:nvPr>
            <p:ph type="title"/>
          </p:nvPr>
        </p:nvSpPr>
        <p:spPr>
          <a:xfrm>
            <a:off x="2589213" y="4775200"/>
            <a:ext cx="8915399" cy="823448"/>
          </a:xfrm>
        </p:spPr>
        <p:txBody>
          <a:bodyPr vert="horz" lIns="91440" tIns="45720" rIns="91440" bIns="45720" rtlCol="0" anchor="b">
            <a:normAutofit/>
          </a:bodyPr>
          <a:lstStyle/>
          <a:p>
            <a:pPr>
              <a:buClr>
                <a:srgbClr val="000000"/>
              </a:buClr>
              <a:buSzPct val="100000"/>
              <a:defRPr/>
            </a:pPr>
            <a:r>
              <a:rPr lang="en-US" sz="4400" dirty="0" err="1"/>
              <a:t>Seguridad</a:t>
            </a:r>
            <a:r>
              <a:rPr lang="en-US" sz="4400" dirty="0"/>
              <a:t> </a:t>
            </a:r>
            <a:r>
              <a:rPr lang="en-US" sz="4400" dirty="0" err="1"/>
              <a:t>Hídrica</a:t>
            </a:r>
            <a:endParaRPr lang="en-US" sz="4400" dirty="0"/>
          </a:p>
        </p:txBody>
      </p:sp>
      <p:sp>
        <p:nvSpPr>
          <p:cNvPr id="59395" name="Rectangle 3">
            <a:extLst>
              <a:ext uri="{FF2B5EF4-FFF2-40B4-BE49-F238E27FC236}">
                <a16:creationId xmlns:a16="http://schemas.microsoft.com/office/drawing/2014/main" id="{15E291CE-8316-41EB-B153-08A54649AAA0}"/>
              </a:ext>
            </a:extLst>
          </p:cNvPr>
          <p:cNvSpPr>
            <a:spLocks noGrp="1"/>
          </p:cNvSpPr>
          <p:nvPr>
            <p:ph idx="1"/>
          </p:nvPr>
        </p:nvSpPr>
        <p:spPr>
          <a:xfrm>
            <a:off x="2589213" y="5598647"/>
            <a:ext cx="8915399" cy="522754"/>
          </a:xfrm>
        </p:spPr>
        <p:txBody>
          <a:bodyPr vert="horz" lIns="91440" tIns="45720" rIns="91440" bIns="45720" rtlCol="0" anchor="t">
            <a:normAutofit/>
          </a:bodyPr>
          <a:lstStyle/>
          <a:p>
            <a:pPr marL="0" indent="0">
              <a:buNone/>
            </a:pPr>
            <a:r>
              <a:rPr lang="en-US" altLang="es-ES">
                <a:solidFill>
                  <a:schemeClr val="tx1">
                    <a:lumMod val="65000"/>
                    <a:lumOff val="35000"/>
                  </a:schemeClr>
                </a:solidFill>
              </a:rPr>
              <a:t>Respuesta a desafíos locales, regionales y mundiales</a:t>
            </a:r>
          </a:p>
        </p:txBody>
      </p:sp>
      <p:pic>
        <p:nvPicPr>
          <p:cNvPr id="27653" name="Picture 4">
            <a:extLst>
              <a:ext uri="{FF2B5EF4-FFF2-40B4-BE49-F238E27FC236}">
                <a16:creationId xmlns:a16="http://schemas.microsoft.com/office/drawing/2014/main" id="{658B470E-D5B5-427D-8F63-4979445206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7" r="2" b="20926"/>
          <a:stretch/>
        </p:blipFill>
        <p:spPr bwMode="auto">
          <a:xfrm>
            <a:off x="2589212" y="634963"/>
            <a:ext cx="8915400" cy="385497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A3C2D7E-3F2E-404E-9B30-CB12DC972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F1F7FD00-BF97-4325-B7C2-E451F2084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0669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394" name="Rectangle 2">
            <a:extLst>
              <a:ext uri="{FF2B5EF4-FFF2-40B4-BE49-F238E27FC236}">
                <a16:creationId xmlns:a16="http://schemas.microsoft.com/office/drawing/2014/main" id="{54832DDD-4455-4EDC-983A-82BEEE7DBE0C}"/>
              </a:ext>
            </a:extLst>
          </p:cNvPr>
          <p:cNvSpPr>
            <a:spLocks noGrp="1" noChangeArrowheads="1"/>
          </p:cNvSpPr>
          <p:nvPr>
            <p:ph type="title"/>
          </p:nvPr>
        </p:nvSpPr>
        <p:spPr>
          <a:xfrm>
            <a:off x="1843391" y="624110"/>
            <a:ext cx="9383408" cy="1280890"/>
          </a:xfrm>
        </p:spPr>
        <p:txBody>
          <a:bodyPr>
            <a:normAutofit/>
          </a:bodyPr>
          <a:lstStyle/>
          <a:p>
            <a:pPr defTabSz="475455">
              <a:buClr>
                <a:srgbClr val="000000"/>
              </a:buClr>
              <a:buSzPct val="100000"/>
              <a:defRPr/>
            </a:pPr>
            <a:r>
              <a:rPr lang="en-US" dirty="0" err="1">
                <a:solidFill>
                  <a:schemeClr val="bg1"/>
                </a:solidFill>
                <a:latin typeface="Arial" panose="020B0604020202020204" pitchFamily="34" charset="0"/>
                <a:cs typeface="Arial" panose="020B0604020202020204" pitchFamily="34" charset="0"/>
              </a:rPr>
              <a:t>Desafíos</a:t>
            </a:r>
            <a:r>
              <a:rPr lang="en-US" dirty="0">
                <a:solidFill>
                  <a:schemeClr val="bg1"/>
                </a:solidFill>
                <a:latin typeface="Arial" panose="020B0604020202020204" pitchFamily="34" charset="0"/>
                <a:cs typeface="Arial" panose="020B0604020202020204" pitchFamily="34" charset="0"/>
              </a:rPr>
              <a:t> de los </a:t>
            </a:r>
            <a:r>
              <a:rPr lang="en-US" dirty="0" err="1">
                <a:solidFill>
                  <a:schemeClr val="bg1"/>
                </a:solidFill>
                <a:latin typeface="Arial" panose="020B0604020202020204" pitchFamily="34" charset="0"/>
                <a:cs typeface="Arial" panose="020B0604020202020204" pitchFamily="34" charset="0"/>
              </a:rPr>
              <a:t>sistemas</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hídricos</a:t>
            </a:r>
            <a:endParaRPr lang="en-US" dirty="0">
              <a:solidFill>
                <a:schemeClr val="bg1"/>
              </a:solidFill>
              <a:latin typeface="Arial" panose="020B0604020202020204" pitchFamily="34" charset="0"/>
              <a:cs typeface="Arial" panose="020B0604020202020204" pitchFamily="34" charset="0"/>
            </a:endParaRPr>
          </a:p>
        </p:txBody>
      </p:sp>
      <p:sp>
        <p:nvSpPr>
          <p:cNvPr id="76" name="Freeform 11">
            <a:extLst>
              <a:ext uri="{FF2B5EF4-FFF2-40B4-BE49-F238E27FC236}">
                <a16:creationId xmlns:a16="http://schemas.microsoft.com/office/drawing/2014/main" id="{179B5294-DA4E-4926-B14A-DD6E07A12F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9395" name="Rectangle 3">
            <a:extLst>
              <a:ext uri="{FF2B5EF4-FFF2-40B4-BE49-F238E27FC236}">
                <a16:creationId xmlns:a16="http://schemas.microsoft.com/office/drawing/2014/main" id="{E90C8BA2-F328-4727-8963-3161F7B06595}"/>
              </a:ext>
            </a:extLst>
          </p:cNvPr>
          <p:cNvSpPr>
            <a:spLocks noGrp="1"/>
          </p:cNvSpPr>
          <p:nvPr>
            <p:ph idx="1"/>
          </p:nvPr>
        </p:nvSpPr>
        <p:spPr>
          <a:xfrm>
            <a:off x="1843392" y="2623930"/>
            <a:ext cx="9383408" cy="3287292"/>
          </a:xfrm>
        </p:spPr>
        <p:txBody>
          <a:bodyPr>
            <a:normAutofit/>
          </a:bodyPr>
          <a:lstStyle/>
          <a:p>
            <a:pPr eaLnBrk="1" hangingPunct="1"/>
            <a:r>
              <a:rPr lang="es-AR" altLang="es-ES" sz="2000" dirty="0">
                <a:latin typeface="Arial" panose="020B0604020202020204" pitchFamily="34" charset="0"/>
                <a:cs typeface="Arial" panose="020B0604020202020204" pitchFamily="34" charset="0"/>
              </a:rPr>
              <a:t>Los sistemas hídricos de la actualidad enfrentan varios desafíos que se pueden categorizar en:</a:t>
            </a:r>
          </a:p>
          <a:p>
            <a:pPr eaLnBrk="1" hangingPunct="1"/>
            <a:r>
              <a:rPr lang="es-AR" altLang="es-ES" sz="2000" dirty="0">
                <a:latin typeface="Arial" panose="020B0604020202020204" pitchFamily="34" charset="0"/>
                <a:cs typeface="Arial" panose="020B0604020202020204" pitchFamily="34" charset="0"/>
              </a:rPr>
              <a:t>técnicos, institucionales, políticos, financieros y relativos al ámbito de la información. </a:t>
            </a:r>
          </a:p>
          <a:p>
            <a:pPr eaLnBrk="1" hangingPunct="1"/>
            <a:r>
              <a:rPr lang="es-AR" altLang="es-ES" sz="2000" dirty="0">
                <a:latin typeface="Arial" panose="020B0604020202020204" pitchFamily="34" charset="0"/>
                <a:cs typeface="Arial" panose="020B0604020202020204" pitchFamily="34" charset="0"/>
              </a:rPr>
              <a:t>Estos desafíos se ven agravados por las presiones del cambio global y regional, y los riesgos y factores de incertidumbre asociados. </a:t>
            </a:r>
          </a:p>
          <a:p>
            <a:pPr eaLnBrk="1" hangingPunct="1"/>
            <a:r>
              <a:rPr lang="es-AR" altLang="es-ES" sz="2000" dirty="0">
                <a:latin typeface="Arial" panose="020B0604020202020204" pitchFamily="34" charset="0"/>
                <a:cs typeface="Arial" panose="020B0604020202020204" pitchFamily="34" charset="0"/>
              </a:rPr>
              <a:t>El manejo sustentable de los recursos hídricos en el futuro requiere que respondamos eficazmente a estos desafíos.</a:t>
            </a:r>
            <a:endParaRPr lang="en-US" altLang="es-ES" sz="2000"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3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3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3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94" name="Rectangle 2">
            <a:extLst>
              <a:ext uri="{FF2B5EF4-FFF2-40B4-BE49-F238E27FC236}">
                <a16:creationId xmlns:a16="http://schemas.microsoft.com/office/drawing/2014/main" id="{2651AF5D-A1D1-4200-8507-23F2ADB8262F}"/>
              </a:ext>
            </a:extLst>
          </p:cNvPr>
          <p:cNvSpPr>
            <a:spLocks noGrp="1" noChangeArrowheads="1"/>
          </p:cNvSpPr>
          <p:nvPr>
            <p:ph type="title"/>
          </p:nvPr>
        </p:nvSpPr>
        <p:spPr>
          <a:xfrm>
            <a:off x="3373062" y="624110"/>
            <a:ext cx="8131550" cy="1280890"/>
          </a:xfrm>
        </p:spPr>
        <p:txBody>
          <a:bodyPr>
            <a:normAutofit/>
          </a:bodyPr>
          <a:lstStyle/>
          <a:p>
            <a:pPr defTabSz="475455">
              <a:buClr>
                <a:srgbClr val="000000"/>
              </a:buClr>
              <a:buSzPct val="100000"/>
              <a:defRPr/>
            </a:pPr>
            <a:r>
              <a:rPr lang="en-US" err="1">
                <a:latin typeface="Arial" panose="020B0604020202020204" pitchFamily="34" charset="0"/>
                <a:cs typeface="Arial" panose="020B0604020202020204" pitchFamily="34" charset="0"/>
              </a:rPr>
              <a:t>Desafíos</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técnicos</a:t>
            </a:r>
            <a:endParaRPr lang="en-US">
              <a:latin typeface="Arial" panose="020B0604020202020204" pitchFamily="34" charset="0"/>
              <a:cs typeface="Arial" panose="020B0604020202020204" pitchFamily="34" charset="0"/>
            </a:endParaRPr>
          </a:p>
        </p:txBody>
      </p:sp>
      <p:sp>
        <p:nvSpPr>
          <p:cNvPr id="74" name="Rectangle 73">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77"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78"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79"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80"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81"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82"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83"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84"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85"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86"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87"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88"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90" name="Group 89">
            <a:extLst>
              <a:ext uri="{FF2B5EF4-FFF2-40B4-BE49-F238E27FC236}">
                <a16:creationId xmlns:a16="http://schemas.microsoft.com/office/drawing/2014/main" id="{6F1CEC7A-E419-4950-AA57-B00546C29C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91" name="Freeform 27">
              <a:extLst>
                <a:ext uri="{FF2B5EF4-FFF2-40B4-BE49-F238E27FC236}">
                  <a16:creationId xmlns:a16="http://schemas.microsoft.com/office/drawing/2014/main" id="{7AE7DCD1-5235-45E8-B229-15A3E3962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92" name="Freeform 28">
              <a:extLst>
                <a:ext uri="{FF2B5EF4-FFF2-40B4-BE49-F238E27FC236}">
                  <a16:creationId xmlns:a16="http://schemas.microsoft.com/office/drawing/2014/main" id="{C82E58C3-65A5-4079-BF94-E675AA410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93" name="Freeform 29">
              <a:extLst>
                <a:ext uri="{FF2B5EF4-FFF2-40B4-BE49-F238E27FC236}">
                  <a16:creationId xmlns:a16="http://schemas.microsoft.com/office/drawing/2014/main" id="{7AABE1FA-6DC8-4A47-AC5C-F05B9C111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94" name="Freeform 30">
              <a:extLst>
                <a:ext uri="{FF2B5EF4-FFF2-40B4-BE49-F238E27FC236}">
                  <a16:creationId xmlns:a16="http://schemas.microsoft.com/office/drawing/2014/main" id="{17BB7298-8900-4C67-B800-BD241F01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95" name="Freeform 31">
              <a:extLst>
                <a:ext uri="{FF2B5EF4-FFF2-40B4-BE49-F238E27FC236}">
                  <a16:creationId xmlns:a16="http://schemas.microsoft.com/office/drawing/2014/main" id="{EE3442F8-53C2-490C-94EF-E423ECB9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96" name="Freeform 32">
              <a:extLst>
                <a:ext uri="{FF2B5EF4-FFF2-40B4-BE49-F238E27FC236}">
                  <a16:creationId xmlns:a16="http://schemas.microsoft.com/office/drawing/2014/main" id="{3DBEA916-8B10-493A-8CBF-9B5FA2A4A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97" name="Freeform 33">
              <a:extLst>
                <a:ext uri="{FF2B5EF4-FFF2-40B4-BE49-F238E27FC236}">
                  <a16:creationId xmlns:a16="http://schemas.microsoft.com/office/drawing/2014/main" id="{248DB27B-F9EA-4F81-A746-7D57B768E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98" name="Freeform 34">
              <a:extLst>
                <a:ext uri="{FF2B5EF4-FFF2-40B4-BE49-F238E27FC236}">
                  <a16:creationId xmlns:a16="http://schemas.microsoft.com/office/drawing/2014/main" id="{998E5C90-2A81-4013-AE09-2023B4407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99" name="Freeform 35">
              <a:extLst>
                <a:ext uri="{FF2B5EF4-FFF2-40B4-BE49-F238E27FC236}">
                  <a16:creationId xmlns:a16="http://schemas.microsoft.com/office/drawing/2014/main" id="{86A8318B-7607-4519-8EEB-C7DD50965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100" name="Freeform 36">
              <a:extLst>
                <a:ext uri="{FF2B5EF4-FFF2-40B4-BE49-F238E27FC236}">
                  <a16:creationId xmlns:a16="http://schemas.microsoft.com/office/drawing/2014/main" id="{5009FB1B-4865-45DB-8727-F012E3ACA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101" name="Freeform 37">
              <a:extLst>
                <a:ext uri="{FF2B5EF4-FFF2-40B4-BE49-F238E27FC236}">
                  <a16:creationId xmlns:a16="http://schemas.microsoft.com/office/drawing/2014/main" id="{5B209B64-3A98-4B1A-857A-2368AFED6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102" name="Freeform 38">
              <a:extLst>
                <a:ext uri="{FF2B5EF4-FFF2-40B4-BE49-F238E27FC236}">
                  <a16:creationId xmlns:a16="http://schemas.microsoft.com/office/drawing/2014/main" id="{EB3B5D03-7AE3-411C-A820-6844E7D0C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104"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59395" name="Rectangle 3">
            <a:extLst>
              <a:ext uri="{FF2B5EF4-FFF2-40B4-BE49-F238E27FC236}">
                <a16:creationId xmlns:a16="http://schemas.microsoft.com/office/drawing/2014/main" id="{15B5A8D4-178E-4C83-8D8E-CCD05002C434}"/>
              </a:ext>
            </a:extLst>
          </p:cNvPr>
          <p:cNvSpPr>
            <a:spLocks noGrp="1"/>
          </p:cNvSpPr>
          <p:nvPr>
            <p:ph idx="1"/>
          </p:nvPr>
        </p:nvSpPr>
        <p:spPr>
          <a:xfrm>
            <a:off x="3373062" y="1767842"/>
            <a:ext cx="8131550" cy="4622024"/>
          </a:xfrm>
        </p:spPr>
        <p:txBody>
          <a:bodyPr>
            <a:normAutofit/>
          </a:bodyPr>
          <a:lstStyle/>
          <a:p>
            <a:pPr eaLnBrk="1" hangingPunct="1"/>
            <a:r>
              <a:rPr lang="es-AR" altLang="es-ES" sz="2000" dirty="0">
                <a:latin typeface="Arial" panose="020B0604020202020204" pitchFamily="34" charset="0"/>
                <a:cs typeface="Arial" panose="020B0604020202020204" pitchFamily="34" charset="0"/>
              </a:rPr>
              <a:t>Desde un punto de vista científico, un desafío enorme para la comunidad hidrológica es el de identificar medidas de adaptación apropiadas y oportunas en un medio ambiente que cambia continuamente. </a:t>
            </a:r>
          </a:p>
          <a:p>
            <a:pPr eaLnBrk="1" hangingPunct="1"/>
            <a:r>
              <a:rPr lang="es-AR" altLang="es-ES" sz="2000" dirty="0">
                <a:latin typeface="Arial" panose="020B0604020202020204" pitchFamily="34" charset="0"/>
                <a:cs typeface="Arial" panose="020B0604020202020204" pitchFamily="34" charset="0"/>
              </a:rPr>
              <a:t>Para este propósito, las principales lagunas científicas son: una comprensión incompleta de los procesos hidrológicos y sus relaciones con la atmósfera, la biósfera y la sociedad humana; técnicas adecuadas para la integración o asimilación de información; temas relativos al dimensionamiento y heterogeneidad; capacidades predictivas de procesos hidrológicos e interacciones y retroalimentación con los sistemas socio-ecológicos y estimación y comunicación de incertidumbre. </a:t>
            </a:r>
          </a:p>
          <a:p>
            <a:pPr eaLnBrk="1" hangingPunct="1"/>
            <a:r>
              <a:rPr lang="es-AR" altLang="es-ES" sz="2000" dirty="0">
                <a:latin typeface="Arial" panose="020B0604020202020204" pitchFamily="34" charset="0"/>
                <a:cs typeface="Arial" panose="020B0604020202020204" pitchFamily="34" charset="0"/>
              </a:rPr>
              <a:t>Requerimos mejorar nuestra capacidad de predicción en cuencas no aforadas</a:t>
            </a:r>
            <a:endParaRPr lang="en-US" altLang="es-ES" sz="2000"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3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3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94" name="Rectangle 2">
            <a:extLst>
              <a:ext uri="{FF2B5EF4-FFF2-40B4-BE49-F238E27FC236}">
                <a16:creationId xmlns:a16="http://schemas.microsoft.com/office/drawing/2014/main" id="{888A2B71-0A4A-485B-921D-EF24C1052C2D}"/>
              </a:ext>
            </a:extLst>
          </p:cNvPr>
          <p:cNvSpPr>
            <a:spLocks noGrp="1" noChangeArrowheads="1"/>
          </p:cNvSpPr>
          <p:nvPr>
            <p:ph type="title"/>
          </p:nvPr>
        </p:nvSpPr>
        <p:spPr>
          <a:xfrm>
            <a:off x="1259893" y="3101093"/>
            <a:ext cx="2454052" cy="3029344"/>
          </a:xfrm>
        </p:spPr>
        <p:txBody>
          <a:bodyPr>
            <a:normAutofit/>
          </a:bodyPr>
          <a:lstStyle/>
          <a:p>
            <a:pPr>
              <a:defRPr/>
            </a:pPr>
            <a:r>
              <a:rPr lang="en-US" sz="3200">
                <a:solidFill>
                  <a:schemeClr val="bg1"/>
                </a:solidFill>
                <a:latin typeface="Arial" panose="020B0604020202020204" pitchFamily="34" charset="0"/>
                <a:cs typeface="Arial" panose="020B0604020202020204" pitchFamily="34" charset="0"/>
              </a:rPr>
              <a:t>¿Integrar qué?</a:t>
            </a:r>
          </a:p>
        </p:txBody>
      </p:sp>
      <p:sp>
        <p:nvSpPr>
          <p:cNvPr id="138"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40" name="Rectangle 139">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95" name="Rectangle 3">
            <a:extLst>
              <a:ext uri="{FF2B5EF4-FFF2-40B4-BE49-F238E27FC236}">
                <a16:creationId xmlns:a16="http://schemas.microsoft.com/office/drawing/2014/main" id="{15B06343-85BC-47F1-8B7B-00A6DE3F1B73}"/>
              </a:ext>
            </a:extLst>
          </p:cNvPr>
          <p:cNvSpPr>
            <a:spLocks noGrp="1"/>
          </p:cNvSpPr>
          <p:nvPr>
            <p:ph idx="1"/>
          </p:nvPr>
        </p:nvSpPr>
        <p:spPr>
          <a:xfrm>
            <a:off x="4706578" y="589722"/>
            <a:ext cx="6798033" cy="5321500"/>
          </a:xfrm>
        </p:spPr>
        <p:txBody>
          <a:bodyPr anchor="ctr">
            <a:normAutofit/>
          </a:bodyPr>
          <a:lstStyle/>
          <a:p>
            <a:pPr eaLnBrk="1" hangingPunct="1"/>
            <a:r>
              <a:rPr lang="en-US" altLang="es-ES" sz="2000" dirty="0">
                <a:latin typeface="Arial" panose="020B0604020202020204" pitchFamily="34" charset="0"/>
                <a:cs typeface="Arial" panose="020B0604020202020204" pitchFamily="34" charset="0"/>
              </a:rPr>
              <a:t>Agua superficial y Agua </a:t>
            </a:r>
            <a:r>
              <a:rPr lang="en-US" altLang="es-ES" sz="2000" dirty="0" err="1">
                <a:latin typeface="Arial" panose="020B0604020202020204" pitchFamily="34" charset="0"/>
                <a:cs typeface="Arial" panose="020B0604020202020204" pitchFamily="34" charset="0"/>
              </a:rPr>
              <a:t>subterránea</a:t>
            </a:r>
            <a:r>
              <a:rPr lang="en-US" altLang="es-ES" sz="2000" dirty="0">
                <a:latin typeface="Arial" panose="020B0604020202020204" pitchFamily="34" charset="0"/>
                <a:cs typeface="Arial" panose="020B0604020202020204" pitchFamily="34" charset="0"/>
              </a:rPr>
              <a:t>…</a:t>
            </a:r>
          </a:p>
          <a:p>
            <a:pPr eaLnBrk="1" hangingPunct="1"/>
            <a:r>
              <a:rPr lang="en-US" altLang="es-ES" sz="2000" dirty="0" err="1">
                <a:latin typeface="Arial" panose="020B0604020202020204" pitchFamily="34" charset="0"/>
                <a:cs typeface="Arial" panose="020B0604020202020204" pitchFamily="34" charset="0"/>
              </a:rPr>
              <a:t>Cantidad</a:t>
            </a:r>
            <a:r>
              <a:rPr lang="en-US" altLang="es-ES" sz="2000" dirty="0">
                <a:latin typeface="Arial" panose="020B0604020202020204" pitchFamily="34" charset="0"/>
                <a:cs typeface="Arial" panose="020B0604020202020204" pitchFamily="34" charset="0"/>
              </a:rPr>
              <a:t> y Calidad del </a:t>
            </a:r>
            <a:r>
              <a:rPr lang="en-US" altLang="es-ES" sz="2000" dirty="0" err="1">
                <a:latin typeface="Arial" panose="020B0604020202020204" pitchFamily="34" charset="0"/>
                <a:cs typeface="Arial" panose="020B0604020202020204" pitchFamily="34" charset="0"/>
              </a:rPr>
              <a:t>agua</a:t>
            </a:r>
            <a:r>
              <a:rPr lang="en-US" altLang="es-ES" sz="2000" dirty="0">
                <a:latin typeface="Arial" panose="020B0604020202020204" pitchFamily="34" charset="0"/>
                <a:cs typeface="Arial" panose="020B0604020202020204" pitchFamily="34" charset="0"/>
              </a:rPr>
              <a:t>…</a:t>
            </a:r>
          </a:p>
          <a:p>
            <a:pPr eaLnBrk="1" hangingPunct="1"/>
            <a:r>
              <a:rPr lang="en-US" altLang="es-ES" sz="2000" dirty="0">
                <a:latin typeface="Arial" panose="020B0604020202020204" pitchFamily="34" charset="0"/>
                <a:cs typeface="Arial" panose="020B0604020202020204" pitchFamily="34" charset="0"/>
              </a:rPr>
              <a:t>Medio </a:t>
            </a:r>
            <a:r>
              <a:rPr lang="en-US" altLang="es-ES" sz="2000" dirty="0" err="1">
                <a:latin typeface="Arial" panose="020B0604020202020204" pitchFamily="34" charset="0"/>
                <a:cs typeface="Arial" panose="020B0604020202020204" pitchFamily="34" charset="0"/>
              </a:rPr>
              <a:t>ambiente</a:t>
            </a:r>
            <a:r>
              <a:rPr lang="en-US" altLang="es-ES" sz="2000" dirty="0">
                <a:latin typeface="Arial" panose="020B0604020202020204" pitchFamily="34" charset="0"/>
                <a:cs typeface="Arial" panose="020B0604020202020204" pitchFamily="34" charset="0"/>
              </a:rPr>
              <a:t> y </a:t>
            </a:r>
            <a:r>
              <a:rPr lang="en-US" altLang="es-ES" sz="2000" dirty="0" err="1">
                <a:latin typeface="Arial" panose="020B0604020202020204" pitchFamily="34" charset="0"/>
                <a:cs typeface="Arial" panose="020B0604020202020204" pitchFamily="34" charset="0"/>
              </a:rPr>
              <a:t>ecosistemas</a:t>
            </a:r>
            <a:r>
              <a:rPr lang="en-US" altLang="es-ES" sz="2000" dirty="0">
                <a:latin typeface="Arial" panose="020B0604020202020204" pitchFamily="34" charset="0"/>
                <a:cs typeface="Arial" panose="020B0604020202020204" pitchFamily="34" charset="0"/>
              </a:rPr>
              <a:t>…</a:t>
            </a:r>
          </a:p>
          <a:p>
            <a:pPr eaLnBrk="1" hangingPunct="1"/>
            <a:r>
              <a:rPr lang="en-US" altLang="es-ES" sz="2000" dirty="0">
                <a:latin typeface="Arial" panose="020B0604020202020204" pitchFamily="34" charset="0"/>
                <a:cs typeface="Arial" panose="020B0604020202020204" pitchFamily="34" charset="0"/>
              </a:rPr>
              <a:t>Sector </a:t>
            </a:r>
            <a:r>
              <a:rPr lang="en-US" altLang="es-ES" sz="2000" dirty="0" err="1">
                <a:latin typeface="Arial" panose="020B0604020202020204" pitchFamily="34" charset="0"/>
                <a:cs typeface="Arial" panose="020B0604020202020204" pitchFamily="34" charset="0"/>
              </a:rPr>
              <a:t>público</a:t>
            </a:r>
            <a:r>
              <a:rPr lang="en-US" altLang="es-ES" sz="2000" dirty="0">
                <a:latin typeface="Arial" panose="020B0604020202020204" pitchFamily="34" charset="0"/>
                <a:cs typeface="Arial" panose="020B0604020202020204" pitchFamily="34" charset="0"/>
              </a:rPr>
              <a:t> y sector privado…</a:t>
            </a:r>
          </a:p>
          <a:p>
            <a:pPr eaLnBrk="1" hangingPunct="1"/>
            <a:r>
              <a:rPr lang="en-US" altLang="es-ES" sz="2000" dirty="0" err="1">
                <a:latin typeface="Arial" panose="020B0604020202020204" pitchFamily="34" charset="0"/>
                <a:cs typeface="Arial" panose="020B0604020202020204" pitchFamily="34" charset="0"/>
              </a:rPr>
              <a:t>Instrumentos</a:t>
            </a:r>
            <a:r>
              <a:rPr lang="en-US" altLang="es-ES" sz="2000" dirty="0">
                <a:latin typeface="Arial" panose="020B0604020202020204" pitchFamily="34" charset="0"/>
                <a:cs typeface="Arial" panose="020B0604020202020204" pitchFamily="34" charset="0"/>
              </a:rPr>
              <a:t> de </a:t>
            </a:r>
            <a:r>
              <a:rPr lang="en-US" altLang="es-ES" sz="2000" dirty="0" err="1">
                <a:latin typeface="Arial" panose="020B0604020202020204" pitchFamily="34" charset="0"/>
                <a:cs typeface="Arial" panose="020B0604020202020204" pitchFamily="34" charset="0"/>
              </a:rPr>
              <a:t>manejo</a:t>
            </a:r>
            <a:r>
              <a:rPr lang="en-US" altLang="es-ES" sz="2000" dirty="0">
                <a:latin typeface="Arial" panose="020B0604020202020204" pitchFamily="34" charset="0"/>
                <a:cs typeface="Arial" panose="020B0604020202020204" pitchFamily="34" charset="0"/>
              </a:rPr>
              <a:t>, </a:t>
            </a:r>
            <a:r>
              <a:rPr lang="en-US" altLang="es-ES" sz="2000" dirty="0" err="1">
                <a:latin typeface="Arial" panose="020B0604020202020204" pitchFamily="34" charset="0"/>
                <a:cs typeface="Arial" panose="020B0604020202020204" pitchFamily="34" charset="0"/>
              </a:rPr>
              <a:t>marco</a:t>
            </a:r>
            <a:r>
              <a:rPr lang="en-US" altLang="es-ES" sz="2000" dirty="0">
                <a:latin typeface="Arial" panose="020B0604020202020204" pitchFamily="34" charset="0"/>
                <a:cs typeface="Arial" panose="020B0604020202020204" pitchFamily="34" charset="0"/>
              </a:rPr>
              <a:t> </a:t>
            </a:r>
            <a:r>
              <a:rPr lang="en-US" altLang="es-ES" sz="2000" dirty="0" err="1">
                <a:latin typeface="Arial" panose="020B0604020202020204" pitchFamily="34" charset="0"/>
                <a:cs typeface="Arial" panose="020B0604020202020204" pitchFamily="34" charset="0"/>
              </a:rPr>
              <a:t>institucional</a:t>
            </a:r>
            <a:r>
              <a:rPr lang="en-US" altLang="es-ES" sz="2000" dirty="0">
                <a:latin typeface="Arial" panose="020B0604020202020204" pitchFamily="34" charset="0"/>
                <a:cs typeface="Arial" panose="020B0604020202020204" pitchFamily="34" charset="0"/>
              </a:rPr>
              <a:t>…</a:t>
            </a:r>
          </a:p>
          <a:p>
            <a:pPr eaLnBrk="1" hangingPunct="1"/>
            <a:r>
              <a:rPr lang="en-US" altLang="es-ES" sz="2000" dirty="0" err="1">
                <a:latin typeface="Arial" panose="020B0604020202020204" pitchFamily="34" charset="0"/>
                <a:cs typeface="Arial" panose="020B0604020202020204" pitchFamily="34" charset="0"/>
              </a:rPr>
              <a:t>Enfoques</a:t>
            </a:r>
            <a:r>
              <a:rPr lang="en-US" altLang="es-ES" sz="2000" dirty="0">
                <a:latin typeface="Arial" panose="020B0604020202020204" pitchFamily="34" charset="0"/>
                <a:cs typeface="Arial" panose="020B0604020202020204" pitchFamily="34" charset="0"/>
              </a:rPr>
              <a:t> de </a:t>
            </a:r>
            <a:r>
              <a:rPr lang="en-US" altLang="es-ES" sz="2000" dirty="0" err="1">
                <a:latin typeface="Arial" panose="020B0604020202020204" pitchFamily="34" charset="0"/>
                <a:cs typeface="Arial" panose="020B0604020202020204" pitchFamily="34" charset="0"/>
              </a:rPr>
              <a:t>abajo</a:t>
            </a:r>
            <a:r>
              <a:rPr lang="en-US" altLang="es-ES" sz="2000" dirty="0">
                <a:latin typeface="Arial" panose="020B0604020202020204" pitchFamily="34" charset="0"/>
                <a:cs typeface="Arial" panose="020B0604020202020204" pitchFamily="34" charset="0"/>
              </a:rPr>
              <a:t> </a:t>
            </a:r>
            <a:r>
              <a:rPr lang="en-US" altLang="es-ES" sz="2000" dirty="0" err="1">
                <a:latin typeface="Arial" panose="020B0604020202020204" pitchFamily="34" charset="0"/>
                <a:cs typeface="Arial" panose="020B0604020202020204" pitchFamily="34" charset="0"/>
              </a:rPr>
              <a:t>hacia</a:t>
            </a:r>
            <a:r>
              <a:rPr lang="en-US" altLang="es-ES" sz="2000" dirty="0">
                <a:latin typeface="Arial" panose="020B0604020202020204" pitchFamily="34" charset="0"/>
                <a:cs typeface="Arial" panose="020B0604020202020204" pitchFamily="34" charset="0"/>
              </a:rPr>
              <a:t> </a:t>
            </a:r>
            <a:r>
              <a:rPr lang="en-US" altLang="es-ES" sz="2000" dirty="0" err="1">
                <a:latin typeface="Arial" panose="020B0604020202020204" pitchFamily="34" charset="0"/>
                <a:cs typeface="Arial" panose="020B0604020202020204" pitchFamily="34" charset="0"/>
              </a:rPr>
              <a:t>arriba</a:t>
            </a:r>
            <a:r>
              <a:rPr lang="en-US" altLang="es-ES" sz="2000" dirty="0">
                <a:latin typeface="Arial" panose="020B0604020202020204" pitchFamily="34" charset="0"/>
                <a:cs typeface="Arial" panose="020B0604020202020204" pitchFamily="34" charset="0"/>
              </a:rPr>
              <a:t> y de </a:t>
            </a:r>
            <a:r>
              <a:rPr lang="en-US" altLang="es-ES" sz="2000" dirty="0" err="1">
                <a:latin typeface="Arial" panose="020B0604020202020204" pitchFamily="34" charset="0"/>
                <a:cs typeface="Arial" panose="020B0604020202020204" pitchFamily="34" charset="0"/>
              </a:rPr>
              <a:t>arriba</a:t>
            </a:r>
            <a:r>
              <a:rPr lang="en-US" altLang="es-ES" sz="2000" dirty="0">
                <a:latin typeface="Arial" panose="020B0604020202020204" pitchFamily="34" charset="0"/>
                <a:cs typeface="Arial" panose="020B0604020202020204" pitchFamily="34" charset="0"/>
              </a:rPr>
              <a:t> </a:t>
            </a:r>
            <a:r>
              <a:rPr lang="en-US" altLang="es-ES" sz="2000" dirty="0" err="1">
                <a:latin typeface="Arial" panose="020B0604020202020204" pitchFamily="34" charset="0"/>
                <a:cs typeface="Arial" panose="020B0604020202020204" pitchFamily="34" charset="0"/>
              </a:rPr>
              <a:t>hacia</a:t>
            </a:r>
            <a:r>
              <a:rPr lang="en-US" altLang="es-ES" sz="2000" dirty="0">
                <a:latin typeface="Arial" panose="020B0604020202020204" pitchFamily="34" charset="0"/>
                <a:cs typeface="Arial" panose="020B0604020202020204" pitchFamily="34" charset="0"/>
              </a:rPr>
              <a:t> </a:t>
            </a:r>
            <a:r>
              <a:rPr lang="en-US" altLang="es-ES" sz="2000" dirty="0" err="1">
                <a:latin typeface="Arial" panose="020B0604020202020204" pitchFamily="34" charset="0"/>
                <a:cs typeface="Arial" panose="020B0604020202020204" pitchFamily="34" charset="0"/>
              </a:rPr>
              <a:t>abajo</a:t>
            </a:r>
            <a:r>
              <a:rPr lang="en-US" altLang="es-ES" sz="2000" dirty="0">
                <a:latin typeface="Arial" panose="020B0604020202020204" pitchFamily="34" charset="0"/>
                <a:cs typeface="Arial" panose="020B0604020202020204" pitchFamily="34" charset="0"/>
              </a:rPr>
              <a:t>…</a:t>
            </a:r>
          </a:p>
          <a:p>
            <a:pPr eaLnBrk="1" hangingPunct="1"/>
            <a:r>
              <a:rPr lang="en-US" altLang="es-ES" sz="2000" dirty="0" err="1">
                <a:latin typeface="Arial" panose="020B0604020202020204" pitchFamily="34" charset="0"/>
                <a:cs typeface="Arial" panose="020B0604020202020204" pitchFamily="34" charset="0"/>
              </a:rPr>
              <a:t>Todos</a:t>
            </a:r>
            <a:r>
              <a:rPr lang="en-US" altLang="es-ES" sz="2000" dirty="0">
                <a:latin typeface="Arial" panose="020B0604020202020204" pitchFamily="34" charset="0"/>
                <a:cs typeface="Arial" panose="020B0604020202020204" pitchFamily="34" charset="0"/>
              </a:rPr>
              <a:t> los </a:t>
            </a:r>
            <a:r>
              <a:rPr lang="en-US" altLang="es-ES" sz="2000" dirty="0" err="1">
                <a:latin typeface="Arial" panose="020B0604020202020204" pitchFamily="34" charset="0"/>
                <a:cs typeface="Arial" panose="020B0604020202020204" pitchFamily="34" charset="0"/>
              </a:rPr>
              <a:t>grupos</a:t>
            </a:r>
            <a:r>
              <a:rPr lang="en-US" altLang="es-ES" sz="2000" dirty="0">
                <a:latin typeface="Arial" panose="020B0604020202020204" pitchFamily="34" charset="0"/>
                <a:cs typeface="Arial" panose="020B0604020202020204" pitchFamily="34" charset="0"/>
              </a:rPr>
              <a:t> </a:t>
            </a:r>
            <a:r>
              <a:rPr lang="en-US" altLang="es-ES" sz="2000" dirty="0" err="1">
                <a:latin typeface="Arial" panose="020B0604020202020204" pitchFamily="34" charset="0"/>
                <a:cs typeface="Arial" panose="020B0604020202020204" pitchFamily="34" charset="0"/>
              </a:rPr>
              <a:t>sociales</a:t>
            </a:r>
            <a:r>
              <a:rPr lang="en-US" altLang="es-ES" sz="2000" dirty="0">
                <a:latin typeface="Arial" panose="020B0604020202020204" pitchFamily="34" charset="0"/>
                <a:cs typeface="Arial" panose="020B0604020202020204" pitchFamily="34" charset="0"/>
              </a:rPr>
              <a:t>, </a:t>
            </a:r>
            <a:r>
              <a:rPr lang="en-US" altLang="es-ES" sz="2000" dirty="0" err="1">
                <a:latin typeface="Arial" panose="020B0604020202020204" pitchFamily="34" charset="0"/>
                <a:cs typeface="Arial" panose="020B0604020202020204" pitchFamily="34" charset="0"/>
              </a:rPr>
              <a:t>ricos</a:t>
            </a:r>
            <a:r>
              <a:rPr lang="en-US" altLang="es-ES" sz="2000" dirty="0">
                <a:latin typeface="Arial" panose="020B0604020202020204" pitchFamily="34" charset="0"/>
                <a:cs typeface="Arial" panose="020B0604020202020204" pitchFamily="34" charset="0"/>
              </a:rPr>
              <a:t> y </a:t>
            </a:r>
            <a:r>
              <a:rPr lang="en-US" altLang="es-ES" sz="2000" dirty="0" err="1">
                <a:latin typeface="Arial" panose="020B0604020202020204" pitchFamily="34" charset="0"/>
                <a:cs typeface="Arial" panose="020B0604020202020204" pitchFamily="34" charset="0"/>
              </a:rPr>
              <a:t>pobres</a:t>
            </a:r>
            <a:r>
              <a:rPr lang="en-US" altLang="es-ES" sz="2000" dirty="0">
                <a:latin typeface="Arial" panose="020B0604020202020204" pitchFamily="34" charset="0"/>
                <a:cs typeface="Arial" panose="020B0604020202020204" pitchFamily="34" charset="0"/>
              </a:rPr>
              <a:t>…</a:t>
            </a:r>
          </a:p>
          <a:p>
            <a:pPr eaLnBrk="1" hangingPunct="1">
              <a:buFont typeface="Wingdings" panose="05000000000000000000" pitchFamily="2" charset="2"/>
              <a:buNone/>
            </a:pPr>
            <a:endParaRPr lang="en-US" altLang="es-ES" sz="2000"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3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3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3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3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39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3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0" name="Rectangle 139">
            <a:extLst>
              <a:ext uri="{FF2B5EF4-FFF2-40B4-BE49-F238E27FC236}">
                <a16:creationId xmlns:a16="http://schemas.microsoft.com/office/drawing/2014/main" id="{AA22AB8F-8672-4CA8-8E57-FDB5A32F1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rgbClr val="6B4B43">
              <a:alpha val="90000"/>
            </a:srgbClr>
          </a:solidFill>
          <a:ln>
            <a:noFill/>
          </a:ln>
          <a:effectLst/>
        </p:spPr>
        <p:style>
          <a:lnRef idx="1">
            <a:schemeClr val="accent1"/>
          </a:lnRef>
          <a:fillRef idx="3">
            <a:schemeClr val="accent1"/>
          </a:fillRef>
          <a:effectRef idx="2">
            <a:schemeClr val="accent1"/>
          </a:effectRef>
          <a:fontRef idx="minor">
            <a:schemeClr val="lt1"/>
          </a:fontRef>
        </p:style>
      </p:sp>
      <p:pic>
        <p:nvPicPr>
          <p:cNvPr id="31749" name="Picture 5">
            <a:extLst>
              <a:ext uri="{FF2B5EF4-FFF2-40B4-BE49-F238E27FC236}">
                <a16:creationId xmlns:a16="http://schemas.microsoft.com/office/drawing/2014/main" id="{60C3A3CE-536E-40B7-8D01-E1F43EBC0E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95" r="29161" b="-2"/>
          <a:stretch/>
        </p:blipFill>
        <p:spPr bwMode="auto">
          <a:xfrm>
            <a:off x="8229598" y="10"/>
            <a:ext cx="3962401" cy="6857990"/>
          </a:xfrm>
          <a:prstGeom prst="rect">
            <a:avLst/>
          </a:prstGeo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220" name="Rectangle 4">
            <a:extLst>
              <a:ext uri="{FF2B5EF4-FFF2-40B4-BE49-F238E27FC236}">
                <a16:creationId xmlns:a16="http://schemas.microsoft.com/office/drawing/2014/main" id="{3FE89CB7-DA0E-46F7-9365-BA72CEAA9413}"/>
              </a:ext>
            </a:extLst>
          </p:cNvPr>
          <p:cNvSpPr>
            <a:spLocks noChangeArrowheads="1"/>
          </p:cNvSpPr>
          <p:nvPr/>
        </p:nvSpPr>
        <p:spPr bwMode="auto">
          <a:xfrm>
            <a:off x="541867" y="787400"/>
            <a:ext cx="7145866" cy="778933"/>
          </a:xfrm>
          <a:prstGeom prst="rect">
            <a:avLst/>
          </a:prstGeom>
        </p:spPr>
        <p:txBody>
          <a:bodyPr vert="horz" lIns="91440" tIns="45720" rIns="91440" bIns="45720" rtlCol="0" anchor="ctr">
            <a:normAutofit/>
          </a:bodyPr>
          <a:lstStyle/>
          <a:p>
            <a:pPr>
              <a:spcBef>
                <a:spcPct val="0"/>
              </a:spcBef>
              <a:spcAft>
                <a:spcPts val="600"/>
              </a:spcAft>
              <a:buClr>
                <a:srgbClr val="000000"/>
              </a:buClr>
              <a:buSzPct val="100000"/>
              <a:defRPr/>
            </a:pPr>
            <a:r>
              <a:rPr lang="en-US" sz="3000" spc="-106">
                <a:solidFill>
                  <a:srgbClr val="FEFFFF"/>
                </a:solidFill>
                <a:latin typeface="+mj-lt"/>
                <a:ea typeface="+mj-ea"/>
                <a:cs typeface="+mj-cs"/>
              </a:rPr>
              <a:t>Medidas estructurales y no estructurales</a:t>
            </a:r>
          </a:p>
        </p:txBody>
      </p:sp>
      <p:sp>
        <p:nvSpPr>
          <p:cNvPr id="31747" name="Rectangle 3">
            <a:extLst>
              <a:ext uri="{FF2B5EF4-FFF2-40B4-BE49-F238E27FC236}">
                <a16:creationId xmlns:a16="http://schemas.microsoft.com/office/drawing/2014/main" id="{761B9A82-ECA1-4903-BF54-0649C571E784}"/>
              </a:ext>
            </a:extLst>
          </p:cNvPr>
          <p:cNvSpPr>
            <a:spLocks noChangeArrowheads="1"/>
          </p:cNvSpPr>
          <p:nvPr/>
        </p:nvSpPr>
        <p:spPr bwMode="auto">
          <a:xfrm>
            <a:off x="541866" y="2032000"/>
            <a:ext cx="7145867" cy="387922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Autofit/>
          </a:bodyPr>
          <a:lstStyle/>
          <a:p>
            <a:pPr>
              <a:spcBef>
                <a:spcPts val="1000"/>
              </a:spcBef>
              <a:buClr>
                <a:srgbClr val="FFCB7B"/>
              </a:buClr>
              <a:buSzPct val="100000"/>
              <a:buFont typeface="Wingdings 3" charset="2"/>
              <a:buChar char=""/>
            </a:pPr>
            <a:r>
              <a:rPr lang="en-US" altLang="es-ES" sz="2000" dirty="0">
                <a:solidFill>
                  <a:srgbClr val="FEFFFF"/>
                </a:solidFill>
              </a:rPr>
              <a:t>Las </a:t>
            </a:r>
            <a:r>
              <a:rPr lang="en-US" altLang="es-ES" sz="2000" dirty="0" err="1">
                <a:solidFill>
                  <a:srgbClr val="FEFFFF"/>
                </a:solidFill>
              </a:rPr>
              <a:t>acciones</a:t>
            </a:r>
            <a:r>
              <a:rPr lang="en-US" altLang="es-ES" sz="2000" dirty="0">
                <a:solidFill>
                  <a:srgbClr val="FEFFFF"/>
                </a:solidFill>
              </a:rPr>
              <a:t> o </a:t>
            </a:r>
            <a:r>
              <a:rPr lang="en-US" altLang="es-ES" sz="2000" dirty="0" err="1">
                <a:solidFill>
                  <a:srgbClr val="FEFFFF"/>
                </a:solidFill>
              </a:rPr>
              <a:t>medidas</a:t>
            </a:r>
            <a:r>
              <a:rPr lang="en-US" altLang="es-ES" sz="2000" dirty="0">
                <a:solidFill>
                  <a:srgbClr val="FEFFFF"/>
                </a:solidFill>
              </a:rPr>
              <a:t> </a:t>
            </a:r>
            <a:r>
              <a:rPr lang="en-US" altLang="es-ES" sz="2000" dirty="0" err="1">
                <a:solidFill>
                  <a:srgbClr val="FEFFFF"/>
                </a:solidFill>
              </a:rPr>
              <a:t>estructurales</a:t>
            </a:r>
            <a:r>
              <a:rPr lang="en-US" altLang="es-ES" sz="2000" dirty="0">
                <a:solidFill>
                  <a:srgbClr val="FEFFFF"/>
                </a:solidFill>
              </a:rPr>
              <a:t> y no </a:t>
            </a:r>
            <a:r>
              <a:rPr lang="en-US" altLang="es-ES" sz="2000" dirty="0" err="1">
                <a:solidFill>
                  <a:srgbClr val="FEFFFF"/>
                </a:solidFill>
              </a:rPr>
              <a:t>estructurales</a:t>
            </a:r>
            <a:r>
              <a:rPr lang="en-US" altLang="es-ES" sz="2000" dirty="0">
                <a:solidFill>
                  <a:srgbClr val="FEFFFF"/>
                </a:solidFill>
              </a:rPr>
              <a:t> se </a:t>
            </a:r>
            <a:r>
              <a:rPr lang="en-US" altLang="es-ES" sz="2000" dirty="0" err="1">
                <a:solidFill>
                  <a:srgbClr val="FEFFFF"/>
                </a:solidFill>
              </a:rPr>
              <a:t>diseñan</a:t>
            </a:r>
            <a:r>
              <a:rPr lang="en-US" altLang="es-ES" sz="2000" dirty="0">
                <a:solidFill>
                  <a:srgbClr val="FEFFFF"/>
                </a:solidFill>
              </a:rPr>
              <a:t> y </a:t>
            </a:r>
            <a:r>
              <a:rPr lang="en-US" altLang="es-ES" sz="2000" dirty="0" err="1">
                <a:solidFill>
                  <a:srgbClr val="FEFFFF"/>
                </a:solidFill>
              </a:rPr>
              <a:t>materializan</a:t>
            </a:r>
            <a:r>
              <a:rPr lang="en-US" altLang="es-ES" sz="2000" dirty="0">
                <a:solidFill>
                  <a:srgbClr val="FEFFFF"/>
                </a:solidFill>
              </a:rPr>
              <a:t> por medio de un </a:t>
            </a:r>
            <a:r>
              <a:rPr lang="en-US" altLang="es-ES" sz="2000" dirty="0" err="1">
                <a:solidFill>
                  <a:srgbClr val="FEFFFF"/>
                </a:solidFill>
              </a:rPr>
              <a:t>proceso</a:t>
            </a:r>
            <a:r>
              <a:rPr lang="en-US" altLang="es-ES" sz="2000" dirty="0">
                <a:solidFill>
                  <a:srgbClr val="FEFFFF"/>
                </a:solidFill>
              </a:rPr>
              <a:t> que se </a:t>
            </a:r>
            <a:r>
              <a:rPr lang="en-US" altLang="es-ES" sz="2000" dirty="0" err="1">
                <a:solidFill>
                  <a:srgbClr val="FEFFFF"/>
                </a:solidFill>
              </a:rPr>
              <a:t>basa</a:t>
            </a:r>
            <a:r>
              <a:rPr lang="en-US" altLang="es-ES" sz="2000" dirty="0">
                <a:solidFill>
                  <a:srgbClr val="FEFFFF"/>
                </a:solidFill>
              </a:rPr>
              <a:t> </a:t>
            </a:r>
            <a:r>
              <a:rPr lang="en-US" altLang="es-ES" sz="2000" dirty="0" err="1">
                <a:solidFill>
                  <a:srgbClr val="FEFFFF"/>
                </a:solidFill>
              </a:rPr>
              <a:t>en</a:t>
            </a:r>
            <a:r>
              <a:rPr lang="en-US" altLang="es-ES" sz="2000" dirty="0">
                <a:solidFill>
                  <a:srgbClr val="FEFFFF"/>
                </a:solidFill>
              </a:rPr>
              <a:t>: </a:t>
            </a:r>
            <a:br>
              <a:rPr lang="en-US" altLang="es-ES" sz="2000" dirty="0">
                <a:solidFill>
                  <a:srgbClr val="FEFFFF"/>
                </a:solidFill>
              </a:rPr>
            </a:br>
            <a:br>
              <a:rPr lang="en-US" altLang="es-ES" sz="2000" dirty="0">
                <a:solidFill>
                  <a:srgbClr val="FEFFFF"/>
                </a:solidFill>
              </a:rPr>
            </a:br>
            <a:r>
              <a:rPr lang="en-US" altLang="es-ES" sz="2000" i="1" dirty="0">
                <a:solidFill>
                  <a:srgbClr val="FEFFFF"/>
                </a:solidFill>
              </a:rPr>
              <a:t>- la </a:t>
            </a:r>
            <a:r>
              <a:rPr lang="en-US" altLang="es-ES" sz="2000" i="1" dirty="0" err="1">
                <a:solidFill>
                  <a:srgbClr val="FEFFFF"/>
                </a:solidFill>
              </a:rPr>
              <a:t>evaluación</a:t>
            </a:r>
            <a:r>
              <a:rPr lang="en-US" altLang="es-ES" sz="2000" i="1" dirty="0">
                <a:solidFill>
                  <a:srgbClr val="FEFFFF"/>
                </a:solidFill>
              </a:rPr>
              <a:t> del </a:t>
            </a:r>
            <a:r>
              <a:rPr lang="en-US" altLang="es-ES" sz="2000" i="1" dirty="0" err="1">
                <a:solidFill>
                  <a:srgbClr val="FEFFFF"/>
                </a:solidFill>
              </a:rPr>
              <a:t>recurso</a:t>
            </a:r>
            <a:r>
              <a:rPr lang="en-US" altLang="es-ES" sz="2000" i="1" dirty="0">
                <a:solidFill>
                  <a:srgbClr val="FEFFFF"/>
                </a:solidFill>
              </a:rPr>
              <a:t> disponible y las </a:t>
            </a:r>
            <a:r>
              <a:rPr lang="en-US" altLang="es-ES" sz="2000" i="1" dirty="0" err="1">
                <a:solidFill>
                  <a:srgbClr val="FEFFFF"/>
                </a:solidFill>
              </a:rPr>
              <a:t>necesidades</a:t>
            </a:r>
            <a:r>
              <a:rPr lang="en-US" altLang="es-ES" sz="2000" i="1" dirty="0">
                <a:solidFill>
                  <a:srgbClr val="FEFFFF"/>
                </a:solidFill>
              </a:rPr>
              <a:t> </a:t>
            </a:r>
            <a:r>
              <a:rPr lang="en-US" altLang="es-ES" sz="2000" i="1" dirty="0" err="1">
                <a:solidFill>
                  <a:srgbClr val="FEFFFF"/>
                </a:solidFill>
              </a:rPr>
              <a:t>incluye</a:t>
            </a:r>
            <a:r>
              <a:rPr lang="en-US" altLang="es-ES" sz="2000" i="1" dirty="0">
                <a:solidFill>
                  <a:srgbClr val="FEFFFF"/>
                </a:solidFill>
              </a:rPr>
              <a:t> las </a:t>
            </a:r>
            <a:r>
              <a:rPr lang="en-US" altLang="es-ES" sz="2000" i="1" dirty="0" err="1">
                <a:solidFill>
                  <a:srgbClr val="FEFFFF"/>
                </a:solidFill>
              </a:rPr>
              <a:t>necesidades</a:t>
            </a:r>
            <a:r>
              <a:rPr lang="en-US" altLang="es-ES" sz="2000" i="1" dirty="0">
                <a:solidFill>
                  <a:srgbClr val="FEFFFF"/>
                </a:solidFill>
              </a:rPr>
              <a:t> de </a:t>
            </a:r>
            <a:r>
              <a:rPr lang="en-US" altLang="es-ES" sz="2000" i="1" dirty="0" err="1">
                <a:solidFill>
                  <a:srgbClr val="FEFFFF"/>
                </a:solidFill>
              </a:rPr>
              <a:t>preservación</a:t>
            </a:r>
            <a:r>
              <a:rPr lang="en-US" altLang="es-ES" sz="2000" i="1" dirty="0">
                <a:solidFill>
                  <a:srgbClr val="FEFFFF"/>
                </a:solidFill>
              </a:rPr>
              <a:t> </a:t>
            </a:r>
            <a:r>
              <a:rPr lang="en-US" altLang="es-ES" sz="2000" i="1" dirty="0" err="1">
                <a:solidFill>
                  <a:srgbClr val="FEFFFF"/>
                </a:solidFill>
              </a:rPr>
              <a:t>ambiental</a:t>
            </a:r>
            <a:br>
              <a:rPr lang="en-US" altLang="es-ES" sz="2000" i="1" dirty="0">
                <a:solidFill>
                  <a:srgbClr val="FEFFFF"/>
                </a:solidFill>
              </a:rPr>
            </a:br>
            <a:r>
              <a:rPr lang="en-US" altLang="es-ES" sz="2000" i="1" dirty="0">
                <a:solidFill>
                  <a:srgbClr val="FEFFFF"/>
                </a:solidFill>
              </a:rPr>
              <a:t>- la </a:t>
            </a:r>
            <a:r>
              <a:rPr lang="en-US" altLang="es-ES" sz="2000" i="1" dirty="0" err="1">
                <a:solidFill>
                  <a:srgbClr val="FEFFFF"/>
                </a:solidFill>
              </a:rPr>
              <a:t>planificación</a:t>
            </a:r>
            <a:r>
              <a:rPr lang="en-US" altLang="es-ES" sz="2000" i="1" dirty="0">
                <a:solidFill>
                  <a:srgbClr val="FEFFFF"/>
                </a:solidFill>
              </a:rPr>
              <a:t>, </a:t>
            </a:r>
            <a:br>
              <a:rPr lang="en-US" altLang="es-ES" sz="2000" i="1" dirty="0">
                <a:solidFill>
                  <a:srgbClr val="FEFFFF"/>
                </a:solidFill>
              </a:rPr>
            </a:br>
            <a:r>
              <a:rPr lang="en-US" altLang="es-ES" sz="2000" i="1" dirty="0">
                <a:solidFill>
                  <a:srgbClr val="FEFFFF"/>
                </a:solidFill>
              </a:rPr>
              <a:t>- la </a:t>
            </a:r>
            <a:r>
              <a:rPr lang="en-US" altLang="es-ES" sz="2000" i="1" dirty="0" err="1">
                <a:solidFill>
                  <a:srgbClr val="FEFFFF"/>
                </a:solidFill>
              </a:rPr>
              <a:t>implementación</a:t>
            </a:r>
            <a:r>
              <a:rPr lang="en-US" altLang="es-ES" sz="2000" i="1" dirty="0">
                <a:solidFill>
                  <a:srgbClr val="FEFFFF"/>
                </a:solidFill>
              </a:rPr>
              <a:t> o </a:t>
            </a:r>
            <a:r>
              <a:rPr lang="en-US" altLang="es-ES" sz="2000" i="1" dirty="0" err="1">
                <a:solidFill>
                  <a:srgbClr val="FEFFFF"/>
                </a:solidFill>
              </a:rPr>
              <a:t>gerenciamiento</a:t>
            </a:r>
            <a:r>
              <a:rPr lang="en-US" altLang="es-ES" sz="2000" i="1" dirty="0">
                <a:solidFill>
                  <a:srgbClr val="FEFFFF"/>
                </a:solidFill>
              </a:rPr>
              <a:t> y</a:t>
            </a:r>
            <a:br>
              <a:rPr lang="en-US" altLang="es-ES" sz="2000" i="1" dirty="0">
                <a:solidFill>
                  <a:srgbClr val="FEFFFF"/>
                </a:solidFill>
              </a:rPr>
            </a:br>
            <a:r>
              <a:rPr lang="en-US" altLang="es-ES" sz="2000" i="1" dirty="0">
                <a:solidFill>
                  <a:srgbClr val="FEFFFF"/>
                </a:solidFill>
              </a:rPr>
              <a:t>- el control. </a:t>
            </a:r>
            <a:br>
              <a:rPr lang="en-US" altLang="es-ES" sz="2000" i="1" dirty="0">
                <a:solidFill>
                  <a:srgbClr val="FEFFFF"/>
                </a:solidFill>
              </a:rPr>
            </a:br>
            <a:br>
              <a:rPr lang="en-US" altLang="es-ES" sz="2000" dirty="0">
                <a:solidFill>
                  <a:srgbClr val="FEFFFF"/>
                </a:solidFill>
              </a:rPr>
            </a:br>
            <a:r>
              <a:rPr lang="en-US" altLang="es-ES" sz="2000" dirty="0">
                <a:solidFill>
                  <a:srgbClr val="FEFFFF"/>
                </a:solidFill>
              </a:rPr>
              <a:t>Para </a:t>
            </a:r>
            <a:r>
              <a:rPr lang="en-US" altLang="es-ES" sz="2000" dirty="0" err="1">
                <a:solidFill>
                  <a:srgbClr val="FEFFFF"/>
                </a:solidFill>
              </a:rPr>
              <a:t>desarrollar</a:t>
            </a:r>
            <a:r>
              <a:rPr lang="en-US" altLang="es-ES" sz="2000" dirty="0">
                <a:solidFill>
                  <a:srgbClr val="FEFFFF"/>
                </a:solidFill>
              </a:rPr>
              <a:t> </a:t>
            </a:r>
            <a:r>
              <a:rPr lang="en-US" altLang="es-ES" sz="2000" dirty="0" err="1">
                <a:solidFill>
                  <a:srgbClr val="FEFFFF"/>
                </a:solidFill>
              </a:rPr>
              <a:t>esas</a:t>
            </a:r>
            <a:r>
              <a:rPr lang="en-US" altLang="es-ES" sz="2000" dirty="0">
                <a:solidFill>
                  <a:srgbClr val="FEFFFF"/>
                </a:solidFill>
              </a:rPr>
              <a:t> </a:t>
            </a:r>
            <a:r>
              <a:rPr lang="en-US" altLang="es-ES" sz="2000" dirty="0" err="1">
                <a:solidFill>
                  <a:srgbClr val="FEFFFF"/>
                </a:solidFill>
              </a:rPr>
              <a:t>funciones</a:t>
            </a:r>
            <a:r>
              <a:rPr lang="en-US" altLang="es-ES" sz="2000" dirty="0">
                <a:solidFill>
                  <a:srgbClr val="FEFFFF"/>
                </a:solidFill>
              </a:rPr>
              <a:t> y </a:t>
            </a:r>
            <a:r>
              <a:rPr lang="en-US" altLang="es-ES" sz="2000" dirty="0" err="1">
                <a:solidFill>
                  <a:srgbClr val="FEFFFF"/>
                </a:solidFill>
              </a:rPr>
              <a:t>materializar</a:t>
            </a:r>
            <a:r>
              <a:rPr lang="en-US" altLang="es-ES" sz="2000" dirty="0">
                <a:solidFill>
                  <a:srgbClr val="FEFFFF"/>
                </a:solidFill>
              </a:rPr>
              <a:t> las </a:t>
            </a:r>
            <a:r>
              <a:rPr lang="en-US" altLang="es-ES" sz="2000" dirty="0" err="1">
                <a:solidFill>
                  <a:srgbClr val="FEFFFF"/>
                </a:solidFill>
              </a:rPr>
              <a:t>acciones</a:t>
            </a:r>
            <a:r>
              <a:rPr lang="en-US" altLang="es-ES" sz="2000" dirty="0">
                <a:solidFill>
                  <a:srgbClr val="FEFFFF"/>
                </a:solidFill>
              </a:rPr>
              <a:t> se </a:t>
            </a:r>
            <a:r>
              <a:rPr lang="en-US" altLang="es-ES" sz="2000" dirty="0" err="1">
                <a:solidFill>
                  <a:srgbClr val="FEFFFF"/>
                </a:solidFill>
              </a:rPr>
              <a:t>necesitan</a:t>
            </a:r>
            <a:r>
              <a:rPr lang="en-US" altLang="es-ES" sz="2000" dirty="0">
                <a:solidFill>
                  <a:srgbClr val="FEFFFF"/>
                </a:solidFill>
              </a:rPr>
              <a:t> </a:t>
            </a:r>
            <a:r>
              <a:rPr lang="en-US" altLang="es-ES" sz="2000" dirty="0" err="1">
                <a:solidFill>
                  <a:srgbClr val="FEFFFF"/>
                </a:solidFill>
              </a:rPr>
              <a:t>capacidades</a:t>
            </a:r>
            <a:r>
              <a:rPr lang="en-US" altLang="es-ES" sz="2000" dirty="0">
                <a:solidFill>
                  <a:srgbClr val="FEFFFF"/>
                </a:solidFill>
              </a:rPr>
              <a:t> </a:t>
            </a:r>
            <a:r>
              <a:rPr lang="en-US" altLang="es-ES" sz="2000" dirty="0" err="1">
                <a:solidFill>
                  <a:srgbClr val="FEFFFF"/>
                </a:solidFill>
              </a:rPr>
              <a:t>institucionales</a:t>
            </a:r>
            <a:r>
              <a:rPr lang="en-US" altLang="es-ES" sz="2000" dirty="0">
                <a:solidFill>
                  <a:srgbClr val="FEFFFF"/>
                </a:solidFill>
              </a:rPr>
              <a:t>, </a:t>
            </a:r>
            <a:r>
              <a:rPr lang="en-US" altLang="es-ES" sz="2000" dirty="0" err="1">
                <a:solidFill>
                  <a:srgbClr val="FEFFFF"/>
                </a:solidFill>
              </a:rPr>
              <a:t>organizativas</a:t>
            </a:r>
            <a:r>
              <a:rPr lang="en-US" altLang="es-ES" sz="2000" dirty="0">
                <a:solidFill>
                  <a:srgbClr val="FEFFFF"/>
                </a:solidFill>
              </a:rPr>
              <a:t>, </a:t>
            </a:r>
            <a:r>
              <a:rPr lang="en-US" altLang="es-ES" sz="2000" dirty="0" err="1">
                <a:solidFill>
                  <a:srgbClr val="FEFFFF"/>
                </a:solidFill>
              </a:rPr>
              <a:t>tecnológicas</a:t>
            </a:r>
            <a:r>
              <a:rPr lang="en-US" altLang="es-ES" sz="2000" dirty="0">
                <a:solidFill>
                  <a:srgbClr val="FEFFFF"/>
                </a:solidFill>
              </a:rPr>
              <a:t> y de </a:t>
            </a:r>
            <a:r>
              <a:rPr lang="en-US" altLang="es-ES" sz="2000" dirty="0" err="1">
                <a:solidFill>
                  <a:srgbClr val="FEFFFF"/>
                </a:solidFill>
              </a:rPr>
              <a:t>recursos</a:t>
            </a:r>
            <a:r>
              <a:rPr lang="en-US" altLang="es-ES" sz="2000" dirty="0">
                <a:solidFill>
                  <a:srgbClr val="FEFFFF"/>
                </a:solidFill>
              </a:rPr>
              <a:t> </a:t>
            </a:r>
            <a:r>
              <a:rPr lang="en-US" altLang="es-ES" sz="2000" dirty="0" err="1">
                <a:solidFill>
                  <a:srgbClr val="FEFFFF"/>
                </a:solidFill>
              </a:rPr>
              <a:t>humanos</a:t>
            </a:r>
            <a:r>
              <a:rPr lang="en-US" altLang="es-ES" sz="2000" dirty="0">
                <a:solidFill>
                  <a:srgbClr val="FEFFFF"/>
                </a:solidFill>
              </a:rPr>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20">
            <a:extLst>
              <a:ext uri="{FF2B5EF4-FFF2-40B4-BE49-F238E27FC236}">
                <a16:creationId xmlns:a16="http://schemas.microsoft.com/office/drawing/2014/main" id="{8D17384F-7419-4AFA-A34D-4A57CAA249ED}"/>
              </a:ext>
            </a:extLst>
          </p:cNvPr>
          <p:cNvSpPr>
            <a:spLocks noChangeArrowheads="1"/>
          </p:cNvSpPr>
          <p:nvPr/>
        </p:nvSpPr>
        <p:spPr bwMode="auto">
          <a:xfrm>
            <a:off x="952501" y="152887"/>
            <a:ext cx="10287001" cy="352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AR" altLang="es-ES" sz="1905"/>
          </a:p>
        </p:txBody>
      </p:sp>
      <p:sp>
        <p:nvSpPr>
          <p:cNvPr id="33799" name="Rectangle 24">
            <a:extLst>
              <a:ext uri="{FF2B5EF4-FFF2-40B4-BE49-F238E27FC236}">
                <a16:creationId xmlns:a16="http://schemas.microsoft.com/office/drawing/2014/main" id="{236A3C0F-B9F4-45BD-8E34-D975C9CA679F}"/>
              </a:ext>
            </a:extLst>
          </p:cNvPr>
          <p:cNvSpPr>
            <a:spLocks noChangeArrowheads="1"/>
          </p:cNvSpPr>
          <p:nvPr/>
        </p:nvSpPr>
        <p:spPr bwMode="auto">
          <a:xfrm>
            <a:off x="952501" y="-192744"/>
            <a:ext cx="184731" cy="38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ltLang="es-ES" sz="1905"/>
          </a:p>
        </p:txBody>
      </p:sp>
      <p:sp>
        <p:nvSpPr>
          <p:cNvPr id="33800" name="Rectangle 25">
            <a:extLst>
              <a:ext uri="{FF2B5EF4-FFF2-40B4-BE49-F238E27FC236}">
                <a16:creationId xmlns:a16="http://schemas.microsoft.com/office/drawing/2014/main" id="{01F440F2-DCD7-4171-83C4-CAA7879DC490}"/>
              </a:ext>
            </a:extLst>
          </p:cNvPr>
          <p:cNvSpPr>
            <a:spLocks noChangeArrowheads="1"/>
          </p:cNvSpPr>
          <p:nvPr/>
        </p:nvSpPr>
        <p:spPr bwMode="auto">
          <a:xfrm>
            <a:off x="952501" y="-192744"/>
            <a:ext cx="184731" cy="38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ltLang="es-ES" sz="1905"/>
          </a:p>
        </p:txBody>
      </p:sp>
      <p:sp>
        <p:nvSpPr>
          <p:cNvPr id="33801" name="Rectangle 26">
            <a:extLst>
              <a:ext uri="{FF2B5EF4-FFF2-40B4-BE49-F238E27FC236}">
                <a16:creationId xmlns:a16="http://schemas.microsoft.com/office/drawing/2014/main" id="{EAE9B012-49BA-44E3-B58F-79FC307F2214}"/>
              </a:ext>
            </a:extLst>
          </p:cNvPr>
          <p:cNvSpPr>
            <a:spLocks noChangeArrowheads="1"/>
          </p:cNvSpPr>
          <p:nvPr/>
        </p:nvSpPr>
        <p:spPr bwMode="auto">
          <a:xfrm>
            <a:off x="952501" y="-192744"/>
            <a:ext cx="184731" cy="38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ltLang="es-ES" sz="1905"/>
          </a:p>
        </p:txBody>
      </p:sp>
      <p:sp>
        <p:nvSpPr>
          <p:cNvPr id="33802" name="Text Box 30">
            <a:extLst>
              <a:ext uri="{FF2B5EF4-FFF2-40B4-BE49-F238E27FC236}">
                <a16:creationId xmlns:a16="http://schemas.microsoft.com/office/drawing/2014/main" id="{1BC52120-DF70-4003-A9AA-8677D1AAB9E5}"/>
              </a:ext>
            </a:extLst>
          </p:cNvPr>
          <p:cNvSpPr txBox="1">
            <a:spLocks noChangeArrowheads="1"/>
          </p:cNvSpPr>
          <p:nvPr/>
        </p:nvSpPr>
        <p:spPr bwMode="auto">
          <a:xfrm>
            <a:off x="1721968" y="332652"/>
            <a:ext cx="8667424" cy="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endParaRPr lang="es-AR" altLang="es-ES" sz="2963">
              <a:latin typeface="Tahoma" panose="020B0604030504040204" pitchFamily="34" charset="0"/>
            </a:endParaRPr>
          </a:p>
        </p:txBody>
      </p:sp>
      <p:sp>
        <p:nvSpPr>
          <p:cNvPr id="26635" name="Text Box 30">
            <a:extLst>
              <a:ext uri="{FF2B5EF4-FFF2-40B4-BE49-F238E27FC236}">
                <a16:creationId xmlns:a16="http://schemas.microsoft.com/office/drawing/2014/main" id="{1B10791C-E433-439C-AC2B-FD45EB46C34C}"/>
              </a:ext>
            </a:extLst>
          </p:cNvPr>
          <p:cNvSpPr txBox="1">
            <a:spLocks noChangeArrowheads="1"/>
          </p:cNvSpPr>
          <p:nvPr/>
        </p:nvSpPr>
        <p:spPr bwMode="auto">
          <a:xfrm>
            <a:off x="1639645" y="332652"/>
            <a:ext cx="8919432" cy="678647"/>
          </a:xfrm>
          <a:prstGeom prst="rect">
            <a:avLst/>
          </a:prstGeom>
          <a:noFill/>
          <a:ln>
            <a:noFill/>
          </a:ln>
        </p:spPr>
        <p:txBody>
          <a:bodyPr>
            <a:spAutoFit/>
          </a:bodyPr>
          <a:lstStyle/>
          <a:p>
            <a:pPr algn="ctr">
              <a:spcBef>
                <a:spcPct val="50000"/>
              </a:spcBef>
              <a:defRPr/>
            </a:pPr>
            <a:r>
              <a:rPr lang="es-AR" sz="3810" spc="-106" dirty="0">
                <a:latin typeface="Arial" panose="020B0604020202020204" pitchFamily="34" charset="0"/>
                <a:ea typeface="+mj-ea"/>
                <a:cs typeface="Arial" panose="020B0604020202020204" pitchFamily="34" charset="0"/>
              </a:rPr>
              <a:t>Enfoque Tradicional del Problema del </a:t>
            </a:r>
            <a:r>
              <a:rPr lang="es-AR" sz="2963" dirty="0">
                <a:latin typeface="Arial" panose="020B0604020202020204" pitchFamily="34" charset="0"/>
                <a:cs typeface="Arial" panose="020B0604020202020204" pitchFamily="34" charset="0"/>
              </a:rPr>
              <a:t>Agua</a:t>
            </a:r>
          </a:p>
        </p:txBody>
      </p:sp>
      <p:pic>
        <p:nvPicPr>
          <p:cNvPr id="33804" name="16 Imagen" descr="Logo_Coroado_without_shadows.png">
            <a:extLst>
              <a:ext uri="{FF2B5EF4-FFF2-40B4-BE49-F238E27FC236}">
                <a16:creationId xmlns:a16="http://schemas.microsoft.com/office/drawing/2014/main" id="{2E192453-A7B5-46AE-ACBA-F4666F054D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72080" y="5928928"/>
            <a:ext cx="1426369" cy="56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19 Imagen" descr="mel.png">
            <a:extLst>
              <a:ext uri="{FF2B5EF4-FFF2-40B4-BE49-F238E27FC236}">
                <a16:creationId xmlns:a16="http://schemas.microsoft.com/office/drawing/2014/main" id="{12CA1941-8A14-4E7F-B903-64ADAD9590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87637" y="5928929"/>
            <a:ext cx="1092038" cy="59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806" name="Group 3">
            <a:extLst>
              <a:ext uri="{FF2B5EF4-FFF2-40B4-BE49-F238E27FC236}">
                <a16:creationId xmlns:a16="http://schemas.microsoft.com/office/drawing/2014/main" id="{1609BCB7-D8EB-4E3D-8C11-A5D618C5A102}"/>
              </a:ext>
            </a:extLst>
          </p:cNvPr>
          <p:cNvGrpSpPr>
            <a:grpSpLocks noChangeAspect="1"/>
          </p:cNvGrpSpPr>
          <p:nvPr/>
        </p:nvGrpSpPr>
        <p:grpSpPr bwMode="auto">
          <a:xfrm>
            <a:off x="1123866" y="1071878"/>
            <a:ext cx="9994670" cy="5786122"/>
            <a:chOff x="96" y="675"/>
            <a:chExt cx="5596" cy="3645"/>
          </a:xfrm>
        </p:grpSpPr>
        <p:sp>
          <p:nvSpPr>
            <p:cNvPr id="33811" name="AutoShape 2">
              <a:extLst>
                <a:ext uri="{FF2B5EF4-FFF2-40B4-BE49-F238E27FC236}">
                  <a16:creationId xmlns:a16="http://schemas.microsoft.com/office/drawing/2014/main" id="{3F915DD1-5DFE-48D6-82E5-1DA076B644F3}"/>
                </a:ext>
              </a:extLst>
            </p:cNvPr>
            <p:cNvSpPr>
              <a:spLocks noChangeAspect="1" noChangeArrowheads="1" noTextEdit="1"/>
            </p:cNvSpPr>
            <p:nvPr/>
          </p:nvSpPr>
          <p:spPr bwMode="auto">
            <a:xfrm>
              <a:off x="96" y="675"/>
              <a:ext cx="5596" cy="3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905"/>
            </a:p>
          </p:txBody>
        </p:sp>
        <p:pic>
          <p:nvPicPr>
            <p:cNvPr id="33850" name="Picture 4">
              <a:extLst>
                <a:ext uri="{FF2B5EF4-FFF2-40B4-BE49-F238E27FC236}">
                  <a16:creationId xmlns:a16="http://schemas.microsoft.com/office/drawing/2014/main" id="{49D9BED6-3B6D-408C-813C-E1800EA9CD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 y="760"/>
              <a:ext cx="5596" cy="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813" name="Group 9">
              <a:extLst>
                <a:ext uri="{FF2B5EF4-FFF2-40B4-BE49-F238E27FC236}">
                  <a16:creationId xmlns:a16="http://schemas.microsoft.com/office/drawing/2014/main" id="{757E8947-F5B7-49AA-92FC-A2ACE22C2770}"/>
                </a:ext>
              </a:extLst>
            </p:cNvPr>
            <p:cNvGrpSpPr>
              <a:grpSpLocks/>
            </p:cNvGrpSpPr>
            <p:nvPr/>
          </p:nvGrpSpPr>
          <p:grpSpPr bwMode="auto">
            <a:xfrm>
              <a:off x="183" y="678"/>
              <a:ext cx="1321" cy="501"/>
              <a:chOff x="183" y="678"/>
              <a:chExt cx="1321" cy="501"/>
            </a:xfrm>
          </p:grpSpPr>
          <p:sp>
            <p:nvSpPr>
              <p:cNvPr id="33848" name="Freeform 7">
                <a:extLst>
                  <a:ext uri="{FF2B5EF4-FFF2-40B4-BE49-F238E27FC236}">
                    <a16:creationId xmlns:a16="http://schemas.microsoft.com/office/drawing/2014/main" id="{5918A495-AB65-4E51-BEB6-D6B4578DB45B}"/>
                  </a:ext>
                </a:extLst>
              </p:cNvPr>
              <p:cNvSpPr>
                <a:spLocks/>
              </p:cNvSpPr>
              <p:nvPr/>
            </p:nvSpPr>
            <p:spPr bwMode="auto">
              <a:xfrm>
                <a:off x="183" y="678"/>
                <a:ext cx="1321" cy="501"/>
              </a:xfrm>
              <a:custGeom>
                <a:avLst/>
                <a:gdLst>
                  <a:gd name="T0" fmla="*/ 0 w 9600"/>
                  <a:gd name="T1" fmla="*/ 0 h 3600"/>
                  <a:gd name="T2" fmla="*/ 0 w 9600"/>
                  <a:gd name="T3" fmla="*/ 0 h 3600"/>
                  <a:gd name="T4" fmla="*/ 0 w 9600"/>
                  <a:gd name="T5" fmla="*/ 0 h 3600"/>
                  <a:gd name="T6" fmla="*/ 0 w 9600"/>
                  <a:gd name="T7" fmla="*/ 0 h 3600"/>
                  <a:gd name="T8" fmla="*/ 0 w 9600"/>
                  <a:gd name="T9" fmla="*/ 0 h 3600"/>
                  <a:gd name="T10" fmla="*/ 0 w 9600"/>
                  <a:gd name="T11" fmla="*/ 0 h 3600"/>
                  <a:gd name="T12" fmla="*/ 0 w 9600"/>
                  <a:gd name="T13" fmla="*/ 0 h 3600"/>
                  <a:gd name="T14" fmla="*/ 0 w 9600"/>
                  <a:gd name="T15" fmla="*/ 0 h 3600"/>
                  <a:gd name="T16" fmla="*/ 0 w 9600"/>
                  <a:gd name="T17" fmla="*/ 0 h 3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00" h="3600">
                    <a:moveTo>
                      <a:pt x="600" y="0"/>
                    </a:moveTo>
                    <a:cubicBezTo>
                      <a:pt x="269" y="0"/>
                      <a:pt x="0" y="269"/>
                      <a:pt x="0" y="600"/>
                    </a:cubicBezTo>
                    <a:lnTo>
                      <a:pt x="0" y="3000"/>
                    </a:lnTo>
                    <a:cubicBezTo>
                      <a:pt x="0" y="3331"/>
                      <a:pt x="269" y="3600"/>
                      <a:pt x="600" y="3600"/>
                    </a:cubicBezTo>
                    <a:lnTo>
                      <a:pt x="9000" y="3600"/>
                    </a:lnTo>
                    <a:cubicBezTo>
                      <a:pt x="9331" y="3600"/>
                      <a:pt x="9600" y="3331"/>
                      <a:pt x="9600" y="3000"/>
                    </a:cubicBezTo>
                    <a:lnTo>
                      <a:pt x="9600" y="600"/>
                    </a:lnTo>
                    <a:cubicBezTo>
                      <a:pt x="9600" y="269"/>
                      <a:pt x="9331" y="0"/>
                      <a:pt x="9000" y="0"/>
                    </a:cubicBezTo>
                    <a:lnTo>
                      <a:pt x="600" y="0"/>
                    </a:lnTo>
                    <a:close/>
                  </a:path>
                </a:pathLst>
              </a:custGeom>
              <a:solidFill>
                <a:srgbClr val="BBE0E3"/>
              </a:solidFill>
              <a:ln w="0">
                <a:solidFill>
                  <a:srgbClr val="000000"/>
                </a:solidFill>
                <a:prstDash val="solid"/>
                <a:round/>
                <a:headEnd/>
                <a:tailEnd/>
              </a:ln>
            </p:spPr>
            <p:txBody>
              <a:bodyPr/>
              <a:lstStyle/>
              <a:p>
                <a:endParaRPr lang="en-US" sz="1905"/>
              </a:p>
            </p:txBody>
          </p:sp>
          <p:sp>
            <p:nvSpPr>
              <p:cNvPr id="33849" name="Freeform 8">
                <a:extLst>
                  <a:ext uri="{FF2B5EF4-FFF2-40B4-BE49-F238E27FC236}">
                    <a16:creationId xmlns:a16="http://schemas.microsoft.com/office/drawing/2014/main" id="{2C7400F7-34C7-4D80-BF74-32226C46EE41}"/>
                  </a:ext>
                </a:extLst>
              </p:cNvPr>
              <p:cNvSpPr>
                <a:spLocks/>
              </p:cNvSpPr>
              <p:nvPr/>
            </p:nvSpPr>
            <p:spPr bwMode="auto">
              <a:xfrm>
                <a:off x="183" y="678"/>
                <a:ext cx="1321" cy="501"/>
              </a:xfrm>
              <a:custGeom>
                <a:avLst/>
                <a:gdLst>
                  <a:gd name="T0" fmla="*/ 0 w 9600"/>
                  <a:gd name="T1" fmla="*/ 0 h 3600"/>
                  <a:gd name="T2" fmla="*/ 0 w 9600"/>
                  <a:gd name="T3" fmla="*/ 0 h 3600"/>
                  <a:gd name="T4" fmla="*/ 0 w 9600"/>
                  <a:gd name="T5" fmla="*/ 0 h 3600"/>
                  <a:gd name="T6" fmla="*/ 0 w 9600"/>
                  <a:gd name="T7" fmla="*/ 0 h 3600"/>
                  <a:gd name="T8" fmla="*/ 0 w 9600"/>
                  <a:gd name="T9" fmla="*/ 0 h 3600"/>
                  <a:gd name="T10" fmla="*/ 0 w 9600"/>
                  <a:gd name="T11" fmla="*/ 0 h 3600"/>
                  <a:gd name="T12" fmla="*/ 0 w 9600"/>
                  <a:gd name="T13" fmla="*/ 0 h 3600"/>
                  <a:gd name="T14" fmla="*/ 0 w 9600"/>
                  <a:gd name="T15" fmla="*/ 0 h 3600"/>
                  <a:gd name="T16" fmla="*/ 0 w 9600"/>
                  <a:gd name="T17" fmla="*/ 0 h 3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00" h="3600">
                    <a:moveTo>
                      <a:pt x="600" y="0"/>
                    </a:moveTo>
                    <a:cubicBezTo>
                      <a:pt x="269" y="0"/>
                      <a:pt x="0" y="269"/>
                      <a:pt x="0" y="600"/>
                    </a:cubicBezTo>
                    <a:lnTo>
                      <a:pt x="0" y="3000"/>
                    </a:lnTo>
                    <a:cubicBezTo>
                      <a:pt x="0" y="3331"/>
                      <a:pt x="269" y="3600"/>
                      <a:pt x="600" y="3600"/>
                    </a:cubicBezTo>
                    <a:lnTo>
                      <a:pt x="9000" y="3600"/>
                    </a:lnTo>
                    <a:cubicBezTo>
                      <a:pt x="9331" y="3600"/>
                      <a:pt x="9600" y="3331"/>
                      <a:pt x="9600" y="3000"/>
                    </a:cubicBezTo>
                    <a:lnTo>
                      <a:pt x="9600" y="600"/>
                    </a:lnTo>
                    <a:cubicBezTo>
                      <a:pt x="9600" y="269"/>
                      <a:pt x="9331" y="0"/>
                      <a:pt x="9000" y="0"/>
                    </a:cubicBezTo>
                    <a:lnTo>
                      <a:pt x="600" y="0"/>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905"/>
              </a:p>
            </p:txBody>
          </p:sp>
        </p:grpSp>
        <p:sp>
          <p:nvSpPr>
            <p:cNvPr id="33814" name="Rectangle 10">
              <a:extLst>
                <a:ext uri="{FF2B5EF4-FFF2-40B4-BE49-F238E27FC236}">
                  <a16:creationId xmlns:a16="http://schemas.microsoft.com/office/drawing/2014/main" id="{0DDFA19B-81E9-4846-9B7F-24B257118969}"/>
                </a:ext>
              </a:extLst>
            </p:cNvPr>
            <p:cNvSpPr>
              <a:spLocks noChangeArrowheads="1"/>
            </p:cNvSpPr>
            <p:nvPr/>
          </p:nvSpPr>
          <p:spPr bwMode="auto">
            <a:xfrm>
              <a:off x="381" y="741"/>
              <a:ext cx="894"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bg1"/>
                  </a:solidFill>
                  <a:latin typeface="Times New Roman" panose="02020603050405020304" pitchFamily="18" charset="0"/>
                  <a:ea typeface="MS Gothic" panose="020B0609070205080204" pitchFamily="49" charset="-128"/>
                </a:defRPr>
              </a:lvl1pPr>
              <a:lvl2pPr>
                <a:defRPr sz="2400">
                  <a:solidFill>
                    <a:schemeClr val="bg1"/>
                  </a:solidFill>
                  <a:latin typeface="Times New Roman" panose="02020603050405020304" pitchFamily="18" charset="0"/>
                  <a:ea typeface="MS Gothic" panose="020B0609070205080204" pitchFamily="49" charset="-128"/>
                </a:defRPr>
              </a:lvl2pPr>
              <a:lvl3pPr>
                <a:defRPr sz="2400">
                  <a:solidFill>
                    <a:schemeClr val="bg1"/>
                  </a:solidFill>
                  <a:latin typeface="Times New Roman" panose="02020603050405020304" pitchFamily="18" charset="0"/>
                  <a:ea typeface="MS Gothic" panose="020B0609070205080204" pitchFamily="49" charset="-128"/>
                </a:defRPr>
              </a:lvl3pPr>
              <a:lvl4pPr>
                <a:defRPr sz="2400">
                  <a:solidFill>
                    <a:schemeClr val="bg1"/>
                  </a:solidFill>
                  <a:latin typeface="Times New Roman" panose="02020603050405020304" pitchFamily="18" charset="0"/>
                  <a:ea typeface="MS Gothic" panose="020B0609070205080204" pitchFamily="49" charset="-128"/>
                </a:defRPr>
              </a:lvl4pPr>
              <a:lvl5pPr>
                <a:defRPr sz="2400">
                  <a:solidFill>
                    <a:schemeClr val="bg1"/>
                  </a:solidFill>
                  <a:latin typeface="Times New Roman" panose="02020603050405020304" pitchFamily="18" charset="0"/>
                  <a:ea typeface="MS Gothic" panose="020B0609070205080204" pitchFamily="49"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9pPr>
            </a:lstStyle>
            <a:p>
              <a:pPr defTabSz="967710"/>
              <a:r>
                <a:rPr lang="es-AR" altLang="es-ES" sz="2222">
                  <a:solidFill>
                    <a:srgbClr val="000000"/>
                  </a:solidFill>
                  <a:latin typeface="Arial" panose="020B0604020202020204" pitchFamily="34" charset="0"/>
                  <a:cs typeface="Arial" panose="020B0604020202020204" pitchFamily="34" charset="0"/>
                </a:rPr>
                <a:t>Crecimiento </a:t>
              </a:r>
              <a:endParaRPr lang="es-AR" altLang="es-ES" sz="1905">
                <a:solidFill>
                  <a:schemeClr val="tx1"/>
                </a:solidFill>
                <a:latin typeface="Arial" panose="020B0604020202020204" pitchFamily="34" charset="0"/>
                <a:cs typeface="Arial" panose="020B0604020202020204" pitchFamily="34" charset="0"/>
              </a:endParaRPr>
            </a:p>
          </p:txBody>
        </p:sp>
        <p:sp>
          <p:nvSpPr>
            <p:cNvPr id="33815" name="Rectangle 11">
              <a:extLst>
                <a:ext uri="{FF2B5EF4-FFF2-40B4-BE49-F238E27FC236}">
                  <a16:creationId xmlns:a16="http://schemas.microsoft.com/office/drawing/2014/main" id="{4D70C5E8-CE9B-4DED-94A2-489133B80771}"/>
                </a:ext>
              </a:extLst>
            </p:cNvPr>
            <p:cNvSpPr>
              <a:spLocks noChangeArrowheads="1"/>
            </p:cNvSpPr>
            <p:nvPr/>
          </p:nvSpPr>
          <p:spPr bwMode="auto">
            <a:xfrm>
              <a:off x="427" y="941"/>
              <a:ext cx="80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bg1"/>
                  </a:solidFill>
                  <a:latin typeface="Times New Roman" panose="02020603050405020304" pitchFamily="18" charset="0"/>
                  <a:ea typeface="MS Gothic" panose="020B0609070205080204" pitchFamily="49" charset="-128"/>
                </a:defRPr>
              </a:lvl1pPr>
              <a:lvl2pPr>
                <a:defRPr sz="2400">
                  <a:solidFill>
                    <a:schemeClr val="bg1"/>
                  </a:solidFill>
                  <a:latin typeface="Times New Roman" panose="02020603050405020304" pitchFamily="18" charset="0"/>
                  <a:ea typeface="MS Gothic" panose="020B0609070205080204" pitchFamily="49" charset="-128"/>
                </a:defRPr>
              </a:lvl2pPr>
              <a:lvl3pPr>
                <a:defRPr sz="2400">
                  <a:solidFill>
                    <a:schemeClr val="bg1"/>
                  </a:solidFill>
                  <a:latin typeface="Times New Roman" panose="02020603050405020304" pitchFamily="18" charset="0"/>
                  <a:ea typeface="MS Gothic" panose="020B0609070205080204" pitchFamily="49" charset="-128"/>
                </a:defRPr>
              </a:lvl3pPr>
              <a:lvl4pPr>
                <a:defRPr sz="2400">
                  <a:solidFill>
                    <a:schemeClr val="bg1"/>
                  </a:solidFill>
                  <a:latin typeface="Times New Roman" panose="02020603050405020304" pitchFamily="18" charset="0"/>
                  <a:ea typeface="MS Gothic" panose="020B0609070205080204" pitchFamily="49" charset="-128"/>
                </a:defRPr>
              </a:lvl4pPr>
              <a:lvl5pPr>
                <a:defRPr sz="2400">
                  <a:solidFill>
                    <a:schemeClr val="bg1"/>
                  </a:solidFill>
                  <a:latin typeface="Times New Roman" panose="02020603050405020304" pitchFamily="18" charset="0"/>
                  <a:ea typeface="MS Gothic" panose="020B0609070205080204" pitchFamily="49"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9pPr>
            </a:lstStyle>
            <a:p>
              <a:pPr defTabSz="967710"/>
              <a:r>
                <a:rPr lang="es-AR" altLang="es-ES" sz="2222">
                  <a:solidFill>
                    <a:srgbClr val="000000"/>
                  </a:solidFill>
                  <a:latin typeface="Arial" panose="020B0604020202020204" pitchFamily="34" charset="0"/>
                  <a:cs typeface="Arial" panose="020B0604020202020204" pitchFamily="34" charset="0"/>
                </a:rPr>
                <a:t>poblacional</a:t>
              </a:r>
              <a:endParaRPr lang="es-AR" altLang="es-ES" sz="1905">
                <a:solidFill>
                  <a:schemeClr val="tx1"/>
                </a:solidFill>
                <a:latin typeface="Arial" panose="020B0604020202020204" pitchFamily="34" charset="0"/>
                <a:cs typeface="Arial" panose="020B0604020202020204" pitchFamily="34" charset="0"/>
              </a:endParaRPr>
            </a:p>
          </p:txBody>
        </p:sp>
        <p:grpSp>
          <p:nvGrpSpPr>
            <p:cNvPr id="33816" name="Group 14">
              <a:extLst>
                <a:ext uri="{FF2B5EF4-FFF2-40B4-BE49-F238E27FC236}">
                  <a16:creationId xmlns:a16="http://schemas.microsoft.com/office/drawing/2014/main" id="{1407E2AA-C174-4A82-8E46-AE1261E7847A}"/>
                </a:ext>
              </a:extLst>
            </p:cNvPr>
            <p:cNvGrpSpPr>
              <a:grpSpLocks/>
            </p:cNvGrpSpPr>
            <p:nvPr/>
          </p:nvGrpSpPr>
          <p:grpSpPr bwMode="auto">
            <a:xfrm>
              <a:off x="1619" y="678"/>
              <a:ext cx="1321" cy="501"/>
              <a:chOff x="1619" y="678"/>
              <a:chExt cx="1321" cy="501"/>
            </a:xfrm>
          </p:grpSpPr>
          <p:sp>
            <p:nvSpPr>
              <p:cNvPr id="33846" name="Freeform 12">
                <a:extLst>
                  <a:ext uri="{FF2B5EF4-FFF2-40B4-BE49-F238E27FC236}">
                    <a16:creationId xmlns:a16="http://schemas.microsoft.com/office/drawing/2014/main" id="{442EB497-C227-476A-A9BB-792386F17C7B}"/>
                  </a:ext>
                </a:extLst>
              </p:cNvPr>
              <p:cNvSpPr>
                <a:spLocks/>
              </p:cNvSpPr>
              <p:nvPr/>
            </p:nvSpPr>
            <p:spPr bwMode="auto">
              <a:xfrm>
                <a:off x="1619" y="678"/>
                <a:ext cx="1321" cy="501"/>
              </a:xfrm>
              <a:custGeom>
                <a:avLst/>
                <a:gdLst>
                  <a:gd name="T0" fmla="*/ 0 w 9600"/>
                  <a:gd name="T1" fmla="*/ 0 h 3600"/>
                  <a:gd name="T2" fmla="*/ 0 w 9600"/>
                  <a:gd name="T3" fmla="*/ 0 h 3600"/>
                  <a:gd name="T4" fmla="*/ 0 w 9600"/>
                  <a:gd name="T5" fmla="*/ 0 h 3600"/>
                  <a:gd name="T6" fmla="*/ 0 w 9600"/>
                  <a:gd name="T7" fmla="*/ 0 h 3600"/>
                  <a:gd name="T8" fmla="*/ 0 w 9600"/>
                  <a:gd name="T9" fmla="*/ 0 h 3600"/>
                  <a:gd name="T10" fmla="*/ 0 w 9600"/>
                  <a:gd name="T11" fmla="*/ 0 h 3600"/>
                  <a:gd name="T12" fmla="*/ 0 w 9600"/>
                  <a:gd name="T13" fmla="*/ 0 h 3600"/>
                  <a:gd name="T14" fmla="*/ 0 w 9600"/>
                  <a:gd name="T15" fmla="*/ 0 h 3600"/>
                  <a:gd name="T16" fmla="*/ 0 w 9600"/>
                  <a:gd name="T17" fmla="*/ 0 h 3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00" h="3600">
                    <a:moveTo>
                      <a:pt x="600" y="0"/>
                    </a:moveTo>
                    <a:cubicBezTo>
                      <a:pt x="269" y="0"/>
                      <a:pt x="0" y="269"/>
                      <a:pt x="0" y="600"/>
                    </a:cubicBezTo>
                    <a:lnTo>
                      <a:pt x="0" y="3000"/>
                    </a:lnTo>
                    <a:cubicBezTo>
                      <a:pt x="0" y="3331"/>
                      <a:pt x="269" y="3600"/>
                      <a:pt x="600" y="3600"/>
                    </a:cubicBezTo>
                    <a:lnTo>
                      <a:pt x="9000" y="3600"/>
                    </a:lnTo>
                    <a:cubicBezTo>
                      <a:pt x="9332" y="3600"/>
                      <a:pt x="9600" y="3331"/>
                      <a:pt x="9600" y="3000"/>
                    </a:cubicBezTo>
                    <a:lnTo>
                      <a:pt x="9600" y="600"/>
                    </a:lnTo>
                    <a:cubicBezTo>
                      <a:pt x="9600" y="269"/>
                      <a:pt x="9332" y="0"/>
                      <a:pt x="9000" y="0"/>
                    </a:cubicBezTo>
                    <a:lnTo>
                      <a:pt x="600" y="0"/>
                    </a:lnTo>
                    <a:close/>
                  </a:path>
                </a:pathLst>
              </a:custGeom>
              <a:solidFill>
                <a:srgbClr val="BBE0E3"/>
              </a:solidFill>
              <a:ln w="0">
                <a:solidFill>
                  <a:srgbClr val="000000"/>
                </a:solidFill>
                <a:prstDash val="solid"/>
                <a:round/>
                <a:headEnd/>
                <a:tailEnd/>
              </a:ln>
            </p:spPr>
            <p:txBody>
              <a:bodyPr/>
              <a:lstStyle/>
              <a:p>
                <a:endParaRPr lang="en-US" sz="1905"/>
              </a:p>
            </p:txBody>
          </p:sp>
          <p:sp>
            <p:nvSpPr>
              <p:cNvPr id="33847" name="Freeform 13">
                <a:extLst>
                  <a:ext uri="{FF2B5EF4-FFF2-40B4-BE49-F238E27FC236}">
                    <a16:creationId xmlns:a16="http://schemas.microsoft.com/office/drawing/2014/main" id="{5E2AEC06-77B5-427B-B3B1-D85FE23F90E3}"/>
                  </a:ext>
                </a:extLst>
              </p:cNvPr>
              <p:cNvSpPr>
                <a:spLocks/>
              </p:cNvSpPr>
              <p:nvPr/>
            </p:nvSpPr>
            <p:spPr bwMode="auto">
              <a:xfrm>
                <a:off x="1619" y="678"/>
                <a:ext cx="1321" cy="501"/>
              </a:xfrm>
              <a:custGeom>
                <a:avLst/>
                <a:gdLst>
                  <a:gd name="T0" fmla="*/ 0 w 9600"/>
                  <a:gd name="T1" fmla="*/ 0 h 3600"/>
                  <a:gd name="T2" fmla="*/ 0 w 9600"/>
                  <a:gd name="T3" fmla="*/ 0 h 3600"/>
                  <a:gd name="T4" fmla="*/ 0 w 9600"/>
                  <a:gd name="T5" fmla="*/ 0 h 3600"/>
                  <a:gd name="T6" fmla="*/ 0 w 9600"/>
                  <a:gd name="T7" fmla="*/ 0 h 3600"/>
                  <a:gd name="T8" fmla="*/ 0 w 9600"/>
                  <a:gd name="T9" fmla="*/ 0 h 3600"/>
                  <a:gd name="T10" fmla="*/ 0 w 9600"/>
                  <a:gd name="T11" fmla="*/ 0 h 3600"/>
                  <a:gd name="T12" fmla="*/ 0 w 9600"/>
                  <a:gd name="T13" fmla="*/ 0 h 3600"/>
                  <a:gd name="T14" fmla="*/ 0 w 9600"/>
                  <a:gd name="T15" fmla="*/ 0 h 3600"/>
                  <a:gd name="T16" fmla="*/ 0 w 9600"/>
                  <a:gd name="T17" fmla="*/ 0 h 3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00" h="3600">
                    <a:moveTo>
                      <a:pt x="600" y="0"/>
                    </a:moveTo>
                    <a:cubicBezTo>
                      <a:pt x="269" y="0"/>
                      <a:pt x="0" y="269"/>
                      <a:pt x="0" y="600"/>
                    </a:cubicBezTo>
                    <a:lnTo>
                      <a:pt x="0" y="3000"/>
                    </a:lnTo>
                    <a:cubicBezTo>
                      <a:pt x="0" y="3331"/>
                      <a:pt x="269" y="3600"/>
                      <a:pt x="600" y="3600"/>
                    </a:cubicBezTo>
                    <a:lnTo>
                      <a:pt x="9000" y="3600"/>
                    </a:lnTo>
                    <a:cubicBezTo>
                      <a:pt x="9332" y="3600"/>
                      <a:pt x="9600" y="3331"/>
                      <a:pt x="9600" y="3000"/>
                    </a:cubicBezTo>
                    <a:lnTo>
                      <a:pt x="9600" y="600"/>
                    </a:lnTo>
                    <a:cubicBezTo>
                      <a:pt x="9600" y="269"/>
                      <a:pt x="9332" y="0"/>
                      <a:pt x="9000" y="0"/>
                    </a:cubicBezTo>
                    <a:lnTo>
                      <a:pt x="600" y="0"/>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905"/>
              </a:p>
            </p:txBody>
          </p:sp>
        </p:grpSp>
        <p:sp>
          <p:nvSpPr>
            <p:cNvPr id="33817" name="Rectangle 15">
              <a:extLst>
                <a:ext uri="{FF2B5EF4-FFF2-40B4-BE49-F238E27FC236}">
                  <a16:creationId xmlns:a16="http://schemas.microsoft.com/office/drawing/2014/main" id="{C0F03801-E9B0-4866-A27D-C7B7D7565DFB}"/>
                </a:ext>
              </a:extLst>
            </p:cNvPr>
            <p:cNvSpPr>
              <a:spLocks noChangeArrowheads="1"/>
            </p:cNvSpPr>
            <p:nvPr/>
          </p:nvSpPr>
          <p:spPr bwMode="auto">
            <a:xfrm>
              <a:off x="1816" y="741"/>
              <a:ext cx="894"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bg1"/>
                  </a:solidFill>
                  <a:latin typeface="Times New Roman" panose="02020603050405020304" pitchFamily="18" charset="0"/>
                  <a:ea typeface="MS Gothic" panose="020B0609070205080204" pitchFamily="49" charset="-128"/>
                </a:defRPr>
              </a:lvl1pPr>
              <a:lvl2pPr>
                <a:defRPr sz="2400">
                  <a:solidFill>
                    <a:schemeClr val="bg1"/>
                  </a:solidFill>
                  <a:latin typeface="Times New Roman" panose="02020603050405020304" pitchFamily="18" charset="0"/>
                  <a:ea typeface="MS Gothic" panose="020B0609070205080204" pitchFamily="49" charset="-128"/>
                </a:defRPr>
              </a:lvl2pPr>
              <a:lvl3pPr>
                <a:defRPr sz="2400">
                  <a:solidFill>
                    <a:schemeClr val="bg1"/>
                  </a:solidFill>
                  <a:latin typeface="Times New Roman" panose="02020603050405020304" pitchFamily="18" charset="0"/>
                  <a:ea typeface="MS Gothic" panose="020B0609070205080204" pitchFamily="49" charset="-128"/>
                </a:defRPr>
              </a:lvl3pPr>
              <a:lvl4pPr>
                <a:defRPr sz="2400">
                  <a:solidFill>
                    <a:schemeClr val="bg1"/>
                  </a:solidFill>
                  <a:latin typeface="Times New Roman" panose="02020603050405020304" pitchFamily="18" charset="0"/>
                  <a:ea typeface="MS Gothic" panose="020B0609070205080204" pitchFamily="49" charset="-128"/>
                </a:defRPr>
              </a:lvl4pPr>
              <a:lvl5pPr>
                <a:defRPr sz="2400">
                  <a:solidFill>
                    <a:schemeClr val="bg1"/>
                  </a:solidFill>
                  <a:latin typeface="Times New Roman" panose="02020603050405020304" pitchFamily="18" charset="0"/>
                  <a:ea typeface="MS Gothic" panose="020B0609070205080204" pitchFamily="49"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9pPr>
            </a:lstStyle>
            <a:p>
              <a:pPr defTabSz="967710"/>
              <a:r>
                <a:rPr lang="es-AR" altLang="es-ES" sz="2222">
                  <a:solidFill>
                    <a:srgbClr val="000000"/>
                  </a:solidFill>
                  <a:latin typeface="Arial" panose="020B0604020202020204" pitchFamily="34" charset="0"/>
                  <a:cs typeface="Arial" panose="020B0604020202020204" pitchFamily="34" charset="0"/>
                </a:rPr>
                <a:t>Crecimiento </a:t>
              </a:r>
              <a:endParaRPr lang="es-AR" altLang="es-ES" sz="1905">
                <a:solidFill>
                  <a:schemeClr val="tx1"/>
                </a:solidFill>
                <a:latin typeface="Arial" panose="020B0604020202020204" pitchFamily="34" charset="0"/>
                <a:cs typeface="Arial" panose="020B0604020202020204" pitchFamily="34" charset="0"/>
              </a:endParaRPr>
            </a:p>
          </p:txBody>
        </p:sp>
        <p:sp>
          <p:nvSpPr>
            <p:cNvPr id="33818" name="Rectangle 16">
              <a:extLst>
                <a:ext uri="{FF2B5EF4-FFF2-40B4-BE49-F238E27FC236}">
                  <a16:creationId xmlns:a16="http://schemas.microsoft.com/office/drawing/2014/main" id="{51DDB30B-B457-49E9-91E5-2237AEF53BA2}"/>
                </a:ext>
              </a:extLst>
            </p:cNvPr>
            <p:cNvSpPr>
              <a:spLocks noChangeArrowheads="1"/>
            </p:cNvSpPr>
            <p:nvPr/>
          </p:nvSpPr>
          <p:spPr bwMode="auto">
            <a:xfrm>
              <a:off x="1881" y="941"/>
              <a:ext cx="346"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bg1"/>
                  </a:solidFill>
                  <a:latin typeface="Times New Roman" panose="02020603050405020304" pitchFamily="18" charset="0"/>
                  <a:ea typeface="MS Gothic" panose="020B0609070205080204" pitchFamily="49" charset="-128"/>
                </a:defRPr>
              </a:lvl1pPr>
              <a:lvl2pPr>
                <a:defRPr sz="2400">
                  <a:solidFill>
                    <a:schemeClr val="bg1"/>
                  </a:solidFill>
                  <a:latin typeface="Times New Roman" panose="02020603050405020304" pitchFamily="18" charset="0"/>
                  <a:ea typeface="MS Gothic" panose="020B0609070205080204" pitchFamily="49" charset="-128"/>
                </a:defRPr>
              </a:lvl2pPr>
              <a:lvl3pPr>
                <a:defRPr sz="2400">
                  <a:solidFill>
                    <a:schemeClr val="bg1"/>
                  </a:solidFill>
                  <a:latin typeface="Times New Roman" panose="02020603050405020304" pitchFamily="18" charset="0"/>
                  <a:ea typeface="MS Gothic" panose="020B0609070205080204" pitchFamily="49" charset="-128"/>
                </a:defRPr>
              </a:lvl3pPr>
              <a:lvl4pPr>
                <a:defRPr sz="2400">
                  <a:solidFill>
                    <a:schemeClr val="bg1"/>
                  </a:solidFill>
                  <a:latin typeface="Times New Roman" panose="02020603050405020304" pitchFamily="18" charset="0"/>
                  <a:ea typeface="MS Gothic" panose="020B0609070205080204" pitchFamily="49" charset="-128"/>
                </a:defRPr>
              </a:lvl4pPr>
              <a:lvl5pPr>
                <a:defRPr sz="2400">
                  <a:solidFill>
                    <a:schemeClr val="bg1"/>
                  </a:solidFill>
                  <a:latin typeface="Times New Roman" panose="02020603050405020304" pitchFamily="18" charset="0"/>
                  <a:ea typeface="MS Gothic" panose="020B0609070205080204" pitchFamily="49"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9pPr>
            </a:lstStyle>
            <a:p>
              <a:pPr defTabSz="967710"/>
              <a:r>
                <a:rPr lang="es-AR" altLang="es-ES" sz="2222">
                  <a:solidFill>
                    <a:srgbClr val="000000"/>
                  </a:solidFill>
                  <a:latin typeface="Arial" panose="020B0604020202020204" pitchFamily="34" charset="0"/>
                  <a:cs typeface="Arial" panose="020B0604020202020204" pitchFamily="34" charset="0"/>
                </a:rPr>
                <a:t>econ</a:t>
              </a:r>
              <a:endParaRPr lang="es-AR" altLang="es-ES" sz="1905">
                <a:solidFill>
                  <a:schemeClr val="tx1"/>
                </a:solidFill>
                <a:latin typeface="Arial" panose="020B0604020202020204" pitchFamily="34" charset="0"/>
                <a:cs typeface="Arial" panose="020B0604020202020204" pitchFamily="34" charset="0"/>
              </a:endParaRPr>
            </a:p>
          </p:txBody>
        </p:sp>
        <p:sp>
          <p:nvSpPr>
            <p:cNvPr id="33819" name="Rectangle 17">
              <a:extLst>
                <a:ext uri="{FF2B5EF4-FFF2-40B4-BE49-F238E27FC236}">
                  <a16:creationId xmlns:a16="http://schemas.microsoft.com/office/drawing/2014/main" id="{F54BC51D-5AE1-4FAC-A78D-BDD2228B339D}"/>
                </a:ext>
              </a:extLst>
            </p:cNvPr>
            <p:cNvSpPr>
              <a:spLocks noChangeArrowheads="1"/>
            </p:cNvSpPr>
            <p:nvPr/>
          </p:nvSpPr>
          <p:spPr bwMode="auto">
            <a:xfrm>
              <a:off x="2238" y="941"/>
              <a:ext cx="89"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bg1"/>
                  </a:solidFill>
                  <a:latin typeface="Times New Roman" panose="02020603050405020304" pitchFamily="18" charset="0"/>
                  <a:ea typeface="MS Gothic" panose="020B0609070205080204" pitchFamily="49" charset="-128"/>
                </a:defRPr>
              </a:lvl1pPr>
              <a:lvl2pPr>
                <a:defRPr sz="2400">
                  <a:solidFill>
                    <a:schemeClr val="bg1"/>
                  </a:solidFill>
                  <a:latin typeface="Times New Roman" panose="02020603050405020304" pitchFamily="18" charset="0"/>
                  <a:ea typeface="MS Gothic" panose="020B0609070205080204" pitchFamily="49" charset="-128"/>
                </a:defRPr>
              </a:lvl2pPr>
              <a:lvl3pPr>
                <a:defRPr sz="2400">
                  <a:solidFill>
                    <a:schemeClr val="bg1"/>
                  </a:solidFill>
                  <a:latin typeface="Times New Roman" panose="02020603050405020304" pitchFamily="18" charset="0"/>
                  <a:ea typeface="MS Gothic" panose="020B0609070205080204" pitchFamily="49" charset="-128"/>
                </a:defRPr>
              </a:lvl3pPr>
              <a:lvl4pPr>
                <a:defRPr sz="2400">
                  <a:solidFill>
                    <a:schemeClr val="bg1"/>
                  </a:solidFill>
                  <a:latin typeface="Times New Roman" panose="02020603050405020304" pitchFamily="18" charset="0"/>
                  <a:ea typeface="MS Gothic" panose="020B0609070205080204" pitchFamily="49" charset="-128"/>
                </a:defRPr>
              </a:lvl4pPr>
              <a:lvl5pPr>
                <a:defRPr sz="2400">
                  <a:solidFill>
                    <a:schemeClr val="bg1"/>
                  </a:solidFill>
                  <a:latin typeface="Times New Roman" panose="02020603050405020304" pitchFamily="18" charset="0"/>
                  <a:ea typeface="MS Gothic" panose="020B0609070205080204" pitchFamily="49"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9pPr>
            </a:lstStyle>
            <a:p>
              <a:pPr defTabSz="967710"/>
              <a:r>
                <a:rPr lang="es-AR" altLang="es-ES" sz="2222">
                  <a:solidFill>
                    <a:srgbClr val="000000"/>
                  </a:solidFill>
                  <a:latin typeface="Arial" panose="020B0604020202020204" pitchFamily="34" charset="0"/>
                  <a:cs typeface="Arial" panose="020B0604020202020204" pitchFamily="34" charset="0"/>
                </a:rPr>
                <a:t>ó</a:t>
              </a:r>
              <a:endParaRPr lang="es-AR" altLang="es-ES" sz="1905">
                <a:solidFill>
                  <a:schemeClr val="tx1"/>
                </a:solidFill>
                <a:latin typeface="Arial" panose="020B0604020202020204" pitchFamily="34" charset="0"/>
                <a:cs typeface="Arial" panose="020B0604020202020204" pitchFamily="34" charset="0"/>
              </a:endParaRPr>
            </a:p>
          </p:txBody>
        </p:sp>
        <p:sp>
          <p:nvSpPr>
            <p:cNvPr id="33820" name="Rectangle 18">
              <a:extLst>
                <a:ext uri="{FF2B5EF4-FFF2-40B4-BE49-F238E27FC236}">
                  <a16:creationId xmlns:a16="http://schemas.microsoft.com/office/drawing/2014/main" id="{A154A991-8A7A-46FF-AC62-9F1298F16F73}"/>
                </a:ext>
              </a:extLst>
            </p:cNvPr>
            <p:cNvSpPr>
              <a:spLocks noChangeArrowheads="1"/>
            </p:cNvSpPr>
            <p:nvPr/>
          </p:nvSpPr>
          <p:spPr bwMode="auto">
            <a:xfrm>
              <a:off x="2329" y="941"/>
              <a:ext cx="33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bg1"/>
                  </a:solidFill>
                  <a:latin typeface="Times New Roman" panose="02020603050405020304" pitchFamily="18" charset="0"/>
                  <a:ea typeface="MS Gothic" panose="020B0609070205080204" pitchFamily="49" charset="-128"/>
                </a:defRPr>
              </a:lvl1pPr>
              <a:lvl2pPr>
                <a:defRPr sz="2400">
                  <a:solidFill>
                    <a:schemeClr val="bg1"/>
                  </a:solidFill>
                  <a:latin typeface="Times New Roman" panose="02020603050405020304" pitchFamily="18" charset="0"/>
                  <a:ea typeface="MS Gothic" panose="020B0609070205080204" pitchFamily="49" charset="-128"/>
                </a:defRPr>
              </a:lvl2pPr>
              <a:lvl3pPr>
                <a:defRPr sz="2400">
                  <a:solidFill>
                    <a:schemeClr val="bg1"/>
                  </a:solidFill>
                  <a:latin typeface="Times New Roman" panose="02020603050405020304" pitchFamily="18" charset="0"/>
                  <a:ea typeface="MS Gothic" panose="020B0609070205080204" pitchFamily="49" charset="-128"/>
                </a:defRPr>
              </a:lvl3pPr>
              <a:lvl4pPr>
                <a:defRPr sz="2400">
                  <a:solidFill>
                    <a:schemeClr val="bg1"/>
                  </a:solidFill>
                  <a:latin typeface="Times New Roman" panose="02020603050405020304" pitchFamily="18" charset="0"/>
                  <a:ea typeface="MS Gothic" panose="020B0609070205080204" pitchFamily="49" charset="-128"/>
                </a:defRPr>
              </a:lvl4pPr>
              <a:lvl5pPr>
                <a:defRPr sz="2400">
                  <a:solidFill>
                    <a:schemeClr val="bg1"/>
                  </a:solidFill>
                  <a:latin typeface="Times New Roman" panose="02020603050405020304" pitchFamily="18" charset="0"/>
                  <a:ea typeface="MS Gothic" panose="020B0609070205080204" pitchFamily="49"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9pPr>
            </a:lstStyle>
            <a:p>
              <a:pPr defTabSz="967710"/>
              <a:r>
                <a:rPr lang="es-AR" altLang="es-ES" sz="2222">
                  <a:solidFill>
                    <a:srgbClr val="000000"/>
                  </a:solidFill>
                  <a:latin typeface="Arial" panose="020B0604020202020204" pitchFamily="34" charset="0"/>
                  <a:cs typeface="Arial" panose="020B0604020202020204" pitchFamily="34" charset="0"/>
                </a:rPr>
                <a:t>mico</a:t>
              </a:r>
              <a:endParaRPr lang="es-AR" altLang="es-ES" sz="1905">
                <a:solidFill>
                  <a:schemeClr val="tx1"/>
                </a:solidFill>
                <a:latin typeface="Arial" panose="020B0604020202020204" pitchFamily="34" charset="0"/>
                <a:cs typeface="Arial" panose="020B0604020202020204" pitchFamily="34" charset="0"/>
              </a:endParaRPr>
            </a:p>
          </p:txBody>
        </p:sp>
        <p:grpSp>
          <p:nvGrpSpPr>
            <p:cNvPr id="33821" name="Group 21">
              <a:extLst>
                <a:ext uri="{FF2B5EF4-FFF2-40B4-BE49-F238E27FC236}">
                  <a16:creationId xmlns:a16="http://schemas.microsoft.com/office/drawing/2014/main" id="{4ADB47B3-8FEE-4158-9BCE-795BA782BCEA}"/>
                </a:ext>
              </a:extLst>
            </p:cNvPr>
            <p:cNvGrpSpPr>
              <a:grpSpLocks/>
            </p:cNvGrpSpPr>
            <p:nvPr/>
          </p:nvGrpSpPr>
          <p:grpSpPr bwMode="auto">
            <a:xfrm>
              <a:off x="2835" y="1204"/>
              <a:ext cx="2540" cy="460"/>
              <a:chOff x="2835" y="1204"/>
              <a:chExt cx="2540" cy="460"/>
            </a:xfrm>
          </p:grpSpPr>
          <p:sp>
            <p:nvSpPr>
              <p:cNvPr id="33844" name="Freeform 19">
                <a:extLst>
                  <a:ext uri="{FF2B5EF4-FFF2-40B4-BE49-F238E27FC236}">
                    <a16:creationId xmlns:a16="http://schemas.microsoft.com/office/drawing/2014/main" id="{35E4ADDF-A257-4E43-8133-CF7D71800F78}"/>
                  </a:ext>
                </a:extLst>
              </p:cNvPr>
              <p:cNvSpPr>
                <a:spLocks/>
              </p:cNvSpPr>
              <p:nvPr/>
            </p:nvSpPr>
            <p:spPr bwMode="auto">
              <a:xfrm>
                <a:off x="2835" y="1207"/>
                <a:ext cx="2540" cy="457"/>
              </a:xfrm>
              <a:custGeom>
                <a:avLst/>
                <a:gdLst>
                  <a:gd name="T0" fmla="*/ 1 w 8800"/>
                  <a:gd name="T1" fmla="*/ 0 h 1521"/>
                  <a:gd name="T2" fmla="*/ 0 w 8800"/>
                  <a:gd name="T3" fmla="*/ 1 h 1521"/>
                  <a:gd name="T4" fmla="*/ 0 w 8800"/>
                  <a:gd name="T5" fmla="*/ 3 h 1521"/>
                  <a:gd name="T6" fmla="*/ 1 w 8800"/>
                  <a:gd name="T7" fmla="*/ 4 h 1521"/>
                  <a:gd name="T8" fmla="*/ 17 w 8800"/>
                  <a:gd name="T9" fmla="*/ 4 h 1521"/>
                  <a:gd name="T10" fmla="*/ 18 w 8800"/>
                  <a:gd name="T11" fmla="*/ 3 h 1521"/>
                  <a:gd name="T12" fmla="*/ 18 w 8800"/>
                  <a:gd name="T13" fmla="*/ 1 h 1521"/>
                  <a:gd name="T14" fmla="*/ 17 w 8800"/>
                  <a:gd name="T15" fmla="*/ 0 h 1521"/>
                  <a:gd name="T16" fmla="*/ 1 w 8800"/>
                  <a:gd name="T17" fmla="*/ 0 h 15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800" h="1521">
                    <a:moveTo>
                      <a:pt x="253" y="0"/>
                    </a:moveTo>
                    <a:cubicBezTo>
                      <a:pt x="113" y="0"/>
                      <a:pt x="0" y="114"/>
                      <a:pt x="0" y="254"/>
                    </a:cubicBezTo>
                    <a:lnTo>
                      <a:pt x="0" y="1268"/>
                    </a:lnTo>
                    <a:cubicBezTo>
                      <a:pt x="0" y="1408"/>
                      <a:pt x="113" y="1521"/>
                      <a:pt x="253" y="1521"/>
                    </a:cubicBezTo>
                    <a:lnTo>
                      <a:pt x="8546" y="1521"/>
                    </a:lnTo>
                    <a:cubicBezTo>
                      <a:pt x="8686" y="1521"/>
                      <a:pt x="8800" y="1408"/>
                      <a:pt x="8800" y="1268"/>
                    </a:cubicBezTo>
                    <a:lnTo>
                      <a:pt x="8800" y="254"/>
                    </a:lnTo>
                    <a:cubicBezTo>
                      <a:pt x="8800" y="114"/>
                      <a:pt x="8686" y="0"/>
                      <a:pt x="8546" y="0"/>
                    </a:cubicBezTo>
                    <a:lnTo>
                      <a:pt x="253" y="0"/>
                    </a:lnTo>
                    <a:close/>
                  </a:path>
                </a:pathLst>
              </a:custGeom>
              <a:solidFill>
                <a:srgbClr val="BBE0E3"/>
              </a:solidFill>
              <a:ln w="0">
                <a:solidFill>
                  <a:srgbClr val="000000"/>
                </a:solidFill>
                <a:prstDash val="solid"/>
                <a:round/>
                <a:headEnd/>
                <a:tailEnd/>
              </a:ln>
            </p:spPr>
            <p:txBody>
              <a:bodyPr/>
              <a:lstStyle/>
              <a:p>
                <a:endParaRPr lang="en-US" sz="1905"/>
              </a:p>
            </p:txBody>
          </p:sp>
          <p:sp>
            <p:nvSpPr>
              <p:cNvPr id="33845" name="Freeform 20">
                <a:extLst>
                  <a:ext uri="{FF2B5EF4-FFF2-40B4-BE49-F238E27FC236}">
                    <a16:creationId xmlns:a16="http://schemas.microsoft.com/office/drawing/2014/main" id="{449322D8-5C71-4C7A-ADED-D2DB09E24324}"/>
                  </a:ext>
                </a:extLst>
              </p:cNvPr>
              <p:cNvSpPr>
                <a:spLocks/>
              </p:cNvSpPr>
              <p:nvPr/>
            </p:nvSpPr>
            <p:spPr bwMode="auto">
              <a:xfrm>
                <a:off x="2923" y="1204"/>
                <a:ext cx="2421" cy="424"/>
              </a:xfrm>
              <a:custGeom>
                <a:avLst/>
                <a:gdLst>
                  <a:gd name="T0" fmla="*/ 0 w 8800"/>
                  <a:gd name="T1" fmla="*/ 0 h 1521"/>
                  <a:gd name="T2" fmla="*/ 0 w 8800"/>
                  <a:gd name="T3" fmla="*/ 1 h 1521"/>
                  <a:gd name="T4" fmla="*/ 0 w 8800"/>
                  <a:gd name="T5" fmla="*/ 2 h 1521"/>
                  <a:gd name="T6" fmla="*/ 0 w 8800"/>
                  <a:gd name="T7" fmla="*/ 3 h 1521"/>
                  <a:gd name="T8" fmla="*/ 13 w 8800"/>
                  <a:gd name="T9" fmla="*/ 3 h 1521"/>
                  <a:gd name="T10" fmla="*/ 14 w 8800"/>
                  <a:gd name="T11" fmla="*/ 2 h 1521"/>
                  <a:gd name="T12" fmla="*/ 14 w 8800"/>
                  <a:gd name="T13" fmla="*/ 1 h 1521"/>
                  <a:gd name="T14" fmla="*/ 13 w 8800"/>
                  <a:gd name="T15" fmla="*/ 0 h 1521"/>
                  <a:gd name="T16" fmla="*/ 0 w 8800"/>
                  <a:gd name="T17" fmla="*/ 0 h 15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800" h="1521">
                    <a:moveTo>
                      <a:pt x="253" y="0"/>
                    </a:moveTo>
                    <a:cubicBezTo>
                      <a:pt x="113" y="0"/>
                      <a:pt x="0" y="114"/>
                      <a:pt x="0" y="254"/>
                    </a:cubicBezTo>
                    <a:lnTo>
                      <a:pt x="0" y="1268"/>
                    </a:lnTo>
                    <a:cubicBezTo>
                      <a:pt x="0" y="1408"/>
                      <a:pt x="113" y="1521"/>
                      <a:pt x="253" y="1521"/>
                    </a:cubicBezTo>
                    <a:lnTo>
                      <a:pt x="8546" y="1521"/>
                    </a:lnTo>
                    <a:cubicBezTo>
                      <a:pt x="8686" y="1521"/>
                      <a:pt x="8800" y="1408"/>
                      <a:pt x="8800" y="1268"/>
                    </a:cubicBezTo>
                    <a:lnTo>
                      <a:pt x="8800" y="254"/>
                    </a:lnTo>
                    <a:cubicBezTo>
                      <a:pt x="8800" y="114"/>
                      <a:pt x="8686" y="0"/>
                      <a:pt x="8546" y="0"/>
                    </a:cubicBezTo>
                    <a:lnTo>
                      <a:pt x="253" y="0"/>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905"/>
              </a:p>
            </p:txBody>
          </p:sp>
        </p:grpSp>
        <p:sp>
          <p:nvSpPr>
            <p:cNvPr id="33822" name="Rectangle 22">
              <a:extLst>
                <a:ext uri="{FF2B5EF4-FFF2-40B4-BE49-F238E27FC236}">
                  <a16:creationId xmlns:a16="http://schemas.microsoft.com/office/drawing/2014/main" id="{38AB8E98-2E17-4D65-9868-23428DA282A0}"/>
                </a:ext>
              </a:extLst>
            </p:cNvPr>
            <p:cNvSpPr>
              <a:spLocks noChangeArrowheads="1"/>
            </p:cNvSpPr>
            <p:nvPr/>
          </p:nvSpPr>
          <p:spPr bwMode="auto">
            <a:xfrm>
              <a:off x="3102" y="1230"/>
              <a:ext cx="1995"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bg1"/>
                  </a:solidFill>
                  <a:latin typeface="Times New Roman" panose="02020603050405020304" pitchFamily="18" charset="0"/>
                  <a:ea typeface="MS Gothic" panose="020B0609070205080204" pitchFamily="49" charset="-128"/>
                </a:defRPr>
              </a:lvl1pPr>
              <a:lvl2pPr>
                <a:defRPr sz="2400">
                  <a:solidFill>
                    <a:schemeClr val="bg1"/>
                  </a:solidFill>
                  <a:latin typeface="Times New Roman" panose="02020603050405020304" pitchFamily="18" charset="0"/>
                  <a:ea typeface="MS Gothic" panose="020B0609070205080204" pitchFamily="49" charset="-128"/>
                </a:defRPr>
              </a:lvl2pPr>
              <a:lvl3pPr>
                <a:defRPr sz="2400">
                  <a:solidFill>
                    <a:schemeClr val="bg1"/>
                  </a:solidFill>
                  <a:latin typeface="Times New Roman" panose="02020603050405020304" pitchFamily="18" charset="0"/>
                  <a:ea typeface="MS Gothic" panose="020B0609070205080204" pitchFamily="49" charset="-128"/>
                </a:defRPr>
              </a:lvl3pPr>
              <a:lvl4pPr>
                <a:defRPr sz="2400">
                  <a:solidFill>
                    <a:schemeClr val="bg1"/>
                  </a:solidFill>
                  <a:latin typeface="Times New Roman" panose="02020603050405020304" pitchFamily="18" charset="0"/>
                  <a:ea typeface="MS Gothic" panose="020B0609070205080204" pitchFamily="49" charset="-128"/>
                </a:defRPr>
              </a:lvl4pPr>
              <a:lvl5pPr>
                <a:defRPr sz="2400">
                  <a:solidFill>
                    <a:schemeClr val="bg1"/>
                  </a:solidFill>
                  <a:latin typeface="Times New Roman" panose="02020603050405020304" pitchFamily="18" charset="0"/>
                  <a:ea typeface="MS Gothic" panose="020B0609070205080204" pitchFamily="49"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9pPr>
            </a:lstStyle>
            <a:p>
              <a:pPr defTabSz="967710"/>
              <a:r>
                <a:rPr lang="es-AR" altLang="es-ES" sz="2222">
                  <a:solidFill>
                    <a:srgbClr val="000000"/>
                  </a:solidFill>
                  <a:latin typeface="Arial" panose="020B0604020202020204" pitchFamily="34" charset="0"/>
                  <a:cs typeface="Arial" panose="020B0604020202020204" pitchFamily="34" charset="0"/>
                </a:rPr>
                <a:t>Cantidad constante de agua</a:t>
              </a:r>
              <a:endParaRPr lang="es-AR" altLang="es-ES" sz="1905">
                <a:solidFill>
                  <a:schemeClr val="tx1"/>
                </a:solidFill>
                <a:latin typeface="Arial" panose="020B0604020202020204" pitchFamily="34" charset="0"/>
                <a:cs typeface="Arial" panose="020B0604020202020204" pitchFamily="34" charset="0"/>
              </a:endParaRPr>
            </a:p>
          </p:txBody>
        </p:sp>
        <p:sp>
          <p:nvSpPr>
            <p:cNvPr id="33823" name="Rectangle 23">
              <a:extLst>
                <a:ext uri="{FF2B5EF4-FFF2-40B4-BE49-F238E27FC236}">
                  <a16:creationId xmlns:a16="http://schemas.microsoft.com/office/drawing/2014/main" id="{DF763AAC-8F8A-4D0C-9792-76FBE347D2C2}"/>
                </a:ext>
              </a:extLst>
            </p:cNvPr>
            <p:cNvSpPr>
              <a:spLocks noChangeArrowheads="1"/>
            </p:cNvSpPr>
            <p:nvPr/>
          </p:nvSpPr>
          <p:spPr bwMode="auto">
            <a:xfrm>
              <a:off x="3345" y="1430"/>
              <a:ext cx="1142"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bg1"/>
                  </a:solidFill>
                  <a:latin typeface="Times New Roman" panose="02020603050405020304" pitchFamily="18" charset="0"/>
                  <a:ea typeface="MS Gothic" panose="020B0609070205080204" pitchFamily="49" charset="-128"/>
                </a:defRPr>
              </a:lvl1pPr>
              <a:lvl2pPr>
                <a:defRPr sz="2400">
                  <a:solidFill>
                    <a:schemeClr val="bg1"/>
                  </a:solidFill>
                  <a:latin typeface="Times New Roman" panose="02020603050405020304" pitchFamily="18" charset="0"/>
                  <a:ea typeface="MS Gothic" panose="020B0609070205080204" pitchFamily="49" charset="-128"/>
                </a:defRPr>
              </a:lvl2pPr>
              <a:lvl3pPr>
                <a:defRPr sz="2400">
                  <a:solidFill>
                    <a:schemeClr val="bg1"/>
                  </a:solidFill>
                  <a:latin typeface="Times New Roman" panose="02020603050405020304" pitchFamily="18" charset="0"/>
                  <a:ea typeface="MS Gothic" panose="020B0609070205080204" pitchFamily="49" charset="-128"/>
                </a:defRPr>
              </a:lvl3pPr>
              <a:lvl4pPr>
                <a:defRPr sz="2400">
                  <a:solidFill>
                    <a:schemeClr val="bg1"/>
                  </a:solidFill>
                  <a:latin typeface="Times New Roman" panose="02020603050405020304" pitchFamily="18" charset="0"/>
                  <a:ea typeface="MS Gothic" panose="020B0609070205080204" pitchFamily="49" charset="-128"/>
                </a:defRPr>
              </a:lvl4pPr>
              <a:lvl5pPr>
                <a:defRPr sz="2400">
                  <a:solidFill>
                    <a:schemeClr val="bg1"/>
                  </a:solidFill>
                  <a:latin typeface="Times New Roman" panose="02020603050405020304" pitchFamily="18" charset="0"/>
                  <a:ea typeface="MS Gothic" panose="020B0609070205080204" pitchFamily="49"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9pPr>
            </a:lstStyle>
            <a:p>
              <a:pPr defTabSz="967710"/>
              <a:r>
                <a:rPr lang="es-AR" altLang="es-ES" sz="2222">
                  <a:solidFill>
                    <a:srgbClr val="000000"/>
                  </a:solidFill>
                  <a:latin typeface="Arial" panose="020B0604020202020204" pitchFamily="34" charset="0"/>
                  <a:cs typeface="Arial" panose="020B0604020202020204" pitchFamily="34" charset="0"/>
                </a:rPr>
                <a:t>en el ciclo hidrol</a:t>
              </a:r>
              <a:endParaRPr lang="es-AR" altLang="es-ES" sz="1905">
                <a:solidFill>
                  <a:schemeClr val="tx1"/>
                </a:solidFill>
                <a:latin typeface="Arial" panose="020B0604020202020204" pitchFamily="34" charset="0"/>
                <a:cs typeface="Arial" panose="020B0604020202020204" pitchFamily="34" charset="0"/>
              </a:endParaRPr>
            </a:p>
          </p:txBody>
        </p:sp>
        <p:sp>
          <p:nvSpPr>
            <p:cNvPr id="33824" name="Rectangle 24">
              <a:extLst>
                <a:ext uri="{FF2B5EF4-FFF2-40B4-BE49-F238E27FC236}">
                  <a16:creationId xmlns:a16="http://schemas.microsoft.com/office/drawing/2014/main" id="{86D82DA7-A3D2-4922-849A-1C6E1B0BB86A}"/>
                </a:ext>
              </a:extLst>
            </p:cNvPr>
            <p:cNvSpPr>
              <a:spLocks noChangeArrowheads="1"/>
            </p:cNvSpPr>
            <p:nvPr/>
          </p:nvSpPr>
          <p:spPr bwMode="auto">
            <a:xfrm>
              <a:off x="4527" y="1430"/>
              <a:ext cx="89"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bg1"/>
                  </a:solidFill>
                  <a:latin typeface="Times New Roman" panose="02020603050405020304" pitchFamily="18" charset="0"/>
                  <a:ea typeface="MS Gothic" panose="020B0609070205080204" pitchFamily="49" charset="-128"/>
                </a:defRPr>
              </a:lvl1pPr>
              <a:lvl2pPr>
                <a:defRPr sz="2400">
                  <a:solidFill>
                    <a:schemeClr val="bg1"/>
                  </a:solidFill>
                  <a:latin typeface="Times New Roman" panose="02020603050405020304" pitchFamily="18" charset="0"/>
                  <a:ea typeface="MS Gothic" panose="020B0609070205080204" pitchFamily="49" charset="-128"/>
                </a:defRPr>
              </a:lvl2pPr>
              <a:lvl3pPr>
                <a:defRPr sz="2400">
                  <a:solidFill>
                    <a:schemeClr val="bg1"/>
                  </a:solidFill>
                  <a:latin typeface="Times New Roman" panose="02020603050405020304" pitchFamily="18" charset="0"/>
                  <a:ea typeface="MS Gothic" panose="020B0609070205080204" pitchFamily="49" charset="-128"/>
                </a:defRPr>
              </a:lvl3pPr>
              <a:lvl4pPr>
                <a:defRPr sz="2400">
                  <a:solidFill>
                    <a:schemeClr val="bg1"/>
                  </a:solidFill>
                  <a:latin typeface="Times New Roman" panose="02020603050405020304" pitchFamily="18" charset="0"/>
                  <a:ea typeface="MS Gothic" panose="020B0609070205080204" pitchFamily="49" charset="-128"/>
                </a:defRPr>
              </a:lvl4pPr>
              <a:lvl5pPr>
                <a:defRPr sz="2400">
                  <a:solidFill>
                    <a:schemeClr val="bg1"/>
                  </a:solidFill>
                  <a:latin typeface="Times New Roman" panose="02020603050405020304" pitchFamily="18" charset="0"/>
                  <a:ea typeface="MS Gothic" panose="020B0609070205080204" pitchFamily="49"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9pPr>
            </a:lstStyle>
            <a:p>
              <a:pPr defTabSz="967710"/>
              <a:r>
                <a:rPr lang="es-AR" altLang="es-ES" sz="2222">
                  <a:solidFill>
                    <a:srgbClr val="000000"/>
                  </a:solidFill>
                  <a:latin typeface="Arial" panose="020B0604020202020204" pitchFamily="34" charset="0"/>
                  <a:cs typeface="Arial" panose="020B0604020202020204" pitchFamily="34" charset="0"/>
                </a:rPr>
                <a:t>ó</a:t>
              </a:r>
              <a:endParaRPr lang="es-AR" altLang="es-ES" sz="1905">
                <a:solidFill>
                  <a:schemeClr val="tx1"/>
                </a:solidFill>
                <a:latin typeface="Arial" panose="020B0604020202020204" pitchFamily="34" charset="0"/>
                <a:cs typeface="Arial" panose="020B0604020202020204" pitchFamily="34" charset="0"/>
              </a:endParaRPr>
            </a:p>
          </p:txBody>
        </p:sp>
        <p:sp>
          <p:nvSpPr>
            <p:cNvPr id="33825" name="Rectangle 25">
              <a:extLst>
                <a:ext uri="{FF2B5EF4-FFF2-40B4-BE49-F238E27FC236}">
                  <a16:creationId xmlns:a16="http://schemas.microsoft.com/office/drawing/2014/main" id="{982203CC-8FFE-4778-ADFD-DDAB65BE118E}"/>
                </a:ext>
              </a:extLst>
            </p:cNvPr>
            <p:cNvSpPr>
              <a:spLocks noChangeArrowheads="1"/>
            </p:cNvSpPr>
            <p:nvPr/>
          </p:nvSpPr>
          <p:spPr bwMode="auto">
            <a:xfrm>
              <a:off x="4619" y="1430"/>
              <a:ext cx="293"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bg1"/>
                  </a:solidFill>
                  <a:latin typeface="Times New Roman" panose="02020603050405020304" pitchFamily="18" charset="0"/>
                  <a:ea typeface="MS Gothic" panose="020B0609070205080204" pitchFamily="49" charset="-128"/>
                </a:defRPr>
              </a:lvl1pPr>
              <a:lvl2pPr>
                <a:defRPr sz="2400">
                  <a:solidFill>
                    <a:schemeClr val="bg1"/>
                  </a:solidFill>
                  <a:latin typeface="Times New Roman" panose="02020603050405020304" pitchFamily="18" charset="0"/>
                  <a:ea typeface="MS Gothic" panose="020B0609070205080204" pitchFamily="49" charset="-128"/>
                </a:defRPr>
              </a:lvl2pPr>
              <a:lvl3pPr>
                <a:defRPr sz="2400">
                  <a:solidFill>
                    <a:schemeClr val="bg1"/>
                  </a:solidFill>
                  <a:latin typeface="Times New Roman" panose="02020603050405020304" pitchFamily="18" charset="0"/>
                  <a:ea typeface="MS Gothic" panose="020B0609070205080204" pitchFamily="49" charset="-128"/>
                </a:defRPr>
              </a:lvl3pPr>
              <a:lvl4pPr>
                <a:defRPr sz="2400">
                  <a:solidFill>
                    <a:schemeClr val="bg1"/>
                  </a:solidFill>
                  <a:latin typeface="Times New Roman" panose="02020603050405020304" pitchFamily="18" charset="0"/>
                  <a:ea typeface="MS Gothic" panose="020B0609070205080204" pitchFamily="49" charset="-128"/>
                </a:defRPr>
              </a:lvl4pPr>
              <a:lvl5pPr>
                <a:defRPr sz="2400">
                  <a:solidFill>
                    <a:schemeClr val="bg1"/>
                  </a:solidFill>
                  <a:latin typeface="Times New Roman" panose="02020603050405020304" pitchFamily="18" charset="0"/>
                  <a:ea typeface="MS Gothic" panose="020B0609070205080204" pitchFamily="49"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9pPr>
            </a:lstStyle>
            <a:p>
              <a:pPr defTabSz="967710"/>
              <a:r>
                <a:rPr lang="es-AR" altLang="es-ES" sz="2222">
                  <a:solidFill>
                    <a:srgbClr val="000000"/>
                  </a:solidFill>
                  <a:latin typeface="Arial" panose="020B0604020202020204" pitchFamily="34" charset="0"/>
                  <a:cs typeface="Arial" panose="020B0604020202020204" pitchFamily="34" charset="0"/>
                </a:rPr>
                <a:t>gico</a:t>
              </a:r>
              <a:endParaRPr lang="es-AR" altLang="es-ES" sz="1905">
                <a:solidFill>
                  <a:schemeClr val="tx1"/>
                </a:solidFill>
                <a:latin typeface="Arial" panose="020B0604020202020204" pitchFamily="34" charset="0"/>
                <a:cs typeface="Arial" panose="020B0604020202020204" pitchFamily="34" charset="0"/>
              </a:endParaRPr>
            </a:p>
          </p:txBody>
        </p:sp>
        <p:grpSp>
          <p:nvGrpSpPr>
            <p:cNvPr id="33826" name="Group 28">
              <a:extLst>
                <a:ext uri="{FF2B5EF4-FFF2-40B4-BE49-F238E27FC236}">
                  <a16:creationId xmlns:a16="http://schemas.microsoft.com/office/drawing/2014/main" id="{FDB9CF81-D2B8-485C-9954-E695C3892E9D}"/>
                </a:ext>
              </a:extLst>
            </p:cNvPr>
            <p:cNvGrpSpPr>
              <a:grpSpLocks/>
            </p:cNvGrpSpPr>
            <p:nvPr/>
          </p:nvGrpSpPr>
          <p:grpSpPr bwMode="auto">
            <a:xfrm>
              <a:off x="577" y="1984"/>
              <a:ext cx="2079" cy="222"/>
              <a:chOff x="577" y="1984"/>
              <a:chExt cx="2079" cy="222"/>
            </a:xfrm>
          </p:grpSpPr>
          <p:sp>
            <p:nvSpPr>
              <p:cNvPr id="33842" name="Freeform 26">
                <a:extLst>
                  <a:ext uri="{FF2B5EF4-FFF2-40B4-BE49-F238E27FC236}">
                    <a16:creationId xmlns:a16="http://schemas.microsoft.com/office/drawing/2014/main" id="{562AA87B-BE78-4F53-8194-B8D5BEF2D509}"/>
                  </a:ext>
                </a:extLst>
              </p:cNvPr>
              <p:cNvSpPr>
                <a:spLocks/>
              </p:cNvSpPr>
              <p:nvPr/>
            </p:nvSpPr>
            <p:spPr bwMode="auto">
              <a:xfrm>
                <a:off x="577" y="1984"/>
                <a:ext cx="2079" cy="222"/>
              </a:xfrm>
              <a:custGeom>
                <a:avLst/>
                <a:gdLst>
                  <a:gd name="T0" fmla="*/ 0 w 15117"/>
                  <a:gd name="T1" fmla="*/ 0 h 1600"/>
                  <a:gd name="T2" fmla="*/ 0 w 15117"/>
                  <a:gd name="T3" fmla="*/ 0 h 1600"/>
                  <a:gd name="T4" fmla="*/ 0 w 15117"/>
                  <a:gd name="T5" fmla="*/ 0 h 1600"/>
                  <a:gd name="T6" fmla="*/ 0 w 15117"/>
                  <a:gd name="T7" fmla="*/ 0 h 1600"/>
                  <a:gd name="T8" fmla="*/ 1 w 15117"/>
                  <a:gd name="T9" fmla="*/ 0 h 1600"/>
                  <a:gd name="T10" fmla="*/ 1 w 15117"/>
                  <a:gd name="T11" fmla="*/ 0 h 1600"/>
                  <a:gd name="T12" fmla="*/ 1 w 15117"/>
                  <a:gd name="T13" fmla="*/ 0 h 1600"/>
                  <a:gd name="T14" fmla="*/ 1 w 15117"/>
                  <a:gd name="T15" fmla="*/ 0 h 1600"/>
                  <a:gd name="T16" fmla="*/ 0 w 15117"/>
                  <a:gd name="T17" fmla="*/ 0 h 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117" h="1600">
                    <a:moveTo>
                      <a:pt x="267" y="0"/>
                    </a:moveTo>
                    <a:cubicBezTo>
                      <a:pt x="120" y="0"/>
                      <a:pt x="0" y="120"/>
                      <a:pt x="0" y="267"/>
                    </a:cubicBezTo>
                    <a:lnTo>
                      <a:pt x="0" y="1334"/>
                    </a:lnTo>
                    <a:cubicBezTo>
                      <a:pt x="0" y="1481"/>
                      <a:pt x="120" y="1600"/>
                      <a:pt x="267" y="1600"/>
                    </a:cubicBezTo>
                    <a:lnTo>
                      <a:pt x="14850" y="1600"/>
                    </a:lnTo>
                    <a:cubicBezTo>
                      <a:pt x="14998" y="1600"/>
                      <a:pt x="15117" y="1481"/>
                      <a:pt x="15117" y="1334"/>
                    </a:cubicBezTo>
                    <a:lnTo>
                      <a:pt x="15117" y="267"/>
                    </a:lnTo>
                    <a:cubicBezTo>
                      <a:pt x="15117" y="120"/>
                      <a:pt x="14998" y="0"/>
                      <a:pt x="14850" y="0"/>
                    </a:cubicBezTo>
                    <a:lnTo>
                      <a:pt x="267" y="0"/>
                    </a:lnTo>
                    <a:close/>
                  </a:path>
                </a:pathLst>
              </a:custGeom>
              <a:solidFill>
                <a:srgbClr val="BBE0E3"/>
              </a:solidFill>
              <a:ln w="0">
                <a:solidFill>
                  <a:srgbClr val="000000"/>
                </a:solidFill>
                <a:prstDash val="solid"/>
                <a:round/>
                <a:headEnd/>
                <a:tailEnd/>
              </a:ln>
            </p:spPr>
            <p:txBody>
              <a:bodyPr/>
              <a:lstStyle/>
              <a:p>
                <a:endParaRPr lang="en-US" sz="1905"/>
              </a:p>
            </p:txBody>
          </p:sp>
          <p:sp>
            <p:nvSpPr>
              <p:cNvPr id="33843" name="Freeform 27">
                <a:extLst>
                  <a:ext uri="{FF2B5EF4-FFF2-40B4-BE49-F238E27FC236}">
                    <a16:creationId xmlns:a16="http://schemas.microsoft.com/office/drawing/2014/main" id="{821F3AD1-A99B-44BA-A153-CB66E25CE812}"/>
                  </a:ext>
                </a:extLst>
              </p:cNvPr>
              <p:cNvSpPr>
                <a:spLocks/>
              </p:cNvSpPr>
              <p:nvPr/>
            </p:nvSpPr>
            <p:spPr bwMode="auto">
              <a:xfrm>
                <a:off x="577" y="1984"/>
                <a:ext cx="2079" cy="222"/>
              </a:xfrm>
              <a:custGeom>
                <a:avLst/>
                <a:gdLst>
                  <a:gd name="T0" fmla="*/ 0 w 15117"/>
                  <a:gd name="T1" fmla="*/ 0 h 1600"/>
                  <a:gd name="T2" fmla="*/ 0 w 15117"/>
                  <a:gd name="T3" fmla="*/ 0 h 1600"/>
                  <a:gd name="T4" fmla="*/ 0 w 15117"/>
                  <a:gd name="T5" fmla="*/ 0 h 1600"/>
                  <a:gd name="T6" fmla="*/ 0 w 15117"/>
                  <a:gd name="T7" fmla="*/ 0 h 1600"/>
                  <a:gd name="T8" fmla="*/ 1 w 15117"/>
                  <a:gd name="T9" fmla="*/ 0 h 1600"/>
                  <a:gd name="T10" fmla="*/ 1 w 15117"/>
                  <a:gd name="T11" fmla="*/ 0 h 1600"/>
                  <a:gd name="T12" fmla="*/ 1 w 15117"/>
                  <a:gd name="T13" fmla="*/ 0 h 1600"/>
                  <a:gd name="T14" fmla="*/ 1 w 15117"/>
                  <a:gd name="T15" fmla="*/ 0 h 1600"/>
                  <a:gd name="T16" fmla="*/ 0 w 15117"/>
                  <a:gd name="T17" fmla="*/ 0 h 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117" h="1600">
                    <a:moveTo>
                      <a:pt x="267" y="0"/>
                    </a:moveTo>
                    <a:cubicBezTo>
                      <a:pt x="120" y="0"/>
                      <a:pt x="0" y="120"/>
                      <a:pt x="0" y="267"/>
                    </a:cubicBezTo>
                    <a:lnTo>
                      <a:pt x="0" y="1334"/>
                    </a:lnTo>
                    <a:cubicBezTo>
                      <a:pt x="0" y="1481"/>
                      <a:pt x="120" y="1600"/>
                      <a:pt x="267" y="1600"/>
                    </a:cubicBezTo>
                    <a:lnTo>
                      <a:pt x="14850" y="1600"/>
                    </a:lnTo>
                    <a:cubicBezTo>
                      <a:pt x="14998" y="1600"/>
                      <a:pt x="15117" y="1481"/>
                      <a:pt x="15117" y="1334"/>
                    </a:cubicBezTo>
                    <a:lnTo>
                      <a:pt x="15117" y="267"/>
                    </a:lnTo>
                    <a:cubicBezTo>
                      <a:pt x="15117" y="120"/>
                      <a:pt x="14998" y="0"/>
                      <a:pt x="14850" y="0"/>
                    </a:cubicBezTo>
                    <a:lnTo>
                      <a:pt x="267" y="0"/>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905"/>
              </a:p>
            </p:txBody>
          </p:sp>
        </p:grpSp>
        <p:sp>
          <p:nvSpPr>
            <p:cNvPr id="33827" name="Rectangle 29">
              <a:extLst>
                <a:ext uri="{FF2B5EF4-FFF2-40B4-BE49-F238E27FC236}">
                  <a16:creationId xmlns:a16="http://schemas.microsoft.com/office/drawing/2014/main" id="{50BAF965-50A1-4680-95E4-C4B487CAB0F0}"/>
                </a:ext>
              </a:extLst>
            </p:cNvPr>
            <p:cNvSpPr>
              <a:spLocks noChangeArrowheads="1"/>
            </p:cNvSpPr>
            <p:nvPr/>
          </p:nvSpPr>
          <p:spPr bwMode="auto">
            <a:xfrm>
              <a:off x="879" y="2009"/>
              <a:ext cx="142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bg1"/>
                  </a:solidFill>
                  <a:latin typeface="Times New Roman" panose="02020603050405020304" pitchFamily="18" charset="0"/>
                  <a:ea typeface="MS Gothic" panose="020B0609070205080204" pitchFamily="49" charset="-128"/>
                </a:defRPr>
              </a:lvl1pPr>
              <a:lvl2pPr>
                <a:defRPr sz="2400">
                  <a:solidFill>
                    <a:schemeClr val="bg1"/>
                  </a:solidFill>
                  <a:latin typeface="Times New Roman" panose="02020603050405020304" pitchFamily="18" charset="0"/>
                  <a:ea typeface="MS Gothic" panose="020B0609070205080204" pitchFamily="49" charset="-128"/>
                </a:defRPr>
              </a:lvl2pPr>
              <a:lvl3pPr>
                <a:defRPr sz="2400">
                  <a:solidFill>
                    <a:schemeClr val="bg1"/>
                  </a:solidFill>
                  <a:latin typeface="Times New Roman" panose="02020603050405020304" pitchFamily="18" charset="0"/>
                  <a:ea typeface="MS Gothic" panose="020B0609070205080204" pitchFamily="49" charset="-128"/>
                </a:defRPr>
              </a:lvl3pPr>
              <a:lvl4pPr>
                <a:defRPr sz="2400">
                  <a:solidFill>
                    <a:schemeClr val="bg1"/>
                  </a:solidFill>
                  <a:latin typeface="Times New Roman" panose="02020603050405020304" pitchFamily="18" charset="0"/>
                  <a:ea typeface="MS Gothic" panose="020B0609070205080204" pitchFamily="49" charset="-128"/>
                </a:defRPr>
              </a:lvl4pPr>
              <a:lvl5pPr>
                <a:defRPr sz="2400">
                  <a:solidFill>
                    <a:schemeClr val="bg1"/>
                  </a:solidFill>
                  <a:latin typeface="Times New Roman" panose="02020603050405020304" pitchFamily="18" charset="0"/>
                  <a:ea typeface="MS Gothic" panose="020B0609070205080204" pitchFamily="49"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9pPr>
            </a:lstStyle>
            <a:p>
              <a:pPr defTabSz="967710"/>
              <a:r>
                <a:rPr lang="es-AR" altLang="es-ES" sz="2222">
                  <a:solidFill>
                    <a:srgbClr val="000000"/>
                  </a:solidFill>
                  <a:latin typeface="Arial" panose="020B0604020202020204" pitchFamily="34" charset="0"/>
                  <a:cs typeface="Arial" panose="020B0604020202020204" pitchFamily="34" charset="0"/>
                </a:rPr>
                <a:t>Demanda creciente </a:t>
              </a:r>
              <a:endParaRPr lang="es-AR" altLang="es-ES" sz="1905">
                <a:solidFill>
                  <a:schemeClr val="tx1"/>
                </a:solidFill>
                <a:latin typeface="Arial" panose="020B0604020202020204" pitchFamily="34" charset="0"/>
                <a:cs typeface="Arial" panose="020B0604020202020204" pitchFamily="34" charset="0"/>
              </a:endParaRPr>
            </a:p>
          </p:txBody>
        </p:sp>
        <p:grpSp>
          <p:nvGrpSpPr>
            <p:cNvPr id="33828" name="Group 32">
              <a:extLst>
                <a:ext uri="{FF2B5EF4-FFF2-40B4-BE49-F238E27FC236}">
                  <a16:creationId xmlns:a16="http://schemas.microsoft.com/office/drawing/2014/main" id="{FE8C1851-4E7C-4961-B142-4BF29D064D7F}"/>
                </a:ext>
              </a:extLst>
            </p:cNvPr>
            <p:cNvGrpSpPr>
              <a:grpSpLocks/>
            </p:cNvGrpSpPr>
            <p:nvPr/>
          </p:nvGrpSpPr>
          <p:grpSpPr bwMode="auto">
            <a:xfrm>
              <a:off x="578" y="2262"/>
              <a:ext cx="2080" cy="223"/>
              <a:chOff x="578" y="2262"/>
              <a:chExt cx="2080" cy="223"/>
            </a:xfrm>
          </p:grpSpPr>
          <p:sp>
            <p:nvSpPr>
              <p:cNvPr id="33840" name="Freeform 30">
                <a:extLst>
                  <a:ext uri="{FF2B5EF4-FFF2-40B4-BE49-F238E27FC236}">
                    <a16:creationId xmlns:a16="http://schemas.microsoft.com/office/drawing/2014/main" id="{DDE9AA36-ADE8-40AB-93E0-C8ABD635D8DF}"/>
                  </a:ext>
                </a:extLst>
              </p:cNvPr>
              <p:cNvSpPr>
                <a:spLocks/>
              </p:cNvSpPr>
              <p:nvPr/>
            </p:nvSpPr>
            <p:spPr bwMode="auto">
              <a:xfrm>
                <a:off x="578" y="2262"/>
                <a:ext cx="2080" cy="223"/>
              </a:xfrm>
              <a:custGeom>
                <a:avLst/>
                <a:gdLst>
                  <a:gd name="T0" fmla="*/ 0 w 15116"/>
                  <a:gd name="T1" fmla="*/ 0 h 1600"/>
                  <a:gd name="T2" fmla="*/ 0 w 15116"/>
                  <a:gd name="T3" fmla="*/ 0 h 1600"/>
                  <a:gd name="T4" fmla="*/ 0 w 15116"/>
                  <a:gd name="T5" fmla="*/ 0 h 1600"/>
                  <a:gd name="T6" fmla="*/ 0 w 15116"/>
                  <a:gd name="T7" fmla="*/ 0 h 1600"/>
                  <a:gd name="T8" fmla="*/ 1 w 15116"/>
                  <a:gd name="T9" fmla="*/ 0 h 1600"/>
                  <a:gd name="T10" fmla="*/ 1 w 15116"/>
                  <a:gd name="T11" fmla="*/ 0 h 1600"/>
                  <a:gd name="T12" fmla="*/ 1 w 15116"/>
                  <a:gd name="T13" fmla="*/ 0 h 1600"/>
                  <a:gd name="T14" fmla="*/ 1 w 15116"/>
                  <a:gd name="T15" fmla="*/ 0 h 1600"/>
                  <a:gd name="T16" fmla="*/ 0 w 15116"/>
                  <a:gd name="T17" fmla="*/ 0 h 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116" h="1600">
                    <a:moveTo>
                      <a:pt x="266" y="0"/>
                    </a:moveTo>
                    <a:cubicBezTo>
                      <a:pt x="119" y="0"/>
                      <a:pt x="0" y="120"/>
                      <a:pt x="0" y="267"/>
                    </a:cubicBezTo>
                    <a:lnTo>
                      <a:pt x="0" y="1334"/>
                    </a:lnTo>
                    <a:cubicBezTo>
                      <a:pt x="0" y="1481"/>
                      <a:pt x="119" y="1600"/>
                      <a:pt x="266" y="1600"/>
                    </a:cubicBezTo>
                    <a:lnTo>
                      <a:pt x="14850" y="1600"/>
                    </a:lnTo>
                    <a:cubicBezTo>
                      <a:pt x="14997" y="1600"/>
                      <a:pt x="15116" y="1481"/>
                      <a:pt x="15116" y="1334"/>
                    </a:cubicBezTo>
                    <a:lnTo>
                      <a:pt x="15116" y="267"/>
                    </a:lnTo>
                    <a:cubicBezTo>
                      <a:pt x="15116" y="120"/>
                      <a:pt x="14997" y="0"/>
                      <a:pt x="14850" y="0"/>
                    </a:cubicBezTo>
                    <a:lnTo>
                      <a:pt x="266" y="0"/>
                    </a:lnTo>
                    <a:close/>
                  </a:path>
                </a:pathLst>
              </a:custGeom>
              <a:solidFill>
                <a:srgbClr val="BBE0E3"/>
              </a:solidFill>
              <a:ln w="0">
                <a:solidFill>
                  <a:srgbClr val="000000"/>
                </a:solidFill>
                <a:prstDash val="solid"/>
                <a:round/>
                <a:headEnd/>
                <a:tailEnd/>
              </a:ln>
            </p:spPr>
            <p:txBody>
              <a:bodyPr/>
              <a:lstStyle/>
              <a:p>
                <a:endParaRPr lang="en-US" sz="1905"/>
              </a:p>
            </p:txBody>
          </p:sp>
          <p:sp>
            <p:nvSpPr>
              <p:cNvPr id="33841" name="Freeform 31">
                <a:extLst>
                  <a:ext uri="{FF2B5EF4-FFF2-40B4-BE49-F238E27FC236}">
                    <a16:creationId xmlns:a16="http://schemas.microsoft.com/office/drawing/2014/main" id="{2EC0EA4F-3838-4D3F-9342-0B99B4EB10C9}"/>
                  </a:ext>
                </a:extLst>
              </p:cNvPr>
              <p:cNvSpPr>
                <a:spLocks/>
              </p:cNvSpPr>
              <p:nvPr/>
            </p:nvSpPr>
            <p:spPr bwMode="auto">
              <a:xfrm>
                <a:off x="578" y="2262"/>
                <a:ext cx="2080" cy="223"/>
              </a:xfrm>
              <a:custGeom>
                <a:avLst/>
                <a:gdLst>
                  <a:gd name="T0" fmla="*/ 0 w 15116"/>
                  <a:gd name="T1" fmla="*/ 0 h 1600"/>
                  <a:gd name="T2" fmla="*/ 0 w 15116"/>
                  <a:gd name="T3" fmla="*/ 0 h 1600"/>
                  <a:gd name="T4" fmla="*/ 0 w 15116"/>
                  <a:gd name="T5" fmla="*/ 0 h 1600"/>
                  <a:gd name="T6" fmla="*/ 0 w 15116"/>
                  <a:gd name="T7" fmla="*/ 0 h 1600"/>
                  <a:gd name="T8" fmla="*/ 1 w 15116"/>
                  <a:gd name="T9" fmla="*/ 0 h 1600"/>
                  <a:gd name="T10" fmla="*/ 1 w 15116"/>
                  <a:gd name="T11" fmla="*/ 0 h 1600"/>
                  <a:gd name="T12" fmla="*/ 1 w 15116"/>
                  <a:gd name="T13" fmla="*/ 0 h 1600"/>
                  <a:gd name="T14" fmla="*/ 1 w 15116"/>
                  <a:gd name="T15" fmla="*/ 0 h 1600"/>
                  <a:gd name="T16" fmla="*/ 0 w 15116"/>
                  <a:gd name="T17" fmla="*/ 0 h 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116" h="1600">
                    <a:moveTo>
                      <a:pt x="266" y="0"/>
                    </a:moveTo>
                    <a:cubicBezTo>
                      <a:pt x="119" y="0"/>
                      <a:pt x="0" y="120"/>
                      <a:pt x="0" y="267"/>
                    </a:cubicBezTo>
                    <a:lnTo>
                      <a:pt x="0" y="1334"/>
                    </a:lnTo>
                    <a:cubicBezTo>
                      <a:pt x="0" y="1481"/>
                      <a:pt x="119" y="1600"/>
                      <a:pt x="266" y="1600"/>
                    </a:cubicBezTo>
                    <a:lnTo>
                      <a:pt x="14850" y="1600"/>
                    </a:lnTo>
                    <a:cubicBezTo>
                      <a:pt x="14997" y="1600"/>
                      <a:pt x="15116" y="1481"/>
                      <a:pt x="15116" y="1334"/>
                    </a:cubicBezTo>
                    <a:lnTo>
                      <a:pt x="15116" y="267"/>
                    </a:lnTo>
                    <a:cubicBezTo>
                      <a:pt x="15116" y="120"/>
                      <a:pt x="14997" y="0"/>
                      <a:pt x="14850" y="0"/>
                    </a:cubicBezTo>
                    <a:lnTo>
                      <a:pt x="266" y="0"/>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905"/>
              </a:p>
            </p:txBody>
          </p:sp>
        </p:grpSp>
        <p:sp>
          <p:nvSpPr>
            <p:cNvPr id="33829" name="Rectangle 33">
              <a:extLst>
                <a:ext uri="{FF2B5EF4-FFF2-40B4-BE49-F238E27FC236}">
                  <a16:creationId xmlns:a16="http://schemas.microsoft.com/office/drawing/2014/main" id="{5AFAD447-1309-4CD5-ADF3-C2DA77E9CEBA}"/>
                </a:ext>
              </a:extLst>
            </p:cNvPr>
            <p:cNvSpPr>
              <a:spLocks noChangeArrowheads="1"/>
            </p:cNvSpPr>
            <p:nvPr/>
          </p:nvSpPr>
          <p:spPr bwMode="auto">
            <a:xfrm>
              <a:off x="612" y="2298"/>
              <a:ext cx="1106"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bg1"/>
                  </a:solidFill>
                  <a:latin typeface="Times New Roman" panose="02020603050405020304" pitchFamily="18" charset="0"/>
                  <a:ea typeface="MS Gothic" panose="020B0609070205080204" pitchFamily="49" charset="-128"/>
                </a:defRPr>
              </a:lvl1pPr>
              <a:lvl2pPr>
                <a:defRPr sz="2400">
                  <a:solidFill>
                    <a:schemeClr val="bg1"/>
                  </a:solidFill>
                  <a:latin typeface="Times New Roman" panose="02020603050405020304" pitchFamily="18" charset="0"/>
                  <a:ea typeface="MS Gothic" panose="020B0609070205080204" pitchFamily="49" charset="-128"/>
                </a:defRPr>
              </a:lvl2pPr>
              <a:lvl3pPr>
                <a:defRPr sz="2400">
                  <a:solidFill>
                    <a:schemeClr val="bg1"/>
                  </a:solidFill>
                  <a:latin typeface="Times New Roman" panose="02020603050405020304" pitchFamily="18" charset="0"/>
                  <a:ea typeface="MS Gothic" panose="020B0609070205080204" pitchFamily="49" charset="-128"/>
                </a:defRPr>
              </a:lvl3pPr>
              <a:lvl4pPr>
                <a:defRPr sz="2400">
                  <a:solidFill>
                    <a:schemeClr val="bg1"/>
                  </a:solidFill>
                  <a:latin typeface="Times New Roman" panose="02020603050405020304" pitchFamily="18" charset="0"/>
                  <a:ea typeface="MS Gothic" panose="020B0609070205080204" pitchFamily="49" charset="-128"/>
                </a:defRPr>
              </a:lvl4pPr>
              <a:lvl5pPr>
                <a:defRPr sz="2400">
                  <a:solidFill>
                    <a:schemeClr val="bg1"/>
                  </a:solidFill>
                  <a:latin typeface="Times New Roman" panose="02020603050405020304" pitchFamily="18" charset="0"/>
                  <a:ea typeface="MS Gothic" panose="020B0609070205080204" pitchFamily="49"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9pPr>
            </a:lstStyle>
            <a:p>
              <a:pPr defTabSz="967710"/>
              <a:r>
                <a:rPr lang="es-AR" altLang="es-ES" sz="2222">
                  <a:solidFill>
                    <a:srgbClr val="000000"/>
                  </a:solidFill>
                  <a:latin typeface="Arial" panose="020B0604020202020204" pitchFamily="34" charset="0"/>
                  <a:cs typeface="Arial" panose="020B0604020202020204" pitchFamily="34" charset="0"/>
                </a:rPr>
                <a:t>Contaminación</a:t>
              </a:r>
              <a:endParaRPr lang="es-AR" altLang="es-ES" sz="1905">
                <a:solidFill>
                  <a:schemeClr val="tx1"/>
                </a:solidFill>
                <a:latin typeface="Arial" panose="020B0604020202020204" pitchFamily="34" charset="0"/>
                <a:cs typeface="Arial" panose="020B0604020202020204" pitchFamily="34" charset="0"/>
              </a:endParaRPr>
            </a:p>
          </p:txBody>
        </p:sp>
        <p:sp>
          <p:nvSpPr>
            <p:cNvPr id="33830" name="Rectangle 35">
              <a:extLst>
                <a:ext uri="{FF2B5EF4-FFF2-40B4-BE49-F238E27FC236}">
                  <a16:creationId xmlns:a16="http://schemas.microsoft.com/office/drawing/2014/main" id="{7CFFA1B7-718B-401B-82C2-FC78ED184E10}"/>
                </a:ext>
              </a:extLst>
            </p:cNvPr>
            <p:cNvSpPr>
              <a:spLocks noChangeArrowheads="1"/>
            </p:cNvSpPr>
            <p:nvPr/>
          </p:nvSpPr>
          <p:spPr bwMode="auto">
            <a:xfrm>
              <a:off x="1718" y="2287"/>
              <a:ext cx="691"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bg1"/>
                  </a:solidFill>
                  <a:latin typeface="Times New Roman" panose="02020603050405020304" pitchFamily="18" charset="0"/>
                  <a:ea typeface="MS Gothic" panose="020B0609070205080204" pitchFamily="49" charset="-128"/>
                </a:defRPr>
              </a:lvl1pPr>
              <a:lvl2pPr>
                <a:defRPr sz="2400">
                  <a:solidFill>
                    <a:schemeClr val="bg1"/>
                  </a:solidFill>
                  <a:latin typeface="Times New Roman" panose="02020603050405020304" pitchFamily="18" charset="0"/>
                  <a:ea typeface="MS Gothic" panose="020B0609070205080204" pitchFamily="49" charset="-128"/>
                </a:defRPr>
              </a:lvl2pPr>
              <a:lvl3pPr>
                <a:defRPr sz="2400">
                  <a:solidFill>
                    <a:schemeClr val="bg1"/>
                  </a:solidFill>
                  <a:latin typeface="Times New Roman" panose="02020603050405020304" pitchFamily="18" charset="0"/>
                  <a:ea typeface="MS Gothic" panose="020B0609070205080204" pitchFamily="49" charset="-128"/>
                </a:defRPr>
              </a:lvl3pPr>
              <a:lvl4pPr>
                <a:defRPr sz="2400">
                  <a:solidFill>
                    <a:schemeClr val="bg1"/>
                  </a:solidFill>
                  <a:latin typeface="Times New Roman" panose="02020603050405020304" pitchFamily="18" charset="0"/>
                  <a:ea typeface="MS Gothic" panose="020B0609070205080204" pitchFamily="49" charset="-128"/>
                </a:defRPr>
              </a:lvl4pPr>
              <a:lvl5pPr>
                <a:defRPr sz="2400">
                  <a:solidFill>
                    <a:schemeClr val="bg1"/>
                  </a:solidFill>
                  <a:latin typeface="Times New Roman" panose="02020603050405020304" pitchFamily="18" charset="0"/>
                  <a:ea typeface="MS Gothic" panose="020B0609070205080204" pitchFamily="49"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9pPr>
            </a:lstStyle>
            <a:p>
              <a:pPr defTabSz="967710"/>
              <a:r>
                <a:rPr lang="es-AR" altLang="es-ES" sz="2222">
                  <a:solidFill>
                    <a:srgbClr val="000000"/>
                  </a:solidFill>
                  <a:latin typeface="Arial" panose="020B0604020202020204" pitchFamily="34" charset="0"/>
                  <a:cs typeface="Arial" panose="020B0604020202020204" pitchFamily="34" charset="0"/>
                </a:rPr>
                <a:t> creciente</a:t>
              </a:r>
              <a:endParaRPr lang="es-AR" altLang="es-ES" sz="1905">
                <a:solidFill>
                  <a:schemeClr val="tx1"/>
                </a:solidFill>
                <a:latin typeface="Arial" panose="020B0604020202020204" pitchFamily="34" charset="0"/>
                <a:cs typeface="Arial" panose="020B0604020202020204" pitchFamily="34" charset="0"/>
              </a:endParaRPr>
            </a:p>
          </p:txBody>
        </p:sp>
        <p:grpSp>
          <p:nvGrpSpPr>
            <p:cNvPr id="33831" name="Group 38">
              <a:extLst>
                <a:ext uri="{FF2B5EF4-FFF2-40B4-BE49-F238E27FC236}">
                  <a16:creationId xmlns:a16="http://schemas.microsoft.com/office/drawing/2014/main" id="{AEAF3B2E-A3BE-4069-97E8-8885F3327279}"/>
                </a:ext>
              </a:extLst>
            </p:cNvPr>
            <p:cNvGrpSpPr>
              <a:grpSpLocks/>
            </p:cNvGrpSpPr>
            <p:nvPr/>
          </p:nvGrpSpPr>
          <p:grpSpPr bwMode="auto">
            <a:xfrm>
              <a:off x="1399" y="3021"/>
              <a:ext cx="2806" cy="445"/>
              <a:chOff x="1399" y="3021"/>
              <a:chExt cx="2806" cy="445"/>
            </a:xfrm>
          </p:grpSpPr>
          <p:sp>
            <p:nvSpPr>
              <p:cNvPr id="33838" name="Freeform 36">
                <a:extLst>
                  <a:ext uri="{FF2B5EF4-FFF2-40B4-BE49-F238E27FC236}">
                    <a16:creationId xmlns:a16="http://schemas.microsoft.com/office/drawing/2014/main" id="{E6969CE6-3176-420C-A715-73E9D7EF328A}"/>
                  </a:ext>
                </a:extLst>
              </p:cNvPr>
              <p:cNvSpPr>
                <a:spLocks/>
              </p:cNvSpPr>
              <p:nvPr/>
            </p:nvSpPr>
            <p:spPr bwMode="auto">
              <a:xfrm>
                <a:off x="1399" y="3021"/>
                <a:ext cx="2806" cy="445"/>
              </a:xfrm>
              <a:custGeom>
                <a:avLst/>
                <a:gdLst>
                  <a:gd name="T0" fmla="*/ 1 w 10200"/>
                  <a:gd name="T1" fmla="*/ 0 h 1600"/>
                  <a:gd name="T2" fmla="*/ 0 w 10200"/>
                  <a:gd name="T3" fmla="*/ 1 h 1600"/>
                  <a:gd name="T4" fmla="*/ 0 w 10200"/>
                  <a:gd name="T5" fmla="*/ 2 h 1600"/>
                  <a:gd name="T6" fmla="*/ 1 w 10200"/>
                  <a:gd name="T7" fmla="*/ 3 h 1600"/>
                  <a:gd name="T8" fmla="*/ 16 w 10200"/>
                  <a:gd name="T9" fmla="*/ 3 h 1600"/>
                  <a:gd name="T10" fmla="*/ 16 w 10200"/>
                  <a:gd name="T11" fmla="*/ 2 h 1600"/>
                  <a:gd name="T12" fmla="*/ 16 w 10200"/>
                  <a:gd name="T13" fmla="*/ 1 h 1600"/>
                  <a:gd name="T14" fmla="*/ 16 w 10200"/>
                  <a:gd name="T15" fmla="*/ 0 h 1600"/>
                  <a:gd name="T16" fmla="*/ 1 w 10200"/>
                  <a:gd name="T17" fmla="*/ 0 h 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200" h="1600">
                    <a:moveTo>
                      <a:pt x="267" y="0"/>
                    </a:moveTo>
                    <a:cubicBezTo>
                      <a:pt x="120" y="0"/>
                      <a:pt x="0" y="120"/>
                      <a:pt x="0" y="267"/>
                    </a:cubicBezTo>
                    <a:lnTo>
                      <a:pt x="0" y="1334"/>
                    </a:lnTo>
                    <a:cubicBezTo>
                      <a:pt x="0" y="1481"/>
                      <a:pt x="120" y="1600"/>
                      <a:pt x="267" y="1600"/>
                    </a:cubicBezTo>
                    <a:lnTo>
                      <a:pt x="9934" y="1600"/>
                    </a:lnTo>
                    <a:cubicBezTo>
                      <a:pt x="10081" y="1600"/>
                      <a:pt x="10200" y="1481"/>
                      <a:pt x="10200" y="1334"/>
                    </a:cubicBezTo>
                    <a:lnTo>
                      <a:pt x="10200" y="267"/>
                    </a:lnTo>
                    <a:cubicBezTo>
                      <a:pt x="10200" y="120"/>
                      <a:pt x="10081" y="0"/>
                      <a:pt x="9934" y="0"/>
                    </a:cubicBezTo>
                    <a:lnTo>
                      <a:pt x="267" y="0"/>
                    </a:lnTo>
                    <a:close/>
                  </a:path>
                </a:pathLst>
              </a:custGeom>
              <a:solidFill>
                <a:srgbClr val="BBE0E3"/>
              </a:solidFill>
              <a:ln w="0">
                <a:solidFill>
                  <a:srgbClr val="000000"/>
                </a:solidFill>
                <a:prstDash val="solid"/>
                <a:round/>
                <a:headEnd/>
                <a:tailEnd/>
              </a:ln>
            </p:spPr>
            <p:txBody>
              <a:bodyPr/>
              <a:lstStyle/>
              <a:p>
                <a:endParaRPr lang="en-US" sz="1905"/>
              </a:p>
            </p:txBody>
          </p:sp>
          <p:sp>
            <p:nvSpPr>
              <p:cNvPr id="33839" name="Freeform 37">
                <a:extLst>
                  <a:ext uri="{FF2B5EF4-FFF2-40B4-BE49-F238E27FC236}">
                    <a16:creationId xmlns:a16="http://schemas.microsoft.com/office/drawing/2014/main" id="{04C78630-9274-4872-AEA1-42918E0F0317}"/>
                  </a:ext>
                </a:extLst>
              </p:cNvPr>
              <p:cNvSpPr>
                <a:spLocks/>
              </p:cNvSpPr>
              <p:nvPr/>
            </p:nvSpPr>
            <p:spPr bwMode="auto">
              <a:xfrm>
                <a:off x="1399" y="3021"/>
                <a:ext cx="2806" cy="445"/>
              </a:xfrm>
              <a:custGeom>
                <a:avLst/>
                <a:gdLst>
                  <a:gd name="T0" fmla="*/ 1 w 10200"/>
                  <a:gd name="T1" fmla="*/ 0 h 1600"/>
                  <a:gd name="T2" fmla="*/ 0 w 10200"/>
                  <a:gd name="T3" fmla="*/ 1 h 1600"/>
                  <a:gd name="T4" fmla="*/ 0 w 10200"/>
                  <a:gd name="T5" fmla="*/ 2 h 1600"/>
                  <a:gd name="T6" fmla="*/ 1 w 10200"/>
                  <a:gd name="T7" fmla="*/ 3 h 1600"/>
                  <a:gd name="T8" fmla="*/ 16 w 10200"/>
                  <a:gd name="T9" fmla="*/ 3 h 1600"/>
                  <a:gd name="T10" fmla="*/ 16 w 10200"/>
                  <a:gd name="T11" fmla="*/ 2 h 1600"/>
                  <a:gd name="T12" fmla="*/ 16 w 10200"/>
                  <a:gd name="T13" fmla="*/ 1 h 1600"/>
                  <a:gd name="T14" fmla="*/ 16 w 10200"/>
                  <a:gd name="T15" fmla="*/ 0 h 1600"/>
                  <a:gd name="T16" fmla="*/ 1 w 10200"/>
                  <a:gd name="T17" fmla="*/ 0 h 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200" h="1600">
                    <a:moveTo>
                      <a:pt x="267" y="0"/>
                    </a:moveTo>
                    <a:cubicBezTo>
                      <a:pt x="120" y="0"/>
                      <a:pt x="0" y="120"/>
                      <a:pt x="0" y="267"/>
                    </a:cubicBezTo>
                    <a:lnTo>
                      <a:pt x="0" y="1334"/>
                    </a:lnTo>
                    <a:cubicBezTo>
                      <a:pt x="0" y="1481"/>
                      <a:pt x="120" y="1600"/>
                      <a:pt x="267" y="1600"/>
                    </a:cubicBezTo>
                    <a:lnTo>
                      <a:pt x="9934" y="1600"/>
                    </a:lnTo>
                    <a:cubicBezTo>
                      <a:pt x="10081" y="1600"/>
                      <a:pt x="10200" y="1481"/>
                      <a:pt x="10200" y="1334"/>
                    </a:cubicBezTo>
                    <a:lnTo>
                      <a:pt x="10200" y="267"/>
                    </a:lnTo>
                    <a:cubicBezTo>
                      <a:pt x="10200" y="120"/>
                      <a:pt x="10081" y="0"/>
                      <a:pt x="9934" y="0"/>
                    </a:cubicBezTo>
                    <a:lnTo>
                      <a:pt x="267" y="0"/>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905"/>
              </a:p>
            </p:txBody>
          </p:sp>
        </p:grpSp>
        <p:sp>
          <p:nvSpPr>
            <p:cNvPr id="33832" name="Rectangle 39">
              <a:extLst>
                <a:ext uri="{FF2B5EF4-FFF2-40B4-BE49-F238E27FC236}">
                  <a16:creationId xmlns:a16="http://schemas.microsoft.com/office/drawing/2014/main" id="{75229E8E-9F7A-4DE3-81D2-9B502DE316B1}"/>
                </a:ext>
              </a:extLst>
            </p:cNvPr>
            <p:cNvSpPr>
              <a:spLocks noChangeArrowheads="1"/>
            </p:cNvSpPr>
            <p:nvPr/>
          </p:nvSpPr>
          <p:spPr bwMode="auto">
            <a:xfrm>
              <a:off x="1958" y="3057"/>
              <a:ext cx="1631"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bg1"/>
                  </a:solidFill>
                  <a:latin typeface="Times New Roman" panose="02020603050405020304" pitchFamily="18" charset="0"/>
                  <a:ea typeface="MS Gothic" panose="020B0609070205080204" pitchFamily="49" charset="-128"/>
                </a:defRPr>
              </a:lvl1pPr>
              <a:lvl2pPr>
                <a:defRPr sz="2400">
                  <a:solidFill>
                    <a:schemeClr val="bg1"/>
                  </a:solidFill>
                  <a:latin typeface="Times New Roman" panose="02020603050405020304" pitchFamily="18" charset="0"/>
                  <a:ea typeface="MS Gothic" panose="020B0609070205080204" pitchFamily="49" charset="-128"/>
                </a:defRPr>
              </a:lvl2pPr>
              <a:lvl3pPr>
                <a:defRPr sz="2400">
                  <a:solidFill>
                    <a:schemeClr val="bg1"/>
                  </a:solidFill>
                  <a:latin typeface="Times New Roman" panose="02020603050405020304" pitchFamily="18" charset="0"/>
                  <a:ea typeface="MS Gothic" panose="020B0609070205080204" pitchFamily="49" charset="-128"/>
                </a:defRPr>
              </a:lvl3pPr>
              <a:lvl4pPr>
                <a:defRPr sz="2400">
                  <a:solidFill>
                    <a:schemeClr val="bg1"/>
                  </a:solidFill>
                  <a:latin typeface="Times New Roman" panose="02020603050405020304" pitchFamily="18" charset="0"/>
                  <a:ea typeface="MS Gothic" panose="020B0609070205080204" pitchFamily="49" charset="-128"/>
                </a:defRPr>
              </a:lvl4pPr>
              <a:lvl5pPr>
                <a:defRPr sz="2400">
                  <a:solidFill>
                    <a:schemeClr val="bg1"/>
                  </a:solidFill>
                  <a:latin typeface="Times New Roman" panose="02020603050405020304" pitchFamily="18" charset="0"/>
                  <a:ea typeface="MS Gothic" panose="020B0609070205080204" pitchFamily="49"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9pPr>
            </a:lstStyle>
            <a:p>
              <a:pPr defTabSz="967710"/>
              <a:r>
                <a:rPr lang="es-AR" altLang="es-ES" sz="2222">
                  <a:solidFill>
                    <a:srgbClr val="000000"/>
                  </a:solidFill>
                  <a:latin typeface="Arial" panose="020B0604020202020204" pitchFamily="34" charset="0"/>
                  <a:cs typeface="Arial" panose="020B0604020202020204" pitchFamily="34" charset="0"/>
                </a:rPr>
                <a:t>Competencia creciente</a:t>
              </a:r>
              <a:endParaRPr lang="es-AR" altLang="es-ES" sz="1905">
                <a:solidFill>
                  <a:schemeClr val="tx1"/>
                </a:solidFill>
                <a:latin typeface="Arial" panose="020B0604020202020204" pitchFamily="34" charset="0"/>
                <a:cs typeface="Arial" panose="020B0604020202020204" pitchFamily="34" charset="0"/>
              </a:endParaRPr>
            </a:p>
          </p:txBody>
        </p:sp>
        <p:sp>
          <p:nvSpPr>
            <p:cNvPr id="33833" name="Rectangle 40">
              <a:extLst>
                <a:ext uri="{FF2B5EF4-FFF2-40B4-BE49-F238E27FC236}">
                  <a16:creationId xmlns:a16="http://schemas.microsoft.com/office/drawing/2014/main" id="{9E527707-C5BD-455F-A0D1-9F099E56D86F}"/>
                </a:ext>
              </a:extLst>
            </p:cNvPr>
            <p:cNvSpPr>
              <a:spLocks noChangeArrowheads="1"/>
            </p:cNvSpPr>
            <p:nvPr/>
          </p:nvSpPr>
          <p:spPr bwMode="auto">
            <a:xfrm>
              <a:off x="2010" y="3258"/>
              <a:ext cx="1579"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bg1"/>
                  </a:solidFill>
                  <a:latin typeface="Times New Roman" panose="02020603050405020304" pitchFamily="18" charset="0"/>
                  <a:ea typeface="MS Gothic" panose="020B0609070205080204" pitchFamily="49" charset="-128"/>
                </a:defRPr>
              </a:lvl1pPr>
              <a:lvl2pPr>
                <a:defRPr sz="2400">
                  <a:solidFill>
                    <a:schemeClr val="bg1"/>
                  </a:solidFill>
                  <a:latin typeface="Times New Roman" panose="02020603050405020304" pitchFamily="18" charset="0"/>
                  <a:ea typeface="MS Gothic" panose="020B0609070205080204" pitchFamily="49" charset="-128"/>
                </a:defRPr>
              </a:lvl2pPr>
              <a:lvl3pPr>
                <a:defRPr sz="2400">
                  <a:solidFill>
                    <a:schemeClr val="bg1"/>
                  </a:solidFill>
                  <a:latin typeface="Times New Roman" panose="02020603050405020304" pitchFamily="18" charset="0"/>
                  <a:ea typeface="MS Gothic" panose="020B0609070205080204" pitchFamily="49" charset="-128"/>
                </a:defRPr>
              </a:lvl3pPr>
              <a:lvl4pPr>
                <a:defRPr sz="2400">
                  <a:solidFill>
                    <a:schemeClr val="bg1"/>
                  </a:solidFill>
                  <a:latin typeface="Times New Roman" panose="02020603050405020304" pitchFamily="18" charset="0"/>
                  <a:ea typeface="MS Gothic" panose="020B0609070205080204" pitchFamily="49" charset="-128"/>
                </a:defRPr>
              </a:lvl4pPr>
              <a:lvl5pPr>
                <a:defRPr sz="2400">
                  <a:solidFill>
                    <a:schemeClr val="bg1"/>
                  </a:solidFill>
                  <a:latin typeface="Times New Roman" panose="02020603050405020304" pitchFamily="18" charset="0"/>
                  <a:ea typeface="MS Gothic" panose="020B0609070205080204" pitchFamily="49"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9pPr>
            </a:lstStyle>
            <a:p>
              <a:pPr defTabSz="967710"/>
              <a:r>
                <a:rPr lang="es-AR" altLang="es-ES" sz="2222">
                  <a:solidFill>
                    <a:srgbClr val="000000"/>
                  </a:solidFill>
                  <a:latin typeface="Arial" panose="020B0604020202020204" pitchFamily="34" charset="0"/>
                  <a:cs typeface="Arial" panose="020B0604020202020204" pitchFamily="34" charset="0"/>
                </a:rPr>
                <a:t>por un recurso escaso</a:t>
              </a:r>
              <a:endParaRPr lang="es-AR" altLang="es-ES" sz="1905">
                <a:solidFill>
                  <a:schemeClr val="tx1"/>
                </a:solidFill>
                <a:latin typeface="Arial" panose="020B0604020202020204" pitchFamily="34" charset="0"/>
                <a:cs typeface="Arial" panose="020B0604020202020204" pitchFamily="34" charset="0"/>
              </a:endParaRPr>
            </a:p>
          </p:txBody>
        </p:sp>
        <p:grpSp>
          <p:nvGrpSpPr>
            <p:cNvPr id="33834" name="Group 43">
              <a:extLst>
                <a:ext uri="{FF2B5EF4-FFF2-40B4-BE49-F238E27FC236}">
                  <a16:creationId xmlns:a16="http://schemas.microsoft.com/office/drawing/2014/main" id="{08F84EF0-9A88-4AE0-98D1-A215F233B122}"/>
                </a:ext>
              </a:extLst>
            </p:cNvPr>
            <p:cNvGrpSpPr>
              <a:grpSpLocks/>
            </p:cNvGrpSpPr>
            <p:nvPr/>
          </p:nvGrpSpPr>
          <p:grpSpPr bwMode="auto">
            <a:xfrm>
              <a:off x="1462" y="3727"/>
              <a:ext cx="2697" cy="278"/>
              <a:chOff x="1462" y="3727"/>
              <a:chExt cx="2697" cy="278"/>
            </a:xfrm>
          </p:grpSpPr>
          <p:sp>
            <p:nvSpPr>
              <p:cNvPr id="33836" name="Freeform 41">
                <a:extLst>
                  <a:ext uri="{FF2B5EF4-FFF2-40B4-BE49-F238E27FC236}">
                    <a16:creationId xmlns:a16="http://schemas.microsoft.com/office/drawing/2014/main" id="{87970B36-82AD-4A33-8D78-C6C800FE2265}"/>
                  </a:ext>
                </a:extLst>
              </p:cNvPr>
              <p:cNvSpPr>
                <a:spLocks/>
              </p:cNvSpPr>
              <p:nvPr/>
            </p:nvSpPr>
            <p:spPr bwMode="auto">
              <a:xfrm>
                <a:off x="1462" y="3727"/>
                <a:ext cx="2697" cy="278"/>
              </a:xfrm>
              <a:custGeom>
                <a:avLst/>
                <a:gdLst>
                  <a:gd name="T0" fmla="*/ 0 w 9800"/>
                  <a:gd name="T1" fmla="*/ 0 h 1000"/>
                  <a:gd name="T2" fmla="*/ 0 w 9800"/>
                  <a:gd name="T3" fmla="*/ 0 h 1000"/>
                  <a:gd name="T4" fmla="*/ 0 w 9800"/>
                  <a:gd name="T5" fmla="*/ 1 h 1000"/>
                  <a:gd name="T6" fmla="*/ 0 w 9800"/>
                  <a:gd name="T7" fmla="*/ 2 h 1000"/>
                  <a:gd name="T8" fmla="*/ 15 w 9800"/>
                  <a:gd name="T9" fmla="*/ 2 h 1000"/>
                  <a:gd name="T10" fmla="*/ 15 w 9800"/>
                  <a:gd name="T11" fmla="*/ 1 h 1000"/>
                  <a:gd name="T12" fmla="*/ 15 w 9800"/>
                  <a:gd name="T13" fmla="*/ 0 h 1000"/>
                  <a:gd name="T14" fmla="*/ 15 w 9800"/>
                  <a:gd name="T15" fmla="*/ 0 h 1000"/>
                  <a:gd name="T16" fmla="*/ 0 w 9800"/>
                  <a:gd name="T17" fmla="*/ 0 h 1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00" h="1000">
                    <a:moveTo>
                      <a:pt x="166" y="0"/>
                    </a:moveTo>
                    <a:cubicBezTo>
                      <a:pt x="74" y="0"/>
                      <a:pt x="0" y="75"/>
                      <a:pt x="0" y="167"/>
                    </a:cubicBezTo>
                    <a:lnTo>
                      <a:pt x="0" y="833"/>
                    </a:lnTo>
                    <a:cubicBezTo>
                      <a:pt x="0" y="925"/>
                      <a:pt x="74" y="1000"/>
                      <a:pt x="166" y="1000"/>
                    </a:cubicBezTo>
                    <a:lnTo>
                      <a:pt x="9633" y="1000"/>
                    </a:lnTo>
                    <a:cubicBezTo>
                      <a:pt x="9725" y="1000"/>
                      <a:pt x="9800" y="925"/>
                      <a:pt x="9800" y="833"/>
                    </a:cubicBezTo>
                    <a:lnTo>
                      <a:pt x="9800" y="167"/>
                    </a:lnTo>
                    <a:cubicBezTo>
                      <a:pt x="9800" y="75"/>
                      <a:pt x="9725" y="0"/>
                      <a:pt x="9633" y="0"/>
                    </a:cubicBezTo>
                    <a:lnTo>
                      <a:pt x="166" y="0"/>
                    </a:lnTo>
                    <a:close/>
                  </a:path>
                </a:pathLst>
              </a:custGeom>
              <a:solidFill>
                <a:srgbClr val="BBE0E3"/>
              </a:solidFill>
              <a:ln w="0">
                <a:solidFill>
                  <a:srgbClr val="000000"/>
                </a:solidFill>
                <a:prstDash val="solid"/>
                <a:round/>
                <a:headEnd/>
                <a:tailEnd/>
              </a:ln>
            </p:spPr>
            <p:txBody>
              <a:bodyPr/>
              <a:lstStyle/>
              <a:p>
                <a:endParaRPr lang="en-US" sz="1905"/>
              </a:p>
            </p:txBody>
          </p:sp>
          <p:sp>
            <p:nvSpPr>
              <p:cNvPr id="33837" name="Freeform 42">
                <a:extLst>
                  <a:ext uri="{FF2B5EF4-FFF2-40B4-BE49-F238E27FC236}">
                    <a16:creationId xmlns:a16="http://schemas.microsoft.com/office/drawing/2014/main" id="{B35F6888-217D-40A5-9FBC-B90C8041E207}"/>
                  </a:ext>
                </a:extLst>
              </p:cNvPr>
              <p:cNvSpPr>
                <a:spLocks/>
              </p:cNvSpPr>
              <p:nvPr/>
            </p:nvSpPr>
            <p:spPr bwMode="auto">
              <a:xfrm>
                <a:off x="1462" y="3727"/>
                <a:ext cx="2697" cy="278"/>
              </a:xfrm>
              <a:custGeom>
                <a:avLst/>
                <a:gdLst>
                  <a:gd name="T0" fmla="*/ 0 w 9800"/>
                  <a:gd name="T1" fmla="*/ 0 h 1000"/>
                  <a:gd name="T2" fmla="*/ 0 w 9800"/>
                  <a:gd name="T3" fmla="*/ 0 h 1000"/>
                  <a:gd name="T4" fmla="*/ 0 w 9800"/>
                  <a:gd name="T5" fmla="*/ 1 h 1000"/>
                  <a:gd name="T6" fmla="*/ 0 w 9800"/>
                  <a:gd name="T7" fmla="*/ 2 h 1000"/>
                  <a:gd name="T8" fmla="*/ 15 w 9800"/>
                  <a:gd name="T9" fmla="*/ 2 h 1000"/>
                  <a:gd name="T10" fmla="*/ 15 w 9800"/>
                  <a:gd name="T11" fmla="*/ 1 h 1000"/>
                  <a:gd name="T12" fmla="*/ 15 w 9800"/>
                  <a:gd name="T13" fmla="*/ 0 h 1000"/>
                  <a:gd name="T14" fmla="*/ 15 w 9800"/>
                  <a:gd name="T15" fmla="*/ 0 h 1000"/>
                  <a:gd name="T16" fmla="*/ 0 w 9800"/>
                  <a:gd name="T17" fmla="*/ 0 h 1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00" h="1000">
                    <a:moveTo>
                      <a:pt x="166" y="0"/>
                    </a:moveTo>
                    <a:cubicBezTo>
                      <a:pt x="74" y="0"/>
                      <a:pt x="0" y="75"/>
                      <a:pt x="0" y="167"/>
                    </a:cubicBezTo>
                    <a:lnTo>
                      <a:pt x="0" y="833"/>
                    </a:lnTo>
                    <a:cubicBezTo>
                      <a:pt x="0" y="925"/>
                      <a:pt x="74" y="1000"/>
                      <a:pt x="166" y="1000"/>
                    </a:cubicBezTo>
                    <a:lnTo>
                      <a:pt x="9633" y="1000"/>
                    </a:lnTo>
                    <a:cubicBezTo>
                      <a:pt x="9725" y="1000"/>
                      <a:pt x="9800" y="925"/>
                      <a:pt x="9800" y="833"/>
                    </a:cubicBezTo>
                    <a:lnTo>
                      <a:pt x="9800" y="167"/>
                    </a:lnTo>
                    <a:cubicBezTo>
                      <a:pt x="9800" y="75"/>
                      <a:pt x="9725" y="0"/>
                      <a:pt x="9633" y="0"/>
                    </a:cubicBezTo>
                    <a:lnTo>
                      <a:pt x="166" y="0"/>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905"/>
              </a:p>
            </p:txBody>
          </p:sp>
        </p:grpSp>
        <p:sp>
          <p:nvSpPr>
            <p:cNvPr id="33835" name="Rectangle 44">
              <a:extLst>
                <a:ext uri="{FF2B5EF4-FFF2-40B4-BE49-F238E27FC236}">
                  <a16:creationId xmlns:a16="http://schemas.microsoft.com/office/drawing/2014/main" id="{D09F3415-5714-40A0-AF41-F5DF7411691C}"/>
                </a:ext>
              </a:extLst>
            </p:cNvPr>
            <p:cNvSpPr>
              <a:spLocks noChangeArrowheads="1"/>
            </p:cNvSpPr>
            <p:nvPr/>
          </p:nvSpPr>
          <p:spPr bwMode="auto">
            <a:xfrm>
              <a:off x="1623" y="3779"/>
              <a:ext cx="2295"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bg1"/>
                  </a:solidFill>
                  <a:latin typeface="Times New Roman" panose="02020603050405020304" pitchFamily="18" charset="0"/>
                  <a:ea typeface="MS Gothic" panose="020B0609070205080204" pitchFamily="49" charset="-128"/>
                </a:defRPr>
              </a:lvl1pPr>
              <a:lvl2pPr>
                <a:defRPr sz="2400">
                  <a:solidFill>
                    <a:schemeClr val="bg1"/>
                  </a:solidFill>
                  <a:latin typeface="Times New Roman" panose="02020603050405020304" pitchFamily="18" charset="0"/>
                  <a:ea typeface="MS Gothic" panose="020B0609070205080204" pitchFamily="49" charset="-128"/>
                </a:defRPr>
              </a:lvl2pPr>
              <a:lvl3pPr>
                <a:defRPr sz="2400">
                  <a:solidFill>
                    <a:schemeClr val="bg1"/>
                  </a:solidFill>
                  <a:latin typeface="Times New Roman" panose="02020603050405020304" pitchFamily="18" charset="0"/>
                  <a:ea typeface="MS Gothic" panose="020B0609070205080204" pitchFamily="49" charset="-128"/>
                </a:defRPr>
              </a:lvl3pPr>
              <a:lvl4pPr>
                <a:defRPr sz="2400">
                  <a:solidFill>
                    <a:schemeClr val="bg1"/>
                  </a:solidFill>
                  <a:latin typeface="Times New Roman" panose="02020603050405020304" pitchFamily="18" charset="0"/>
                  <a:ea typeface="MS Gothic" panose="020B0609070205080204" pitchFamily="49" charset="-128"/>
                </a:defRPr>
              </a:lvl4pPr>
              <a:lvl5pPr>
                <a:defRPr sz="2400">
                  <a:solidFill>
                    <a:schemeClr val="bg1"/>
                  </a:solidFill>
                  <a:latin typeface="Times New Roman" panose="02020603050405020304" pitchFamily="18" charset="0"/>
                  <a:ea typeface="MS Gothic" panose="020B0609070205080204" pitchFamily="49"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9pPr>
            </a:lstStyle>
            <a:p>
              <a:pPr defTabSz="967710"/>
              <a:r>
                <a:rPr lang="es-AR" altLang="es-ES" sz="2222">
                  <a:solidFill>
                    <a:srgbClr val="000000"/>
                  </a:solidFill>
                  <a:latin typeface="Arial" panose="020B0604020202020204" pitchFamily="34" charset="0"/>
                  <a:cs typeface="Arial" panose="020B0604020202020204" pitchFamily="34" charset="0"/>
                </a:rPr>
                <a:t>Necesidad de resolver conflictos</a:t>
              </a:r>
              <a:endParaRPr lang="es-AR" altLang="es-ES" sz="1905">
                <a:solidFill>
                  <a:schemeClr val="tx1"/>
                </a:solidFill>
                <a:latin typeface="Arial" panose="020B0604020202020204" pitchFamily="34" charset="0"/>
                <a:cs typeface="Arial" panose="020B0604020202020204" pitchFamily="34" charset="0"/>
              </a:endParaRPr>
            </a:p>
          </p:txBody>
        </p:sp>
      </p:grpSp>
      <p:pic>
        <p:nvPicPr>
          <p:cNvPr id="33807" name="Picture 2" descr="http://www.infogranja.com.ar/fruticultura/vina%20riego%20por%20goteo_small.jpg">
            <a:extLst>
              <a:ext uri="{FF2B5EF4-FFF2-40B4-BE49-F238E27FC236}">
                <a16:creationId xmlns:a16="http://schemas.microsoft.com/office/drawing/2014/main" id="{AE4CE90B-DC4A-430F-BC27-F2ED7A6D7A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4108" y="5157782"/>
            <a:ext cx="2241198" cy="1449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8" name="AutoShape 4" descr="data:image/jpeg;base64,/9j/4AAQSkZJRgABAQAAAQABAAD/2wCEAAkGBhQSERUUExQVFRQWGBUVGBcYGBgXGBgYFxQaGBsYFxgXGyYeFxwkGRcUHy8gJScpLCwsFx4xNTAqNSYrLCkBCQoKDgwOFA8PFykcHBwpLCwsKSkpKSkpKSksLCkpKSkpKSksKSkpKSkpLCkpKSwpKSwpLCkpKSwsLCwpKSwsLP/AABEIALcBEwMBIgACEQEDEQH/xAAcAAABBQEBAQAAAAAAAAAAAAADAAECBAUGBwj/xABEEAABAwIDBQUGAwQJAwUAAAABAAIRAyEEEjEFQVFhcRMigZGhBjKxwdHwQlLhI2KS8QcUFRYzcoKislNjwjRzg7PS/8QAGAEBAQEBAQAAAAAAAAAAAAAAAAECAwT/xAAcEQEBAQADAQEBAAAAAAAAAAAAARECEiExUWH/2gAMAwEAAhEDEQA/APFnFpGsGfv5IDhwTQmVCSTgpFBq7L9pcRQgU6hyj8Du83wB08IXX7I/pFY62IbkP5mguaeou4eq87hKUyVMe34bFMqNzU3Ne072kEIq8X2dtWrQdmpPLDvi4PUGx8V6D7P+3NOuQyqBTqGADPcceRN2kncfNZsZsdOnT5U4ajJk8Jw1PCoaFJKE4CBAKQCQCkAqhQpAJwFINRTAJwEVtJFbh0MV4TwrQwyicMhgACmEVuHSNNDEEkTs0jTQDShTyJZUEITwp5UsqCEKJCMGaEg5DmlwBMQPmiOotzMyObUzgPyk5bE6GExNUyFErbxOz2EAtbkJFgCXTGtiSeHmsl1KDCYoUJKeRJMHzpKQCZOjqllU8ojgR6hNTKeOKqIXUSVaot1GWfiPqm/q2YS24ufud90FcpZkgndG5B2Ow/6Qn02tZWZ2oFg8GHxFpmzutl02D9vMI+JeaZ4PaR6iR6rykug2Tl6nWJY9noe0eFeYbXpEnQZgPitJokWuF4Mtj2f9p62FcMriacgupm7SN8T7pubiLxMp1THsYYnDFDAY5lai2rTMscJB0NjBBG4g2RBUUZOGKbKSVNys0nwgF2BRGUkdte1xfhPzRKdRpPAxv06SjWQzKKKKak6uyYn6IrAEaDbSUjSVljVM00FLslEPyOBOW14cJzSNIPLereIGVpP3ew9Sg4ascvaAgz3ondlAaL8APgrJrPK40KuyqdVgfR7p/KTE9M38lTwOzZqBtQFovO7T9YWzh8dAafwkwCbQTaDe954eV1ndk+u5zmFoeHw5mYd05QRHUEHqSt3ix2PV2MypTz4c5oiRMk/Q8lili3Nn92s1tPukiSHaHXSBqMrkfbeypAqCA4kB43Sd9udvFSzKsuxzYYnDfornYNcxjme8e65vOYkdeHNBx+FNJs1AWg6cdYuNyhf4fZ2HlzgXFpM90gx3bH4HhquewtfsMRTdlAZUJaJM6GTPhJ5gFbOyscXUMTUALsrn5Rq45Wh4Ft5mNLwo7WwTK7e/cjJWZlsZZOYd0C/ZkwOMLpxzHLl67TCPb7wA4zEWWDtHDtNdrgQ1pexp3XnUcRAlXMC8imQDmIJymIkOd3Qd0wQJ8d6y9ruDjTZm981I5ODDfS9/iAmeNdsbtf2boOcXZss3gOEA8pCSDs/abDSaXNh0QbHUWO7RJY61rvHyMnlMksOySfMVBPKoOK3dhRbUI06ShJSqCsZx0UKrYPFTbUMIb0Qk8pUwpEKidCjmnlqU76UHigytLYexquKqClSALjEkkANaXNbmJO4FwnkiNv2O9rH4YmmWGpSec5DRLw4N1beDZokHc2dy9c2dge3oMxFN0h7cwBBaYJtrvRcB7C4HB1GtpUqfbwJc97n5SNC0E5mufJmIHhZdWcJm7wsRPjB3Ru0UkYtcVUYWmCIKtYHZlWsCabC4N1Mgc4Em5jcFs4+ixjqbauj3tYDYzO/lEn7KBW9o20Htp4cyykYLYMumS6Tvk/BLE39Z1PZ9ZwJFN5DbGAZHUaqu58EgyCNxXUbB9pQ8OqOb+1IIdE97LOW2gkfA8lt4nCtqBoqtY93QWBt3Sbt/RRZljzHEYqOPw8yjbM2kQeI3j5jmu3ZgKdBhhvdcctTNJBbMb7cD5qeK2DQqsazIGFgLWubYtv8A7hPGdVq8aSsWljmxM+dvirDcWDpdVBsAglpeLe7b3tZm/diOaDi9iVKYzDK5trt58oB3jSVOq90faPaH7LI2znFo8Ln4gK7QqM7OnBkBrLiRuA03dFxW06pBzanX1+ghbHs9tRlqdR1p7vjuncU431jldblXvCk5v4aptqD+zJJPhu5p8NjHf1jKYDn0xLI3tcQHgk8IEDhO9Jo/a0iCAM1QlpH/AG2tkk3tJ8ys72oxzsMwV2OIcP2RtYx3gB1+S6fbGPkroMHtMOeXBjS+mYNokHeDvgg34lQxu2y8ZA2TJBF/eabCbWOUGeBmyobOo5SHB5c5wLs0zMwYFtLm3MrWa5obIJ1m+6d1xusk/Vu/IzdljOCbZszzExJcSYHg4LnPaLarnNh0xnIgQCIAEdBEraDeyrOMnK9xPm2bHdeYXH+0WIczDN7vea8ZouSQ4SeJ1Wb7jPxqew2LipWpAgWa+43HunpEN9VvUMI1gpyc2SL3FhG46CwXKezmEeK76rWy0sLJjUyHADwLj5LqG85PjI8BCqz409htaKDWZvdYKZNj7oy3O/TzBVWkyi+o0u/ZuBOTMNTdrhAJiRBnkguqNNNzWQCBmFxrOYixOpk8U9TGOzsJac4aJa28gGJnfJBnwVlStNmy3cGanTLxPBJU6mMw0maT5mffO9JXVyPlZJJJcHqJJJOqFCRTIlKi5xAaCSdAAST4BUDUlq4D2ar1MwFN7SGyJYQHHMBlkwAYJPguqof0Xjs5fWIeWtsGiGu/ED+YbhpxTWbY4nA4V9V4ZTYXOO4fXcrmN2FXpGp2lMtNMNc67SAHuhpkGDJtbnwXc7B9jBhKnbCvnIEZcmWxIm+Y3suqrZXsc17Q4ObDgfxAi4KT6xebxXCbJq1g7sqbn5BmdlEwCY8Ty1seBXof9G+xH4c1zWaabndnS7wiGn3jm0I7zTb8q0tk7KpUajzRZlDyA+5iYkBonuxmNufRbdBmUB9jLgwg7yd/K8JdS8tWdoh7oqAd0ZxadA4n4E+S6b2U2lmZkdMjvCd7SZ+c+KwsUZu1pbJc4aCZ1BJsN4tuKsezdOcjhMwbjdBIuDqNAtfaxPFX2q2uXPLWEEMcGN5OPdJ/iMeAVJ78hDntOV496IAMaR570+KyPrvdAylzyBuMOkHxIB6xxSxGz3umfdAJjXSbTy4rMTktUcWGU2vBDQCTl/NIi/O5XYbF2rSxDR2dQvcwQ6RDheQTN4530XAPpHsGgmGtueMmWjqIJ8QhezG130axy6XzD8zeGmomfBVZcem4uq2o0M/CTljnngkxzBKIcO6TMb9LAQBFly+N2w1gY7MSXuN5Bylpva9pI9eC1P672+Dc9j9W94iZ5i+mptzW75hLuq9DEtGdzQZaXvObTQmRxCvYjFN7N75Ba5tOqwaOgtykRrMtB8eSrbFovp04c2HOByNc4DM0C4g6EAjzXK+022SWdmQATERrlZGbW8ZiBwsN6zy5fiz56xMZDjAIIDTcb7fzR6WAD6RcAZEA6Xtcj081h0HuB5SfWV1Ww8SWAlri0EhxPFuYAi1wYWIn1rezwBotN8zA8fxumTvmGjz8FV2pXcKZBeJcbiTMTOm8WCoYTG9lWc1pzNqwDu1JIPIjMU+02WaeAOh03LWoN7I4n9o6mbgjMN++4HofArpatcaS2dwm5touH2biuyqtcbAghx1IDt/nC6kYkuYCA3JJEjvAnk4Ru5KyiVd86iQfj4fFZOJ2f2hJBBAlwEaAtJju23ELWE2HHSd97dVibUpGmAWuIMvEi3dJNrbgLSlG0zC9kxrALARbQnjy+9Fn7Rx5pxlHezCB0um2LtTtGlr4zNH8Q49eKDtv32cIKi0HZ2Pc2tUc02uYHM7+Ikrfwm0O1ZlIGYaODRMN0bI8VyWFrtZWMHuuls+K3KNAgy12WDcGDOvO2spxqVacYMEifFJUq2CzEkuEnhp4XSWtTHzkp06JcYaCSdwEnyC7DY3sISc1YjIL5W+8b6TuHSV3WC2exjcrGhjQbAfH1XN6Lyx49R2RWe4NbSqEnQZTy5cxfmtnBewWJce+BTA4nMfANn1hent1vKm54j6InevPR/Rs86VfNkD/AJW8l0Xs37HtwgLnEVKhPvRGVsaNmeJvvst1rhmtZEcZuDdSs9rVLG1YIG43P0R6laWjhofl13KhtAd7nAv4ojMT+zy/en6KsDYquchPEC3lOqMagLJBtG9Z+WwnT5FXcJBGU8G/BIX0+HqAidA4AnqJv5x5K2Ksua0glszAE+MeCpgQRYRJHqtHZTj22mjSYuTr+qLF3F1z2JGlso8wYPH9FVw+0XU8M7JrleCd4kj1RtrU3QOAmbH1+96wqryA4DRwE+BB+SUWcNiw2L5eJifJXa2PeWtIiIgRYX32uD14LnizcDzVjCUiZl0C9vCR8EjKziMbLGtHMnr9dVT2fiMtVp5wehsVGqeG5Ci/BRa7TFbIfWY3K7PkDzBHecS4Ehsn8LcunLoq2xszadRkEXvG48OV1a2Dtota9hOkOF9M0THLTyUdqYs3/DMSdPdMjTWwiTOi6dtTqXtVtQ06uHLDek3NGuoaL8ZynzXM4/HCrUc4AhsMY0HXKBJPH3iRGkCd6jj8YZ70k2HgBA9AqRfB+a5xq1Is1WpsFpc4tF5abRwIPosntVp7ExGSoHSRE333HruTUW8Zs7KQQTfS+h1seq0aOJNWlUaYBDcxsL5dXdePUKdagajZEEEzynfyuqbKTmzmbpreOXjNvFatTFDC4oNqRUAc090jgNxBGl10ezqOQAh1qmQ5TDm7hLh+E8/pbn6mznOBMWHNW9lVHlpZqIPUXGh3KasdHj2NjUOcZmHaOtcxv1C5HEu78EktBAuSTE8V0dZ8s3zE85HGeiwalGlmyvqESLHKSJnrPEpVqxsjFdnXIgtiZLbwIIJ6H6Ldr1KWaAab2y0y4HOJsb6akLi8VIJbLjBI5WtNuSnsuvmJaTbKbcd8ctFNGxXwfeqty3D3AGNLyNOqrso1KbrtIzAG41ExN/sre2CKdR0PzOLo/ERuA71jJkcd6d+Lw7qmtwC0NJBmHSOcxuKtp1ZNzfL6lJaTdpMZ3SLjiATx/Kks7W+s/XDUMfTiHEW3yPrJRW7SZuc3zj4rMFAcArDtnOETTcJ4tIn0WOy4tM2gwAnMOki/mVDD+0DQSHUnD94Gm4HyfI8kNuAdBPZuganKYE+CuUPZ6q4xkDTE98tpjzeQnYw7tq0hcEzw/X9UN21GO/d671d/urUkAuoDma1OPQqt/Z76bpDmAiYLatM8rFruqdqYNs/Zr8UYotL3NgkxDR1J6H1WftjAvo1XU3jK5p04jWWneCNFqjG1wbYozxFZ3nJjj1Q6znS7NiQ4kCSHVXZ7xBIbwnVXunVjGoYEXPDlKsYfEEEjI7LGtvKJVpp/7mmn+J5DupjUJ1JP3zU7nVJ+Hc4d1jidbX362NlLBYwteS4lrg1xB1vbWDwnXgna9v5qnTKI/wDs+SK17J7ucHiSPkFe51dHs/a1N1Bz8wzOa9sb3ODYho8QecrksdjWka5TmcbjKdYjKdNJjmtMvtZz9OMX+iEyk0636ppjHpVIOrTPMK3WxDWkEEQd06WvojvwrRuT9i2NL9f0V7M9WWao1kX5pmYhpME2+7hbjMkR2NM8yanyfClQLWkRRpag3Dzpu9/Tkp2Xqo4HFhpIDrwYdcC24yNOSONuNLfcqH91tJ74jeIFhzPFbf8AaRggNpsB/wCmwM9RdGO2qxp5e0iNCPe89VdpkcaNm16rc7aFd7SSAezedLR7u7RAdQqRlbSqPdcQGPcZG6AJnkurqbaxQENrO62+Oqp/16vq6tWJ3xUcPgU7HWMPA7JrvzTQrtDbnNRqt9S1aWztkYlrpFCqR/7bovbhwKubOoPrVCwMqVHFrrOrHcNxJF+F1bwWwqpY1wwro3O77iYO9pqf+N+imr1QwGzqgkFro7whwIFjqJFx9hWzg3hryWGG78jiN4jmhVqJYIqUnM3f4eSbzq5P/aDc2ZzXOiIGYN0/yt6aQrtTIrnHlulKqRaYYfm3qpOpQ7tG5r60wIcJtMW5KVXaVNx7uHY20QXOcOouPIyhsO8gTxAaPgE2mRXxG0HCO7U14DzN1n4yvmPuPHAHhO7VbDjzVXEMZGjs3HMCPLL801MUsViS65Bzbybk+PmqmzcUWVmnsnPbv93eN0ut1V+nSv8AVGdT6Jpi3jNo5H030KLnEwXNkSDNx7+Uz1VWnj5rSaD2gSRJpE5oI1D44b9yanTuiZOaKKdtVP8ApOPVzJ/5JIcc0k0c2zFPGj3ieDnD4FLtXHVzj1JW1Q9naYaDVrik6JcC1jo4Q7tYdb4Kli6eGbZmIc52kZGAT/mFY+cLk6KJYCZOqTaQ4ei0m7Ff2QrEsyEkDK4VCSN0Us3LzCoVXhupP8DxH8TQgQYOAU2gKr/ajOJ8ltez2zBiw7JVYwtGjzEyTGk8DqgpAKQXVf3OoNZnfjGkDcxgmfF5nyWdtLZ+FZlyV6jh+IlgseRHw5eQxkAKQUmuYDIa57Rq4HdPAe74myuNptMubTblHeg1ARHAlrwT0iUFMKxhMO95hjHPOsNaXGOMBaWH9o2BgacLQMZiC4SbmYBAnzUdke1FSk4w1jWF2YtYAJndJkwFQJuAq6dlU/gd9ExoPaYLHAnQFpB8oXR4z2xD2jK1w6PI66FQw3tLTmTTM8e0eCeZgq4njn6GGdUcGiJO8kADqSiYvZrqdiWO/wAjg63GBeFt0fbB1MuytsfdGZxyiBvdfWT4oOJ9rH1GQQJ45jpymUPGJ2LgAS0wdDGsKVGi5xhrXE8A0k+QutDDe09VjpAb0v8AI6rRHtrUOrWbuJ38yoeMtuya5H+DVjX3H/RTw2xaz/dpkzcTDZ6ZiFpv9rqhEC15shP9oajjcHjAaPsrWHinivZ7EU2lz6RDQJJGVwA4nKSs2qCNQROkiP5reG2azwRna0b8wHyaeCE6u57gH18o0zA5tepBjoorEpYx7Pcc4dCY8tFZwuNrx3XVTHAuMdYV7aGCpkf+tzBtwDmB8MrTuWXhsd+U1hH5nz6ACNyJfBqmIefezH/NPzQnVEQYp87z/qP0KepVkXA8LK5WdgDXIoq9PIJ3YhpsKIbzzuPmCYRQBBkDwn6p6eAGp09EGoVdblBBgG8wbg9Vaxu3pphoo0pGhLG93pbVPV8ZeDoF5gEcLzv5CSVpVfZ2vuZmExLS0ifOfRV6e3argGkiBybbpaynidqVXNyl7i07pMaqp4pup5SQbEWKnTol05bwCTG4DeUqGIcHS0NEb4n4yr/9s1Z9/lYAfAInjPkcQktB216pv2jvNJMXY4OqRUaO40BoIAzOcGydL1SYOunDcq9CgCSTkBM+80uHSMptqu6wGxGVLsbROlszSDv3z80PbGy6NFoL202STMAEeDgbbty5umOQbs8OaTDXRezHNaJ6EQbC0bglhsLTBl7BU4Xc2Nd7TK3W7TwtMZRiO4bwBWPpELUwlDZ7qZJrN7rQTDTaeNpPmhjk8HgmscaoZTc0GAx8OaP9Jdmcugw3tZVptyU2YdjZnK2iwDyharNnbNfcVgGnSzp+XxVeo7Z1JxBf2kAxAqEDrLoKGOfx+PNZ5e/LmIgw1rdOTQPNQq4c2LhrcEwV1NB2y3/hg6xmcOfH0WpQxezmsMUmd0yHEtkkW1nMdUMcC10C1hwUg8LotrVcCO+2nA3hjmkTzBDo81Xw21qGUsyANJAzFrTF9JLLb9CERjh/3dTY5dW/BYRwk5W2Oj6QvxPeukMFhWN90vOgnLBJ6PhFxzzGI1GkDqYW5RxGDAOei4vgiM3dn/4wB43KovrUsxy04bwDg7/cRKqZ/RdmYPDOP7ao9vCAIPxIU8ZhcIHRSqVHcsoPqNfJFqYmiKcCk5pmQ5uUmepZJVejia1ntrAcJfccjaEFOqGSOzzHwAgzwGqK2k6SSyoakkyJjyDeu9Rr1qtRxLiXmYkGR5otHD1Ad45EgT0B1VQhUMe6bcjZTw9ZxMNaSeQPySDSRppryUqbHTbfwkK6mLFLYVeoIjKJmC8iT0ab+KhiMBiKYLOzMRqGhwM/vRr6rR2djK9ME5czRvJb/wApR/7xOqtLTkEnQ5pJG6Rbcpsbkc3T2NVcfdaB+84AehlU3Ui1xaYkcCD87rotoYmpYtpUnDQxE+MOJ1uqjYpg56NB53uHa2JvcWHlwU1MVMExhce0nKGk903J3BdPQ2DhqjBZw/eaSeZmZHosdxoASKbuUVLeRkhBOJLmkNB6Ej0O/wBFdhlaG0fZNtNpcytp+cQP4hYeSysLgS8wHMHNzgB5pq2FeB3qkzu70T1dAT16eUgWkjQECJ4wdE1M/glTY7gLOpv5NqNJ8lSxWBqNuWEItTCOm8Rx70egVfENAdDXAi17x6gGyaB02Gfdj0+JU3FTOFJuH0zw74B9dPNTNAtE9w/6mu9JVlTAaWqISmZS1zEAdWjyVluLYwAZaT43m/rvV1MABSR3V2G+VngXAfFJEcFh8M9joY4OdIAAdTuSDPuvIAjeYVk7HrPDS5r3gEuygsLokTYOJafDgsyW65jmH5nZp8mlWtnbSq0pNN5ba+U5fpK5ujRHss99OW02tJMjPXGcD95gbGnQq1h9j1aDRmoMrBxcBlc3zecuaOFwsyptiqTc1CdZL3mbdU52zXjUkczJHDVPTQ62EdJJZ2YmMocBB6PeXeOiahUbTcZa12kyQB5tN/NCqY+o+xcTrrJP+0W6JhiTPuyDwn/yQb9DbjB3uxozwE/UjjYgK5hvalrW/wCGQTrFxHi6IHAALm3YuwDWx4D14qTart1uMNA9SUNdIz2koH36Adxc4NMdAMvxVfGbTpO/wminAtAaBJ1gAfNYzKh+xPwdCIXGNAOtvmUw2lUrucZLiSN+nwEotNznauMDmT8TZCa+Lkt9T8kak+eHkfmqy0qVbuxbreUWk5VKcI1M8lQSs5O6sSL/AAE9JCC9MHILFKuRoSPFFZiXfmm++6qAwitqdFCNKltWo0Q1xG6x/RKpj3ugEzHM+t1RDj9g/VTbUPP78Vci7R6OOLT+bkS6OuqZ+K3kNM8o+d/FVnPP3/JRcZCmLortokGzWgcALeMaqVHavezZGz5DyVGqBxjxUaYj7+iYm1sv2q90yTB3S7L5Sq3bRqGnrPyNkFrknOWsibVtu0zILWgRpqfQ6qw7alTc7L0Ab8FlNP3/ACRnPtqmQ2iVcU5whxBniJPgTceaqVKhH5fL42unJQ33TIm0RmLJ7ogDgPuEmuLTb4T6lV6byP1RXFMhtFGIcd49EZmILRFrXGp113qrTMcUnO5/fyTIbRv6w78jD5J0IPPH4fRMpkO1cU3pu0Ez/wAhKnSpxoDBvp88vzRGB35I3Rf1l4Un0Hb8o6n5NlRQDTaTeP4hu4jKngTMSeIM/SUYRuvxNyPiPVTYOMXtvnxufkioZST7w8SdeNyitZFjUvwF0wY3jB4j4aFSaxvBx8Xf/mEDxGrvUAHyF0qRm8zPC/8AyU6TRqBHWJ9SUUPJtI8BPyQRbQ4A87D79FMU44+X6pZBzP8Ap/ROKRG75fNAo6/fipU2cvX6FMJ6ctfkiNb9wEQanbcjtcq7USUBS5MChp5QTlSahSpZlQcO5epT5hxjxQQefwUw5BPOOMpGp0Q+0TF6ByUmlQJThyA3aJZ0IFPnVQSZUu0QcyfMgI53NCKclQlA9k8qBqJSgKHpZ0POmlATtAkhdonQc32ZP4j00+J0U20DqY/hH1E+ak48Xc9XenFEY0dJ4W8YufgsqgWDnAvaAPHvKTWjdmnm68coKl2ccOUwfG5t5KQdE316GUVFreEeZd8wpX/MPNIu5O8dFNtV3COp/SEEMt/fJ8U7WcIvxkz5KRc7gI8fnHxSDjw5TJ9LGED5f8oUmt/l+iZpPTx+v0Ug37koHa0bx6lTDuX8lAM+/wCal9/coguZSBQwVJUTlIFRATgIJSnLvu6gn80Ew8KWYckNPKCeZNJ5JvvemD5QSDks11CU28ICynB5oZTn7sqCSlKgfBORyCByUMkqRUZRDykopSglKYeCiCmcd6Cebmkg5z+99+CSujHa4mTYTq6PhaT5hEytiTPXd6XSSWFO2k0CwAnffzU8u63K1gOUp0kEs3OeqmAdJPw+/NJJFO9sXMxrut5Jm8eOiSSCQvuSklOkiGy87ojW+KZJUEaZClCdJBEBShJJA6l4pJIHg6p0kkETyCdrpSSQNlTgJJIHB3p4SSQRzpnOjkkkqHzdU2W+iZJCIzfSOiTh96fBJJQOPHxukQUklUNnSSSUH//Z">
            <a:extLst>
              <a:ext uri="{FF2B5EF4-FFF2-40B4-BE49-F238E27FC236}">
                <a16:creationId xmlns:a16="http://schemas.microsoft.com/office/drawing/2014/main" id="{A210AE5D-581C-4053-8444-F1A172F7D1EB}"/>
              </a:ext>
            </a:extLst>
          </p:cNvPr>
          <p:cNvSpPr>
            <a:spLocks noChangeAspect="1" noChangeArrowheads="1"/>
          </p:cNvSpPr>
          <p:nvPr/>
        </p:nvSpPr>
        <p:spPr bwMode="auto">
          <a:xfrm>
            <a:off x="1127226" y="-144484"/>
            <a:ext cx="342732" cy="304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AR" altLang="es-ES" sz="1905"/>
          </a:p>
        </p:txBody>
      </p:sp>
      <p:sp>
        <p:nvSpPr>
          <p:cNvPr id="33809" name="AutoShape 6" descr="data:image/jpeg;base64,/9j/4AAQSkZJRgABAQAAAQABAAD/2wCEAAkGBhQSERUUExQVFRQWGBUVGBcYGBgXGBgYFxQaGBsYFxgXGyYeFxwkGRcUHy8gJScpLCwsFx4xNTAqNSYrLCkBCQoKDgwOFA8PFykcHBwpLCwsKSkpKSkpKSksLCkpKSkpKSksKSkpKSkpLCkpKSwpKSwpLCkpKSwsLCwpKSwsLP/AABEIALcBEwMBIgACEQEDEQH/xAAcAAABBQEBAQAAAAAAAAAAAAADAAECBAUGBwj/xABEEAABAwIDBQUGAwQJAwUAAAABAAIRAyEEEjEFQVFhcRMigZGhBjKxwdHwQlLhI2KS8QcUFRYzcoKislNjwjRzg7PS/8QAGAEBAQEBAQAAAAAAAAAAAAAAAAECAwT/xAAcEQEBAQADAQEBAAAAAAAAAAAAARECEiExUWH/2gAMAwEAAhEDEQA/APFnFpGsGfv5IDhwTQmVCSTgpFBq7L9pcRQgU6hyj8Du83wB08IXX7I/pFY62IbkP5mguaeou4eq87hKUyVMe34bFMqNzU3Ne072kEIq8X2dtWrQdmpPLDvi4PUGx8V6D7P+3NOuQyqBTqGADPcceRN2kncfNZsZsdOnT5U4ajJk8Jw1PCoaFJKE4CBAKQCQCkAqhQpAJwFINRTAJwEVtJFbh0MV4TwrQwyicMhgACmEVuHSNNDEEkTs0jTQDShTyJZUEITwp5UsqCEKJCMGaEg5DmlwBMQPmiOotzMyObUzgPyk5bE6GExNUyFErbxOz2EAtbkJFgCXTGtiSeHmsl1KDCYoUJKeRJMHzpKQCZOjqllU8ojgR6hNTKeOKqIXUSVaot1GWfiPqm/q2YS24ufud90FcpZkgndG5B2Ow/6Qn02tZWZ2oFg8GHxFpmzutl02D9vMI+JeaZ4PaR6iR6rykug2Tl6nWJY9noe0eFeYbXpEnQZgPitJokWuF4Mtj2f9p62FcMriacgupm7SN8T7pubiLxMp1THsYYnDFDAY5lai2rTMscJB0NjBBG4g2RBUUZOGKbKSVNys0nwgF2BRGUkdte1xfhPzRKdRpPAxv06SjWQzKKKKak6uyYn6IrAEaDbSUjSVljVM00FLslEPyOBOW14cJzSNIPLereIGVpP3ew9Sg4ascvaAgz3ondlAaL8APgrJrPK40KuyqdVgfR7p/KTE9M38lTwOzZqBtQFovO7T9YWzh8dAafwkwCbQTaDe954eV1ndk+u5zmFoeHw5mYd05QRHUEHqSt3ix2PV2MypTz4c5oiRMk/Q8lili3Nn92s1tPukiSHaHXSBqMrkfbeypAqCA4kB43Sd9udvFSzKsuxzYYnDfornYNcxjme8e65vOYkdeHNBx+FNJs1AWg6cdYuNyhf4fZ2HlzgXFpM90gx3bH4HhquewtfsMRTdlAZUJaJM6GTPhJ5gFbOyscXUMTUALsrn5Rq45Wh4Ft5mNLwo7WwTK7e/cjJWZlsZZOYd0C/ZkwOMLpxzHLl67TCPb7wA4zEWWDtHDtNdrgQ1pexp3XnUcRAlXMC8imQDmIJymIkOd3Qd0wQJ8d6y9ruDjTZm981I5ODDfS9/iAmeNdsbtf2boOcXZss3gOEA8pCSDs/abDSaXNh0QbHUWO7RJY61rvHyMnlMksOySfMVBPKoOK3dhRbUI06ShJSqCsZx0UKrYPFTbUMIb0Qk8pUwpEKidCjmnlqU76UHigytLYexquKqClSALjEkkANaXNbmJO4FwnkiNv2O9rH4YmmWGpSec5DRLw4N1beDZokHc2dy9c2dge3oMxFN0h7cwBBaYJtrvRcB7C4HB1GtpUqfbwJc97n5SNC0E5mufJmIHhZdWcJm7wsRPjB3Ru0UkYtcVUYWmCIKtYHZlWsCabC4N1Mgc4Em5jcFs4+ixjqbauj3tYDYzO/lEn7KBW9o20Htp4cyykYLYMumS6Tvk/BLE39Z1PZ9ZwJFN5DbGAZHUaqu58EgyCNxXUbB9pQ8OqOb+1IIdE97LOW2gkfA8lt4nCtqBoqtY93QWBt3Sbt/RRZljzHEYqOPw8yjbM2kQeI3j5jmu3ZgKdBhhvdcctTNJBbMb7cD5qeK2DQqsazIGFgLWubYtv8A7hPGdVq8aSsWljmxM+dvirDcWDpdVBsAglpeLe7b3tZm/diOaDi9iVKYzDK5trt58oB3jSVOq90faPaH7LI2znFo8Ln4gK7QqM7OnBkBrLiRuA03dFxW06pBzanX1+ghbHs9tRlqdR1p7vjuncU431jldblXvCk5v4aptqD+zJJPhu5p8NjHf1jKYDn0xLI3tcQHgk8IEDhO9Jo/a0iCAM1QlpH/AG2tkk3tJ8ys72oxzsMwV2OIcP2RtYx3gB1+S6fbGPkroMHtMOeXBjS+mYNokHeDvgg34lQxu2y8ZA2TJBF/eabCbWOUGeBmyobOo5SHB5c5wLs0zMwYFtLm3MrWa5obIJ1m+6d1xusk/Vu/IzdljOCbZszzExJcSYHg4LnPaLarnNh0xnIgQCIAEdBEraDeyrOMnK9xPm2bHdeYXH+0WIczDN7vea8ZouSQ4SeJ1Wb7jPxqew2LipWpAgWa+43HunpEN9VvUMI1gpyc2SL3FhG46CwXKezmEeK76rWy0sLJjUyHADwLj5LqG85PjI8BCqz409htaKDWZvdYKZNj7oy3O/TzBVWkyi+o0u/ZuBOTMNTdrhAJiRBnkguqNNNzWQCBmFxrOYixOpk8U9TGOzsJac4aJa28gGJnfJBnwVlStNmy3cGanTLxPBJU6mMw0maT5mffO9JXVyPlZJJJcHqJJJOqFCRTIlKi5xAaCSdAAST4BUDUlq4D2ar1MwFN7SGyJYQHHMBlkwAYJPguqof0Xjs5fWIeWtsGiGu/ED+YbhpxTWbY4nA4V9V4ZTYXOO4fXcrmN2FXpGp2lMtNMNc67SAHuhpkGDJtbnwXc7B9jBhKnbCvnIEZcmWxIm+Y3suqrZXsc17Q4ObDgfxAi4KT6xebxXCbJq1g7sqbn5BmdlEwCY8Ty1seBXof9G+xH4c1zWaabndnS7wiGn3jm0I7zTb8q0tk7KpUajzRZlDyA+5iYkBonuxmNufRbdBmUB9jLgwg7yd/K8JdS8tWdoh7oqAd0ZxadA4n4E+S6b2U2lmZkdMjvCd7SZ+c+KwsUZu1pbJc4aCZ1BJsN4tuKsezdOcjhMwbjdBIuDqNAtfaxPFX2q2uXPLWEEMcGN5OPdJ/iMeAVJ78hDntOV496IAMaR570+KyPrvdAylzyBuMOkHxIB6xxSxGz3umfdAJjXSbTy4rMTktUcWGU2vBDQCTl/NIi/O5XYbF2rSxDR2dQvcwQ6RDheQTN4530XAPpHsGgmGtueMmWjqIJ8QhezG130axy6XzD8zeGmomfBVZcem4uq2o0M/CTljnngkxzBKIcO6TMb9LAQBFly+N2w1gY7MSXuN5Bylpva9pI9eC1P672+Dc9j9W94iZ5i+mptzW75hLuq9DEtGdzQZaXvObTQmRxCvYjFN7N75Ba5tOqwaOgtykRrMtB8eSrbFovp04c2HOByNc4DM0C4g6EAjzXK+022SWdmQATERrlZGbW8ZiBwsN6zy5fiz56xMZDjAIIDTcb7fzR6WAD6RcAZEA6Xtcj081h0HuB5SfWV1Ww8SWAlri0EhxPFuYAi1wYWIn1rezwBotN8zA8fxumTvmGjz8FV2pXcKZBeJcbiTMTOm8WCoYTG9lWc1pzNqwDu1JIPIjMU+02WaeAOh03LWoN7I4n9o6mbgjMN++4HofArpatcaS2dwm5touH2biuyqtcbAghx1IDt/nC6kYkuYCA3JJEjvAnk4Ru5KyiVd86iQfj4fFZOJ2f2hJBBAlwEaAtJju23ELWE2HHSd97dVibUpGmAWuIMvEi3dJNrbgLSlG0zC9kxrALARbQnjy+9Fn7Rx5pxlHezCB0um2LtTtGlr4zNH8Q49eKDtv32cIKi0HZ2Pc2tUc02uYHM7+Ikrfwm0O1ZlIGYaODRMN0bI8VyWFrtZWMHuuls+K3KNAgy12WDcGDOvO2spxqVacYMEifFJUq2CzEkuEnhp4XSWtTHzkp06JcYaCSdwEnyC7DY3sISc1YjIL5W+8b6TuHSV3WC2exjcrGhjQbAfH1XN6Lyx49R2RWe4NbSqEnQZTy5cxfmtnBewWJce+BTA4nMfANn1hent1vKm54j6InevPR/Rs86VfNkD/AJW8l0Xs37HtwgLnEVKhPvRGVsaNmeJvvst1rhmtZEcZuDdSs9rVLG1YIG43P0R6laWjhofl13KhtAd7nAv4ojMT+zy/en6KsDYquchPEC3lOqMagLJBtG9Z+WwnT5FXcJBGU8G/BIX0+HqAidA4AnqJv5x5K2Ksua0glszAE+MeCpgQRYRJHqtHZTj22mjSYuTr+qLF3F1z2JGlso8wYPH9FVw+0XU8M7JrleCd4kj1RtrU3QOAmbH1+96wqryA4DRwE+BB+SUWcNiw2L5eJifJXa2PeWtIiIgRYX32uD14LnizcDzVjCUiZl0C9vCR8EjKziMbLGtHMnr9dVT2fiMtVp5wehsVGqeG5Ci/BRa7TFbIfWY3K7PkDzBHecS4Ehsn8LcunLoq2xszadRkEXvG48OV1a2Dtota9hOkOF9M0THLTyUdqYs3/DMSdPdMjTWwiTOi6dtTqXtVtQ06uHLDek3NGuoaL8ZynzXM4/HCrUc4AhsMY0HXKBJPH3iRGkCd6jj8YZ70k2HgBA9AqRfB+a5xq1Is1WpsFpc4tF5abRwIPosntVp7ExGSoHSRE333HruTUW8Zs7KQQTfS+h1seq0aOJNWlUaYBDcxsL5dXdePUKdagajZEEEzynfyuqbKTmzmbpreOXjNvFatTFDC4oNqRUAc090jgNxBGl10ezqOQAh1qmQ5TDm7hLh+E8/pbn6mznOBMWHNW9lVHlpZqIPUXGh3KasdHj2NjUOcZmHaOtcxv1C5HEu78EktBAuSTE8V0dZ8s3zE85HGeiwalGlmyvqESLHKSJnrPEpVqxsjFdnXIgtiZLbwIIJ6H6Ldr1KWaAab2y0y4HOJsb6akLi8VIJbLjBI5WtNuSnsuvmJaTbKbcd8ctFNGxXwfeqty3D3AGNLyNOqrso1KbrtIzAG41ExN/sre2CKdR0PzOLo/ERuA71jJkcd6d+Lw7qmtwC0NJBmHSOcxuKtp1ZNzfL6lJaTdpMZ3SLjiATx/Kks7W+s/XDUMfTiHEW3yPrJRW7SZuc3zj4rMFAcArDtnOETTcJ4tIn0WOy4tM2gwAnMOki/mVDD+0DQSHUnD94Gm4HyfI8kNuAdBPZuganKYE+CuUPZ6q4xkDTE98tpjzeQnYw7tq0hcEzw/X9UN21GO/d671d/urUkAuoDma1OPQqt/Z76bpDmAiYLatM8rFruqdqYNs/Zr8UYotL3NgkxDR1J6H1WftjAvo1XU3jK5p04jWWneCNFqjG1wbYozxFZ3nJjj1Q6znS7NiQ4kCSHVXZ7xBIbwnVXunVjGoYEXPDlKsYfEEEjI7LGtvKJVpp/7mmn+J5DupjUJ1JP3zU7nVJ+Hc4d1jidbX362NlLBYwteS4lrg1xB1vbWDwnXgna9v5qnTKI/wDs+SK17J7ucHiSPkFe51dHs/a1N1Bz8wzOa9sb3ODYho8QecrksdjWka5TmcbjKdYjKdNJjmtMvtZz9OMX+iEyk0636ppjHpVIOrTPMK3WxDWkEEQd06WvojvwrRuT9i2NL9f0V7M9WWao1kX5pmYhpME2+7hbjMkR2NM8yanyfClQLWkRRpag3Dzpu9/Tkp2Xqo4HFhpIDrwYdcC24yNOSONuNLfcqH91tJ74jeIFhzPFbf8AaRggNpsB/wCmwM9RdGO2qxp5e0iNCPe89VdpkcaNm16rc7aFd7SSAezedLR7u7RAdQqRlbSqPdcQGPcZG6AJnkurqbaxQENrO62+Oqp/16vq6tWJ3xUcPgU7HWMPA7JrvzTQrtDbnNRqt9S1aWztkYlrpFCqR/7bovbhwKubOoPrVCwMqVHFrrOrHcNxJF+F1bwWwqpY1wwro3O77iYO9pqf+N+imr1QwGzqgkFro7whwIFjqJFx9hWzg3hryWGG78jiN4jmhVqJYIqUnM3f4eSbzq5P/aDc2ZzXOiIGYN0/yt6aQrtTIrnHlulKqRaYYfm3qpOpQ7tG5r60wIcJtMW5KVXaVNx7uHY20QXOcOouPIyhsO8gTxAaPgE2mRXxG0HCO7U14DzN1n4yvmPuPHAHhO7VbDjzVXEMZGjs3HMCPLL801MUsViS65Bzbybk+PmqmzcUWVmnsnPbv93eN0ut1V+nSv8AVGdT6Jpi3jNo5H030KLnEwXNkSDNx7+Uz1VWnj5rSaD2gSRJpE5oI1D44b9yanTuiZOaKKdtVP8ApOPVzJ/5JIcc0k0c2zFPGj3ieDnD4FLtXHVzj1JW1Q9naYaDVrik6JcC1jo4Q7tYdb4Kli6eGbZmIc52kZGAT/mFY+cLk6KJYCZOqTaQ4ei0m7Ff2QrEsyEkDK4VCSN0Us3LzCoVXhupP8DxH8TQgQYOAU2gKr/ajOJ8ltez2zBiw7JVYwtGjzEyTGk8DqgpAKQXVf3OoNZnfjGkDcxgmfF5nyWdtLZ+FZlyV6jh+IlgseRHw5eQxkAKQUmuYDIa57Rq4HdPAe74myuNptMubTblHeg1ARHAlrwT0iUFMKxhMO95hjHPOsNaXGOMBaWH9o2BgacLQMZiC4SbmYBAnzUdke1FSk4w1jWF2YtYAJndJkwFQJuAq6dlU/gd9ExoPaYLHAnQFpB8oXR4z2xD2jK1w6PI66FQw3tLTmTTM8e0eCeZgq4njn6GGdUcGiJO8kADqSiYvZrqdiWO/wAjg63GBeFt0fbB1MuytsfdGZxyiBvdfWT4oOJ9rH1GQQJ45jpymUPGJ2LgAS0wdDGsKVGi5xhrXE8A0k+QutDDe09VjpAb0v8AI6rRHtrUOrWbuJ38yoeMtuya5H+DVjX3H/RTw2xaz/dpkzcTDZ6ZiFpv9rqhEC15shP9oajjcHjAaPsrWHinivZ7EU2lz6RDQJJGVwA4nKSs2qCNQROkiP5reG2azwRna0b8wHyaeCE6u57gH18o0zA5tepBjoorEpYx7Pcc4dCY8tFZwuNrx3XVTHAuMdYV7aGCpkf+tzBtwDmB8MrTuWXhsd+U1hH5nz6ACNyJfBqmIefezH/NPzQnVEQYp87z/qP0KepVkXA8LK5WdgDXIoq9PIJ3YhpsKIbzzuPmCYRQBBkDwn6p6eAGp09EGoVdblBBgG8wbg9Vaxu3pphoo0pGhLG93pbVPV8ZeDoF5gEcLzv5CSVpVfZ2vuZmExLS0ifOfRV6e3argGkiBybbpaynidqVXNyl7i07pMaqp4pup5SQbEWKnTol05bwCTG4DeUqGIcHS0NEb4n4yr/9s1Z9/lYAfAInjPkcQktB216pv2jvNJMXY4OqRUaO40BoIAzOcGydL1SYOunDcq9CgCSTkBM+80uHSMptqu6wGxGVLsbROlszSDv3z80PbGy6NFoL202STMAEeDgbbty5umOQbs8OaTDXRezHNaJ6EQbC0bglhsLTBl7BU4Xc2Nd7TK3W7TwtMZRiO4bwBWPpELUwlDZ7qZJrN7rQTDTaeNpPmhjk8HgmscaoZTc0GAx8OaP9Jdmcugw3tZVptyU2YdjZnK2iwDyharNnbNfcVgGnSzp+XxVeo7Z1JxBf2kAxAqEDrLoKGOfx+PNZ5e/LmIgw1rdOTQPNQq4c2LhrcEwV1NB2y3/hg6xmcOfH0WpQxezmsMUmd0yHEtkkW1nMdUMcC10C1hwUg8LotrVcCO+2nA3hjmkTzBDo81Xw21qGUsyANJAzFrTF9JLLb9CERjh/3dTY5dW/BYRwk5W2Oj6QvxPeukMFhWN90vOgnLBJ6PhFxzzGI1GkDqYW5RxGDAOei4vgiM3dn/4wB43KovrUsxy04bwDg7/cRKqZ/RdmYPDOP7ao9vCAIPxIU8ZhcIHRSqVHcsoPqNfJFqYmiKcCk5pmQ5uUmepZJVejia1ntrAcJfccjaEFOqGSOzzHwAgzwGqK2k6SSyoakkyJjyDeu9Rr1qtRxLiXmYkGR5otHD1Ad45EgT0B1VQhUMe6bcjZTw9ZxMNaSeQPySDSRppryUqbHTbfwkK6mLFLYVeoIjKJmC8iT0ab+KhiMBiKYLOzMRqGhwM/vRr6rR2djK9ME5czRvJb/wApR/7xOqtLTkEnQ5pJG6Rbcpsbkc3T2NVcfdaB+84AehlU3Ui1xaYkcCD87rotoYmpYtpUnDQxE+MOJ1uqjYpg56NB53uHa2JvcWHlwU1MVMExhce0nKGk903J3BdPQ2DhqjBZw/eaSeZmZHosdxoASKbuUVLeRkhBOJLmkNB6Ej0O/wBFdhlaG0fZNtNpcytp+cQP4hYeSysLgS8wHMHNzgB5pq2FeB3qkzu70T1dAT16eUgWkjQECJ4wdE1M/glTY7gLOpv5NqNJ8lSxWBqNuWEItTCOm8Rx70egVfENAdDXAi17x6gGyaB02Gfdj0+JU3FTOFJuH0zw74B9dPNTNAtE9w/6mu9JVlTAaWqISmZS1zEAdWjyVluLYwAZaT43m/rvV1MABSR3V2G+VngXAfFJEcFh8M9joY4OdIAAdTuSDPuvIAjeYVk7HrPDS5r3gEuygsLokTYOJafDgsyW65jmH5nZp8mlWtnbSq0pNN5ba+U5fpK5ujRHss99OW02tJMjPXGcD95gbGnQq1h9j1aDRmoMrBxcBlc3zecuaOFwsyptiqTc1CdZL3mbdU52zXjUkczJHDVPTQ62EdJJZ2YmMocBB6PeXeOiahUbTcZa12kyQB5tN/NCqY+o+xcTrrJP+0W6JhiTPuyDwn/yQb9DbjB3uxozwE/UjjYgK5hvalrW/wCGQTrFxHi6IHAALm3YuwDWx4D14qTart1uMNA9SUNdIz2koH36Adxc4NMdAMvxVfGbTpO/wminAtAaBJ1gAfNYzKh+xPwdCIXGNAOtvmUw2lUrucZLiSN+nwEotNznauMDmT8TZCa+Lkt9T8kak+eHkfmqy0qVbuxbreUWk5VKcI1M8lQSs5O6sSL/AAE9JCC9MHILFKuRoSPFFZiXfmm++6qAwitqdFCNKltWo0Q1xG6x/RKpj3ugEzHM+t1RDj9g/VTbUPP78Vci7R6OOLT+bkS6OuqZ+K3kNM8o+d/FVnPP3/JRcZCmLortokGzWgcALeMaqVHavezZGz5DyVGqBxjxUaYj7+iYm1sv2q90yTB3S7L5Sq3bRqGnrPyNkFrknOWsibVtu0zILWgRpqfQ6qw7alTc7L0Ab8FlNP3/ACRnPtqmQ2iVcU5whxBniJPgTceaqVKhH5fL42unJQ33TIm0RmLJ7ogDgPuEmuLTb4T6lV6byP1RXFMhtFGIcd49EZmILRFrXGp113qrTMcUnO5/fyTIbRv6w78jD5J0IPPH4fRMpkO1cU3pu0Ez/wAhKnSpxoDBvp88vzRGB35I3Rf1l4Un0Hb8o6n5NlRQDTaTeP4hu4jKngTMSeIM/SUYRuvxNyPiPVTYOMXtvnxufkioZST7w8SdeNyitZFjUvwF0wY3jB4j4aFSaxvBx8Xf/mEDxGrvUAHyF0qRm8zPC/8AyU6TRqBHWJ9SUUPJtI8BPyQRbQ4A87D79FMU44+X6pZBzP8Ap/ROKRG75fNAo6/fipU2cvX6FMJ6ctfkiNb9wEQanbcjtcq7USUBS5MChp5QTlSahSpZlQcO5epT5hxjxQQefwUw5BPOOMpGp0Q+0TF6ByUmlQJThyA3aJZ0IFPnVQSZUu0QcyfMgI53NCKclQlA9k8qBqJSgKHpZ0POmlATtAkhdonQc32ZP4j00+J0U20DqY/hH1E+ak48Xc9XenFEY0dJ4W8YufgsqgWDnAvaAPHvKTWjdmnm68coKl2ccOUwfG5t5KQdE316GUVFreEeZd8wpX/MPNIu5O8dFNtV3COp/SEEMt/fJ8U7WcIvxkz5KRc7gI8fnHxSDjw5TJ9LGED5f8oUmt/l+iZpPTx+v0Ug37koHa0bx6lTDuX8lAM+/wCal9/coguZSBQwVJUTlIFRATgIJSnLvu6gn80Ew8KWYckNPKCeZNJ5JvvemD5QSDks11CU28ICynB5oZTn7sqCSlKgfBORyCByUMkqRUZRDykopSglKYeCiCmcd6Cebmkg5z+99+CSujHa4mTYTq6PhaT5hEytiTPXd6XSSWFO2k0CwAnffzU8u63K1gOUp0kEs3OeqmAdJPw+/NJJFO9sXMxrut5Jm8eOiSSCQvuSklOkiGy87ojW+KZJUEaZClCdJBEBShJJA6l4pJIHg6p0kkETyCdrpSSQNlTgJJIHB3p4SSQRzpnOjkkkqHzdU2W+iZJCIzfSOiTh96fBJJQOPHxukQUklUNnSSSUH//Z">
            <a:extLst>
              <a:ext uri="{FF2B5EF4-FFF2-40B4-BE49-F238E27FC236}">
                <a16:creationId xmlns:a16="http://schemas.microsoft.com/office/drawing/2014/main" id="{912AE2D0-0F8F-4AAD-9111-CE13A01E2CC3}"/>
              </a:ext>
            </a:extLst>
          </p:cNvPr>
          <p:cNvSpPr>
            <a:spLocks noChangeAspect="1" noChangeArrowheads="1"/>
          </p:cNvSpPr>
          <p:nvPr/>
        </p:nvSpPr>
        <p:spPr bwMode="auto">
          <a:xfrm>
            <a:off x="1127226" y="-144484"/>
            <a:ext cx="342732" cy="304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AR" altLang="es-ES" sz="1905"/>
          </a:p>
        </p:txBody>
      </p:sp>
      <p:pic>
        <p:nvPicPr>
          <p:cNvPr id="33810" name="Picture 24">
            <a:extLst>
              <a:ext uri="{FF2B5EF4-FFF2-40B4-BE49-F238E27FC236}">
                <a16:creationId xmlns:a16="http://schemas.microsoft.com/office/drawing/2014/main" id="{DEC7AE31-6CF4-41AB-9B85-3C544DD1E0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69815" y="5058658"/>
            <a:ext cx="2308401" cy="153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7" name="Rectangle 76">
            <a:extLst>
              <a:ext uri="{FF2B5EF4-FFF2-40B4-BE49-F238E27FC236}">
                <a16:creationId xmlns:a16="http://schemas.microsoft.com/office/drawing/2014/main" id="{AA22AB8F-8672-4CA8-8E57-FDB5A32F1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rgbClr val="5C5343">
              <a:alpha val="90000"/>
            </a:srgbClr>
          </a:solidFill>
          <a:ln>
            <a:noFill/>
          </a:ln>
          <a:effectLst/>
        </p:spPr>
        <p:style>
          <a:lnRef idx="1">
            <a:schemeClr val="accent1"/>
          </a:lnRef>
          <a:fillRef idx="3">
            <a:schemeClr val="accent1"/>
          </a:fillRef>
          <a:effectRef idx="2">
            <a:schemeClr val="accent1"/>
          </a:effectRef>
          <a:fontRef idx="minor">
            <a:schemeClr val="lt1"/>
          </a:fontRef>
        </p:style>
      </p:sp>
      <p:pic>
        <p:nvPicPr>
          <p:cNvPr id="35845" name="Picture 4" descr="Roman Aqueduct">
            <a:extLst>
              <a:ext uri="{FF2B5EF4-FFF2-40B4-BE49-F238E27FC236}">
                <a16:creationId xmlns:a16="http://schemas.microsoft.com/office/drawing/2014/main" id="{430F97EA-F44D-499B-884D-8E7C95B1AD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043" r="42456"/>
          <a:stretch/>
        </p:blipFill>
        <p:spPr bwMode="auto">
          <a:xfrm>
            <a:off x="8229598" y="10"/>
            <a:ext cx="3962401"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122" name="Rectangle 2">
            <a:extLst>
              <a:ext uri="{FF2B5EF4-FFF2-40B4-BE49-F238E27FC236}">
                <a16:creationId xmlns:a16="http://schemas.microsoft.com/office/drawing/2014/main" id="{0D68FF1E-C359-4650-AB4A-637520CF5651}"/>
              </a:ext>
            </a:extLst>
          </p:cNvPr>
          <p:cNvSpPr>
            <a:spLocks noGrp="1" noChangeArrowheads="1"/>
          </p:cNvSpPr>
          <p:nvPr>
            <p:ph type="title"/>
          </p:nvPr>
        </p:nvSpPr>
        <p:spPr>
          <a:xfrm>
            <a:off x="541867" y="787400"/>
            <a:ext cx="7145866" cy="778933"/>
          </a:xfrm>
        </p:spPr>
        <p:txBody>
          <a:bodyPr anchor="ctr">
            <a:normAutofit/>
          </a:bodyPr>
          <a:lstStyle/>
          <a:p>
            <a:pPr defTabSz="475455">
              <a:buClr>
                <a:srgbClr val="000000"/>
              </a:buClr>
              <a:buSzPct val="100000"/>
              <a:defRPr/>
            </a:pPr>
            <a:r>
              <a:rPr lang="es-ES_tradnl" sz="3200">
                <a:solidFill>
                  <a:srgbClr val="FEFFFF"/>
                </a:solidFill>
                <a:latin typeface="Arial" panose="020B0604020202020204" pitchFamily="34" charset="0"/>
                <a:cs typeface="Arial" panose="020B0604020202020204" pitchFamily="34" charset="0"/>
              </a:rPr>
              <a:t>Gestión Hídrica</a:t>
            </a:r>
          </a:p>
        </p:txBody>
      </p:sp>
      <p:sp>
        <p:nvSpPr>
          <p:cNvPr id="35844" name="Rectangle 3">
            <a:extLst>
              <a:ext uri="{FF2B5EF4-FFF2-40B4-BE49-F238E27FC236}">
                <a16:creationId xmlns:a16="http://schemas.microsoft.com/office/drawing/2014/main" id="{EEB9B7C2-DE3D-4446-AEE8-31D1F64D559A}"/>
              </a:ext>
            </a:extLst>
          </p:cNvPr>
          <p:cNvSpPr>
            <a:spLocks noGrp="1"/>
          </p:cNvSpPr>
          <p:nvPr>
            <p:ph idx="1"/>
          </p:nvPr>
        </p:nvSpPr>
        <p:spPr>
          <a:xfrm>
            <a:off x="541866" y="2032000"/>
            <a:ext cx="7145867" cy="3879222"/>
          </a:xfrm>
        </p:spPr>
        <p:txBody>
          <a:bodyPr>
            <a:normAutofit/>
          </a:bodyPr>
          <a:lstStyle/>
          <a:p>
            <a:pPr marL="403212" indent="-302409">
              <a:buClr>
                <a:srgbClr val="427ABA"/>
              </a:buClr>
              <a:buNone/>
            </a:pPr>
            <a:r>
              <a:rPr lang="es-AR" altLang="es-ES" sz="2000" dirty="0">
                <a:solidFill>
                  <a:srgbClr val="FEFFFF"/>
                </a:solidFill>
                <a:latin typeface="Arial" panose="020B0604020202020204" pitchFamily="34" charset="0"/>
              </a:rPr>
              <a:t>La planeación de los recursos hidráulicos es tan antigua como la misma civilización.</a:t>
            </a:r>
            <a:endParaRPr lang="es-ES_tradnl" altLang="es-ES" sz="2000" dirty="0">
              <a:solidFill>
                <a:srgbClr val="FEFFFF"/>
              </a:solidFill>
              <a:latin typeface="Arial" panose="020B0604020202020204" pitchFamily="34" charset="0"/>
            </a:endParaRPr>
          </a:p>
          <a:p>
            <a:pPr marL="403212" indent="-302409">
              <a:buClr>
                <a:srgbClr val="427ABA"/>
              </a:buClr>
            </a:pPr>
            <a:r>
              <a:rPr lang="es-AR" altLang="es-ES" sz="2000" dirty="0">
                <a:solidFill>
                  <a:srgbClr val="FEFFFF"/>
                </a:solidFill>
                <a:latin typeface="Arial" panose="020B0604020202020204" pitchFamily="34" charset="0"/>
              </a:rPr>
              <a:t>año 3500 A.C</a:t>
            </a:r>
            <a:r>
              <a:rPr lang="es-ES_tradnl" altLang="es-ES" sz="2000" dirty="0">
                <a:solidFill>
                  <a:srgbClr val="FEFFFF"/>
                </a:solidFill>
                <a:latin typeface="Arial" panose="020B0604020202020204" pitchFamily="34" charset="0"/>
              </a:rPr>
              <a:t>: en el antiguo Egipto existían si</a:t>
            </a:r>
            <a:r>
              <a:rPr lang="es-AR" altLang="es-ES" sz="2000" dirty="0" err="1">
                <a:solidFill>
                  <a:srgbClr val="FEFFFF"/>
                </a:solidFill>
                <a:latin typeface="Arial" panose="020B0604020202020204" pitchFamily="34" charset="0"/>
              </a:rPr>
              <a:t>stemas</a:t>
            </a:r>
            <a:r>
              <a:rPr lang="es-AR" altLang="es-ES" sz="2000" dirty="0">
                <a:solidFill>
                  <a:srgbClr val="FEFFFF"/>
                </a:solidFill>
                <a:latin typeface="Arial" panose="020B0604020202020204" pitchFamily="34" charset="0"/>
              </a:rPr>
              <a:t> de aviso de</a:t>
            </a:r>
            <a:r>
              <a:rPr lang="es-ES_tradnl" altLang="es-ES" sz="2000" dirty="0">
                <a:solidFill>
                  <a:srgbClr val="FEFFFF"/>
                </a:solidFill>
                <a:latin typeface="Arial" panose="020B0604020202020204" pitchFamily="34" charset="0"/>
              </a:rPr>
              <a:t> </a:t>
            </a:r>
            <a:r>
              <a:rPr lang="es-AR" altLang="es-ES" sz="2000" dirty="0">
                <a:solidFill>
                  <a:srgbClr val="FEFFFF"/>
                </a:solidFill>
                <a:latin typeface="Arial" panose="020B0604020202020204" pitchFamily="34" charset="0"/>
              </a:rPr>
              <a:t>inundaciones</a:t>
            </a:r>
            <a:r>
              <a:rPr lang="es-ES_tradnl" altLang="es-ES" sz="2000" dirty="0">
                <a:solidFill>
                  <a:srgbClr val="FEFFFF"/>
                </a:solidFill>
                <a:latin typeface="Arial" panose="020B0604020202020204" pitchFamily="34" charset="0"/>
              </a:rPr>
              <a:t>.</a:t>
            </a:r>
          </a:p>
          <a:p>
            <a:pPr marL="403212" indent="-302409">
              <a:buClr>
                <a:srgbClr val="427ABA"/>
              </a:buClr>
            </a:pPr>
            <a:r>
              <a:rPr lang="es-AR" altLang="es-ES" sz="2000" dirty="0">
                <a:solidFill>
                  <a:srgbClr val="FEFFFF"/>
                </a:solidFill>
                <a:latin typeface="Arial" panose="020B0604020202020204" pitchFamily="34" charset="0"/>
              </a:rPr>
              <a:t>año 312 a.C.</a:t>
            </a:r>
            <a:r>
              <a:rPr lang="es-ES_tradnl" altLang="es-ES" sz="2000" dirty="0">
                <a:solidFill>
                  <a:srgbClr val="FEFFFF"/>
                </a:solidFill>
                <a:latin typeface="Arial" panose="020B0604020202020204" pitchFamily="34" charset="0"/>
              </a:rPr>
              <a:t>: en Roma se construye una red de acueductos para el abastecimiento de agua todavía en uso (ingeniero Apio Claudio Craso). </a:t>
            </a:r>
            <a:r>
              <a:rPr lang="es-AR" altLang="es-ES" sz="2000" dirty="0">
                <a:solidFill>
                  <a:srgbClr val="FEFFFF"/>
                </a:solidFill>
                <a:latin typeface="Arial" panose="020B0604020202020204" pitchFamily="34" charset="0"/>
              </a:rPr>
              <a:t>medía unos 16 Km. de largo y la mayor parte de su recorrido era subterráneo. </a:t>
            </a:r>
            <a:endParaRPr lang="es-ES_tradnl" altLang="es-ES" sz="2000" dirty="0">
              <a:solidFill>
                <a:srgbClr val="FEFFFF"/>
              </a:solidFill>
              <a:latin typeface="Arial" panose="020B0604020202020204" pitchFamily="34" charset="0"/>
            </a:endParaRPr>
          </a:p>
          <a:p>
            <a:pPr marL="403212" indent="-302409">
              <a:buClr>
                <a:srgbClr val="427ABA"/>
              </a:buClr>
            </a:pPr>
            <a:r>
              <a:rPr lang="es-ES_tradnl" altLang="es-ES" sz="2000" dirty="0">
                <a:solidFill>
                  <a:srgbClr val="FEFFFF"/>
                </a:solidFill>
                <a:latin typeface="Arial" panose="020B0604020202020204" pitchFamily="34" charset="0"/>
              </a:rPr>
              <a:t> Roma fue la primera ciudad con sistema de alcantarillado pluvial.</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E51F066-812C-43C2-B2CA-527E769AD607}"/>
              </a:ext>
            </a:extLst>
          </p:cNvPr>
          <p:cNvSpPr>
            <a:spLocks noGrp="1" noChangeArrowheads="1"/>
          </p:cNvSpPr>
          <p:nvPr>
            <p:ph type="title"/>
          </p:nvPr>
        </p:nvSpPr>
        <p:spPr>
          <a:xfrm>
            <a:off x="2592926" y="624110"/>
            <a:ext cx="4790008" cy="1280890"/>
          </a:xfrm>
        </p:spPr>
        <p:txBody>
          <a:bodyPr>
            <a:normAutofit/>
          </a:bodyPr>
          <a:lstStyle/>
          <a:p>
            <a:pPr defTabSz="475455">
              <a:buClr>
                <a:srgbClr val="000000"/>
              </a:buClr>
              <a:buSzPct val="100000"/>
              <a:defRPr/>
            </a:pPr>
            <a:r>
              <a:rPr lang="es-ES_tradnl">
                <a:latin typeface="Arial" panose="020B0604020202020204" pitchFamily="34" charset="0"/>
                <a:cs typeface="Arial" panose="020B0604020202020204" pitchFamily="34" charset="0"/>
              </a:rPr>
              <a:t>Conceptos de Planeamiento</a:t>
            </a:r>
          </a:p>
        </p:txBody>
      </p:sp>
      <p:sp>
        <p:nvSpPr>
          <p:cNvPr id="37892" name="Rectangle 3">
            <a:extLst>
              <a:ext uri="{FF2B5EF4-FFF2-40B4-BE49-F238E27FC236}">
                <a16:creationId xmlns:a16="http://schemas.microsoft.com/office/drawing/2014/main" id="{FF8EDA13-A691-46E9-ADBA-D2BA9CC8DD4F}"/>
              </a:ext>
            </a:extLst>
          </p:cNvPr>
          <p:cNvSpPr>
            <a:spLocks noGrp="1"/>
          </p:cNvSpPr>
          <p:nvPr>
            <p:ph idx="1"/>
          </p:nvPr>
        </p:nvSpPr>
        <p:spPr>
          <a:xfrm>
            <a:off x="2589213" y="2040467"/>
            <a:ext cx="4802188" cy="3870755"/>
          </a:xfrm>
        </p:spPr>
        <p:txBody>
          <a:bodyPr>
            <a:normAutofit/>
          </a:bodyPr>
          <a:lstStyle/>
          <a:p>
            <a:pPr indent="40321">
              <a:buNone/>
            </a:pPr>
            <a:r>
              <a:rPr lang="es-AR" altLang="es-ES" dirty="0">
                <a:latin typeface="Arial" panose="020B0604020202020204" pitchFamily="34" charset="0"/>
              </a:rPr>
              <a:t>E</a:t>
            </a:r>
            <a:r>
              <a:rPr lang="es-ES_tradnl" altLang="es-ES" dirty="0">
                <a:latin typeface="Arial" panose="020B0604020202020204" pitchFamily="34" charset="0"/>
              </a:rPr>
              <a:t>n e</a:t>
            </a:r>
            <a:r>
              <a:rPr lang="es-AR" altLang="es-ES" dirty="0">
                <a:latin typeface="Arial" panose="020B0604020202020204" pitchFamily="34" charset="0"/>
              </a:rPr>
              <a:t>l planeamiento pueden desarrollarse el análisis de sistemas, la economía y otras disciplinas afines. </a:t>
            </a:r>
            <a:endParaRPr lang="es-ES_tradnl" altLang="es-ES" dirty="0">
              <a:latin typeface="Arial" panose="020B0604020202020204" pitchFamily="34" charset="0"/>
            </a:endParaRPr>
          </a:p>
          <a:p>
            <a:pPr indent="40321">
              <a:buNone/>
            </a:pPr>
            <a:r>
              <a:rPr lang="es-AR" altLang="es-ES" dirty="0">
                <a:latin typeface="Arial" panose="020B0604020202020204" pitchFamily="34" charset="0"/>
              </a:rPr>
              <a:t>Los planificadores deben</a:t>
            </a:r>
            <a:r>
              <a:rPr lang="es-ES_tradnl" altLang="es-ES" dirty="0">
                <a:latin typeface="Arial" panose="020B0604020202020204" pitchFamily="34" charset="0"/>
              </a:rPr>
              <a:t> no sólo:</a:t>
            </a:r>
          </a:p>
          <a:p>
            <a:pPr indent="40321">
              <a:buClr>
                <a:srgbClr val="008000"/>
              </a:buClr>
            </a:pPr>
            <a:r>
              <a:rPr lang="es-ES_tradnl" altLang="es-ES" dirty="0">
                <a:latin typeface="Arial" panose="020B0604020202020204" pitchFamily="34" charset="0"/>
              </a:rPr>
              <a:t> </a:t>
            </a:r>
            <a:r>
              <a:rPr lang="es-AR" altLang="es-ES" dirty="0">
                <a:latin typeface="Arial" panose="020B0604020202020204" pitchFamily="34" charset="0"/>
              </a:rPr>
              <a:t>optimiza</a:t>
            </a:r>
            <a:r>
              <a:rPr lang="es-ES_tradnl" altLang="es-ES" dirty="0">
                <a:latin typeface="Arial" panose="020B0604020202020204" pitchFamily="34" charset="0"/>
              </a:rPr>
              <a:t>r</a:t>
            </a:r>
            <a:r>
              <a:rPr lang="es-AR" altLang="es-ES" dirty="0">
                <a:latin typeface="Arial" panose="020B0604020202020204" pitchFamily="34" charset="0"/>
              </a:rPr>
              <a:t> </a:t>
            </a:r>
            <a:endParaRPr lang="es-ES_tradnl" altLang="es-ES" dirty="0">
              <a:latin typeface="Arial" panose="020B0604020202020204" pitchFamily="34" charset="0"/>
            </a:endParaRPr>
          </a:p>
          <a:p>
            <a:pPr indent="40321">
              <a:buClr>
                <a:srgbClr val="008000"/>
              </a:buClr>
            </a:pPr>
            <a:r>
              <a:rPr lang="es-ES_tradnl" altLang="es-ES" dirty="0">
                <a:latin typeface="Arial" panose="020B0604020202020204" pitchFamily="34" charset="0"/>
              </a:rPr>
              <a:t> </a:t>
            </a:r>
            <a:r>
              <a:rPr lang="es-AR" altLang="es-ES" dirty="0">
                <a:latin typeface="Arial" panose="020B0604020202020204" pitchFamily="34" charset="0"/>
              </a:rPr>
              <a:t>maximizar los beneficios netos </a:t>
            </a:r>
            <a:endParaRPr lang="es-ES_tradnl" altLang="es-ES" dirty="0">
              <a:latin typeface="Arial" panose="020B0604020202020204" pitchFamily="34" charset="0"/>
            </a:endParaRPr>
          </a:p>
          <a:p>
            <a:pPr indent="40321">
              <a:buNone/>
            </a:pPr>
            <a:r>
              <a:rPr lang="es-ES_tradnl" altLang="es-ES" dirty="0">
                <a:latin typeface="Arial" panose="020B0604020202020204" pitchFamily="34" charset="0"/>
              </a:rPr>
              <a:t>Sino también:</a:t>
            </a:r>
          </a:p>
          <a:p>
            <a:pPr indent="40321">
              <a:buClr>
                <a:srgbClr val="008000"/>
              </a:buClr>
            </a:pPr>
            <a:r>
              <a:rPr lang="es-ES_tradnl" altLang="es-ES" dirty="0">
                <a:latin typeface="Arial" panose="020B0604020202020204" pitchFamily="34" charset="0"/>
              </a:rPr>
              <a:t> I</a:t>
            </a:r>
            <a:r>
              <a:rPr lang="es-AR" altLang="es-ES" dirty="0" err="1">
                <a:latin typeface="Arial" panose="020B0604020202020204" pitchFamily="34" charset="0"/>
              </a:rPr>
              <a:t>ntegrar</a:t>
            </a:r>
            <a:r>
              <a:rPr lang="es-AR" altLang="es-ES" dirty="0">
                <a:latin typeface="Arial" panose="020B0604020202020204" pitchFamily="34" charset="0"/>
              </a:rPr>
              <a:t> todos los instrumentos disponibles para lograr el mejor futuro posible con recursos limitados.</a:t>
            </a:r>
          </a:p>
        </p:txBody>
      </p:sp>
      <p:pic>
        <p:nvPicPr>
          <p:cNvPr id="37894" name="Picture 5">
            <a:extLst>
              <a:ext uri="{FF2B5EF4-FFF2-40B4-BE49-F238E27FC236}">
                <a16:creationId xmlns:a16="http://schemas.microsoft.com/office/drawing/2014/main" id="{DB610DEC-4A7F-4B61-BC71-8F19E26794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338"/>
          <a:stretch/>
        </p:blipFill>
        <p:spPr bwMode="auto">
          <a:xfrm>
            <a:off x="7736146" y="624111"/>
            <a:ext cx="3768466" cy="2627322"/>
          </a:xfrm>
          <a:prstGeom prst="rect">
            <a:avLst/>
          </a:prstGeo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3" name="Picture 4">
            <a:extLst>
              <a:ext uri="{FF2B5EF4-FFF2-40B4-BE49-F238E27FC236}">
                <a16:creationId xmlns:a16="http://schemas.microsoft.com/office/drawing/2014/main" id="{9849D575-11B0-4980-9655-1786548523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 r="671" b="1"/>
          <a:stretch/>
        </p:blipFill>
        <p:spPr bwMode="auto">
          <a:xfrm>
            <a:off x="7736146" y="3416024"/>
            <a:ext cx="3768466" cy="2627323"/>
          </a:xfrm>
          <a:prstGeom prst="rect">
            <a:avLst/>
          </a:prstGeo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1CE9BE3E-6D4F-4B44-A6E4-D210DE732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9941" name="Picture 2" descr="http://www.portalplanetasedna.com.ar/archivos_varios1/acueducto3.jpg">
            <a:extLst>
              <a:ext uri="{FF2B5EF4-FFF2-40B4-BE49-F238E27FC236}">
                <a16:creationId xmlns:a16="http://schemas.microsoft.com/office/drawing/2014/main" id="{4B17CA37-BD96-4E7F-BAF6-1C71A093FE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60" r="2926" b="1"/>
          <a:stretch/>
        </p:blipFill>
        <p:spPr bwMode="auto">
          <a:xfrm>
            <a:off x="8229598" y="-5534"/>
            <a:ext cx="3962402" cy="34317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4" descr="http://www.portalplanetasedna.com.ar/archivos_varios1/acueducto2.jpg">
            <a:extLst>
              <a:ext uri="{FF2B5EF4-FFF2-40B4-BE49-F238E27FC236}">
                <a16:creationId xmlns:a16="http://schemas.microsoft.com/office/drawing/2014/main" id="{B00D3FD2-A9E8-4799-ABBF-C24CFEAAE7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17" r="11844" b="-2"/>
          <a:stretch/>
        </p:blipFill>
        <p:spPr bwMode="auto">
          <a:xfrm>
            <a:off x="8229598" y="3426232"/>
            <a:ext cx="3962402" cy="34317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8" name="Straight Connector 77">
            <a:extLst>
              <a:ext uri="{FF2B5EF4-FFF2-40B4-BE49-F238E27FC236}">
                <a16:creationId xmlns:a16="http://schemas.microsoft.com/office/drawing/2014/main" id="{2301D0BD-08E2-44C5-9BB7-FCB2B8838E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a:stCxn id="37" idx="3"/>
          </p:cNvCxnSpPr>
          <p:nvPr>
            <p:extLst>
              <p:ext uri="{386F3935-93C4-4BCD-93E2-E3B085C9AB24}">
                <p16:designElem xmlns:p16="http://schemas.microsoft.com/office/powerpoint/2015/main" val="1"/>
              </p:ext>
            </p:extLst>
          </p:nvPr>
        </p:nvCxnSpPr>
        <p:spPr>
          <a:xfrm flipV="1">
            <a:off x="8229599" y="3426234"/>
            <a:ext cx="3962401" cy="2766"/>
          </a:xfrm>
          <a:prstGeom prst="line">
            <a:avLst/>
          </a:prstGeom>
          <a:ln w="50800">
            <a:solidFill>
              <a:srgbClr val="384F35"/>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9AD40D94-E6F3-44F5-B42E-108A15C9B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rgbClr val="384F35">
              <a:alpha val="90000"/>
            </a:srgbClr>
          </a:solidFill>
          <a:ln>
            <a:noFill/>
          </a:ln>
          <a:effectLst/>
        </p:spPr>
        <p:style>
          <a:lnRef idx="1">
            <a:schemeClr val="accent1"/>
          </a:lnRef>
          <a:fillRef idx="3">
            <a:schemeClr val="accent1"/>
          </a:fillRef>
          <a:effectRef idx="2">
            <a:schemeClr val="accent1"/>
          </a:effectRef>
          <a:fontRef idx="minor">
            <a:schemeClr val="lt1"/>
          </a:fontRef>
        </p:style>
      </p:sp>
      <p:sp>
        <p:nvSpPr>
          <p:cNvPr id="82" name="Freeform 5">
            <a:extLst>
              <a:ext uri="{FF2B5EF4-FFF2-40B4-BE49-F238E27FC236}">
                <a16:creationId xmlns:a16="http://schemas.microsoft.com/office/drawing/2014/main" id="{BE62E55F-3ED8-4BF4-8D00-7D771C5F2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122" name="Rectangle 2">
            <a:extLst>
              <a:ext uri="{FF2B5EF4-FFF2-40B4-BE49-F238E27FC236}">
                <a16:creationId xmlns:a16="http://schemas.microsoft.com/office/drawing/2014/main" id="{58D752F1-54CB-4973-9336-93B2E34EE4A4}"/>
              </a:ext>
            </a:extLst>
          </p:cNvPr>
          <p:cNvSpPr>
            <a:spLocks noGrp="1" noChangeArrowheads="1"/>
          </p:cNvSpPr>
          <p:nvPr>
            <p:ph type="title"/>
          </p:nvPr>
        </p:nvSpPr>
        <p:spPr>
          <a:xfrm>
            <a:off x="541867" y="787400"/>
            <a:ext cx="7145866" cy="778933"/>
          </a:xfrm>
        </p:spPr>
        <p:txBody>
          <a:bodyPr anchor="ctr">
            <a:normAutofit/>
          </a:bodyPr>
          <a:lstStyle/>
          <a:p>
            <a:pPr>
              <a:defRPr/>
            </a:pPr>
            <a:r>
              <a:rPr lang="es-ES_tradnl" sz="3200">
                <a:solidFill>
                  <a:srgbClr val="FEFFFF"/>
                </a:solidFill>
                <a:latin typeface="Arial" panose="020B0604020202020204" pitchFamily="34" charset="0"/>
                <a:cs typeface="Arial" panose="020B0604020202020204" pitchFamily="34" charset="0"/>
              </a:rPr>
              <a:t>Acueductos Romanos</a:t>
            </a:r>
          </a:p>
        </p:txBody>
      </p:sp>
      <p:sp>
        <p:nvSpPr>
          <p:cNvPr id="39940" name="Rectangle 3">
            <a:extLst>
              <a:ext uri="{FF2B5EF4-FFF2-40B4-BE49-F238E27FC236}">
                <a16:creationId xmlns:a16="http://schemas.microsoft.com/office/drawing/2014/main" id="{9C114CD6-DF3B-4B76-B512-48CF229FF5B9}"/>
              </a:ext>
            </a:extLst>
          </p:cNvPr>
          <p:cNvSpPr>
            <a:spLocks noGrp="1"/>
          </p:cNvSpPr>
          <p:nvPr>
            <p:ph idx="1"/>
          </p:nvPr>
        </p:nvSpPr>
        <p:spPr>
          <a:xfrm>
            <a:off x="541866" y="2032000"/>
            <a:ext cx="7145867" cy="3879222"/>
          </a:xfrm>
        </p:spPr>
        <p:txBody>
          <a:bodyPr>
            <a:normAutofit/>
          </a:bodyPr>
          <a:lstStyle/>
          <a:p>
            <a:pPr marL="403212" indent="-302409">
              <a:buClr>
                <a:srgbClr val="99CAFB"/>
              </a:buClr>
              <a:buNone/>
            </a:pPr>
            <a:r>
              <a:rPr lang="es-AR" altLang="en-US">
                <a:solidFill>
                  <a:srgbClr val="FEFFFF"/>
                </a:solidFill>
                <a:latin typeface="Arial" panose="020B0604020202020204" pitchFamily="34" charset="0"/>
              </a:rPr>
              <a:t>Roma antigua consumía gran cantidad de agua cada día, sobre todo en fuentes, estanques, baños y letrinas públicos. Una parte de ese caudal iba directamente a las casas de los ricos, que vivían en villas o en manzanas de casonas de un piso. </a:t>
            </a:r>
          </a:p>
          <a:p>
            <a:pPr marL="403212" indent="-302409">
              <a:buClr>
                <a:srgbClr val="99CAFB"/>
              </a:buClr>
              <a:buNone/>
            </a:pPr>
            <a:r>
              <a:rPr lang="es-AR" altLang="en-US">
                <a:solidFill>
                  <a:srgbClr val="FEFFFF"/>
                </a:solidFill>
                <a:latin typeface="Arial" panose="020B0604020202020204" pitchFamily="34" charset="0"/>
              </a:rPr>
              <a:t>La gente que habitaba en pisos altos tenía que recoger agua de las fuentes y de los estanques, o contratar los servicios de aguadores profesionales. </a:t>
            </a:r>
          </a:p>
          <a:p>
            <a:pPr marL="403212" indent="-302409">
              <a:buClr>
                <a:srgbClr val="99CAFB"/>
              </a:buClr>
              <a:buNone/>
            </a:pPr>
            <a:r>
              <a:rPr lang="es-AR" altLang="en-US">
                <a:solidFill>
                  <a:srgbClr val="FEFFFF"/>
                </a:solidFill>
                <a:latin typeface="Arial" panose="020B0604020202020204" pitchFamily="34" charset="0"/>
              </a:rPr>
              <a:t>Por lo menos 40 ciudades del Imperio Romano tuvieron redes de abastecimiento de agua, entre ellos el imponente Pont du Gard, de tres niveles, que dotó de líquido a Nimes, Francia, y el de Segovia, España, de dos niveles y 36 m de altura.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1BE15AD-74D9-4540-AECA-6A338D302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48E5FE-1E5D-4ABB-B3AD-54B410622C0D}"/>
              </a:ext>
            </a:extLst>
          </p:cNvPr>
          <p:cNvSpPr>
            <a:spLocks noGrp="1"/>
          </p:cNvSpPr>
          <p:nvPr>
            <p:ph type="title"/>
          </p:nvPr>
        </p:nvSpPr>
        <p:spPr>
          <a:xfrm>
            <a:off x="1852047" y="209550"/>
            <a:ext cx="9712998" cy="1280890"/>
          </a:xfrm>
        </p:spPr>
        <p:txBody>
          <a:bodyPr>
            <a:normAutofit/>
          </a:bodyPr>
          <a:lstStyle/>
          <a:p>
            <a:r>
              <a:rPr lang="es-ES" dirty="0"/>
              <a:t>ODS 6</a:t>
            </a:r>
            <a:endParaRPr lang="en-US" dirty="0"/>
          </a:p>
        </p:txBody>
      </p:sp>
      <p:sp>
        <p:nvSpPr>
          <p:cNvPr id="12" name="Rectangle 11">
            <a:extLst>
              <a:ext uri="{FF2B5EF4-FFF2-40B4-BE49-F238E27FC236}">
                <a16:creationId xmlns:a16="http://schemas.microsoft.com/office/drawing/2014/main" id="{5E2E47D1-2C32-4FB7-A5F0-F31C8F390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1">
            <a:extLst>
              <a:ext uri="{FF2B5EF4-FFF2-40B4-BE49-F238E27FC236}">
                <a16:creationId xmlns:a16="http://schemas.microsoft.com/office/drawing/2014/main" id="{884C5A90-A356-4F6E-92BE-AA6527470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graphicFrame>
        <p:nvGraphicFramePr>
          <p:cNvPr id="6" name="Content Placeholder 2">
            <a:extLst>
              <a:ext uri="{FF2B5EF4-FFF2-40B4-BE49-F238E27FC236}">
                <a16:creationId xmlns:a16="http://schemas.microsoft.com/office/drawing/2014/main" id="{066D237E-CFE5-4B5E-986E-E1A4CE511097}"/>
              </a:ext>
            </a:extLst>
          </p:cNvPr>
          <p:cNvGraphicFramePr>
            <a:graphicFrameLocks noGrp="1"/>
          </p:cNvGraphicFramePr>
          <p:nvPr>
            <p:ph idx="1"/>
            <p:extLst>
              <p:ext uri="{D42A27DB-BD31-4B8C-83A1-F6EECF244321}">
                <p14:modId xmlns:p14="http://schemas.microsoft.com/office/powerpoint/2010/main" val="2163306317"/>
              </p:ext>
            </p:extLst>
          </p:nvPr>
        </p:nvGraphicFramePr>
        <p:xfrm>
          <a:off x="182880" y="914400"/>
          <a:ext cx="11875769" cy="5734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98857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54" name="Rectangle 2">
            <a:extLst>
              <a:ext uri="{FF2B5EF4-FFF2-40B4-BE49-F238E27FC236}">
                <a16:creationId xmlns:a16="http://schemas.microsoft.com/office/drawing/2014/main" id="{507A3B1F-C089-4299-BCE3-7633C82F998D}"/>
              </a:ext>
            </a:extLst>
          </p:cNvPr>
          <p:cNvSpPr>
            <a:spLocks noGrp="1" noChangeArrowheads="1"/>
          </p:cNvSpPr>
          <p:nvPr>
            <p:ph type="title"/>
          </p:nvPr>
        </p:nvSpPr>
        <p:spPr>
          <a:xfrm>
            <a:off x="1259893" y="3101093"/>
            <a:ext cx="2454052" cy="3029344"/>
          </a:xfrm>
        </p:spPr>
        <p:txBody>
          <a:bodyPr>
            <a:normAutofit/>
          </a:bodyPr>
          <a:lstStyle/>
          <a:p>
            <a:pPr defTabSz="475455">
              <a:buClr>
                <a:srgbClr val="000000"/>
              </a:buClr>
              <a:buSzPct val="100000"/>
              <a:defRPr/>
            </a:pPr>
            <a:r>
              <a:rPr lang="es-ES_tradnl" sz="3000">
                <a:solidFill>
                  <a:schemeClr val="bg1"/>
                </a:solidFill>
                <a:latin typeface="Arial" panose="020B0604020202020204" pitchFamily="34" charset="0"/>
                <a:cs typeface="Arial" panose="020B0604020202020204" pitchFamily="34" charset="0"/>
              </a:rPr>
              <a:t>Planificación</a:t>
            </a:r>
          </a:p>
        </p:txBody>
      </p:sp>
      <p:sp>
        <p:nvSpPr>
          <p:cNvPr id="141"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43" name="Rectangle 142">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1990" name="Rectangle 3">
            <a:extLst>
              <a:ext uri="{FF2B5EF4-FFF2-40B4-BE49-F238E27FC236}">
                <a16:creationId xmlns:a16="http://schemas.microsoft.com/office/drawing/2014/main" id="{05051289-4E85-48D1-8308-DE80D0EAADA3}"/>
              </a:ext>
            </a:extLst>
          </p:cNvPr>
          <p:cNvGraphicFramePr>
            <a:graphicFrameLocks noGrp="1"/>
          </p:cNvGraphicFramePr>
          <p:nvPr>
            <p:ph idx="1"/>
            <p:extLst>
              <p:ext uri="{D42A27DB-BD31-4B8C-83A1-F6EECF244321}">
                <p14:modId xmlns:p14="http://schemas.microsoft.com/office/powerpoint/2010/main" val="813817143"/>
              </p:ext>
            </p:extLst>
          </p:nvPr>
        </p:nvGraphicFramePr>
        <p:xfrm>
          <a:off x="4097180" y="333375"/>
          <a:ext cx="7875745" cy="6286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CE9BE3E-6D4F-4B44-A6E4-D210DE732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4036" name="Picture 5">
            <a:extLst>
              <a:ext uri="{FF2B5EF4-FFF2-40B4-BE49-F238E27FC236}">
                <a16:creationId xmlns:a16="http://schemas.microsoft.com/office/drawing/2014/main" id="{3605A7F7-C6A4-4F1B-897F-AAE854484E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132" r="-3" b="711"/>
          <a:stretch/>
        </p:blipFill>
        <p:spPr bwMode="auto">
          <a:xfrm>
            <a:off x="8229598" y="-5534"/>
            <a:ext cx="3962402" cy="3431766"/>
          </a:xfrm>
          <a:prstGeom prst="rect">
            <a:avLst/>
          </a:prstGeo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6">
            <a:extLst>
              <a:ext uri="{FF2B5EF4-FFF2-40B4-BE49-F238E27FC236}">
                <a16:creationId xmlns:a16="http://schemas.microsoft.com/office/drawing/2014/main" id="{745337F4-6439-41F8-9B70-592710FF43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975" r="32305" b="2"/>
          <a:stretch/>
        </p:blipFill>
        <p:spPr bwMode="auto">
          <a:xfrm>
            <a:off x="8229598" y="3426232"/>
            <a:ext cx="3962402" cy="3431768"/>
          </a:xfrm>
          <a:prstGeom prst="rect">
            <a:avLst/>
          </a:prstGeo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7" name="Straight Connector 76">
            <a:extLst>
              <a:ext uri="{FF2B5EF4-FFF2-40B4-BE49-F238E27FC236}">
                <a16:creationId xmlns:a16="http://schemas.microsoft.com/office/drawing/2014/main" id="{2301D0BD-08E2-44C5-9BB7-FCB2B8838E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a:stCxn id="37" idx="3"/>
          </p:cNvCxnSpPr>
          <p:nvPr>
            <p:extLst>
              <p:ext uri="{386F3935-93C4-4BCD-93E2-E3B085C9AB24}">
                <p16:designElem xmlns:p16="http://schemas.microsoft.com/office/powerpoint/2015/main" val="1"/>
              </p:ext>
            </p:extLst>
          </p:nvPr>
        </p:nvCxnSpPr>
        <p:spPr>
          <a:xfrm flipV="1">
            <a:off x="8229599" y="3426234"/>
            <a:ext cx="3962401" cy="2766"/>
          </a:xfrm>
          <a:prstGeom prst="line">
            <a:avLst/>
          </a:prstGeom>
          <a:ln w="50800">
            <a:solidFill>
              <a:srgbClr val="5E523E"/>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9AD40D94-E6F3-44F5-B42E-108A15C9B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rgbClr val="5E523E">
              <a:alpha val="90000"/>
            </a:srgbClr>
          </a:solidFill>
          <a:ln>
            <a:noFill/>
          </a:ln>
          <a:effectLst/>
        </p:spPr>
        <p:style>
          <a:lnRef idx="1">
            <a:schemeClr val="accent1"/>
          </a:lnRef>
          <a:fillRef idx="3">
            <a:schemeClr val="accent1"/>
          </a:fillRef>
          <a:effectRef idx="2">
            <a:schemeClr val="accent1"/>
          </a:effectRef>
          <a:fontRef idx="minor">
            <a:schemeClr val="lt1"/>
          </a:fontRef>
        </p:style>
      </p:sp>
      <p:sp>
        <p:nvSpPr>
          <p:cNvPr id="81" name="Freeform 5">
            <a:extLst>
              <a:ext uri="{FF2B5EF4-FFF2-40B4-BE49-F238E27FC236}">
                <a16:creationId xmlns:a16="http://schemas.microsoft.com/office/drawing/2014/main" id="{BE62E55F-3ED8-4BF4-8D00-7D771C5F2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218" name="Rectangle 2">
            <a:extLst>
              <a:ext uri="{FF2B5EF4-FFF2-40B4-BE49-F238E27FC236}">
                <a16:creationId xmlns:a16="http://schemas.microsoft.com/office/drawing/2014/main" id="{71886B78-05DF-4C5C-AF9B-DECF800DAED6}"/>
              </a:ext>
            </a:extLst>
          </p:cNvPr>
          <p:cNvSpPr>
            <a:spLocks noGrp="1" noChangeArrowheads="1"/>
          </p:cNvSpPr>
          <p:nvPr>
            <p:ph type="title"/>
          </p:nvPr>
        </p:nvSpPr>
        <p:spPr>
          <a:xfrm>
            <a:off x="541867" y="787400"/>
            <a:ext cx="7145866" cy="778933"/>
          </a:xfrm>
        </p:spPr>
        <p:txBody>
          <a:bodyPr anchor="ctr">
            <a:normAutofit/>
          </a:bodyPr>
          <a:lstStyle/>
          <a:p>
            <a:pPr defTabSz="475455">
              <a:buClr>
                <a:srgbClr val="000000"/>
              </a:buClr>
              <a:buSzPct val="100000"/>
              <a:defRPr/>
            </a:pPr>
            <a:r>
              <a:rPr lang="es-ES_tradnl" sz="3200">
                <a:solidFill>
                  <a:srgbClr val="FEFFFF"/>
                </a:solidFill>
                <a:latin typeface="Arial" panose="020B0604020202020204" pitchFamily="34" charset="0"/>
                <a:cs typeface="Arial" panose="020B0604020202020204" pitchFamily="34" charset="0"/>
              </a:rPr>
              <a:t>Planeación:  Concepto de Sistema</a:t>
            </a:r>
          </a:p>
        </p:txBody>
      </p:sp>
      <p:sp>
        <p:nvSpPr>
          <p:cNvPr id="44035" name="Rectangle 3">
            <a:extLst>
              <a:ext uri="{FF2B5EF4-FFF2-40B4-BE49-F238E27FC236}">
                <a16:creationId xmlns:a16="http://schemas.microsoft.com/office/drawing/2014/main" id="{B4E2DC5F-FFA2-4D3D-BAC8-9DB719B62A23}"/>
              </a:ext>
            </a:extLst>
          </p:cNvPr>
          <p:cNvSpPr>
            <a:spLocks noGrp="1"/>
          </p:cNvSpPr>
          <p:nvPr>
            <p:ph idx="1"/>
          </p:nvPr>
        </p:nvSpPr>
        <p:spPr>
          <a:xfrm>
            <a:off x="541866" y="2032000"/>
            <a:ext cx="7145867" cy="3879222"/>
          </a:xfrm>
        </p:spPr>
        <p:txBody>
          <a:bodyPr>
            <a:normAutofit/>
          </a:bodyPr>
          <a:lstStyle/>
          <a:p>
            <a:pPr>
              <a:spcAft>
                <a:spcPts val="635"/>
              </a:spcAft>
              <a:buClr>
                <a:srgbClr val="7B7E3F"/>
              </a:buClr>
            </a:pPr>
            <a:r>
              <a:rPr lang="es-AR" altLang="es-ES" sz="2000">
                <a:solidFill>
                  <a:srgbClr val="FEFFFF"/>
                </a:solidFill>
                <a:latin typeface="Arial" panose="020B0604020202020204" pitchFamily="34" charset="0"/>
              </a:rPr>
              <a:t>Colección de cosas que funcionan juntas para completar un propósito específico de la función. </a:t>
            </a:r>
            <a:endParaRPr lang="es-ES_tradnl" altLang="es-ES" sz="2000">
              <a:solidFill>
                <a:srgbClr val="FEFFFF"/>
              </a:solidFill>
              <a:latin typeface="Arial" panose="020B0604020202020204" pitchFamily="34" charset="0"/>
            </a:endParaRPr>
          </a:p>
          <a:p>
            <a:pPr eaLnBrk="1" hangingPunct="1">
              <a:buClr>
                <a:srgbClr val="7B7E3F"/>
              </a:buClr>
            </a:pPr>
            <a:r>
              <a:rPr lang="es-AR" altLang="es-ES" sz="2000">
                <a:solidFill>
                  <a:srgbClr val="FEFFFF"/>
                </a:solidFill>
                <a:latin typeface="Arial" panose="020B0604020202020204" pitchFamily="34" charset="0"/>
              </a:rPr>
              <a:t>Donde se desarrollan los proceso de diseño y planeación. </a:t>
            </a:r>
            <a:endParaRPr lang="es-ES_tradnl" altLang="es-ES" sz="2000">
              <a:solidFill>
                <a:srgbClr val="FEFFFF"/>
              </a:solidFill>
              <a:latin typeface="Arial" panose="020B0604020202020204" pitchFamily="34" charset="0"/>
            </a:endParaRPr>
          </a:p>
          <a:p>
            <a:pPr eaLnBrk="1" hangingPunct="1">
              <a:buClr>
                <a:srgbClr val="7B7E3F"/>
              </a:buClr>
            </a:pPr>
            <a:r>
              <a:rPr lang="es-AR" altLang="es-ES" sz="2000">
                <a:solidFill>
                  <a:srgbClr val="FEFFFF"/>
                </a:solidFill>
                <a:latin typeface="Arial" panose="020B0604020202020204" pitchFamily="34" charset="0"/>
              </a:rPr>
              <a:t>Una colección de componentes que están conectadas por algún tipo de interacción o interrelación. </a:t>
            </a:r>
            <a:endParaRPr lang="es-ES_tradnl" altLang="es-ES" sz="2000">
              <a:solidFill>
                <a:srgbClr val="FEFFFF"/>
              </a:solidFill>
              <a:latin typeface="Arial" panose="020B0604020202020204" pitchFamily="34" charset="0"/>
            </a:endParaRPr>
          </a:p>
          <a:p>
            <a:pPr eaLnBrk="1" hangingPunct="1">
              <a:buClr>
                <a:srgbClr val="7B7E3F"/>
              </a:buClr>
            </a:pPr>
            <a:r>
              <a:rPr lang="es-AR" altLang="es-ES" sz="2000">
                <a:solidFill>
                  <a:srgbClr val="FEFFFF"/>
                </a:solidFill>
                <a:latin typeface="Arial" panose="020B0604020202020204" pitchFamily="34" charset="0"/>
              </a:rPr>
              <a:t>Subsistemas interactúan con otros subsistemas en el mismo nivel de jerarquía o en distinta jerarquía</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9" name="Rectangle 138">
            <a:extLst>
              <a:ext uri="{FF2B5EF4-FFF2-40B4-BE49-F238E27FC236}">
                <a16:creationId xmlns:a16="http://schemas.microsoft.com/office/drawing/2014/main" id="{AA22AB8F-8672-4CA8-8E57-FDB5A32F1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rgbClr val="415C47">
              <a:alpha val="90000"/>
            </a:srgbClr>
          </a:solidFill>
          <a:ln>
            <a:noFill/>
          </a:ln>
          <a:effectLst/>
        </p:spPr>
        <p:style>
          <a:lnRef idx="1">
            <a:schemeClr val="accent1"/>
          </a:lnRef>
          <a:fillRef idx="3">
            <a:schemeClr val="accent1"/>
          </a:fillRef>
          <a:effectRef idx="2">
            <a:schemeClr val="accent1"/>
          </a:effectRef>
          <a:fontRef idx="minor">
            <a:schemeClr val="lt1"/>
          </a:fontRef>
        </p:style>
      </p:sp>
      <p:pic>
        <p:nvPicPr>
          <p:cNvPr id="46084" name="Picture 4">
            <a:extLst>
              <a:ext uri="{FF2B5EF4-FFF2-40B4-BE49-F238E27FC236}">
                <a16:creationId xmlns:a16="http://schemas.microsoft.com/office/drawing/2014/main" id="{CBFE0BF3-47DB-4E23-8EAA-6B150CCF7B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192" r="25081"/>
          <a:stretch/>
        </p:blipFill>
        <p:spPr bwMode="auto">
          <a:xfrm>
            <a:off x="8229598" y="10"/>
            <a:ext cx="3962401"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1"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0242" name="Rectangle 2">
            <a:extLst>
              <a:ext uri="{FF2B5EF4-FFF2-40B4-BE49-F238E27FC236}">
                <a16:creationId xmlns:a16="http://schemas.microsoft.com/office/drawing/2014/main" id="{0CBC9A17-165B-4534-8869-58FABEA2AF5F}"/>
              </a:ext>
            </a:extLst>
          </p:cNvPr>
          <p:cNvSpPr>
            <a:spLocks noGrp="1" noChangeArrowheads="1"/>
          </p:cNvSpPr>
          <p:nvPr>
            <p:ph type="title"/>
          </p:nvPr>
        </p:nvSpPr>
        <p:spPr>
          <a:xfrm>
            <a:off x="541867" y="787400"/>
            <a:ext cx="7145866" cy="778933"/>
          </a:xfrm>
        </p:spPr>
        <p:txBody>
          <a:bodyPr anchor="ctr">
            <a:normAutofit/>
          </a:bodyPr>
          <a:lstStyle/>
          <a:p>
            <a:pPr>
              <a:defRPr/>
            </a:pPr>
            <a:r>
              <a:rPr lang="es-ES_tradnl" sz="3200">
                <a:solidFill>
                  <a:srgbClr val="FEFFFF"/>
                </a:solidFill>
                <a:latin typeface="Arial" panose="020B0604020202020204" pitchFamily="34" charset="0"/>
                <a:cs typeface="Arial" panose="020B0604020202020204" pitchFamily="34" charset="0"/>
              </a:rPr>
              <a:t>Sistema</a:t>
            </a:r>
          </a:p>
        </p:txBody>
      </p:sp>
      <p:sp>
        <p:nvSpPr>
          <p:cNvPr id="46083" name="Rectangle 3">
            <a:extLst>
              <a:ext uri="{FF2B5EF4-FFF2-40B4-BE49-F238E27FC236}">
                <a16:creationId xmlns:a16="http://schemas.microsoft.com/office/drawing/2014/main" id="{ADDA22F5-BD3C-4A55-AE6C-18A69811A186}"/>
              </a:ext>
            </a:extLst>
          </p:cNvPr>
          <p:cNvSpPr>
            <a:spLocks noGrp="1"/>
          </p:cNvSpPr>
          <p:nvPr>
            <p:ph idx="1"/>
          </p:nvPr>
        </p:nvSpPr>
        <p:spPr>
          <a:xfrm>
            <a:off x="223311" y="1822552"/>
            <a:ext cx="7819858" cy="4826000"/>
          </a:xfrm>
        </p:spPr>
        <p:txBody>
          <a:bodyPr>
            <a:noAutofit/>
          </a:bodyPr>
          <a:lstStyle/>
          <a:p>
            <a:pPr eaLnBrk="1" hangingPunct="1">
              <a:lnSpc>
                <a:spcPct val="90000"/>
              </a:lnSpc>
              <a:buClr>
                <a:srgbClr val="F43E1C"/>
              </a:buClr>
              <a:buFontTx/>
              <a:buNone/>
            </a:pPr>
            <a:r>
              <a:rPr lang="es-AR" altLang="es-ES" sz="1700" dirty="0">
                <a:solidFill>
                  <a:srgbClr val="FEFFFF"/>
                </a:solidFill>
                <a:latin typeface="Arial" panose="020B0604020202020204" pitchFamily="34" charset="0"/>
                <a:cs typeface="Arial" panose="020B0604020202020204" pitchFamily="34" charset="0"/>
              </a:rPr>
              <a:t>Componentes:</a:t>
            </a:r>
          </a:p>
          <a:p>
            <a:pPr lvl="1" eaLnBrk="1" hangingPunct="1">
              <a:lnSpc>
                <a:spcPct val="90000"/>
              </a:lnSpc>
              <a:buClr>
                <a:srgbClr val="F43E1C"/>
              </a:buClr>
            </a:pPr>
            <a:r>
              <a:rPr lang="es-AR" altLang="es-ES" sz="1700" dirty="0">
                <a:solidFill>
                  <a:srgbClr val="FEFFFF"/>
                </a:solidFill>
                <a:latin typeface="Arial" panose="020B0604020202020204" pitchFamily="34" charset="0"/>
                <a:cs typeface="Arial" panose="020B0604020202020204" pitchFamily="34" charset="0"/>
              </a:rPr>
              <a:t>en conjunto responderán para una entrada dada, produciendo una forma de salida. </a:t>
            </a:r>
          </a:p>
          <a:p>
            <a:pPr lvl="1" eaLnBrk="1" hangingPunct="1">
              <a:lnSpc>
                <a:spcPct val="90000"/>
              </a:lnSpc>
              <a:buClr>
                <a:srgbClr val="F43E1C"/>
              </a:buClr>
            </a:pPr>
            <a:r>
              <a:rPr lang="es-AR" altLang="es-ES" sz="1700" dirty="0" err="1">
                <a:solidFill>
                  <a:srgbClr val="FEFFFF"/>
                </a:solidFill>
                <a:latin typeface="Arial" panose="020B0604020202020204" pitchFamily="34" charset="0"/>
                <a:cs typeface="Arial" panose="020B0604020202020204" pitchFamily="34" charset="0"/>
              </a:rPr>
              <a:t>estan</a:t>
            </a:r>
            <a:r>
              <a:rPr lang="es-AR" altLang="es-ES" sz="1700" dirty="0">
                <a:solidFill>
                  <a:srgbClr val="FEFFFF"/>
                </a:solidFill>
                <a:latin typeface="Arial" panose="020B0604020202020204" pitchFamily="34" charset="0"/>
                <a:cs typeface="Arial" panose="020B0604020202020204" pitchFamily="34" charset="0"/>
              </a:rPr>
              <a:t> sujetas a ciertas restricciones </a:t>
            </a:r>
            <a:r>
              <a:rPr lang="es-ES_tradnl" altLang="es-ES" sz="1700" dirty="0">
                <a:solidFill>
                  <a:srgbClr val="FEFFFF"/>
                </a:solidFill>
                <a:latin typeface="Arial" panose="020B0604020202020204" pitchFamily="34" charset="0"/>
                <a:cs typeface="Arial" panose="020B0604020202020204" pitchFamily="34" charset="0"/>
              </a:rPr>
              <a:t>(</a:t>
            </a:r>
            <a:r>
              <a:rPr lang="es-AR" altLang="es-ES" sz="1700" dirty="0">
                <a:solidFill>
                  <a:srgbClr val="FEFFFF"/>
                </a:solidFill>
                <a:latin typeface="Arial" panose="020B0604020202020204" pitchFamily="34" charset="0"/>
                <a:cs typeface="Arial" panose="020B0604020202020204" pitchFamily="34" charset="0"/>
              </a:rPr>
              <a:t>el borde del sistema</a:t>
            </a:r>
            <a:r>
              <a:rPr lang="es-ES_tradnl" altLang="es-ES" sz="1700" dirty="0">
                <a:solidFill>
                  <a:srgbClr val="FEFFFF"/>
                </a:solidFill>
                <a:latin typeface="Arial" panose="020B0604020202020204" pitchFamily="34" charset="0"/>
                <a:cs typeface="Arial" panose="020B0604020202020204" pitchFamily="34" charset="0"/>
              </a:rPr>
              <a:t>)</a:t>
            </a:r>
            <a:r>
              <a:rPr lang="es-AR" altLang="es-ES" sz="1700" dirty="0">
                <a:solidFill>
                  <a:srgbClr val="FEFFFF"/>
                </a:solidFill>
                <a:latin typeface="Arial" panose="020B0604020202020204" pitchFamily="34" charset="0"/>
                <a:cs typeface="Arial" panose="020B0604020202020204" pitchFamily="34" charset="0"/>
              </a:rPr>
              <a:t>. </a:t>
            </a:r>
            <a:endParaRPr lang="es-ES_tradnl" altLang="es-ES" sz="1700" dirty="0">
              <a:solidFill>
                <a:srgbClr val="FEFFFF"/>
              </a:solidFill>
              <a:latin typeface="Arial" panose="020B0604020202020204" pitchFamily="34" charset="0"/>
              <a:cs typeface="Arial" panose="020B0604020202020204" pitchFamily="34" charset="0"/>
            </a:endParaRPr>
          </a:p>
          <a:p>
            <a:pPr eaLnBrk="1" hangingPunct="1">
              <a:lnSpc>
                <a:spcPct val="90000"/>
              </a:lnSpc>
              <a:buClr>
                <a:srgbClr val="F43E1C"/>
              </a:buClr>
              <a:buFontTx/>
              <a:buNone/>
            </a:pPr>
            <a:r>
              <a:rPr lang="es-ES_tradnl" altLang="es-ES" sz="1700" dirty="0">
                <a:solidFill>
                  <a:srgbClr val="FEFFFF"/>
                </a:solidFill>
                <a:latin typeface="Arial" panose="020B0604020202020204" pitchFamily="34" charset="0"/>
                <a:cs typeface="Arial" panose="020B0604020202020204" pitchFamily="34" charset="0"/>
              </a:rPr>
              <a:t>Las c</a:t>
            </a:r>
            <a:r>
              <a:rPr lang="es-AR" altLang="es-ES" sz="1700" dirty="0" err="1">
                <a:solidFill>
                  <a:srgbClr val="FEFFFF"/>
                </a:solidFill>
                <a:latin typeface="Arial" panose="020B0604020202020204" pitchFamily="34" charset="0"/>
                <a:cs typeface="Arial" panose="020B0604020202020204" pitchFamily="34" charset="0"/>
              </a:rPr>
              <a:t>omponentes</a:t>
            </a:r>
            <a:r>
              <a:rPr lang="es-AR" altLang="es-ES" sz="1700" dirty="0">
                <a:solidFill>
                  <a:srgbClr val="FEFFFF"/>
                </a:solidFill>
                <a:latin typeface="Arial" panose="020B0604020202020204" pitchFamily="34" charset="0"/>
                <a:cs typeface="Arial" panose="020B0604020202020204" pitchFamily="34" charset="0"/>
              </a:rPr>
              <a:t> del sistema pueden ser</a:t>
            </a:r>
            <a:r>
              <a:rPr lang="es-ES_tradnl" altLang="es-ES" sz="1700" dirty="0">
                <a:solidFill>
                  <a:srgbClr val="FEFFFF"/>
                </a:solidFill>
                <a:latin typeface="Arial" panose="020B0604020202020204" pitchFamily="34" charset="0"/>
                <a:cs typeface="Arial" panose="020B0604020202020204" pitchFamily="34" charset="0"/>
              </a:rPr>
              <a:t>: </a:t>
            </a:r>
            <a:r>
              <a:rPr lang="es-AR" altLang="es-ES" sz="1700" dirty="0">
                <a:solidFill>
                  <a:srgbClr val="FEFFFF"/>
                </a:solidFill>
                <a:latin typeface="Arial" panose="020B0604020202020204" pitchFamily="34" charset="0"/>
                <a:cs typeface="Arial" panose="020B0604020202020204" pitchFamily="34" charset="0"/>
              </a:rPr>
              <a:t>sistema  o subsistemas de un sistema de orden superior</a:t>
            </a:r>
            <a:endParaRPr lang="es-ES_tradnl" altLang="es-ES" sz="1700" dirty="0">
              <a:solidFill>
                <a:srgbClr val="FEFFFF"/>
              </a:solidFill>
              <a:latin typeface="Arial" panose="020B0604020202020204" pitchFamily="34" charset="0"/>
              <a:cs typeface="Arial" panose="020B0604020202020204" pitchFamily="34" charset="0"/>
            </a:endParaRPr>
          </a:p>
          <a:p>
            <a:pPr eaLnBrk="1" hangingPunct="1">
              <a:lnSpc>
                <a:spcPct val="90000"/>
              </a:lnSpc>
              <a:buClr>
                <a:srgbClr val="F43E1C"/>
              </a:buClr>
              <a:buFontTx/>
              <a:buNone/>
            </a:pPr>
            <a:r>
              <a:rPr lang="es-ES_tradnl" altLang="es-ES" sz="1700" dirty="0">
                <a:solidFill>
                  <a:srgbClr val="FEFFFF"/>
                </a:solidFill>
                <a:latin typeface="Arial" panose="020B0604020202020204" pitchFamily="34" charset="0"/>
                <a:cs typeface="Arial" panose="020B0604020202020204" pitchFamily="34" charset="0"/>
              </a:rPr>
              <a:t>S</a:t>
            </a:r>
            <a:r>
              <a:rPr lang="es-AR" altLang="es-ES" sz="1700" dirty="0">
                <a:solidFill>
                  <a:srgbClr val="FEFFFF"/>
                </a:solidFill>
                <a:latin typeface="Arial" panose="020B0604020202020204" pitchFamily="34" charset="0"/>
                <a:cs typeface="Arial" panose="020B0604020202020204" pitchFamily="34" charset="0"/>
              </a:rPr>
              <a:t>e puede definir una jerarquía de sistemas.</a:t>
            </a:r>
            <a:endParaRPr lang="es-ES_tradnl" altLang="es-ES" sz="1700" dirty="0">
              <a:solidFill>
                <a:srgbClr val="FEFFFF"/>
              </a:solidFill>
              <a:latin typeface="Arial" panose="020B0604020202020204" pitchFamily="34" charset="0"/>
              <a:cs typeface="Arial" panose="020B0604020202020204" pitchFamily="34" charset="0"/>
            </a:endParaRPr>
          </a:p>
          <a:p>
            <a:pPr>
              <a:lnSpc>
                <a:spcPct val="90000"/>
              </a:lnSpc>
              <a:spcAft>
                <a:spcPts val="635"/>
              </a:spcAft>
              <a:buClr>
                <a:srgbClr val="F43E1C"/>
              </a:buClr>
              <a:buNone/>
            </a:pPr>
            <a:r>
              <a:rPr lang="es-AR" altLang="es-ES" sz="1700" dirty="0">
                <a:solidFill>
                  <a:srgbClr val="FEFFFF"/>
                </a:solidFill>
                <a:latin typeface="Arial" panose="020B0604020202020204" pitchFamily="34" charset="0"/>
                <a:cs typeface="Arial" panose="020B0604020202020204" pitchFamily="34" charset="0"/>
              </a:rPr>
              <a:t>Un ingeniero </a:t>
            </a:r>
            <a:r>
              <a:rPr lang="es-ES_tradnl" altLang="es-ES" sz="1700" dirty="0">
                <a:solidFill>
                  <a:srgbClr val="FEFFFF"/>
                </a:solidFill>
                <a:latin typeface="Arial" panose="020B0604020202020204" pitchFamily="34" charset="0"/>
                <a:cs typeface="Arial" panose="020B0604020202020204" pitchFamily="34" charset="0"/>
              </a:rPr>
              <a:t> debe:</a:t>
            </a:r>
          </a:p>
          <a:p>
            <a:pPr>
              <a:lnSpc>
                <a:spcPct val="90000"/>
              </a:lnSpc>
              <a:spcAft>
                <a:spcPts val="635"/>
              </a:spcAft>
              <a:buClr>
                <a:srgbClr val="F43E1C"/>
              </a:buClr>
            </a:pPr>
            <a:r>
              <a:rPr lang="es-ES_tradnl" altLang="es-ES" sz="1700" dirty="0">
                <a:solidFill>
                  <a:srgbClr val="FEFFFF"/>
                </a:solidFill>
                <a:latin typeface="Arial" panose="020B0604020202020204" pitchFamily="34" charset="0"/>
                <a:cs typeface="Arial" panose="020B0604020202020204" pitchFamily="34" charset="0"/>
              </a:rPr>
              <a:t>i</a:t>
            </a:r>
            <a:r>
              <a:rPr lang="es-AR" altLang="es-ES" sz="1700" dirty="0" err="1">
                <a:solidFill>
                  <a:srgbClr val="FEFFFF"/>
                </a:solidFill>
                <a:latin typeface="Arial" panose="020B0604020202020204" pitchFamily="34" charset="0"/>
                <a:cs typeface="Arial" panose="020B0604020202020204" pitchFamily="34" charset="0"/>
              </a:rPr>
              <a:t>dentificar</a:t>
            </a:r>
            <a:r>
              <a:rPr lang="es-AR" altLang="es-ES" sz="1700" dirty="0">
                <a:solidFill>
                  <a:srgbClr val="FEFFFF"/>
                </a:solidFill>
                <a:latin typeface="Arial" panose="020B0604020202020204" pitchFamily="34" charset="0"/>
                <a:cs typeface="Arial" panose="020B0604020202020204" pitchFamily="34" charset="0"/>
              </a:rPr>
              <a:t> la totalidad del sistema</a:t>
            </a:r>
            <a:endParaRPr lang="es-ES_tradnl" altLang="es-ES" sz="1700" dirty="0">
              <a:solidFill>
                <a:srgbClr val="FEFFFF"/>
              </a:solidFill>
              <a:latin typeface="Arial" panose="020B0604020202020204" pitchFamily="34" charset="0"/>
              <a:cs typeface="Arial" panose="020B0604020202020204" pitchFamily="34" charset="0"/>
            </a:endParaRPr>
          </a:p>
          <a:p>
            <a:pPr>
              <a:lnSpc>
                <a:spcPct val="90000"/>
              </a:lnSpc>
              <a:spcAft>
                <a:spcPts val="635"/>
              </a:spcAft>
              <a:buClr>
                <a:srgbClr val="F43E1C"/>
              </a:buClr>
            </a:pPr>
            <a:r>
              <a:rPr lang="es-AR" altLang="es-ES" sz="1700" dirty="0">
                <a:solidFill>
                  <a:srgbClr val="FEFFFF"/>
                </a:solidFill>
                <a:latin typeface="Arial" panose="020B0604020202020204" pitchFamily="34" charset="0"/>
                <a:cs typeface="Arial" panose="020B0604020202020204" pitchFamily="34" charset="0"/>
              </a:rPr>
              <a:t>identificar subsistemas </a:t>
            </a:r>
            <a:r>
              <a:rPr lang="es-ES_tradnl" altLang="es-ES" sz="1700" dirty="0">
                <a:solidFill>
                  <a:srgbClr val="FEFFFF"/>
                </a:solidFill>
                <a:latin typeface="Arial" panose="020B0604020202020204" pitchFamily="34" charset="0"/>
                <a:cs typeface="Arial" panose="020B0604020202020204" pitchFamily="34" charset="0"/>
              </a:rPr>
              <a:t>(si existieren)</a:t>
            </a:r>
          </a:p>
          <a:p>
            <a:pPr>
              <a:lnSpc>
                <a:spcPct val="90000"/>
              </a:lnSpc>
              <a:spcAft>
                <a:spcPts val="635"/>
              </a:spcAft>
              <a:buClr>
                <a:srgbClr val="F43E1C"/>
              </a:buClr>
            </a:pPr>
            <a:r>
              <a:rPr lang="es-ES_tradnl" altLang="es-ES" sz="1700" dirty="0">
                <a:solidFill>
                  <a:srgbClr val="FEFFFF"/>
                </a:solidFill>
                <a:latin typeface="Arial" panose="020B0604020202020204" pitchFamily="34" charset="0"/>
                <a:cs typeface="Arial" panose="020B0604020202020204" pitchFamily="34" charset="0"/>
              </a:rPr>
              <a:t>Identificar </a:t>
            </a:r>
            <a:r>
              <a:rPr lang="es-AR" altLang="es-ES" sz="1700" dirty="0">
                <a:solidFill>
                  <a:srgbClr val="FEFFFF"/>
                </a:solidFill>
                <a:latin typeface="Arial" panose="020B0604020202020204" pitchFamily="34" charset="0"/>
                <a:cs typeface="Arial" panose="020B0604020202020204" pitchFamily="34" charset="0"/>
              </a:rPr>
              <a:t>las interacciones</a:t>
            </a:r>
            <a:r>
              <a:rPr lang="es-ES_tradnl" altLang="es-ES" sz="1700" dirty="0">
                <a:solidFill>
                  <a:srgbClr val="FEFFFF"/>
                </a:solidFill>
                <a:latin typeface="Arial" panose="020B0604020202020204" pitchFamily="34" charset="0"/>
                <a:cs typeface="Arial" panose="020B0604020202020204" pitchFamily="34" charset="0"/>
              </a:rPr>
              <a:t> entre ellos</a:t>
            </a:r>
          </a:p>
          <a:p>
            <a:pPr>
              <a:lnSpc>
                <a:spcPct val="90000"/>
              </a:lnSpc>
              <a:spcAft>
                <a:spcPts val="635"/>
              </a:spcAft>
              <a:buClr>
                <a:srgbClr val="F43E1C"/>
              </a:buClr>
            </a:pPr>
            <a:r>
              <a:rPr lang="es-AR" altLang="es-ES" sz="1700" dirty="0">
                <a:solidFill>
                  <a:srgbClr val="FEFFFF"/>
                </a:solidFill>
                <a:latin typeface="Arial" panose="020B0604020202020204" pitchFamily="34" charset="0"/>
                <a:cs typeface="Arial" panose="020B0604020202020204" pitchFamily="34" charset="0"/>
              </a:rPr>
              <a:t>determinar a qué nivel dentro de la estructura jerárquica cae un problema particular.</a:t>
            </a:r>
            <a:endParaRPr lang="es-ES_tradnl" altLang="es-ES" sz="1700" dirty="0">
              <a:solidFill>
                <a:srgbClr val="FEFFFF"/>
              </a:solidFill>
              <a:latin typeface="Arial" panose="020B0604020202020204" pitchFamily="34" charset="0"/>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84" name="Group 83">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5"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86"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87"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88"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89"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90"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91"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92"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93"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94"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95"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96"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98" name="Group 97">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99"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00"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01"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02"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03"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04"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05"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06"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07"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08"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09"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10"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12" name="Rectangle 111">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4" name="Freeform 11">
            <a:extLst>
              <a:ext uri="{FF2B5EF4-FFF2-40B4-BE49-F238E27FC236}">
                <a16:creationId xmlns:a16="http://schemas.microsoft.com/office/drawing/2014/main" id="{179DBEAA-367B-4941-8368-15EBD551F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6" name="Rectangle 115">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9" name="Text Box 30">
            <a:extLst>
              <a:ext uri="{FF2B5EF4-FFF2-40B4-BE49-F238E27FC236}">
                <a16:creationId xmlns:a16="http://schemas.microsoft.com/office/drawing/2014/main" id="{CB83C16E-A289-4119-8C65-40958CF8157A}"/>
              </a:ext>
            </a:extLst>
          </p:cNvPr>
          <p:cNvSpPr txBox="1">
            <a:spLocks noChangeArrowheads="1"/>
          </p:cNvSpPr>
          <p:nvPr/>
        </p:nvSpPr>
        <p:spPr bwMode="auto">
          <a:xfrm>
            <a:off x="1158141" y="3101093"/>
            <a:ext cx="2555804" cy="3029344"/>
          </a:xfrm>
          <a:prstGeom prst="rect">
            <a:avLst/>
          </a:prstGeom>
        </p:spPr>
        <p:txBody>
          <a:bodyPr vert="horz" lIns="91440" tIns="45720" rIns="91440" bIns="45720" rtlCol="0" anchor="t">
            <a:normAutofit/>
          </a:bodyPr>
          <a:lstStyle/>
          <a:p>
            <a:pPr>
              <a:spcBef>
                <a:spcPct val="0"/>
              </a:spcBef>
              <a:spcAft>
                <a:spcPts val="600"/>
              </a:spcAft>
              <a:defRPr/>
            </a:pPr>
            <a:r>
              <a:rPr lang="en-US" sz="3200" spc="-106" dirty="0" err="1">
                <a:solidFill>
                  <a:schemeClr val="bg1"/>
                </a:solidFill>
                <a:latin typeface="+mj-lt"/>
                <a:ea typeface="+mj-ea"/>
                <a:cs typeface="+mj-cs"/>
              </a:rPr>
              <a:t>Soluciones</a:t>
            </a:r>
            <a:r>
              <a:rPr lang="en-US" sz="3200" spc="-106" dirty="0">
                <a:solidFill>
                  <a:schemeClr val="bg1"/>
                </a:solidFill>
                <a:latin typeface="+mj-lt"/>
                <a:ea typeface="+mj-ea"/>
                <a:cs typeface="+mj-cs"/>
              </a:rPr>
              <a:t> </a:t>
            </a:r>
            <a:r>
              <a:rPr lang="en-US" sz="3200" spc="-106" dirty="0" err="1">
                <a:solidFill>
                  <a:schemeClr val="bg1"/>
                </a:solidFill>
                <a:latin typeface="+mj-lt"/>
                <a:ea typeface="+mj-ea"/>
                <a:cs typeface="+mj-cs"/>
              </a:rPr>
              <a:t>estructurales</a:t>
            </a:r>
            <a:endParaRPr lang="en-US" sz="3200" spc="-106" dirty="0">
              <a:solidFill>
                <a:schemeClr val="bg1"/>
              </a:solidFill>
              <a:latin typeface="+mj-lt"/>
              <a:ea typeface="+mj-ea"/>
              <a:cs typeface="+mj-cs"/>
            </a:endParaRPr>
          </a:p>
        </p:txBody>
      </p:sp>
      <p:sp>
        <p:nvSpPr>
          <p:cNvPr id="118"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20" name="Rectangle 119">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42" name="22 CuadroTexto">
            <a:extLst>
              <a:ext uri="{FF2B5EF4-FFF2-40B4-BE49-F238E27FC236}">
                <a16:creationId xmlns:a16="http://schemas.microsoft.com/office/drawing/2014/main" id="{BAC4BF30-2196-4323-B1AD-A253EF34B852}"/>
              </a:ext>
            </a:extLst>
          </p:cNvPr>
          <p:cNvSpPr txBox="1">
            <a:spLocks noChangeArrowheads="1"/>
          </p:cNvSpPr>
          <p:nvPr/>
        </p:nvSpPr>
        <p:spPr bwMode="auto">
          <a:xfrm>
            <a:off x="4706578" y="589722"/>
            <a:ext cx="6798033" cy="5321500"/>
          </a:xfrm>
          <a:prstGeom prst="rect">
            <a:avLst/>
          </a:prstGeom>
        </p:spPr>
        <p:txBody>
          <a:bodyPr vert="horz" lIns="91440" tIns="45720" rIns="91440" bIns="45720" rtlCol="0" anchor="ctr">
            <a:normAutofit/>
          </a:bodyPr>
          <a:lstStyle/>
          <a:p>
            <a:pPr>
              <a:lnSpc>
                <a:spcPct val="90000"/>
              </a:lnSpc>
              <a:spcBef>
                <a:spcPts val="1000"/>
              </a:spcBef>
              <a:buClr>
                <a:schemeClr val="accent1"/>
              </a:buClr>
              <a:buFont typeface="Wingdings 3" charset="2"/>
              <a:buChar char=""/>
              <a:defRPr/>
            </a:pPr>
            <a:r>
              <a:rPr lang="en-US" altLang="es-ES">
                <a:solidFill>
                  <a:schemeClr val="tx1">
                    <a:lumMod val="75000"/>
                    <a:lumOff val="25000"/>
                  </a:schemeClr>
                </a:solidFill>
              </a:rPr>
              <a:t>Las soluciones físicas aún dominan los enfoques de planeación tradicionales, pero estas soluciones encuentran cada vez más oposición. </a:t>
            </a:r>
          </a:p>
          <a:p>
            <a:pPr>
              <a:lnSpc>
                <a:spcPct val="90000"/>
              </a:lnSpc>
              <a:spcBef>
                <a:spcPts val="1000"/>
              </a:spcBef>
              <a:buClr>
                <a:schemeClr val="accent1"/>
              </a:buClr>
              <a:buFont typeface="Wingdings 3" charset="2"/>
              <a:buChar char=""/>
              <a:defRPr/>
            </a:pPr>
            <a:endParaRPr lang="en-US" altLang="es-ES">
              <a:solidFill>
                <a:schemeClr val="tx1">
                  <a:lumMod val="75000"/>
                  <a:lumOff val="25000"/>
                </a:schemeClr>
              </a:solidFill>
            </a:endParaRPr>
          </a:p>
          <a:p>
            <a:pPr>
              <a:lnSpc>
                <a:spcPct val="90000"/>
              </a:lnSpc>
              <a:spcBef>
                <a:spcPts val="1000"/>
              </a:spcBef>
              <a:buClr>
                <a:schemeClr val="accent1"/>
              </a:buClr>
              <a:buFont typeface="Wingdings 3" charset="2"/>
              <a:buChar char=""/>
              <a:defRPr/>
            </a:pPr>
            <a:r>
              <a:rPr lang="en-US" altLang="es-ES">
                <a:solidFill>
                  <a:schemeClr val="tx1">
                    <a:lumMod val="75000"/>
                    <a:lumOff val="25000"/>
                  </a:schemeClr>
                </a:solidFill>
              </a:rPr>
              <a:t>Se están desarrollando nuevos métodos para satisfacer las demandas sin que se requieran nuevas construcciones de grandes dimensiones o transferencias de agua a gran escala de una región a otra. </a:t>
            </a:r>
          </a:p>
          <a:p>
            <a:pPr>
              <a:lnSpc>
                <a:spcPct val="90000"/>
              </a:lnSpc>
              <a:spcBef>
                <a:spcPts val="1000"/>
              </a:spcBef>
              <a:buClr>
                <a:schemeClr val="accent1"/>
              </a:buClr>
              <a:buFont typeface="Wingdings 3" charset="2"/>
              <a:buChar char=""/>
              <a:defRPr/>
            </a:pPr>
            <a:endParaRPr lang="en-US" altLang="es-ES">
              <a:solidFill>
                <a:schemeClr val="tx1">
                  <a:lumMod val="75000"/>
                  <a:lumOff val="25000"/>
                </a:schemeClr>
              </a:solidFill>
            </a:endParaRPr>
          </a:p>
          <a:p>
            <a:pPr>
              <a:lnSpc>
                <a:spcPct val="90000"/>
              </a:lnSpc>
              <a:spcBef>
                <a:spcPts val="1000"/>
              </a:spcBef>
              <a:buClr>
                <a:schemeClr val="accent1"/>
              </a:buClr>
              <a:buFont typeface="Wingdings 3" charset="2"/>
              <a:buChar char=""/>
              <a:defRPr/>
            </a:pPr>
            <a:r>
              <a:rPr lang="en-US" altLang="es-ES">
                <a:solidFill>
                  <a:schemeClr val="tx1">
                    <a:lumMod val="75000"/>
                    <a:lumOff val="25000"/>
                  </a:schemeClr>
                </a:solidFill>
              </a:rPr>
              <a:t>Se está comenzando a explorar: mejoras en la </a:t>
            </a:r>
            <a:r>
              <a:rPr lang="en-US" altLang="es-ES" i="1">
                <a:solidFill>
                  <a:schemeClr val="tx1">
                    <a:lumMod val="75000"/>
                    <a:lumOff val="25000"/>
                  </a:schemeClr>
                </a:solidFill>
              </a:rPr>
              <a:t>eficiencia</a:t>
            </a:r>
            <a:r>
              <a:rPr lang="en-US" altLang="es-ES">
                <a:solidFill>
                  <a:schemeClr val="tx1">
                    <a:lumMod val="75000"/>
                    <a:lumOff val="25000"/>
                  </a:schemeClr>
                </a:solidFill>
              </a:rPr>
              <a:t>, a implementar opciones para </a:t>
            </a:r>
            <a:r>
              <a:rPr lang="en-US" altLang="es-ES" i="1">
                <a:solidFill>
                  <a:schemeClr val="tx1">
                    <a:lumMod val="75000"/>
                    <a:lumOff val="25000"/>
                  </a:schemeClr>
                </a:solidFill>
              </a:rPr>
              <a:t>manejar la demanda</a:t>
            </a:r>
            <a:r>
              <a:rPr lang="en-US" altLang="es-ES">
                <a:solidFill>
                  <a:schemeClr val="tx1">
                    <a:lumMod val="75000"/>
                    <a:lumOff val="25000"/>
                  </a:schemeClr>
                </a:solidFill>
              </a:rPr>
              <a:t>, </a:t>
            </a:r>
            <a:r>
              <a:rPr lang="en-US" altLang="es-ES" i="1">
                <a:solidFill>
                  <a:schemeClr val="tx1">
                    <a:lumMod val="75000"/>
                    <a:lumOff val="25000"/>
                  </a:schemeClr>
                </a:solidFill>
              </a:rPr>
              <a:t>redistribuir el agua</a:t>
            </a:r>
            <a:r>
              <a:rPr lang="en-US" altLang="es-ES">
                <a:solidFill>
                  <a:schemeClr val="tx1">
                    <a:lumMod val="75000"/>
                    <a:lumOff val="25000"/>
                  </a:schemeClr>
                </a:solidFill>
              </a:rPr>
              <a:t> entre los usuarios para satisfacer las necesidades futuras y se está incorporando el concepto de </a:t>
            </a:r>
            <a:r>
              <a:rPr lang="en-US" altLang="es-ES" i="1">
                <a:solidFill>
                  <a:schemeClr val="tx1">
                    <a:lumMod val="75000"/>
                    <a:lumOff val="25000"/>
                  </a:schemeClr>
                </a:solidFill>
              </a:rPr>
              <a:t>reúso</a:t>
            </a:r>
            <a:r>
              <a:rPr lang="en-US" altLang="es-ES">
                <a:solidFill>
                  <a:schemeClr val="tx1">
                    <a:lumMod val="75000"/>
                    <a:lumOff val="25000"/>
                  </a:schemeClr>
                </a:solidFill>
              </a:rPr>
              <a:t>.</a:t>
            </a:r>
          </a:p>
          <a:p>
            <a:pPr>
              <a:lnSpc>
                <a:spcPct val="90000"/>
              </a:lnSpc>
              <a:spcBef>
                <a:spcPts val="1000"/>
              </a:spcBef>
              <a:buClr>
                <a:schemeClr val="accent1"/>
              </a:buClr>
              <a:buFont typeface="Wingdings 3" charset="2"/>
              <a:buChar char=""/>
              <a:defRPr/>
            </a:pPr>
            <a:endParaRPr lang="en-US" altLang="es-ES">
              <a:solidFill>
                <a:schemeClr val="tx1">
                  <a:lumMod val="75000"/>
                  <a:lumOff val="25000"/>
                </a:schemeClr>
              </a:solidFill>
            </a:endParaRPr>
          </a:p>
          <a:p>
            <a:pPr>
              <a:lnSpc>
                <a:spcPct val="90000"/>
              </a:lnSpc>
              <a:spcBef>
                <a:spcPts val="1000"/>
              </a:spcBef>
              <a:buClr>
                <a:schemeClr val="accent1"/>
              </a:buClr>
              <a:buFont typeface="Wingdings 3" charset="2"/>
              <a:buChar char=""/>
              <a:defRPr/>
            </a:pPr>
            <a:r>
              <a:rPr lang="en-US" altLang="es-ES" i="1">
                <a:solidFill>
                  <a:schemeClr val="tx1">
                    <a:lumMod val="75000"/>
                    <a:lumOff val="25000"/>
                  </a:schemeClr>
                </a:solidFill>
              </a:rPr>
              <a:t>Estos cambios representan un giro importante en la forma en que los seres humanos consideran el uso del agua</a:t>
            </a:r>
            <a:endParaRPr lang="en-US" altLang="es-ES">
              <a:solidFill>
                <a:schemeClr val="tx1">
                  <a:lumMod val="75000"/>
                  <a:lumOff val="25000"/>
                </a:schemeClr>
              </a:solidFill>
            </a:endParaRPr>
          </a:p>
        </p:txBody>
      </p:sp>
      <p:sp>
        <p:nvSpPr>
          <p:cNvPr id="48138" name="Rectangle 24">
            <a:extLst>
              <a:ext uri="{FF2B5EF4-FFF2-40B4-BE49-F238E27FC236}">
                <a16:creationId xmlns:a16="http://schemas.microsoft.com/office/drawing/2014/main" id="{BEAF3D97-F12A-4375-9360-6BA98AAF540F}"/>
              </a:ext>
            </a:extLst>
          </p:cNvPr>
          <p:cNvSpPr>
            <a:spLocks noChangeArrowheads="1"/>
          </p:cNvSpPr>
          <p:nvPr/>
        </p:nvSpPr>
        <p:spPr bwMode="auto">
          <a:xfrm>
            <a:off x="952501" y="-192744"/>
            <a:ext cx="184731" cy="38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ltLang="es-ES" sz="1905"/>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81" name="Group 80">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2"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83"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84"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85"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86"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87"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88"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89"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90"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91"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92"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93"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95" name="Group 94">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96"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97"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98"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99"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00"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01"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02"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03"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04"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05"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06"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07"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09" name="Rectangle 108">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1" name="Freeform 11">
            <a:extLst>
              <a:ext uri="{FF2B5EF4-FFF2-40B4-BE49-F238E27FC236}">
                <a16:creationId xmlns:a16="http://schemas.microsoft.com/office/drawing/2014/main" id="{179DBEAA-367B-4941-8368-15EBD551F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13" name="Rectangle 112">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7" name="Text Box 30">
            <a:extLst>
              <a:ext uri="{FF2B5EF4-FFF2-40B4-BE49-F238E27FC236}">
                <a16:creationId xmlns:a16="http://schemas.microsoft.com/office/drawing/2014/main" id="{8312C42F-85CA-4959-80DD-CFDD8E88EFB9}"/>
              </a:ext>
            </a:extLst>
          </p:cNvPr>
          <p:cNvSpPr txBox="1">
            <a:spLocks noChangeArrowheads="1"/>
          </p:cNvSpPr>
          <p:nvPr/>
        </p:nvSpPr>
        <p:spPr bwMode="auto">
          <a:xfrm>
            <a:off x="3373062" y="624110"/>
            <a:ext cx="8131550" cy="1280890"/>
          </a:xfrm>
          <a:prstGeom prst="rect">
            <a:avLst/>
          </a:prstGeom>
        </p:spPr>
        <p:txBody>
          <a:bodyPr vert="horz" lIns="91440" tIns="45720" rIns="91440" bIns="45720" rtlCol="0" anchor="t">
            <a:normAutofit/>
          </a:bodyPr>
          <a:lstStyle/>
          <a:p>
            <a:pPr>
              <a:spcBef>
                <a:spcPct val="0"/>
              </a:spcBef>
              <a:spcAft>
                <a:spcPts val="600"/>
              </a:spcAft>
              <a:defRPr/>
            </a:pPr>
            <a:r>
              <a:rPr lang="en-US" sz="3600" spc="-106">
                <a:solidFill>
                  <a:schemeClr val="accent2">
                    <a:lumMod val="75000"/>
                  </a:schemeClr>
                </a:solidFill>
                <a:latin typeface="+mj-lt"/>
                <a:ea typeface="+mj-ea"/>
                <a:cs typeface="+mj-cs"/>
              </a:rPr>
              <a:t>Manejo y Planeación del Agua en el Siglo Veinte</a:t>
            </a:r>
          </a:p>
        </p:txBody>
      </p:sp>
      <p:sp>
        <p:nvSpPr>
          <p:cNvPr id="115" name="Rectangle 114">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116">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118"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19"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20"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21"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22"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23"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24"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25"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26"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127"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128"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129"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31" name="Group 130">
            <a:extLst>
              <a:ext uri="{FF2B5EF4-FFF2-40B4-BE49-F238E27FC236}">
                <a16:creationId xmlns:a16="http://schemas.microsoft.com/office/drawing/2014/main" id="{6F1CEC7A-E419-4950-AA57-B00546C29C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132" name="Freeform 27">
              <a:extLst>
                <a:ext uri="{FF2B5EF4-FFF2-40B4-BE49-F238E27FC236}">
                  <a16:creationId xmlns:a16="http://schemas.microsoft.com/office/drawing/2014/main" id="{7AE7DCD1-5235-45E8-B229-15A3E3962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33" name="Freeform 28">
              <a:extLst>
                <a:ext uri="{FF2B5EF4-FFF2-40B4-BE49-F238E27FC236}">
                  <a16:creationId xmlns:a16="http://schemas.microsoft.com/office/drawing/2014/main" id="{C82E58C3-65A5-4079-BF94-E675AA410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4" name="Freeform 29">
              <a:extLst>
                <a:ext uri="{FF2B5EF4-FFF2-40B4-BE49-F238E27FC236}">
                  <a16:creationId xmlns:a16="http://schemas.microsoft.com/office/drawing/2014/main" id="{7AABE1FA-6DC8-4A47-AC5C-F05B9C111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35" name="Freeform 30">
              <a:extLst>
                <a:ext uri="{FF2B5EF4-FFF2-40B4-BE49-F238E27FC236}">
                  <a16:creationId xmlns:a16="http://schemas.microsoft.com/office/drawing/2014/main" id="{17BB7298-8900-4C67-B800-BD241F01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36" name="Freeform 31">
              <a:extLst>
                <a:ext uri="{FF2B5EF4-FFF2-40B4-BE49-F238E27FC236}">
                  <a16:creationId xmlns:a16="http://schemas.microsoft.com/office/drawing/2014/main" id="{EE3442F8-53C2-490C-94EF-E423ECB9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37" name="Freeform 32">
              <a:extLst>
                <a:ext uri="{FF2B5EF4-FFF2-40B4-BE49-F238E27FC236}">
                  <a16:creationId xmlns:a16="http://schemas.microsoft.com/office/drawing/2014/main" id="{3DBEA916-8B10-493A-8CBF-9B5FA2A4A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38" name="Freeform 33">
              <a:extLst>
                <a:ext uri="{FF2B5EF4-FFF2-40B4-BE49-F238E27FC236}">
                  <a16:creationId xmlns:a16="http://schemas.microsoft.com/office/drawing/2014/main" id="{248DB27B-F9EA-4F81-A746-7D57B768E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39" name="Freeform 34">
              <a:extLst>
                <a:ext uri="{FF2B5EF4-FFF2-40B4-BE49-F238E27FC236}">
                  <a16:creationId xmlns:a16="http://schemas.microsoft.com/office/drawing/2014/main" id="{998E5C90-2A81-4013-AE09-2023B4407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40" name="Freeform 35">
              <a:extLst>
                <a:ext uri="{FF2B5EF4-FFF2-40B4-BE49-F238E27FC236}">
                  <a16:creationId xmlns:a16="http://schemas.microsoft.com/office/drawing/2014/main" id="{86A8318B-7607-4519-8EEB-C7DD50965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141" name="Freeform 36">
              <a:extLst>
                <a:ext uri="{FF2B5EF4-FFF2-40B4-BE49-F238E27FC236}">
                  <a16:creationId xmlns:a16="http://schemas.microsoft.com/office/drawing/2014/main" id="{5009FB1B-4865-45DB-8727-F012E3ACA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142" name="Freeform 37">
              <a:extLst>
                <a:ext uri="{FF2B5EF4-FFF2-40B4-BE49-F238E27FC236}">
                  <a16:creationId xmlns:a16="http://schemas.microsoft.com/office/drawing/2014/main" id="{5B209B64-3A98-4B1A-857A-2368AFED6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143" name="Freeform 38">
              <a:extLst>
                <a:ext uri="{FF2B5EF4-FFF2-40B4-BE49-F238E27FC236}">
                  <a16:creationId xmlns:a16="http://schemas.microsoft.com/office/drawing/2014/main" id="{EB3B5D03-7AE3-411C-A820-6844E7D0C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145"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5142" name="22 CuadroTexto">
            <a:extLst>
              <a:ext uri="{FF2B5EF4-FFF2-40B4-BE49-F238E27FC236}">
                <a16:creationId xmlns:a16="http://schemas.microsoft.com/office/drawing/2014/main" id="{A27D7F6F-D29B-45B3-895A-0E76B633BF23}"/>
              </a:ext>
            </a:extLst>
          </p:cNvPr>
          <p:cNvSpPr txBox="1">
            <a:spLocks noChangeArrowheads="1"/>
          </p:cNvSpPr>
          <p:nvPr/>
        </p:nvSpPr>
        <p:spPr bwMode="auto">
          <a:xfrm>
            <a:off x="3373061" y="2133600"/>
            <a:ext cx="8351035" cy="4370196"/>
          </a:xfrm>
          <a:prstGeom prst="rect">
            <a:avLst/>
          </a:prstGeom>
        </p:spPr>
        <p:txBody>
          <a:bodyPr vert="horz" lIns="91440" tIns="45720" rIns="91440" bIns="45720" rtlCol="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Bef>
                <a:spcPts val="1000"/>
              </a:spcBef>
              <a:buClr>
                <a:schemeClr val="accent1"/>
              </a:buClr>
              <a:buFont typeface="Wingdings 3" charset="2"/>
              <a:buChar char=""/>
              <a:defRPr/>
            </a:pPr>
            <a:r>
              <a:rPr lang="en-US" sz="2000" dirty="0">
                <a:solidFill>
                  <a:schemeClr val="tx1">
                    <a:lumMod val="75000"/>
                    <a:lumOff val="25000"/>
                  </a:schemeClr>
                </a:solidFill>
                <a:latin typeface="+mn-lt"/>
              </a:rPr>
              <a:t>El </a:t>
            </a:r>
            <a:r>
              <a:rPr lang="en-US" sz="2000" dirty="0" err="1">
                <a:solidFill>
                  <a:schemeClr val="tx1">
                    <a:lumMod val="75000"/>
                    <a:lumOff val="25000"/>
                  </a:schemeClr>
                </a:solidFill>
                <a:latin typeface="+mn-lt"/>
              </a:rPr>
              <a:t>crecimiento</a:t>
            </a:r>
            <a:r>
              <a:rPr lang="en-US" sz="2000" dirty="0">
                <a:solidFill>
                  <a:schemeClr val="tx1">
                    <a:lumMod val="75000"/>
                    <a:lumOff val="25000"/>
                  </a:schemeClr>
                </a:solidFill>
                <a:latin typeface="+mn-lt"/>
              </a:rPr>
              <a:t> de la </a:t>
            </a:r>
            <a:r>
              <a:rPr lang="en-US" sz="2000" dirty="0" err="1">
                <a:solidFill>
                  <a:schemeClr val="tx1">
                    <a:lumMod val="75000"/>
                    <a:lumOff val="25000"/>
                  </a:schemeClr>
                </a:solidFill>
                <a:latin typeface="+mn-lt"/>
              </a:rPr>
              <a:t>infraestructura</a:t>
            </a:r>
            <a:r>
              <a:rPr lang="en-US" sz="2000" dirty="0">
                <a:solidFill>
                  <a:schemeClr val="tx1">
                    <a:lumMod val="75000"/>
                    <a:lumOff val="25000"/>
                  </a:schemeClr>
                </a:solidFill>
                <a:latin typeface="+mn-lt"/>
              </a:rPr>
              <a:t> de los </a:t>
            </a:r>
            <a:r>
              <a:rPr lang="en-US" sz="2000" dirty="0" err="1">
                <a:solidFill>
                  <a:schemeClr val="tx1">
                    <a:lumMod val="75000"/>
                    <a:lumOff val="25000"/>
                  </a:schemeClr>
                </a:solidFill>
                <a:latin typeface="+mn-lt"/>
              </a:rPr>
              <a:t>recursos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hídricos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en</a:t>
            </a:r>
            <a:r>
              <a:rPr lang="en-US" sz="2000" dirty="0">
                <a:solidFill>
                  <a:schemeClr val="tx1">
                    <a:lumMod val="75000"/>
                    <a:lumOff val="25000"/>
                  </a:schemeClr>
                </a:solidFill>
                <a:latin typeface="+mn-lt"/>
              </a:rPr>
              <a:t> el </a:t>
            </a:r>
            <a:r>
              <a:rPr lang="en-US" sz="2000" dirty="0" err="1">
                <a:solidFill>
                  <a:schemeClr val="tx1">
                    <a:lumMod val="75000"/>
                    <a:lumOff val="25000"/>
                  </a:schemeClr>
                </a:solidFill>
                <a:latin typeface="+mn-lt"/>
              </a:rPr>
              <a:t>siglo</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pasado</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estaba</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impulsado</a:t>
            </a:r>
            <a:r>
              <a:rPr lang="en-US" sz="2000" dirty="0">
                <a:solidFill>
                  <a:schemeClr val="tx1">
                    <a:lumMod val="75000"/>
                    <a:lumOff val="25000"/>
                  </a:schemeClr>
                </a:solidFill>
                <a:latin typeface="+mn-lt"/>
              </a:rPr>
              <a:t> por: </a:t>
            </a:r>
          </a:p>
          <a:p>
            <a:pPr marL="483855" indent="-483855" eaLnBrk="1" hangingPunct="1">
              <a:lnSpc>
                <a:spcPct val="90000"/>
              </a:lnSpc>
              <a:spcBef>
                <a:spcPts val="1000"/>
              </a:spcBef>
              <a:buClr>
                <a:schemeClr val="accent1"/>
              </a:buClr>
              <a:buFont typeface="Wingdings 3" charset="2"/>
              <a:buChar char=""/>
              <a:defRPr/>
            </a:pPr>
            <a:r>
              <a:rPr lang="en-US" sz="2000" i="1" dirty="0" err="1">
                <a:solidFill>
                  <a:schemeClr val="tx1">
                    <a:lumMod val="75000"/>
                    <a:lumOff val="25000"/>
                  </a:schemeClr>
                </a:solidFill>
                <a:latin typeface="+mn-lt"/>
              </a:rPr>
              <a:t>Crecimiento</a:t>
            </a:r>
            <a:r>
              <a:rPr lang="en-US" sz="2000" i="1" dirty="0">
                <a:solidFill>
                  <a:schemeClr val="tx1">
                    <a:lumMod val="75000"/>
                    <a:lumOff val="25000"/>
                  </a:schemeClr>
                </a:solidFill>
                <a:latin typeface="+mn-lt"/>
              </a:rPr>
              <a:t> </a:t>
            </a:r>
            <a:r>
              <a:rPr lang="en-US" sz="2000" i="1" dirty="0" err="1">
                <a:solidFill>
                  <a:schemeClr val="tx1">
                    <a:lumMod val="75000"/>
                    <a:lumOff val="25000"/>
                  </a:schemeClr>
                </a:solidFill>
                <a:latin typeface="+mn-lt"/>
              </a:rPr>
              <a:t>demográfico</a:t>
            </a:r>
            <a:r>
              <a:rPr lang="en-US" sz="2000" dirty="0">
                <a:solidFill>
                  <a:schemeClr val="tx1">
                    <a:lumMod val="75000"/>
                    <a:lumOff val="25000"/>
                  </a:schemeClr>
                </a:solidFill>
                <a:latin typeface="+mn-lt"/>
              </a:rPr>
              <a:t>: Entre 1900 y 2000, la población </a:t>
            </a:r>
            <a:r>
              <a:rPr lang="en-US" sz="2000" dirty="0" err="1">
                <a:solidFill>
                  <a:schemeClr val="tx1">
                    <a:lumMod val="75000"/>
                    <a:lumOff val="25000"/>
                  </a:schemeClr>
                </a:solidFill>
                <a:latin typeface="+mn-lt"/>
              </a:rPr>
              <a:t>mundial</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aumentó</a:t>
            </a:r>
            <a:r>
              <a:rPr lang="en-US" sz="2000" dirty="0">
                <a:solidFill>
                  <a:schemeClr val="tx1">
                    <a:lumMod val="75000"/>
                    <a:lumOff val="25000"/>
                  </a:schemeClr>
                </a:solidFill>
                <a:latin typeface="+mn-lt"/>
              </a:rPr>
              <a:t> de 1,600 </a:t>
            </a:r>
            <a:r>
              <a:rPr lang="en-US" sz="2000" dirty="0" err="1">
                <a:solidFill>
                  <a:schemeClr val="tx1">
                    <a:lumMod val="75000"/>
                    <a:lumOff val="25000"/>
                  </a:schemeClr>
                </a:solidFill>
                <a:latin typeface="+mn-lt"/>
              </a:rPr>
              <a:t>millones</a:t>
            </a:r>
            <a:r>
              <a:rPr lang="en-US" sz="2000" dirty="0">
                <a:solidFill>
                  <a:schemeClr val="tx1">
                    <a:lumMod val="75000"/>
                    <a:lumOff val="25000"/>
                  </a:schemeClr>
                </a:solidFill>
                <a:latin typeface="+mn-lt"/>
              </a:rPr>
              <a:t> a </a:t>
            </a:r>
            <a:r>
              <a:rPr lang="en-US" sz="2000" dirty="0" err="1">
                <a:solidFill>
                  <a:schemeClr val="tx1">
                    <a:lumMod val="75000"/>
                    <a:lumOff val="25000"/>
                  </a:schemeClr>
                </a:solidFill>
                <a:latin typeface="+mn-lt"/>
              </a:rPr>
              <a:t>más</a:t>
            </a:r>
            <a:r>
              <a:rPr lang="en-US" sz="2000" dirty="0">
                <a:solidFill>
                  <a:schemeClr val="tx1">
                    <a:lumMod val="75000"/>
                    <a:lumOff val="25000"/>
                  </a:schemeClr>
                </a:solidFill>
                <a:latin typeface="+mn-lt"/>
              </a:rPr>
              <a:t> de 6,000 </a:t>
            </a:r>
            <a:r>
              <a:rPr lang="en-US" sz="2000" dirty="0" err="1">
                <a:solidFill>
                  <a:schemeClr val="tx1">
                    <a:lumMod val="75000"/>
                    <a:lumOff val="25000"/>
                  </a:schemeClr>
                </a:solidFill>
                <a:latin typeface="+mn-lt"/>
              </a:rPr>
              <a:t>millones</a:t>
            </a:r>
            <a:r>
              <a:rPr lang="en-US" sz="2000" dirty="0">
                <a:solidFill>
                  <a:schemeClr val="tx1">
                    <a:lumMod val="75000"/>
                    <a:lumOff val="25000"/>
                  </a:schemeClr>
                </a:solidFill>
                <a:latin typeface="+mn-lt"/>
              </a:rPr>
              <a:t> de personas .</a:t>
            </a:r>
          </a:p>
          <a:p>
            <a:pPr marL="483855" indent="-483855" eaLnBrk="1" hangingPunct="1">
              <a:lnSpc>
                <a:spcPct val="90000"/>
              </a:lnSpc>
              <a:spcBef>
                <a:spcPts val="1000"/>
              </a:spcBef>
              <a:buClr>
                <a:schemeClr val="accent1"/>
              </a:buClr>
              <a:buFont typeface="Wingdings 3" charset="2"/>
              <a:buChar char=""/>
              <a:defRPr/>
            </a:pPr>
            <a:r>
              <a:rPr lang="en-US" sz="2000" i="1" dirty="0" err="1">
                <a:solidFill>
                  <a:schemeClr val="tx1">
                    <a:lumMod val="75000"/>
                    <a:lumOff val="25000"/>
                  </a:schemeClr>
                </a:solidFill>
                <a:latin typeface="+mn-lt"/>
              </a:rPr>
              <a:t>Cambios</a:t>
            </a:r>
            <a:r>
              <a:rPr lang="en-US" sz="2000" i="1" dirty="0">
                <a:solidFill>
                  <a:schemeClr val="tx1">
                    <a:lumMod val="75000"/>
                    <a:lumOff val="25000"/>
                  </a:schemeClr>
                </a:solidFill>
                <a:latin typeface="+mn-lt"/>
              </a:rPr>
              <a:t> </a:t>
            </a:r>
            <a:r>
              <a:rPr lang="en-US" sz="2000" i="1" dirty="0" err="1">
                <a:solidFill>
                  <a:schemeClr val="tx1">
                    <a:lumMod val="75000"/>
                    <a:lumOff val="25000"/>
                  </a:schemeClr>
                </a:solidFill>
                <a:latin typeface="+mn-lt"/>
              </a:rPr>
              <a:t>en</a:t>
            </a:r>
            <a:r>
              <a:rPr lang="en-US" sz="2000" i="1" dirty="0">
                <a:solidFill>
                  <a:schemeClr val="tx1">
                    <a:lumMod val="75000"/>
                    <a:lumOff val="25000"/>
                  </a:schemeClr>
                </a:solidFill>
                <a:latin typeface="+mn-lt"/>
              </a:rPr>
              <a:t> los </a:t>
            </a:r>
            <a:r>
              <a:rPr lang="en-US" sz="2000" i="1" dirty="0" err="1">
                <a:solidFill>
                  <a:schemeClr val="tx1">
                    <a:lumMod val="75000"/>
                    <a:lumOff val="25000"/>
                  </a:schemeClr>
                </a:solidFill>
                <a:latin typeface="+mn-lt"/>
              </a:rPr>
              <a:t>niveles</a:t>
            </a:r>
            <a:r>
              <a:rPr lang="en-US" sz="2000" i="1" dirty="0">
                <a:solidFill>
                  <a:schemeClr val="tx1">
                    <a:lumMod val="75000"/>
                    <a:lumOff val="25000"/>
                  </a:schemeClr>
                </a:solidFill>
                <a:latin typeface="+mn-lt"/>
              </a:rPr>
              <a:t> de </a:t>
            </a:r>
            <a:r>
              <a:rPr lang="en-US" sz="2000" i="1" dirty="0" err="1">
                <a:solidFill>
                  <a:schemeClr val="tx1">
                    <a:lumMod val="75000"/>
                    <a:lumOff val="25000"/>
                  </a:schemeClr>
                </a:solidFill>
                <a:latin typeface="+mn-lt"/>
              </a:rPr>
              <a:t>vida</a:t>
            </a:r>
            <a:r>
              <a:rPr lang="en-US" sz="2000" dirty="0">
                <a:solidFill>
                  <a:schemeClr val="tx1">
                    <a:lumMod val="75000"/>
                    <a:lumOff val="25000"/>
                  </a:schemeClr>
                </a:solidFill>
                <a:latin typeface="+mn-lt"/>
              </a:rPr>
              <a:t> </a:t>
            </a:r>
          </a:p>
          <a:p>
            <a:pPr marL="483855" indent="-483855" eaLnBrk="1" hangingPunct="1">
              <a:lnSpc>
                <a:spcPct val="90000"/>
              </a:lnSpc>
              <a:spcBef>
                <a:spcPts val="1000"/>
              </a:spcBef>
              <a:buClr>
                <a:schemeClr val="accent1"/>
              </a:buClr>
              <a:buFont typeface="Wingdings 3" charset="2"/>
              <a:buChar char=""/>
              <a:defRPr/>
            </a:pPr>
            <a:r>
              <a:rPr lang="en-US" sz="2000" i="1" dirty="0" err="1">
                <a:solidFill>
                  <a:schemeClr val="tx1">
                    <a:lumMod val="75000"/>
                    <a:lumOff val="25000"/>
                  </a:schemeClr>
                </a:solidFill>
                <a:latin typeface="+mn-lt"/>
              </a:rPr>
              <a:t>Expansión</a:t>
            </a:r>
            <a:r>
              <a:rPr lang="en-US" sz="2000" i="1" dirty="0">
                <a:solidFill>
                  <a:schemeClr val="tx1">
                    <a:lumMod val="75000"/>
                    <a:lumOff val="25000"/>
                  </a:schemeClr>
                </a:solidFill>
                <a:latin typeface="+mn-lt"/>
              </a:rPr>
              <a:t> de la </a:t>
            </a:r>
            <a:r>
              <a:rPr lang="en-US" sz="2000" i="1" dirty="0" err="1">
                <a:solidFill>
                  <a:schemeClr val="tx1">
                    <a:lumMod val="75000"/>
                    <a:lumOff val="25000"/>
                  </a:schemeClr>
                </a:solidFill>
                <a:latin typeface="+mn-lt"/>
              </a:rPr>
              <a:t>agricultura</a:t>
            </a:r>
            <a:r>
              <a:rPr lang="en-US" sz="2000" i="1" dirty="0">
                <a:solidFill>
                  <a:schemeClr val="tx1">
                    <a:lumMod val="75000"/>
                    <a:lumOff val="25000"/>
                  </a:schemeClr>
                </a:solidFill>
                <a:latin typeface="+mn-lt"/>
              </a:rPr>
              <a:t> bajo </a:t>
            </a:r>
            <a:r>
              <a:rPr lang="en-US" sz="2000" i="1" dirty="0" err="1">
                <a:solidFill>
                  <a:schemeClr val="tx1">
                    <a:lumMod val="75000"/>
                    <a:lumOff val="25000"/>
                  </a:schemeClr>
                </a:solidFill>
                <a:latin typeface="+mn-lt"/>
              </a:rPr>
              <a:t>riego</a:t>
            </a:r>
            <a:r>
              <a:rPr lang="en-US" sz="2000" dirty="0">
                <a:solidFill>
                  <a:schemeClr val="tx1">
                    <a:lumMod val="75000"/>
                    <a:lumOff val="25000"/>
                  </a:schemeClr>
                </a:solidFill>
                <a:latin typeface="+mn-lt"/>
              </a:rPr>
              <a:t>: La tierra bajo </a:t>
            </a:r>
            <a:r>
              <a:rPr lang="en-US" sz="2000" dirty="0" err="1">
                <a:solidFill>
                  <a:schemeClr val="tx1">
                    <a:lumMod val="75000"/>
                    <a:lumOff val="25000"/>
                  </a:schemeClr>
                </a:solidFill>
                <a:latin typeface="+mn-lt"/>
              </a:rPr>
              <a:t>riego</a:t>
            </a:r>
            <a:r>
              <a:rPr lang="en-US" sz="2000" dirty="0">
                <a:solidFill>
                  <a:schemeClr val="tx1">
                    <a:lumMod val="75000"/>
                    <a:lumOff val="25000"/>
                  </a:schemeClr>
                </a:solidFill>
                <a:latin typeface="+mn-lt"/>
              </a:rPr>
              <a:t> se </a:t>
            </a:r>
            <a:r>
              <a:rPr lang="en-US" sz="2000" dirty="0" err="1">
                <a:solidFill>
                  <a:schemeClr val="tx1">
                    <a:lumMod val="75000"/>
                    <a:lumOff val="25000"/>
                  </a:schemeClr>
                </a:solidFill>
                <a:latin typeface="+mn-lt"/>
              </a:rPr>
              <a:t>incrementó</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cerca</a:t>
            </a:r>
            <a:r>
              <a:rPr lang="en-US" sz="2000" dirty="0">
                <a:solidFill>
                  <a:schemeClr val="tx1">
                    <a:lumMod val="75000"/>
                    <a:lumOff val="25000"/>
                  </a:schemeClr>
                </a:solidFill>
                <a:latin typeface="+mn-lt"/>
              </a:rPr>
              <a:t> de 50 </a:t>
            </a:r>
            <a:r>
              <a:rPr lang="en-US" sz="2000" dirty="0" err="1">
                <a:solidFill>
                  <a:schemeClr val="tx1">
                    <a:lumMod val="75000"/>
                    <a:lumOff val="25000"/>
                  </a:schemeClr>
                </a:solidFill>
                <a:latin typeface="+mn-lt"/>
              </a:rPr>
              <a:t>millones</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hectáreas</a:t>
            </a:r>
            <a:r>
              <a:rPr lang="en-US" sz="2000" dirty="0">
                <a:solidFill>
                  <a:schemeClr val="tx1">
                    <a:lumMod val="75000"/>
                    <a:lumOff val="25000"/>
                  </a:schemeClr>
                </a:solidFill>
                <a:latin typeface="+mn-lt"/>
              </a:rPr>
              <a:t> a </a:t>
            </a:r>
            <a:r>
              <a:rPr lang="en-US" sz="2000" dirty="0" err="1">
                <a:solidFill>
                  <a:schemeClr val="tx1">
                    <a:lumMod val="75000"/>
                    <a:lumOff val="25000"/>
                  </a:schemeClr>
                </a:solidFill>
                <a:latin typeface="+mn-lt"/>
              </a:rPr>
              <a:t>principios</a:t>
            </a:r>
            <a:r>
              <a:rPr lang="en-US" sz="2000" dirty="0">
                <a:solidFill>
                  <a:schemeClr val="tx1">
                    <a:lumMod val="75000"/>
                    <a:lumOff val="25000"/>
                  </a:schemeClr>
                </a:solidFill>
                <a:latin typeface="+mn-lt"/>
              </a:rPr>
              <a:t> del </a:t>
            </a:r>
            <a:r>
              <a:rPr lang="en-US" sz="2000" dirty="0" err="1">
                <a:solidFill>
                  <a:schemeClr val="tx1">
                    <a:lumMod val="75000"/>
                    <a:lumOff val="25000"/>
                  </a:schemeClr>
                </a:solidFill>
                <a:latin typeface="+mn-lt"/>
              </a:rPr>
              <a:t>siglo</a:t>
            </a:r>
            <a:r>
              <a:rPr lang="en-US" sz="2000" dirty="0">
                <a:solidFill>
                  <a:schemeClr val="tx1">
                    <a:lumMod val="75000"/>
                    <a:lumOff val="25000"/>
                  </a:schemeClr>
                </a:solidFill>
                <a:latin typeface="+mn-lt"/>
              </a:rPr>
              <a:t> XX a </a:t>
            </a:r>
            <a:r>
              <a:rPr lang="en-US" sz="2000" dirty="0" err="1">
                <a:solidFill>
                  <a:schemeClr val="tx1">
                    <a:lumMod val="75000"/>
                    <a:lumOff val="25000"/>
                  </a:schemeClr>
                </a:solidFill>
                <a:latin typeface="+mn-lt"/>
              </a:rPr>
              <a:t>casi</a:t>
            </a:r>
            <a:r>
              <a:rPr lang="en-US" sz="2000" dirty="0">
                <a:solidFill>
                  <a:schemeClr val="tx1">
                    <a:lumMod val="75000"/>
                    <a:lumOff val="25000"/>
                  </a:schemeClr>
                </a:solidFill>
                <a:latin typeface="+mn-lt"/>
              </a:rPr>
              <a:t> 300 </a:t>
            </a:r>
            <a:r>
              <a:rPr lang="en-US" sz="2000" dirty="0" err="1">
                <a:solidFill>
                  <a:schemeClr val="tx1">
                    <a:lumMod val="75000"/>
                    <a:lumOff val="25000"/>
                  </a:schemeClr>
                </a:solidFill>
                <a:latin typeface="+mn-lt"/>
              </a:rPr>
              <a:t>millones</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hectáreas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actualmente</a:t>
            </a:r>
            <a:r>
              <a:rPr lang="en-US" sz="2000" dirty="0">
                <a:solidFill>
                  <a:schemeClr val="tx1">
                    <a:lumMod val="75000"/>
                    <a:lumOff val="25000"/>
                  </a:schemeClr>
                </a:solidFill>
                <a:latin typeface="+mn-lt"/>
              </a:rPr>
              <a:t>.</a:t>
            </a:r>
          </a:p>
          <a:p>
            <a:pPr marL="483855" indent="-483855" eaLnBrk="1" hangingPunct="1">
              <a:lnSpc>
                <a:spcPct val="90000"/>
              </a:lnSpc>
              <a:spcBef>
                <a:spcPts val="1000"/>
              </a:spcBef>
              <a:buClr>
                <a:schemeClr val="accent1"/>
              </a:buClr>
              <a:buFont typeface="Wingdings 3" charset="2"/>
              <a:buChar char=""/>
              <a:defRPr/>
            </a:pPr>
            <a:endParaRPr lang="en-US" sz="2000" dirty="0">
              <a:solidFill>
                <a:schemeClr val="tx1">
                  <a:lumMod val="75000"/>
                  <a:lumOff val="25000"/>
                </a:schemeClr>
              </a:solidFill>
              <a:latin typeface="+mn-lt"/>
            </a:endParaRPr>
          </a:p>
          <a:p>
            <a:pPr marL="483855" indent="-483855" eaLnBrk="1" hangingPunct="1">
              <a:lnSpc>
                <a:spcPct val="90000"/>
              </a:lnSpc>
              <a:spcBef>
                <a:spcPts val="1000"/>
              </a:spcBef>
              <a:buClr>
                <a:schemeClr val="accent1"/>
              </a:buClr>
              <a:buFont typeface="Wingdings 3" charset="2"/>
              <a:buChar char=""/>
              <a:defRPr/>
            </a:pPr>
            <a:r>
              <a:rPr lang="en-US" sz="2000" dirty="0" err="1">
                <a:solidFill>
                  <a:schemeClr val="tx1">
                    <a:lumMod val="75000"/>
                    <a:lumOff val="25000"/>
                  </a:schemeClr>
                </a:solidFill>
                <a:latin typeface="+mn-lt"/>
              </a:rPr>
              <a:t>Estos</a:t>
            </a:r>
            <a:r>
              <a:rPr lang="en-US" sz="2000" dirty="0">
                <a:solidFill>
                  <a:schemeClr val="tx1">
                    <a:lumMod val="75000"/>
                    <a:lumOff val="25000"/>
                  </a:schemeClr>
                </a:solidFill>
                <a:latin typeface="+mn-lt"/>
              </a:rPr>
              <a:t> y </a:t>
            </a:r>
            <a:r>
              <a:rPr lang="en-US" sz="2000" dirty="0" err="1">
                <a:solidFill>
                  <a:schemeClr val="tx1">
                    <a:lumMod val="75000"/>
                    <a:lumOff val="25000"/>
                  </a:schemeClr>
                </a:solidFill>
                <a:latin typeface="+mn-lt"/>
              </a:rPr>
              <a:t>otros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factores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han</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provocado</a:t>
            </a:r>
            <a:r>
              <a:rPr lang="en-US" sz="2000" dirty="0">
                <a:solidFill>
                  <a:schemeClr val="tx1">
                    <a:lumMod val="75000"/>
                    <a:lumOff val="25000"/>
                  </a:schemeClr>
                </a:solidFill>
                <a:latin typeface="+mn-lt"/>
              </a:rPr>
              <a:t> un </a:t>
            </a:r>
            <a:r>
              <a:rPr lang="en-US" sz="2000" dirty="0" err="1">
                <a:solidFill>
                  <a:schemeClr val="tx1">
                    <a:lumMod val="75000"/>
                    <a:lumOff val="25000"/>
                  </a:schemeClr>
                </a:solidFill>
                <a:latin typeface="+mn-lt"/>
              </a:rPr>
              <a:t>incremento</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casi</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siete</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veces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en</a:t>
            </a:r>
            <a:r>
              <a:rPr lang="en-US" sz="2000" dirty="0">
                <a:solidFill>
                  <a:schemeClr val="tx1">
                    <a:lumMod val="75000"/>
                    <a:lumOff val="25000"/>
                  </a:schemeClr>
                </a:solidFill>
                <a:latin typeface="+mn-lt"/>
              </a:rPr>
              <a:t> la </a:t>
            </a:r>
            <a:r>
              <a:rPr lang="en-US" sz="2000" dirty="0" err="1">
                <a:solidFill>
                  <a:schemeClr val="tx1">
                    <a:lumMod val="75000"/>
                    <a:lumOff val="25000"/>
                  </a:schemeClr>
                </a:solidFill>
                <a:latin typeface="+mn-lt"/>
              </a:rPr>
              <a:t>extracción</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agua</a:t>
            </a:r>
            <a:r>
              <a:rPr lang="en-US" sz="2000" dirty="0">
                <a:solidFill>
                  <a:schemeClr val="tx1">
                    <a:lumMod val="75000"/>
                    <a:lumOff val="25000"/>
                  </a:schemeClr>
                </a:solidFill>
                <a:latin typeface="+mn-lt"/>
              </a:rPr>
              <a:t> potable</a:t>
            </a:r>
          </a:p>
          <a:p>
            <a:pPr marL="483855" indent="-483855" eaLnBrk="1" hangingPunct="1">
              <a:lnSpc>
                <a:spcPct val="90000"/>
              </a:lnSpc>
              <a:spcBef>
                <a:spcPts val="1000"/>
              </a:spcBef>
              <a:buClr>
                <a:schemeClr val="accent1"/>
              </a:buClr>
              <a:buFont typeface="Wingdings 3" charset="2"/>
              <a:buChar char=""/>
              <a:defRPr/>
            </a:pPr>
            <a:endParaRPr lang="en-US" sz="2000" dirty="0">
              <a:solidFill>
                <a:schemeClr val="tx1">
                  <a:lumMod val="75000"/>
                  <a:lumOff val="25000"/>
                </a:schemeClr>
              </a:solidFill>
              <a:latin typeface="+mn-lt"/>
            </a:endParaRPr>
          </a:p>
        </p:txBody>
      </p:sp>
      <p:sp>
        <p:nvSpPr>
          <p:cNvPr id="50186" name="Rectangle 24">
            <a:extLst>
              <a:ext uri="{FF2B5EF4-FFF2-40B4-BE49-F238E27FC236}">
                <a16:creationId xmlns:a16="http://schemas.microsoft.com/office/drawing/2014/main" id="{5A573DF1-89F6-422E-97BA-70575E95355E}"/>
              </a:ext>
            </a:extLst>
          </p:cNvPr>
          <p:cNvSpPr>
            <a:spLocks noChangeArrowheads="1"/>
          </p:cNvSpPr>
          <p:nvPr/>
        </p:nvSpPr>
        <p:spPr bwMode="auto">
          <a:xfrm>
            <a:off x="952501" y="-192744"/>
            <a:ext cx="184731" cy="38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ltLang="es-ES" sz="1905"/>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211" name="Group 210">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12"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13"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14"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15"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16"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17"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18"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19"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20"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21"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2"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3"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5" name="Group 224">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26"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27"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28"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29"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30"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31"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32"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33"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34"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35"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36"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37"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39" name="Rectangle 238">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41" name="Freeform 11">
            <a:extLst>
              <a:ext uri="{FF2B5EF4-FFF2-40B4-BE49-F238E27FC236}">
                <a16:creationId xmlns:a16="http://schemas.microsoft.com/office/drawing/2014/main" id="{179DBEAA-367B-4941-8368-15EBD551F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43" name="Rectangle 242">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9" name="Text Box 30">
            <a:extLst>
              <a:ext uri="{FF2B5EF4-FFF2-40B4-BE49-F238E27FC236}">
                <a16:creationId xmlns:a16="http://schemas.microsoft.com/office/drawing/2014/main" id="{D14B2EC1-52E8-4CDF-885B-D22889087CF6}"/>
              </a:ext>
            </a:extLst>
          </p:cNvPr>
          <p:cNvSpPr txBox="1">
            <a:spLocks noChangeArrowheads="1"/>
          </p:cNvSpPr>
          <p:nvPr/>
        </p:nvSpPr>
        <p:spPr bwMode="auto">
          <a:xfrm>
            <a:off x="1259893" y="3101093"/>
            <a:ext cx="2454052" cy="3029344"/>
          </a:xfrm>
          <a:prstGeom prst="rect">
            <a:avLst/>
          </a:prstGeom>
        </p:spPr>
        <p:txBody>
          <a:bodyPr vert="horz" lIns="91440" tIns="45720" rIns="91440" bIns="45720" rtlCol="0" anchor="t">
            <a:normAutofit/>
          </a:bodyPr>
          <a:lstStyle/>
          <a:p>
            <a:pPr>
              <a:spcBef>
                <a:spcPct val="0"/>
              </a:spcBef>
              <a:spcAft>
                <a:spcPts val="600"/>
              </a:spcAft>
              <a:defRPr/>
            </a:pPr>
            <a:r>
              <a:rPr lang="en-US" sz="3200" spc="-106">
                <a:solidFill>
                  <a:schemeClr val="bg1"/>
                </a:solidFill>
                <a:latin typeface="+mj-lt"/>
                <a:ea typeface="+mj-ea"/>
                <a:cs typeface="+mj-cs"/>
              </a:rPr>
              <a:t>El Fin de los Enfoques de Planeación Tradicional</a:t>
            </a:r>
          </a:p>
        </p:txBody>
      </p:sp>
      <p:sp>
        <p:nvSpPr>
          <p:cNvPr id="245"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247" name="Rectangle 246">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38" name="22 CuadroTexto">
            <a:extLst>
              <a:ext uri="{FF2B5EF4-FFF2-40B4-BE49-F238E27FC236}">
                <a16:creationId xmlns:a16="http://schemas.microsoft.com/office/drawing/2014/main" id="{37A91C13-8BC6-46B3-B70B-AD06CA04D8C6}"/>
              </a:ext>
            </a:extLst>
          </p:cNvPr>
          <p:cNvSpPr txBox="1">
            <a:spLocks noChangeArrowheads="1"/>
          </p:cNvSpPr>
          <p:nvPr/>
        </p:nvSpPr>
        <p:spPr bwMode="auto">
          <a:xfrm>
            <a:off x="4706578" y="589722"/>
            <a:ext cx="6798033" cy="53215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pPr>
              <a:spcBef>
                <a:spcPts val="1000"/>
              </a:spcBef>
              <a:buClr>
                <a:schemeClr val="accent1"/>
              </a:buClr>
              <a:buFont typeface="Wingdings 3" charset="2"/>
              <a:buChar char=""/>
            </a:pPr>
            <a:r>
              <a:rPr lang="en-US" altLang="es-ES" sz="2000" dirty="0">
                <a:solidFill>
                  <a:schemeClr val="tx1">
                    <a:lumMod val="75000"/>
                    <a:lumOff val="25000"/>
                  </a:schemeClr>
                </a:solidFill>
              </a:rPr>
              <a:t>El </a:t>
            </a:r>
            <a:r>
              <a:rPr lang="en-US" altLang="es-ES" sz="2000" dirty="0" err="1">
                <a:solidFill>
                  <a:schemeClr val="tx1">
                    <a:lumMod val="75000"/>
                    <a:lumOff val="25000"/>
                  </a:schemeClr>
                </a:solidFill>
              </a:rPr>
              <a:t>enfoque</a:t>
            </a:r>
            <a:r>
              <a:rPr lang="en-US" altLang="es-ES" sz="2000" dirty="0">
                <a:solidFill>
                  <a:schemeClr val="tx1">
                    <a:lumMod val="75000"/>
                    <a:lumOff val="25000"/>
                  </a:schemeClr>
                </a:solidFill>
              </a:rPr>
              <a:t> de la </a:t>
            </a:r>
            <a:r>
              <a:rPr lang="en-US" altLang="es-ES" sz="2000" dirty="0" err="1">
                <a:solidFill>
                  <a:schemeClr val="tx1">
                    <a:lumMod val="75000"/>
                    <a:lumOff val="25000"/>
                  </a:schemeClr>
                </a:solidFill>
              </a:rPr>
              <a:t>Planificación</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tradicional</a:t>
            </a:r>
            <a:r>
              <a:rPr lang="en-US" altLang="es-ES" sz="2000" dirty="0">
                <a:solidFill>
                  <a:schemeClr val="tx1">
                    <a:lumMod val="75000"/>
                    <a:lumOff val="25000"/>
                  </a:schemeClr>
                </a:solidFill>
              </a:rPr>
              <a:t>  ha </a:t>
            </a:r>
            <a:r>
              <a:rPr lang="en-US" altLang="es-ES" sz="2000" dirty="0" err="1">
                <a:solidFill>
                  <a:schemeClr val="tx1">
                    <a:lumMod val="75000"/>
                    <a:lumOff val="25000"/>
                  </a:schemeClr>
                </a:solidFill>
              </a:rPr>
              <a:t>comenzado</a:t>
            </a:r>
            <a:r>
              <a:rPr lang="en-US" altLang="es-ES" sz="2000" dirty="0">
                <a:solidFill>
                  <a:schemeClr val="tx1">
                    <a:lumMod val="75000"/>
                    <a:lumOff val="25000"/>
                  </a:schemeClr>
                </a:solidFill>
              </a:rPr>
              <a:t> a </a:t>
            </a:r>
            <a:r>
              <a:rPr lang="en-US" altLang="es-ES" sz="2000" dirty="0" err="1">
                <a:solidFill>
                  <a:schemeClr val="tx1">
                    <a:lumMod val="75000"/>
                    <a:lumOff val="25000"/>
                  </a:schemeClr>
                </a:solidFill>
              </a:rPr>
              <a:t>fallar</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debido</a:t>
            </a:r>
            <a:r>
              <a:rPr lang="en-US" altLang="es-ES" sz="2000" dirty="0">
                <a:solidFill>
                  <a:schemeClr val="tx1">
                    <a:lumMod val="75000"/>
                    <a:lumOff val="25000"/>
                  </a:schemeClr>
                </a:solidFill>
              </a:rPr>
              <a:t> a: </a:t>
            </a:r>
          </a:p>
          <a:p>
            <a:pPr>
              <a:spcBef>
                <a:spcPts val="1000"/>
              </a:spcBef>
              <a:buClr>
                <a:schemeClr val="accent1"/>
              </a:buClr>
              <a:buFont typeface="Wingdings 3" charset="2"/>
              <a:buChar char=""/>
            </a:pPr>
            <a:r>
              <a:rPr lang="en-US" altLang="es-ES" sz="2000" i="1" dirty="0">
                <a:solidFill>
                  <a:schemeClr val="tx1">
                    <a:lumMod val="75000"/>
                    <a:lumOff val="25000"/>
                  </a:schemeClr>
                </a:solidFill>
              </a:rPr>
              <a:t> </a:t>
            </a:r>
            <a:r>
              <a:rPr lang="en-US" altLang="es-ES" sz="2000" i="1" dirty="0" err="1">
                <a:solidFill>
                  <a:schemeClr val="tx1">
                    <a:lumMod val="75000"/>
                    <a:lumOff val="25000"/>
                  </a:schemeClr>
                </a:solidFill>
              </a:rPr>
              <a:t>Razones</a:t>
            </a:r>
            <a:r>
              <a:rPr lang="en-US" altLang="es-ES" sz="2000" i="1" dirty="0">
                <a:solidFill>
                  <a:schemeClr val="tx1">
                    <a:lumMod val="75000"/>
                    <a:lumOff val="25000"/>
                  </a:schemeClr>
                </a:solidFill>
              </a:rPr>
              <a:t> </a:t>
            </a:r>
            <a:r>
              <a:rPr lang="en-US" altLang="es-ES" sz="2000" i="1" dirty="0" err="1">
                <a:solidFill>
                  <a:schemeClr val="tx1">
                    <a:lumMod val="75000"/>
                    <a:lumOff val="25000"/>
                  </a:schemeClr>
                </a:solidFill>
              </a:rPr>
              <a:t>ambientales</a:t>
            </a:r>
            <a:r>
              <a:rPr lang="en-US" altLang="es-ES" sz="2000" i="1" dirty="0">
                <a:solidFill>
                  <a:schemeClr val="tx1">
                    <a:lumMod val="75000"/>
                    <a:lumOff val="25000"/>
                  </a:schemeClr>
                </a:solidFill>
              </a:rPr>
              <a:t>: </a:t>
            </a:r>
            <a:r>
              <a:rPr lang="en-US" altLang="es-ES" sz="2000" dirty="0" err="1">
                <a:solidFill>
                  <a:schemeClr val="tx1">
                    <a:lumMod val="75000"/>
                    <a:lumOff val="25000"/>
                  </a:schemeClr>
                </a:solidFill>
              </a:rPr>
              <a:t>visión</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tradicional</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prestaba</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poca</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atención</a:t>
            </a:r>
            <a:r>
              <a:rPr lang="en-US" altLang="es-ES" sz="2000" dirty="0">
                <a:solidFill>
                  <a:schemeClr val="tx1">
                    <a:lumMod val="75000"/>
                    <a:lumOff val="25000"/>
                  </a:schemeClr>
                </a:solidFill>
              </a:rPr>
              <a:t> a la </a:t>
            </a:r>
            <a:r>
              <a:rPr lang="en-US" altLang="es-ES" sz="2000" dirty="0" err="1">
                <a:solidFill>
                  <a:schemeClr val="tx1">
                    <a:lumMod val="75000"/>
                    <a:lumOff val="25000"/>
                  </a:schemeClr>
                </a:solidFill>
              </a:rPr>
              <a:t>protección</a:t>
            </a:r>
            <a:r>
              <a:rPr lang="en-US" altLang="es-ES" sz="2000" dirty="0">
                <a:solidFill>
                  <a:schemeClr val="tx1">
                    <a:lumMod val="75000"/>
                    <a:lumOff val="25000"/>
                  </a:schemeClr>
                </a:solidFill>
              </a:rPr>
              <a:t> de </a:t>
            </a:r>
            <a:r>
              <a:rPr lang="en-US" altLang="es-ES" sz="2000" dirty="0" err="1">
                <a:solidFill>
                  <a:schemeClr val="tx1">
                    <a:lumMod val="75000"/>
                    <a:lumOff val="25000"/>
                  </a:schemeClr>
                </a:solidFill>
              </a:rPr>
              <a:t>los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ecosistemas</a:t>
            </a:r>
            <a:r>
              <a:rPr lang="en-US" altLang="es-ES" sz="2000" dirty="0">
                <a:solidFill>
                  <a:schemeClr val="tx1">
                    <a:lumMod val="75000"/>
                    <a:lumOff val="25000"/>
                  </a:schemeClr>
                </a:solidFill>
              </a:rPr>
              <a:t> naturales de las </a:t>
            </a:r>
            <a:r>
              <a:rPr lang="en-US" altLang="es-ES" sz="2000" dirty="0" err="1">
                <a:solidFill>
                  <a:schemeClr val="tx1">
                    <a:lumMod val="75000"/>
                    <a:lumOff val="25000"/>
                  </a:schemeClr>
                </a:solidFill>
              </a:rPr>
              <a:t>fuentes</a:t>
            </a:r>
            <a:r>
              <a:rPr lang="en-US" altLang="es-ES" sz="2000" dirty="0">
                <a:solidFill>
                  <a:schemeClr val="tx1">
                    <a:lumMod val="75000"/>
                    <a:lumOff val="25000"/>
                  </a:schemeClr>
                </a:solidFill>
              </a:rPr>
              <a:t> de </a:t>
            </a:r>
            <a:r>
              <a:rPr lang="en-US" altLang="es-ES" sz="2000" dirty="0" err="1">
                <a:solidFill>
                  <a:schemeClr val="tx1">
                    <a:lumMod val="75000"/>
                    <a:lumOff val="25000"/>
                  </a:schemeClr>
                </a:solidFill>
              </a:rPr>
              <a:t>abastecimiento</a:t>
            </a:r>
            <a:r>
              <a:rPr lang="en-US" altLang="es-ES" sz="2000" dirty="0">
                <a:solidFill>
                  <a:schemeClr val="tx1">
                    <a:lumMod val="75000"/>
                    <a:lumOff val="25000"/>
                  </a:schemeClr>
                </a:solidFill>
              </a:rPr>
              <a:t> y las </a:t>
            </a:r>
            <a:r>
              <a:rPr lang="en-US" altLang="es-ES" sz="2000" dirty="0" err="1">
                <a:solidFill>
                  <a:schemeClr val="tx1">
                    <a:lumMod val="75000"/>
                    <a:lumOff val="25000"/>
                  </a:schemeClr>
                </a:solidFill>
              </a:rPr>
              <a:t>sociedades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actuales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muestra</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preocupaciones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ambientales</a:t>
            </a:r>
            <a:r>
              <a:rPr lang="en-US" altLang="es-ES" sz="2000" dirty="0">
                <a:solidFill>
                  <a:schemeClr val="tx1">
                    <a:lumMod val="75000"/>
                    <a:lumOff val="25000"/>
                  </a:schemeClr>
                </a:solidFill>
              </a:rPr>
              <a:t>.</a:t>
            </a:r>
          </a:p>
          <a:p>
            <a:pPr>
              <a:spcBef>
                <a:spcPts val="1000"/>
              </a:spcBef>
              <a:buClr>
                <a:schemeClr val="accent1"/>
              </a:buClr>
              <a:buFont typeface="Wingdings 3" charset="2"/>
              <a:buChar char=""/>
            </a:pPr>
            <a:r>
              <a:rPr lang="en-US" altLang="es-ES" sz="2000" i="1" dirty="0">
                <a:solidFill>
                  <a:schemeClr val="tx1">
                    <a:lumMod val="75000"/>
                    <a:lumOff val="25000"/>
                  </a:schemeClr>
                </a:solidFill>
              </a:rPr>
              <a:t> </a:t>
            </a:r>
            <a:r>
              <a:rPr lang="en-US" altLang="es-ES" sz="2000" i="1" dirty="0" err="1">
                <a:solidFill>
                  <a:schemeClr val="tx1">
                    <a:lumMod val="75000"/>
                    <a:lumOff val="25000"/>
                  </a:schemeClr>
                </a:solidFill>
              </a:rPr>
              <a:t>Razones</a:t>
            </a:r>
            <a:r>
              <a:rPr lang="en-US" altLang="es-ES" sz="2000" i="1" dirty="0">
                <a:solidFill>
                  <a:schemeClr val="tx1">
                    <a:lumMod val="75000"/>
                    <a:lumOff val="25000"/>
                  </a:schemeClr>
                </a:solidFill>
              </a:rPr>
              <a:t> </a:t>
            </a:r>
            <a:r>
              <a:rPr lang="en-US" altLang="es-ES" sz="2000" i="1" dirty="0" err="1">
                <a:solidFill>
                  <a:schemeClr val="tx1">
                    <a:lumMod val="75000"/>
                    <a:lumOff val="25000"/>
                  </a:schemeClr>
                </a:solidFill>
              </a:rPr>
              <a:t>económicas</a:t>
            </a:r>
            <a:r>
              <a:rPr lang="en-US" altLang="es-ES" sz="2000" i="1" dirty="0">
                <a:solidFill>
                  <a:schemeClr val="tx1">
                    <a:lumMod val="75000"/>
                    <a:lumOff val="25000"/>
                  </a:schemeClr>
                </a:solidFill>
              </a:rPr>
              <a:t>: </a:t>
            </a:r>
            <a:r>
              <a:rPr lang="en-US" altLang="es-ES" sz="2000" dirty="0" err="1">
                <a:solidFill>
                  <a:schemeClr val="tx1">
                    <a:lumMod val="75000"/>
                    <a:lumOff val="25000"/>
                  </a:schemeClr>
                </a:solidFill>
              </a:rPr>
              <a:t>Cada</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vez</a:t>
            </a:r>
            <a:r>
              <a:rPr lang="en-US" altLang="es-ES" sz="2000" dirty="0">
                <a:solidFill>
                  <a:schemeClr val="tx1">
                    <a:lumMod val="75000"/>
                    <a:lumOff val="25000"/>
                  </a:schemeClr>
                </a:solidFill>
              </a:rPr>
              <a:t> es </a:t>
            </a:r>
            <a:r>
              <a:rPr lang="en-US" altLang="es-ES" sz="2000" dirty="0" err="1">
                <a:solidFill>
                  <a:schemeClr val="tx1">
                    <a:lumMod val="75000"/>
                    <a:lumOff val="25000"/>
                  </a:schemeClr>
                </a:solidFill>
              </a:rPr>
              <a:t>más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difícil</a:t>
            </a:r>
            <a:r>
              <a:rPr lang="en-US" altLang="es-ES" sz="2000" dirty="0">
                <a:solidFill>
                  <a:schemeClr val="tx1">
                    <a:lumMod val="75000"/>
                    <a:lumOff val="25000"/>
                  </a:schemeClr>
                </a:solidFill>
              </a:rPr>
              <a:t> y </a:t>
            </a:r>
            <a:r>
              <a:rPr lang="en-US" altLang="es-ES" sz="2000" dirty="0" err="1">
                <a:solidFill>
                  <a:schemeClr val="tx1">
                    <a:lumMod val="75000"/>
                    <a:lumOff val="25000"/>
                  </a:schemeClr>
                </a:solidFill>
              </a:rPr>
              <a:t>costoso</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encontrar</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recursos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hidráulicos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nuevos</a:t>
            </a:r>
            <a:r>
              <a:rPr lang="en-US" altLang="es-ES" sz="2000" dirty="0">
                <a:solidFill>
                  <a:schemeClr val="tx1">
                    <a:lumMod val="75000"/>
                    <a:lumOff val="25000"/>
                  </a:schemeClr>
                </a:solidFill>
              </a:rPr>
              <a:t> o </a:t>
            </a:r>
            <a:r>
              <a:rPr lang="en-US" altLang="es-ES" sz="2000" dirty="0" err="1">
                <a:solidFill>
                  <a:schemeClr val="tx1">
                    <a:lumMod val="75000"/>
                    <a:lumOff val="25000"/>
                  </a:schemeClr>
                </a:solidFill>
              </a:rPr>
              <a:t>incluso</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existentes</a:t>
            </a:r>
            <a:r>
              <a:rPr lang="en-US" altLang="es-ES" sz="2000" dirty="0">
                <a:solidFill>
                  <a:schemeClr val="tx1">
                    <a:lumMod val="75000"/>
                    <a:lumOff val="25000"/>
                  </a:schemeClr>
                </a:solidFill>
              </a:rPr>
              <a:t> para </a:t>
            </a:r>
            <a:r>
              <a:rPr lang="en-US" altLang="es-ES" sz="2000" dirty="0" err="1">
                <a:solidFill>
                  <a:schemeClr val="tx1">
                    <a:lumMod val="75000"/>
                    <a:lumOff val="25000"/>
                  </a:schemeClr>
                </a:solidFill>
              </a:rPr>
              <a:t>abastecer</a:t>
            </a:r>
            <a:r>
              <a:rPr lang="en-US" altLang="es-ES" sz="2000" dirty="0">
                <a:solidFill>
                  <a:schemeClr val="tx1">
                    <a:lumMod val="75000"/>
                    <a:lumOff val="25000"/>
                  </a:schemeClr>
                </a:solidFill>
              </a:rPr>
              <a:t> las tierras de </a:t>
            </a:r>
            <a:r>
              <a:rPr lang="en-US" altLang="es-ES" sz="2000" dirty="0" err="1">
                <a:solidFill>
                  <a:schemeClr val="tx1">
                    <a:lumMod val="75000"/>
                    <a:lumOff val="25000"/>
                  </a:schemeClr>
                </a:solidFill>
              </a:rPr>
              <a:t>cultivo</a:t>
            </a:r>
            <a:r>
              <a:rPr lang="en-US" altLang="es-ES" sz="2000" dirty="0">
                <a:solidFill>
                  <a:schemeClr val="tx1">
                    <a:lumMod val="75000"/>
                    <a:lumOff val="25000"/>
                  </a:schemeClr>
                </a:solidFill>
              </a:rPr>
              <a:t>.</a:t>
            </a:r>
          </a:p>
          <a:p>
            <a:pPr>
              <a:spcBef>
                <a:spcPts val="1000"/>
              </a:spcBef>
              <a:buClr>
                <a:schemeClr val="accent1"/>
              </a:buClr>
              <a:buFont typeface="Wingdings 3" charset="2"/>
              <a:buChar char=""/>
            </a:pPr>
            <a:r>
              <a:rPr lang="en-US" altLang="es-ES" sz="2000" i="1" dirty="0">
                <a:solidFill>
                  <a:schemeClr val="tx1">
                    <a:lumMod val="75000"/>
                    <a:lumOff val="25000"/>
                  </a:schemeClr>
                </a:solidFill>
              </a:rPr>
              <a:t> </a:t>
            </a:r>
            <a:r>
              <a:rPr lang="en-US" altLang="es-ES" sz="2000" i="1" dirty="0" err="1">
                <a:solidFill>
                  <a:schemeClr val="tx1">
                    <a:lumMod val="75000"/>
                    <a:lumOff val="25000"/>
                  </a:schemeClr>
                </a:solidFill>
              </a:rPr>
              <a:t>Razones</a:t>
            </a:r>
            <a:r>
              <a:rPr lang="en-US" altLang="es-ES" sz="2000" i="1" dirty="0">
                <a:solidFill>
                  <a:schemeClr val="tx1">
                    <a:lumMod val="75000"/>
                    <a:lumOff val="25000"/>
                  </a:schemeClr>
                </a:solidFill>
              </a:rPr>
              <a:t> </a:t>
            </a:r>
            <a:r>
              <a:rPr lang="en-US" altLang="es-ES" sz="2000" i="1" dirty="0" err="1">
                <a:solidFill>
                  <a:schemeClr val="tx1">
                    <a:lumMod val="75000"/>
                    <a:lumOff val="25000"/>
                  </a:schemeClr>
                </a:solidFill>
              </a:rPr>
              <a:t>Sociales</a:t>
            </a:r>
            <a:r>
              <a:rPr lang="en-US" altLang="es-ES" sz="2000" i="1" dirty="0">
                <a:solidFill>
                  <a:schemeClr val="tx1">
                    <a:lumMod val="75000"/>
                    <a:lumOff val="25000"/>
                  </a:schemeClr>
                </a:solidFill>
              </a:rPr>
              <a:t>: </a:t>
            </a:r>
            <a:r>
              <a:rPr lang="en-US" altLang="es-ES" sz="2000" dirty="0">
                <a:solidFill>
                  <a:schemeClr val="tx1">
                    <a:lumMod val="75000"/>
                    <a:lumOff val="25000"/>
                  </a:schemeClr>
                </a:solidFill>
              </a:rPr>
              <a:t>Las </a:t>
            </a:r>
            <a:r>
              <a:rPr lang="en-US" altLang="es-ES" sz="2000" dirty="0" err="1">
                <a:solidFill>
                  <a:schemeClr val="tx1">
                    <a:lumMod val="75000"/>
                    <a:lumOff val="25000"/>
                  </a:schemeClr>
                </a:solidFill>
              </a:rPr>
              <a:t>necesidades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básicas</a:t>
            </a:r>
            <a:r>
              <a:rPr lang="en-US" altLang="es-ES" sz="2000" dirty="0">
                <a:solidFill>
                  <a:schemeClr val="tx1">
                    <a:lumMod val="75000"/>
                    <a:lumOff val="25000"/>
                  </a:schemeClr>
                </a:solidFill>
              </a:rPr>
              <a:t> de </a:t>
            </a:r>
            <a:r>
              <a:rPr lang="en-US" altLang="es-ES" sz="2000" dirty="0" err="1">
                <a:solidFill>
                  <a:schemeClr val="tx1">
                    <a:lumMod val="75000"/>
                    <a:lumOff val="25000"/>
                  </a:schemeClr>
                </a:solidFill>
              </a:rPr>
              <a:t>agua</a:t>
            </a:r>
            <a:r>
              <a:rPr lang="en-US" altLang="es-ES" sz="2000" dirty="0">
                <a:solidFill>
                  <a:schemeClr val="tx1">
                    <a:lumMod val="75000"/>
                    <a:lumOff val="25000"/>
                  </a:schemeClr>
                </a:solidFill>
              </a:rPr>
              <a:t> no </a:t>
            </a:r>
            <a:r>
              <a:rPr lang="en-US" altLang="es-ES" sz="2000" dirty="0" err="1">
                <a:solidFill>
                  <a:schemeClr val="tx1">
                    <a:lumMod val="75000"/>
                    <a:lumOff val="25000"/>
                  </a:schemeClr>
                </a:solidFill>
              </a:rPr>
              <a:t>han</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sido</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satisfechas</a:t>
            </a:r>
            <a:r>
              <a:rPr lang="en-US" altLang="es-ES" sz="2000" dirty="0">
                <a:solidFill>
                  <a:schemeClr val="tx1">
                    <a:lumMod val="75000"/>
                    <a:lumOff val="25000"/>
                  </a:schemeClr>
                </a:solidFill>
              </a:rPr>
              <a:t> para </a:t>
            </a:r>
            <a:r>
              <a:rPr lang="en-US" altLang="es-ES" sz="2000" dirty="0" err="1">
                <a:solidFill>
                  <a:schemeClr val="tx1">
                    <a:lumMod val="75000"/>
                    <a:lumOff val="25000"/>
                  </a:schemeClr>
                </a:solidFill>
              </a:rPr>
              <a:t>los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seres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humanos</a:t>
            </a:r>
            <a:r>
              <a:rPr lang="en-US" altLang="es-ES" sz="2000" dirty="0">
                <a:solidFill>
                  <a:schemeClr val="tx1">
                    <a:lumMod val="75000"/>
                    <a:lumOff val="25000"/>
                  </a:schemeClr>
                </a:solidFill>
              </a:rPr>
              <a:t>. </a:t>
            </a:r>
          </a:p>
          <a:p>
            <a:pPr>
              <a:spcBef>
                <a:spcPts val="1000"/>
              </a:spcBef>
              <a:buClr>
                <a:schemeClr val="accent1"/>
              </a:buClr>
              <a:buFont typeface="Wingdings 3" charset="2"/>
              <a:buChar char=""/>
            </a:pPr>
            <a:r>
              <a:rPr lang="en-US" altLang="es-ES" sz="2000" dirty="0">
                <a:solidFill>
                  <a:schemeClr val="tx1">
                    <a:lumMod val="75000"/>
                    <a:lumOff val="25000"/>
                  </a:schemeClr>
                </a:solidFill>
              </a:rPr>
              <a:t> </a:t>
            </a:r>
            <a:r>
              <a:rPr lang="en-US" altLang="es-ES" sz="2000" i="1" dirty="0" err="1">
                <a:solidFill>
                  <a:schemeClr val="tx1">
                    <a:lumMod val="75000"/>
                    <a:lumOff val="25000"/>
                  </a:schemeClr>
                </a:solidFill>
              </a:rPr>
              <a:t>Otros</a:t>
            </a:r>
            <a:r>
              <a:rPr lang="en-US" altLang="es-ES" sz="2000" i="1" dirty="0">
                <a:solidFill>
                  <a:schemeClr val="tx1">
                    <a:lumMod val="75000"/>
                    <a:lumOff val="25000"/>
                  </a:schemeClr>
                </a:solidFill>
              </a:rPr>
              <a:t> </a:t>
            </a:r>
            <a:r>
              <a:rPr lang="en-US" altLang="es-ES" sz="2000" i="1" dirty="0" err="1">
                <a:solidFill>
                  <a:schemeClr val="tx1">
                    <a:lumMod val="75000"/>
                    <a:lumOff val="25000"/>
                  </a:schemeClr>
                </a:solidFill>
              </a:rPr>
              <a:t>Factores</a:t>
            </a:r>
            <a:r>
              <a:rPr lang="en-US" altLang="es-ES" sz="2000" i="1" dirty="0">
                <a:solidFill>
                  <a:schemeClr val="tx1">
                    <a:lumMod val="75000"/>
                    <a:lumOff val="25000"/>
                  </a:schemeClr>
                </a:solidFill>
              </a:rPr>
              <a:t>: </a:t>
            </a:r>
            <a:r>
              <a:rPr lang="en-US" altLang="es-ES" sz="2000" dirty="0" err="1">
                <a:solidFill>
                  <a:schemeClr val="tx1">
                    <a:lumMod val="75000"/>
                    <a:lumOff val="25000"/>
                  </a:schemeClr>
                </a:solidFill>
              </a:rPr>
              <a:t>los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nuevos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avances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tecnológicos</a:t>
            </a:r>
            <a:r>
              <a:rPr lang="en-US" altLang="es-ES" sz="2000" dirty="0">
                <a:solidFill>
                  <a:schemeClr val="tx1">
                    <a:lumMod val="75000"/>
                    <a:lumOff val="25000"/>
                  </a:schemeClr>
                </a:solidFill>
              </a:rPr>
              <a:t>, y </a:t>
            </a:r>
            <a:r>
              <a:rPr lang="en-US" altLang="es-ES" sz="2000" dirty="0" err="1">
                <a:solidFill>
                  <a:schemeClr val="tx1">
                    <a:lumMod val="75000"/>
                    <a:lumOff val="25000"/>
                  </a:schemeClr>
                </a:solidFill>
              </a:rPr>
              <a:t>el</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desarrollo</a:t>
            </a:r>
            <a:r>
              <a:rPr lang="en-US" altLang="es-ES" sz="2000" dirty="0">
                <a:solidFill>
                  <a:schemeClr val="tx1">
                    <a:lumMod val="75000"/>
                    <a:lumOff val="25000"/>
                  </a:schemeClr>
                </a:solidFill>
              </a:rPr>
              <a:t> de </a:t>
            </a:r>
            <a:r>
              <a:rPr lang="en-US" altLang="es-ES" sz="2000" dirty="0" err="1">
                <a:solidFill>
                  <a:schemeClr val="tx1">
                    <a:lumMod val="75000"/>
                    <a:lumOff val="25000"/>
                  </a:schemeClr>
                </a:solidFill>
              </a:rPr>
              <a:t>enfoques</a:t>
            </a:r>
            <a:r>
              <a:rPr lang="en-US" altLang="es-ES" sz="2000" dirty="0">
                <a:solidFill>
                  <a:schemeClr val="tx1">
                    <a:lumMod val="75000"/>
                    <a:lumOff val="25000"/>
                  </a:schemeClr>
                </a:solidFill>
              </a:rPr>
              <a:t> alternativos para </a:t>
            </a:r>
            <a:r>
              <a:rPr lang="en-US" altLang="es-ES" sz="2000" dirty="0" err="1">
                <a:solidFill>
                  <a:schemeClr val="tx1">
                    <a:lumMod val="75000"/>
                    <a:lumOff val="25000"/>
                  </a:schemeClr>
                </a:solidFill>
              </a:rPr>
              <a:t>el</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manejo</a:t>
            </a:r>
            <a:r>
              <a:rPr lang="en-US" altLang="es-ES" sz="2000" dirty="0">
                <a:solidFill>
                  <a:schemeClr val="tx1">
                    <a:lumMod val="75000"/>
                    <a:lumOff val="25000"/>
                  </a:schemeClr>
                </a:solidFill>
              </a:rPr>
              <a:t> del </a:t>
            </a:r>
            <a:r>
              <a:rPr lang="en-US" altLang="es-ES" sz="2000" dirty="0" err="1">
                <a:solidFill>
                  <a:schemeClr val="tx1">
                    <a:lumMod val="75000"/>
                    <a:lumOff val="25000"/>
                  </a:schemeClr>
                </a:solidFill>
              </a:rPr>
              <a:t>agua</a:t>
            </a:r>
            <a:r>
              <a:rPr lang="en-US" altLang="es-ES" sz="2000" dirty="0">
                <a:solidFill>
                  <a:schemeClr val="tx1">
                    <a:lumMod val="75000"/>
                    <a:lumOff val="25000"/>
                  </a:schemeClr>
                </a:solidFill>
              </a:rPr>
              <a:t>. </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9" name="Rectangle 20">
            <a:extLst>
              <a:ext uri="{FF2B5EF4-FFF2-40B4-BE49-F238E27FC236}">
                <a16:creationId xmlns:a16="http://schemas.microsoft.com/office/drawing/2014/main" id="{427C3C35-B03E-40FA-A24B-3B231AFA9EB6}"/>
              </a:ext>
            </a:extLst>
          </p:cNvPr>
          <p:cNvSpPr>
            <a:spLocks noChangeArrowheads="1"/>
          </p:cNvSpPr>
          <p:nvPr/>
        </p:nvSpPr>
        <p:spPr bwMode="auto">
          <a:xfrm>
            <a:off x="952501" y="152887"/>
            <a:ext cx="10287001" cy="352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AR" altLang="es-ES" sz="1905"/>
          </a:p>
        </p:txBody>
      </p:sp>
      <p:sp>
        <p:nvSpPr>
          <p:cNvPr id="54282" name="Rectangle 24">
            <a:extLst>
              <a:ext uri="{FF2B5EF4-FFF2-40B4-BE49-F238E27FC236}">
                <a16:creationId xmlns:a16="http://schemas.microsoft.com/office/drawing/2014/main" id="{6C418076-1AD1-4B91-9971-2A405A5C6A0D}"/>
              </a:ext>
            </a:extLst>
          </p:cNvPr>
          <p:cNvSpPr>
            <a:spLocks noChangeArrowheads="1"/>
          </p:cNvSpPr>
          <p:nvPr/>
        </p:nvSpPr>
        <p:spPr bwMode="auto">
          <a:xfrm>
            <a:off x="952501" y="-192744"/>
            <a:ext cx="184731" cy="38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ltLang="es-ES" sz="1905"/>
          </a:p>
        </p:txBody>
      </p:sp>
      <p:sp>
        <p:nvSpPr>
          <p:cNvPr id="54283" name="Rectangle 25">
            <a:extLst>
              <a:ext uri="{FF2B5EF4-FFF2-40B4-BE49-F238E27FC236}">
                <a16:creationId xmlns:a16="http://schemas.microsoft.com/office/drawing/2014/main" id="{F27AE232-7694-4817-A9CC-881A80A73D31}"/>
              </a:ext>
            </a:extLst>
          </p:cNvPr>
          <p:cNvSpPr>
            <a:spLocks noChangeArrowheads="1"/>
          </p:cNvSpPr>
          <p:nvPr/>
        </p:nvSpPr>
        <p:spPr bwMode="auto">
          <a:xfrm>
            <a:off x="952501" y="-192744"/>
            <a:ext cx="184731" cy="38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ltLang="es-ES" sz="1905"/>
          </a:p>
        </p:txBody>
      </p:sp>
      <p:sp>
        <p:nvSpPr>
          <p:cNvPr id="8205" name="Text Box 30">
            <a:extLst>
              <a:ext uri="{FF2B5EF4-FFF2-40B4-BE49-F238E27FC236}">
                <a16:creationId xmlns:a16="http://schemas.microsoft.com/office/drawing/2014/main" id="{9BC556BF-BA51-4B1C-A79A-A1DC3D973D9A}"/>
              </a:ext>
            </a:extLst>
          </p:cNvPr>
          <p:cNvSpPr txBox="1">
            <a:spLocks noChangeArrowheads="1"/>
          </p:cNvSpPr>
          <p:nvPr/>
        </p:nvSpPr>
        <p:spPr bwMode="auto">
          <a:xfrm>
            <a:off x="1321274" y="188168"/>
            <a:ext cx="8667423" cy="613566"/>
          </a:xfrm>
          <a:prstGeom prst="rect">
            <a:avLst/>
          </a:prstGeom>
          <a:noFill/>
          <a:ln w="9525">
            <a:noFill/>
            <a:miter lim="800000"/>
            <a:headEnd/>
            <a:tailEnd/>
          </a:ln>
        </p:spPr>
        <p:txBody>
          <a:bodyPr>
            <a:spAutoFit/>
          </a:bodyPr>
          <a:lstStyle/>
          <a:p>
            <a:pPr algn="ctr">
              <a:spcBef>
                <a:spcPct val="50000"/>
              </a:spcBef>
              <a:defRPr/>
            </a:pPr>
            <a:r>
              <a:rPr lang="en-US" sz="3387" spc="-106" dirty="0" err="1">
                <a:solidFill>
                  <a:schemeClr val="tx2"/>
                </a:solidFill>
                <a:latin typeface="Arial" panose="020B0604020202020204" pitchFamily="34" charset="0"/>
                <a:ea typeface="+mj-ea"/>
                <a:cs typeface="Arial" panose="020B0604020202020204" pitchFamily="34" charset="0"/>
              </a:rPr>
              <a:t>Problema</a:t>
            </a:r>
            <a:r>
              <a:rPr lang="en-US" sz="3387" spc="-106" dirty="0">
                <a:solidFill>
                  <a:schemeClr val="tx2"/>
                </a:solidFill>
                <a:latin typeface="Arial" panose="020B0604020202020204" pitchFamily="34" charset="0"/>
                <a:ea typeface="+mj-ea"/>
                <a:cs typeface="Arial" panose="020B0604020202020204" pitchFamily="34" charset="0"/>
              </a:rPr>
              <a:t> Actual</a:t>
            </a:r>
          </a:p>
        </p:txBody>
      </p:sp>
      <p:sp>
        <p:nvSpPr>
          <p:cNvPr id="5142" name="22 CuadroTexto">
            <a:extLst>
              <a:ext uri="{FF2B5EF4-FFF2-40B4-BE49-F238E27FC236}">
                <a16:creationId xmlns:a16="http://schemas.microsoft.com/office/drawing/2014/main" id="{ED9B557F-FD6D-4D8B-9991-A60401355E01}"/>
              </a:ext>
            </a:extLst>
          </p:cNvPr>
          <p:cNvSpPr txBox="1">
            <a:spLocks noChangeArrowheads="1"/>
          </p:cNvSpPr>
          <p:nvPr/>
        </p:nvSpPr>
        <p:spPr bwMode="auto">
          <a:xfrm>
            <a:off x="1540941" y="941178"/>
            <a:ext cx="8018921" cy="5270674"/>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defRPr/>
            </a:pPr>
            <a:r>
              <a:rPr lang="es-ES" sz="2328" dirty="0">
                <a:latin typeface="Arial" panose="020B0604020202020204" pitchFamily="34" charset="0"/>
                <a:cs typeface="Arial" panose="020B0604020202020204" pitchFamily="34" charset="0"/>
              </a:rPr>
              <a:t>Los cambios en las necesidades  de las sociedades actuales incluyen:</a:t>
            </a:r>
          </a:p>
          <a:p>
            <a:pPr algn="just" eaLnBrk="1" hangingPunct="1">
              <a:defRPr/>
            </a:pPr>
            <a:endParaRPr lang="es-ES" sz="2328" dirty="0">
              <a:latin typeface="Arial" panose="020B0604020202020204" pitchFamily="34" charset="0"/>
              <a:cs typeface="Arial" panose="020B0604020202020204" pitchFamily="34" charset="0"/>
            </a:endParaRPr>
          </a:p>
          <a:p>
            <a:pPr marL="362891" indent="-362891" algn="just" eaLnBrk="1" hangingPunct="1">
              <a:buClr>
                <a:srgbClr val="FFC000"/>
              </a:buClr>
              <a:buFont typeface="Wingdings" pitchFamily="2" charset="2"/>
              <a:buChar char="ü"/>
              <a:defRPr/>
            </a:pPr>
            <a:r>
              <a:rPr lang="es-ES" sz="2328" dirty="0">
                <a:solidFill>
                  <a:srgbClr val="FF0000"/>
                </a:solidFill>
                <a:latin typeface="Arial" panose="020B0604020202020204" pitchFamily="34" charset="0"/>
                <a:cs typeface="Arial" panose="020B0604020202020204" pitchFamily="34" charset="0"/>
              </a:rPr>
              <a:t>un cambio en cuanto a la certeza única e incluso básica para la localización de nuevas fuentes de abastecimiento que satisfagan las nuevas demandas</a:t>
            </a:r>
            <a:r>
              <a:rPr lang="es-ES" sz="2328" dirty="0">
                <a:latin typeface="Arial" panose="020B0604020202020204" pitchFamily="34" charset="0"/>
                <a:cs typeface="Arial" panose="020B0604020202020204" pitchFamily="34" charset="0"/>
              </a:rPr>
              <a:t>;</a:t>
            </a:r>
          </a:p>
          <a:p>
            <a:pPr marL="362891" indent="-362891" algn="just" eaLnBrk="1" hangingPunct="1">
              <a:buClr>
                <a:srgbClr val="FFC000"/>
              </a:buClr>
              <a:buFont typeface="Wingdings" pitchFamily="2" charset="2"/>
              <a:buChar char="ü"/>
              <a:defRPr/>
            </a:pPr>
            <a:r>
              <a:rPr lang="es-ES" sz="2328" dirty="0">
                <a:latin typeface="Arial" panose="020B0604020202020204" pitchFamily="34" charset="0"/>
                <a:cs typeface="Arial" panose="020B0604020202020204" pitchFamily="34" charset="0"/>
              </a:rPr>
              <a:t> un creciente énfasis en la incorporación de valores ambientales en la política hidráulica; </a:t>
            </a:r>
          </a:p>
          <a:p>
            <a:pPr marL="362891" indent="-362891" algn="just" eaLnBrk="1" hangingPunct="1">
              <a:buClr>
                <a:srgbClr val="FFC000"/>
              </a:buClr>
              <a:buFont typeface="Wingdings" pitchFamily="2" charset="2"/>
              <a:buChar char="ü"/>
              <a:defRPr/>
            </a:pPr>
            <a:r>
              <a:rPr lang="es-ES" sz="2328" dirty="0">
                <a:latin typeface="Arial" panose="020B0604020202020204" pitchFamily="34" charset="0"/>
                <a:cs typeface="Arial" panose="020B0604020202020204" pitchFamily="34" charset="0"/>
              </a:rPr>
              <a:t>un nuevo énfasis en la satisfacción de las necesidades humanas básicas en servicios hidráulicos; </a:t>
            </a:r>
          </a:p>
          <a:p>
            <a:pPr marL="362891" indent="-362891" algn="just" eaLnBrk="1" hangingPunct="1">
              <a:buClr>
                <a:srgbClr val="FFC000"/>
              </a:buClr>
              <a:buFont typeface="Wingdings" pitchFamily="2" charset="2"/>
              <a:buChar char="ü"/>
              <a:defRPr/>
            </a:pPr>
            <a:r>
              <a:rPr lang="es-ES" sz="2328" dirty="0">
                <a:latin typeface="Arial" panose="020B0604020202020204" pitchFamily="34" charset="0"/>
                <a:cs typeface="Arial" panose="020B0604020202020204" pitchFamily="34" charset="0"/>
              </a:rPr>
              <a:t>una cuidadosa desvinculación entre el crecimiento económico y el uso del agua.</a:t>
            </a:r>
          </a:p>
          <a:p>
            <a:pPr marL="362891" indent="-362891" algn="just" eaLnBrk="1" hangingPunct="1">
              <a:buClr>
                <a:srgbClr val="FFC000"/>
              </a:buClr>
              <a:buFont typeface="Wingdings" pitchFamily="2" charset="2"/>
              <a:buChar char="ü"/>
              <a:defRPr/>
            </a:pPr>
            <a:endParaRPr lang="es-ES" sz="2328" dirty="0">
              <a:latin typeface="Arial" panose="020B0604020202020204" pitchFamily="34" charset="0"/>
              <a:cs typeface="Arial" panose="020B0604020202020204" pitchFamily="34" charset="0"/>
            </a:endParaRPr>
          </a:p>
          <a:p>
            <a:pPr marL="362891" indent="-362891" algn="ctr" eaLnBrk="1" hangingPunct="1">
              <a:buClr>
                <a:srgbClr val="FFC000"/>
              </a:buClr>
              <a:defRPr/>
            </a:pPr>
            <a:r>
              <a:rPr lang="es-ES" sz="3387" b="1" spc="-106" dirty="0">
                <a:solidFill>
                  <a:schemeClr val="tx2"/>
                </a:solidFill>
                <a:latin typeface="Arial" panose="020B0604020202020204" pitchFamily="34" charset="0"/>
                <a:ea typeface="+mj-ea"/>
                <a:cs typeface="Arial" panose="020B0604020202020204" pitchFamily="34" charset="0"/>
              </a:rPr>
              <a:t>SE PLANTEA UN NUEVO PARADIGMA</a:t>
            </a:r>
          </a:p>
        </p:txBody>
      </p:sp>
      <p:pic>
        <p:nvPicPr>
          <p:cNvPr id="54287" name="Imagen 1">
            <a:extLst>
              <a:ext uri="{FF2B5EF4-FFF2-40B4-BE49-F238E27FC236}">
                <a16:creationId xmlns:a16="http://schemas.microsoft.com/office/drawing/2014/main" id="{C294346F-A7B8-43C0-A081-286C2197C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8697" y="3705844"/>
            <a:ext cx="1853104" cy="10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Picture 26" descr="302">
            <a:extLst>
              <a:ext uri="{FF2B5EF4-FFF2-40B4-BE49-F238E27FC236}">
                <a16:creationId xmlns:a16="http://schemas.microsoft.com/office/drawing/2014/main" id="{1D078345-052A-4175-8765-4C63822762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6189" y="1278196"/>
            <a:ext cx="1706940" cy="2239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59EAF-BA52-4BE1-8109-68A4A90449D3}"/>
              </a:ext>
            </a:extLst>
          </p:cNvPr>
          <p:cNvSpPr>
            <a:spLocks noGrp="1"/>
          </p:cNvSpPr>
          <p:nvPr>
            <p:ph type="title"/>
          </p:nvPr>
        </p:nvSpPr>
        <p:spPr/>
        <p:txBody>
          <a:bodyPr/>
          <a:lstStyle/>
          <a:p>
            <a:r>
              <a:rPr lang="es-ES_tradnl" dirty="0"/>
              <a:t>Los recursos hídricos – situación actual</a:t>
            </a:r>
            <a:endParaRPr lang="en-US" dirty="0"/>
          </a:p>
        </p:txBody>
      </p:sp>
      <p:sp>
        <p:nvSpPr>
          <p:cNvPr id="3" name="Content Placeholder 2">
            <a:extLst>
              <a:ext uri="{FF2B5EF4-FFF2-40B4-BE49-F238E27FC236}">
                <a16:creationId xmlns:a16="http://schemas.microsoft.com/office/drawing/2014/main" id="{50ED91E9-20FB-4C27-AC8A-4B8F8DB87B3D}"/>
              </a:ext>
            </a:extLst>
          </p:cNvPr>
          <p:cNvSpPr>
            <a:spLocks noGrp="1"/>
          </p:cNvSpPr>
          <p:nvPr>
            <p:ph idx="1"/>
          </p:nvPr>
        </p:nvSpPr>
        <p:spPr/>
        <p:txBody>
          <a:bodyPr/>
          <a:lstStyle/>
          <a:p>
            <a:r>
              <a:rPr lang="es-ES" dirty="0"/>
              <a:t>Los recursos hídricos se encuentran bajo una presión sin precedentes en la mayoría de los países. La población mundial crece con rapidez, y según estimaciones, de seguir las prácticas actuales, el mundo enfrentará un déficit del 40 % entre la demanda prevista y el agua disponible en 2030. Hoy, el 70 % del agua que se extrae en el mundo se destina a la agricultura.</a:t>
            </a:r>
          </a:p>
          <a:p>
            <a:endParaRPr lang="es-ES" dirty="0"/>
          </a:p>
          <a:p>
            <a:r>
              <a:rPr lang="es-ES" dirty="0"/>
              <a:t>Para alimentar a 9000 millones de personas en 2050 será necesario que la producción agrícola aumente en un 60 % y la extracción de agua en un 15%.</a:t>
            </a:r>
            <a:endParaRPr lang="en-US" dirty="0"/>
          </a:p>
        </p:txBody>
      </p:sp>
    </p:spTree>
    <p:extLst>
      <p:ext uri="{BB962C8B-B14F-4D97-AF65-F5344CB8AC3E}">
        <p14:creationId xmlns:p14="http://schemas.microsoft.com/office/powerpoint/2010/main" val="228217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C3F71-37E0-463D-8B1B-14A91FAD7AA7}"/>
              </a:ext>
            </a:extLst>
          </p:cNvPr>
          <p:cNvSpPr>
            <a:spLocks noGrp="1"/>
          </p:cNvSpPr>
          <p:nvPr>
            <p:ph type="title"/>
          </p:nvPr>
        </p:nvSpPr>
        <p:spPr/>
        <p:txBody>
          <a:bodyPr/>
          <a:lstStyle/>
          <a:p>
            <a:r>
              <a:rPr lang="es-ES" dirty="0"/>
              <a:t>Los recursos hídricos – situación actual</a:t>
            </a:r>
            <a:endParaRPr lang="en-US" dirty="0"/>
          </a:p>
        </p:txBody>
      </p:sp>
      <p:sp>
        <p:nvSpPr>
          <p:cNvPr id="3" name="Content Placeholder 2">
            <a:extLst>
              <a:ext uri="{FF2B5EF4-FFF2-40B4-BE49-F238E27FC236}">
                <a16:creationId xmlns:a16="http://schemas.microsoft.com/office/drawing/2014/main" id="{BDC7CE6D-4BA7-4EFE-82E1-571A65048944}"/>
              </a:ext>
            </a:extLst>
          </p:cNvPr>
          <p:cNvSpPr>
            <a:spLocks noGrp="1"/>
          </p:cNvSpPr>
          <p:nvPr>
            <p:ph idx="1"/>
          </p:nvPr>
        </p:nvSpPr>
        <p:spPr/>
        <p:txBody>
          <a:bodyPr/>
          <a:lstStyle/>
          <a:p>
            <a:r>
              <a:rPr lang="es-ES" dirty="0"/>
              <a:t>En 2025, alrededor de 1800 millones de personas habitarán en regiones o países con escasez absoluta de agua. En la actualidad, la seguridad hídrica es un problema importante y parece ir en aumento en muchos países.</a:t>
            </a:r>
          </a:p>
          <a:p>
            <a:endParaRPr lang="es-ES" dirty="0"/>
          </a:p>
          <a:p>
            <a:r>
              <a:rPr lang="es-ES" dirty="0"/>
              <a:t>El cambio climático empeorará la situación, ya que se alterarán los ciclos hidrológicos y la disponibilidad de agua será más impredecible. El estrés hídrico aumentará en muchas zonas del mundo. Los casi 1000 millones de personas que viven en cuencas monzónicas y los 500 millones que residen en deltas fluviales son particularmente vulnerables. Los países más pobres serán los más afectados.</a:t>
            </a:r>
            <a:endParaRPr lang="en-US" dirty="0"/>
          </a:p>
        </p:txBody>
      </p:sp>
    </p:spTree>
    <p:extLst>
      <p:ext uri="{BB962C8B-B14F-4D97-AF65-F5344CB8AC3E}">
        <p14:creationId xmlns:p14="http://schemas.microsoft.com/office/powerpoint/2010/main" val="38190311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56336" name="Group 146">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48"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9"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0"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1"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2"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3"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4"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55"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56"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57"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58"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59"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6337" name="Group 160">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162"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63"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64"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65"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66"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7"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68"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69"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70"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71"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72"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73"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56338" name="Rectangle 174">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6339" name="Freeform 11">
            <a:extLst>
              <a:ext uri="{FF2B5EF4-FFF2-40B4-BE49-F238E27FC236}">
                <a16:creationId xmlns:a16="http://schemas.microsoft.com/office/drawing/2014/main" id="{179DBEAA-367B-4941-8368-15EBD551F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6340" name="Rectangle 178">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7" name="Text Box 30">
            <a:extLst>
              <a:ext uri="{FF2B5EF4-FFF2-40B4-BE49-F238E27FC236}">
                <a16:creationId xmlns:a16="http://schemas.microsoft.com/office/drawing/2014/main" id="{D753B207-33A5-46A1-A46A-6C12E78763F0}"/>
              </a:ext>
            </a:extLst>
          </p:cNvPr>
          <p:cNvSpPr txBox="1">
            <a:spLocks noChangeArrowheads="1"/>
          </p:cNvSpPr>
          <p:nvPr/>
        </p:nvSpPr>
        <p:spPr bwMode="auto">
          <a:xfrm>
            <a:off x="1259893" y="3101093"/>
            <a:ext cx="2454052" cy="3029344"/>
          </a:xfrm>
          <a:prstGeom prst="rect">
            <a:avLst/>
          </a:prstGeom>
        </p:spPr>
        <p:txBody>
          <a:bodyPr vert="horz" lIns="91440" tIns="45720" rIns="91440" bIns="45720" rtlCol="0" anchor="t">
            <a:normAutofit/>
          </a:bodyPr>
          <a:lstStyle/>
          <a:p>
            <a:pPr>
              <a:spcBef>
                <a:spcPct val="0"/>
              </a:spcBef>
              <a:spcAft>
                <a:spcPts val="600"/>
              </a:spcAft>
              <a:defRPr/>
            </a:pPr>
            <a:r>
              <a:rPr lang="en-US" sz="3200">
                <a:solidFill>
                  <a:schemeClr val="bg1"/>
                </a:solidFill>
                <a:latin typeface="+mj-lt"/>
                <a:ea typeface="+mj-ea"/>
                <a:cs typeface="+mj-cs"/>
              </a:rPr>
              <a:t>La </a:t>
            </a:r>
            <a:r>
              <a:rPr lang="en-US" sz="3200" spc="-106">
                <a:solidFill>
                  <a:schemeClr val="bg1"/>
                </a:solidFill>
                <a:latin typeface="+mj-lt"/>
                <a:ea typeface="+mj-ea"/>
                <a:cs typeface="+mj-cs"/>
              </a:rPr>
              <a:t>Cambiante Naturaleza de la Demanda</a:t>
            </a:r>
          </a:p>
        </p:txBody>
      </p:sp>
      <p:sp>
        <p:nvSpPr>
          <p:cNvPr id="56341"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56342" name="Rectangle 182">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34" name="22 CuadroTexto">
            <a:extLst>
              <a:ext uri="{FF2B5EF4-FFF2-40B4-BE49-F238E27FC236}">
                <a16:creationId xmlns:a16="http://schemas.microsoft.com/office/drawing/2014/main" id="{9BCED34A-8C45-405F-8326-43F1164C599C}"/>
              </a:ext>
            </a:extLst>
          </p:cNvPr>
          <p:cNvSpPr txBox="1">
            <a:spLocks noChangeArrowheads="1"/>
          </p:cNvSpPr>
          <p:nvPr/>
        </p:nvSpPr>
        <p:spPr bwMode="auto">
          <a:xfrm>
            <a:off x="4706578" y="589722"/>
            <a:ext cx="6798033" cy="53215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p>
            <a:pPr>
              <a:spcBef>
                <a:spcPts val="1000"/>
              </a:spcBef>
              <a:buClr>
                <a:schemeClr val="accent1"/>
              </a:buClr>
              <a:buFont typeface="Wingdings 3" charset="2"/>
              <a:buChar char=""/>
            </a:pPr>
            <a:r>
              <a:rPr lang="en-US" altLang="es-ES" sz="2000" dirty="0" err="1">
                <a:solidFill>
                  <a:schemeClr val="tx1">
                    <a:lumMod val="75000"/>
                    <a:lumOff val="25000"/>
                  </a:schemeClr>
                </a:solidFill>
              </a:rPr>
              <a:t>Aunque</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muchas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regiones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continúan</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desarrollándose</a:t>
            </a:r>
            <a:r>
              <a:rPr lang="en-US" altLang="es-ES" sz="2000" dirty="0">
                <a:solidFill>
                  <a:schemeClr val="tx1">
                    <a:lumMod val="75000"/>
                    <a:lumOff val="25000"/>
                  </a:schemeClr>
                </a:solidFill>
              </a:rPr>
              <a:t>, y </a:t>
            </a:r>
            <a:r>
              <a:rPr lang="en-US" altLang="es-ES" sz="2000" dirty="0" err="1">
                <a:solidFill>
                  <a:schemeClr val="tx1">
                    <a:lumMod val="75000"/>
                    <a:lumOff val="25000"/>
                  </a:schemeClr>
                </a:solidFill>
              </a:rPr>
              <a:t>requieren</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más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agua</a:t>
            </a:r>
            <a:r>
              <a:rPr lang="en-US" altLang="es-ES" sz="2000" dirty="0">
                <a:solidFill>
                  <a:schemeClr val="tx1">
                    <a:lumMod val="75000"/>
                    <a:lumOff val="25000"/>
                  </a:schemeClr>
                </a:solidFill>
              </a:rPr>
              <a:t>, las </a:t>
            </a:r>
            <a:r>
              <a:rPr lang="en-US" altLang="es-ES" sz="2000" dirty="0" err="1">
                <a:solidFill>
                  <a:schemeClr val="tx1">
                    <a:lumMod val="75000"/>
                    <a:lumOff val="25000"/>
                  </a:schemeClr>
                </a:solidFill>
              </a:rPr>
              <a:t>proyecciones</a:t>
            </a:r>
            <a:r>
              <a:rPr lang="en-US" altLang="es-ES" sz="2000" dirty="0">
                <a:solidFill>
                  <a:schemeClr val="tx1">
                    <a:lumMod val="75000"/>
                    <a:lumOff val="25000"/>
                  </a:schemeClr>
                </a:solidFill>
              </a:rPr>
              <a:t> de la forma de </a:t>
            </a:r>
            <a:r>
              <a:rPr lang="en-US" altLang="es-ES" sz="2000" dirty="0" err="1">
                <a:solidFill>
                  <a:schemeClr val="tx1">
                    <a:lumMod val="75000"/>
                    <a:lumOff val="25000"/>
                  </a:schemeClr>
                </a:solidFill>
              </a:rPr>
              <a:t>crecimiento</a:t>
            </a:r>
            <a:r>
              <a:rPr lang="en-US" altLang="es-ES" sz="2000" dirty="0">
                <a:solidFill>
                  <a:schemeClr val="tx1">
                    <a:lumMod val="75000"/>
                    <a:lumOff val="25000"/>
                  </a:schemeClr>
                </a:solidFill>
              </a:rPr>
              <a:t> de la </a:t>
            </a:r>
            <a:r>
              <a:rPr lang="en-US" altLang="es-ES" sz="2000" dirty="0" err="1">
                <a:solidFill>
                  <a:schemeClr val="tx1">
                    <a:lumMod val="75000"/>
                    <a:lumOff val="25000"/>
                  </a:schemeClr>
                </a:solidFill>
              </a:rPr>
              <a:t>demanda</a:t>
            </a:r>
            <a:r>
              <a:rPr lang="en-US" altLang="es-ES" sz="2000" dirty="0">
                <a:solidFill>
                  <a:schemeClr val="tx1">
                    <a:lumMod val="75000"/>
                    <a:lumOff val="25000"/>
                  </a:schemeClr>
                </a:solidFill>
              </a:rPr>
              <a:t> de </a:t>
            </a:r>
            <a:r>
              <a:rPr lang="en-US" altLang="es-ES" sz="2000" dirty="0" err="1">
                <a:solidFill>
                  <a:schemeClr val="tx1">
                    <a:lumMod val="75000"/>
                    <a:lumOff val="25000"/>
                  </a:schemeClr>
                </a:solidFill>
              </a:rPr>
              <a:t>agua</a:t>
            </a:r>
            <a:r>
              <a:rPr lang="en-US" altLang="es-ES" sz="2000" dirty="0">
                <a:solidFill>
                  <a:schemeClr val="tx1">
                    <a:lumMod val="75000"/>
                    <a:lumOff val="25000"/>
                  </a:schemeClr>
                </a:solidFill>
              </a:rPr>
              <a:t> a largo </a:t>
            </a:r>
            <a:r>
              <a:rPr lang="en-US" altLang="es-ES" sz="2000" dirty="0" err="1">
                <a:solidFill>
                  <a:schemeClr val="tx1">
                    <a:lumMod val="75000"/>
                    <a:lumOff val="25000"/>
                  </a:schemeClr>
                </a:solidFill>
              </a:rPr>
              <a:t>plazo</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han</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disminuido</a:t>
            </a:r>
            <a:r>
              <a:rPr lang="en-US" altLang="es-ES" sz="2000" dirty="0">
                <a:solidFill>
                  <a:schemeClr val="tx1">
                    <a:lumMod val="75000"/>
                    <a:lumOff val="25000"/>
                  </a:schemeClr>
                </a:solidFill>
              </a:rPr>
              <a:t>.</a:t>
            </a:r>
          </a:p>
          <a:p>
            <a:pPr>
              <a:spcBef>
                <a:spcPts val="1000"/>
              </a:spcBef>
              <a:buClr>
                <a:schemeClr val="accent1"/>
              </a:buClr>
              <a:buFont typeface="Wingdings 3" charset="2"/>
              <a:buChar char=""/>
            </a:pPr>
            <a:endParaRPr lang="en-US" altLang="es-ES" sz="2000" dirty="0">
              <a:solidFill>
                <a:schemeClr val="tx1">
                  <a:lumMod val="75000"/>
                  <a:lumOff val="25000"/>
                </a:schemeClr>
              </a:solidFill>
            </a:endParaRPr>
          </a:p>
          <a:p>
            <a:pPr>
              <a:spcBef>
                <a:spcPts val="1000"/>
              </a:spcBef>
              <a:buClr>
                <a:schemeClr val="accent1"/>
              </a:buClr>
              <a:buFont typeface="Wingdings 3" charset="2"/>
              <a:buChar char=""/>
            </a:pPr>
            <a:r>
              <a:rPr lang="en-US" altLang="es-ES" sz="2000" dirty="0" err="1">
                <a:solidFill>
                  <a:schemeClr val="tx1">
                    <a:lumMod val="75000"/>
                    <a:lumOff val="25000"/>
                  </a:schemeClr>
                </a:solidFill>
              </a:rPr>
              <a:t>Esto</a:t>
            </a:r>
            <a:r>
              <a:rPr lang="en-US" altLang="es-ES" sz="2000" dirty="0">
                <a:solidFill>
                  <a:schemeClr val="tx1">
                    <a:lumMod val="75000"/>
                    <a:lumOff val="25000"/>
                  </a:schemeClr>
                </a:solidFill>
              </a:rPr>
              <a:t> ha </a:t>
            </a:r>
            <a:r>
              <a:rPr lang="en-US" altLang="es-ES" sz="2000" dirty="0" err="1">
                <a:solidFill>
                  <a:schemeClr val="tx1">
                    <a:lumMod val="75000"/>
                    <a:lumOff val="25000"/>
                  </a:schemeClr>
                </a:solidFill>
              </a:rPr>
              <a:t>provocado</a:t>
            </a:r>
            <a:r>
              <a:rPr lang="en-US" altLang="es-ES" sz="2000" dirty="0">
                <a:solidFill>
                  <a:schemeClr val="tx1">
                    <a:lumMod val="75000"/>
                    <a:lumOff val="25000"/>
                  </a:schemeClr>
                </a:solidFill>
              </a:rPr>
              <a:t> una </a:t>
            </a:r>
            <a:r>
              <a:rPr lang="en-US" altLang="es-ES" sz="2000" dirty="0" err="1">
                <a:solidFill>
                  <a:schemeClr val="tx1">
                    <a:lumMod val="75000"/>
                    <a:lumOff val="25000"/>
                  </a:schemeClr>
                </a:solidFill>
              </a:rPr>
              <a:t>disminución</a:t>
            </a:r>
            <a:r>
              <a:rPr lang="en-US" altLang="es-ES" sz="2000" dirty="0">
                <a:solidFill>
                  <a:schemeClr val="tx1">
                    <a:lumMod val="75000"/>
                    <a:lumOff val="25000"/>
                  </a:schemeClr>
                </a:solidFill>
              </a:rPr>
              <a:t> de la </a:t>
            </a:r>
            <a:r>
              <a:rPr lang="en-US" altLang="es-ES" sz="2000" dirty="0" err="1">
                <a:solidFill>
                  <a:schemeClr val="tx1">
                    <a:lumMod val="75000"/>
                    <a:lumOff val="25000"/>
                  </a:schemeClr>
                </a:solidFill>
              </a:rPr>
              <a:t>presión</a:t>
            </a:r>
            <a:r>
              <a:rPr lang="en-US" altLang="es-ES" sz="2000" dirty="0">
                <a:solidFill>
                  <a:schemeClr val="tx1">
                    <a:lumMod val="75000"/>
                    <a:lumOff val="25000"/>
                  </a:schemeClr>
                </a:solidFill>
              </a:rPr>
              <a:t> para la </a:t>
            </a:r>
            <a:r>
              <a:rPr lang="en-US" altLang="es-ES" sz="2000" dirty="0" err="1">
                <a:solidFill>
                  <a:schemeClr val="tx1">
                    <a:lumMod val="75000"/>
                    <a:lumOff val="25000"/>
                  </a:schemeClr>
                </a:solidFill>
              </a:rPr>
              <a:t>construcción</a:t>
            </a:r>
            <a:r>
              <a:rPr lang="en-US" altLang="es-ES" sz="2000" dirty="0">
                <a:solidFill>
                  <a:schemeClr val="tx1">
                    <a:lumMod val="75000"/>
                    <a:lumOff val="25000"/>
                  </a:schemeClr>
                </a:solidFill>
              </a:rPr>
              <a:t> de </a:t>
            </a:r>
            <a:r>
              <a:rPr lang="en-US" altLang="es-ES" sz="2000" dirty="0" err="1">
                <a:solidFill>
                  <a:schemeClr val="tx1">
                    <a:lumMod val="75000"/>
                    <a:lumOff val="25000"/>
                  </a:schemeClr>
                </a:solidFill>
              </a:rPr>
              <a:t>nuevas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infraestructuras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hidráulicas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ya</a:t>
            </a:r>
            <a:r>
              <a:rPr lang="en-US" altLang="es-ES" sz="2000" dirty="0">
                <a:solidFill>
                  <a:schemeClr val="tx1">
                    <a:lumMod val="75000"/>
                    <a:lumOff val="25000"/>
                  </a:schemeClr>
                </a:solidFill>
              </a:rPr>
              <a:t> que la </a:t>
            </a:r>
            <a:r>
              <a:rPr lang="en-US" altLang="es-ES" sz="2000" dirty="0" err="1">
                <a:solidFill>
                  <a:schemeClr val="tx1">
                    <a:lumMod val="75000"/>
                    <a:lumOff val="25000"/>
                  </a:schemeClr>
                </a:solidFill>
              </a:rPr>
              <a:t>existencia</a:t>
            </a:r>
            <a:r>
              <a:rPr lang="en-US" altLang="es-ES" sz="2000" dirty="0">
                <a:solidFill>
                  <a:schemeClr val="tx1">
                    <a:lumMod val="75000"/>
                    <a:lumOff val="25000"/>
                  </a:schemeClr>
                </a:solidFill>
              </a:rPr>
              <a:t> actual </a:t>
            </a:r>
            <a:r>
              <a:rPr lang="en-US" altLang="es-ES" sz="2000" dirty="0" err="1">
                <a:solidFill>
                  <a:schemeClr val="tx1">
                    <a:lumMod val="75000"/>
                    <a:lumOff val="25000"/>
                  </a:schemeClr>
                </a:solidFill>
              </a:rPr>
              <a:t>puede</a:t>
            </a:r>
            <a:r>
              <a:rPr lang="en-US" altLang="es-ES" sz="2000" dirty="0">
                <a:solidFill>
                  <a:schemeClr val="tx1">
                    <a:lumMod val="75000"/>
                    <a:lumOff val="25000"/>
                  </a:schemeClr>
                </a:solidFill>
              </a:rPr>
              <a:t> ser </a:t>
            </a:r>
            <a:r>
              <a:rPr lang="en-US" altLang="es-ES" sz="2000" dirty="0" err="1">
                <a:solidFill>
                  <a:schemeClr val="tx1">
                    <a:lumMod val="75000"/>
                    <a:lumOff val="25000"/>
                  </a:schemeClr>
                </a:solidFill>
              </a:rPr>
              <a:t>redistribuida</a:t>
            </a:r>
            <a:r>
              <a:rPr lang="en-US" altLang="es-ES" sz="2000" dirty="0">
                <a:solidFill>
                  <a:schemeClr val="tx1">
                    <a:lumMod val="75000"/>
                    <a:lumOff val="25000"/>
                  </a:schemeClr>
                </a:solidFill>
              </a:rPr>
              <a:t> a </a:t>
            </a:r>
            <a:r>
              <a:rPr lang="en-US" altLang="es-ES" sz="2000" dirty="0" err="1">
                <a:solidFill>
                  <a:schemeClr val="tx1">
                    <a:lumMod val="75000"/>
                    <a:lumOff val="25000"/>
                  </a:schemeClr>
                </a:solidFill>
              </a:rPr>
              <a:t>otros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usuarios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en</a:t>
            </a:r>
            <a:r>
              <a:rPr lang="en-US" altLang="es-ES" sz="2000" dirty="0">
                <a:solidFill>
                  <a:schemeClr val="tx1">
                    <a:lumMod val="75000"/>
                    <a:lumOff val="25000"/>
                  </a:schemeClr>
                </a:solidFill>
              </a:rPr>
              <a:t> un </a:t>
            </a:r>
            <a:r>
              <a:rPr lang="en-US" altLang="es-ES" sz="2000" dirty="0" err="1">
                <a:solidFill>
                  <a:schemeClr val="tx1">
                    <a:lumMod val="75000"/>
                    <a:lumOff val="25000"/>
                  </a:schemeClr>
                </a:solidFill>
              </a:rPr>
              <a:t>futuro</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cercano</a:t>
            </a:r>
            <a:r>
              <a:rPr lang="en-US" altLang="es-ES" sz="2000" dirty="0">
                <a:solidFill>
                  <a:schemeClr val="tx1">
                    <a:lumMod val="75000"/>
                    <a:lumOff val="25000"/>
                  </a:schemeClr>
                </a:solidFill>
              </a:rPr>
              <a:t>. </a:t>
            </a:r>
          </a:p>
          <a:p>
            <a:pPr>
              <a:spcBef>
                <a:spcPts val="1000"/>
              </a:spcBef>
              <a:buClr>
                <a:schemeClr val="accent1"/>
              </a:buClr>
              <a:buFont typeface="Wingdings 3" charset="2"/>
              <a:buChar char=""/>
            </a:pPr>
            <a:r>
              <a:rPr lang="en-US" altLang="es-ES" sz="2000" dirty="0">
                <a:solidFill>
                  <a:schemeClr val="tx1">
                    <a:lumMod val="75000"/>
                    <a:lumOff val="25000"/>
                  </a:schemeClr>
                </a:solidFill>
              </a:rPr>
              <a:t>Pero </a:t>
            </a:r>
            <a:r>
              <a:rPr lang="en-US" altLang="es-ES" sz="2000" dirty="0" err="1">
                <a:solidFill>
                  <a:schemeClr val="tx1">
                    <a:lumMod val="75000"/>
                    <a:lumOff val="25000"/>
                  </a:schemeClr>
                </a:solidFill>
              </a:rPr>
              <a:t>estos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cambios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también</a:t>
            </a:r>
            <a:r>
              <a:rPr lang="en-US" altLang="es-ES" sz="2000" dirty="0">
                <a:solidFill>
                  <a:schemeClr val="tx1">
                    <a:lumMod val="75000"/>
                    <a:lumOff val="25000"/>
                  </a:schemeClr>
                </a:solidFill>
              </a:rPr>
              <a:t> ha </a:t>
            </a:r>
            <a:r>
              <a:rPr lang="en-US" altLang="es-ES" sz="2000" dirty="0" err="1">
                <a:solidFill>
                  <a:schemeClr val="tx1">
                    <a:lumMod val="75000"/>
                    <a:lumOff val="25000"/>
                  </a:schemeClr>
                </a:solidFill>
              </a:rPr>
              <a:t>sido</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producido</a:t>
            </a:r>
            <a:r>
              <a:rPr lang="en-US" altLang="es-ES" sz="2000" dirty="0">
                <a:solidFill>
                  <a:schemeClr val="tx1">
                    <a:lumMod val="75000"/>
                    <a:lumOff val="25000"/>
                  </a:schemeClr>
                </a:solidFill>
              </a:rPr>
              <a:t> por </a:t>
            </a:r>
            <a:r>
              <a:rPr lang="en-US" altLang="es-ES" sz="2000" dirty="0" err="1">
                <a:solidFill>
                  <a:schemeClr val="tx1">
                    <a:lumMod val="75000"/>
                    <a:lumOff val="25000"/>
                  </a:schemeClr>
                </a:solidFill>
              </a:rPr>
              <a:t>otros</a:t>
            </a:r>
            <a:r>
              <a:rPr lang="en-US" altLang="es-ES" sz="2000" dirty="0">
                <a:solidFill>
                  <a:schemeClr val="tx1">
                    <a:lumMod val="75000"/>
                    <a:lumOff val="25000"/>
                  </a:schemeClr>
                </a:solidFill>
              </a:rPr>
              <a:t> dos </a:t>
            </a:r>
            <a:r>
              <a:rPr lang="en-US" altLang="es-ES" sz="2000" dirty="0" err="1">
                <a:solidFill>
                  <a:schemeClr val="tx1">
                    <a:lumMod val="75000"/>
                    <a:lumOff val="25000"/>
                  </a:schemeClr>
                </a:solidFill>
              </a:rPr>
              <a:t>factores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importantes</a:t>
            </a:r>
            <a:r>
              <a:rPr lang="en-US" altLang="es-ES" sz="2000" dirty="0">
                <a:solidFill>
                  <a:schemeClr val="tx1">
                    <a:lumMod val="75000"/>
                    <a:lumOff val="25000"/>
                  </a:schemeClr>
                </a:solidFill>
              </a:rPr>
              <a:t>: </a:t>
            </a:r>
          </a:p>
          <a:p>
            <a:pPr>
              <a:spcBef>
                <a:spcPts val="1000"/>
              </a:spcBef>
              <a:buClr>
                <a:schemeClr val="accent1"/>
              </a:buClr>
              <a:buFont typeface="Wingdings 3" charset="2"/>
              <a:buChar char=""/>
            </a:pPr>
            <a:endParaRPr lang="en-US" altLang="es-ES" sz="2000" dirty="0">
              <a:solidFill>
                <a:schemeClr val="tx1">
                  <a:lumMod val="75000"/>
                  <a:lumOff val="25000"/>
                </a:schemeClr>
              </a:solidFill>
            </a:endParaRPr>
          </a:p>
          <a:p>
            <a:pPr>
              <a:spcBef>
                <a:spcPts val="1000"/>
              </a:spcBef>
              <a:buClr>
                <a:schemeClr val="accent1"/>
              </a:buClr>
              <a:buFont typeface="Wingdings 3" charset="2"/>
              <a:buChar char=""/>
            </a:pPr>
            <a:r>
              <a:rPr lang="en-US" altLang="es-ES" sz="2000" i="1" dirty="0">
                <a:solidFill>
                  <a:schemeClr val="tx1">
                    <a:lumMod val="75000"/>
                    <a:lumOff val="25000"/>
                  </a:schemeClr>
                </a:solidFill>
              </a:rPr>
              <a:t>La </a:t>
            </a:r>
            <a:r>
              <a:rPr lang="en-US" altLang="es-ES" sz="2000" i="1" dirty="0" err="1">
                <a:solidFill>
                  <a:schemeClr val="tx1">
                    <a:lumMod val="75000"/>
                    <a:lumOff val="25000"/>
                  </a:schemeClr>
                </a:solidFill>
              </a:rPr>
              <a:t>creciente</a:t>
            </a:r>
            <a:r>
              <a:rPr lang="en-US" altLang="es-ES" sz="2000" i="1" dirty="0">
                <a:solidFill>
                  <a:schemeClr val="tx1">
                    <a:lumMod val="75000"/>
                    <a:lumOff val="25000"/>
                  </a:schemeClr>
                </a:solidFill>
              </a:rPr>
              <a:t> </a:t>
            </a:r>
            <a:r>
              <a:rPr lang="en-US" altLang="es-ES" sz="2000" i="1" dirty="0" err="1">
                <a:solidFill>
                  <a:schemeClr val="tx1">
                    <a:lumMod val="75000"/>
                    <a:lumOff val="25000"/>
                  </a:schemeClr>
                </a:solidFill>
              </a:rPr>
              <a:t>preocupación</a:t>
            </a:r>
            <a:r>
              <a:rPr lang="en-US" altLang="es-ES" sz="2000" i="1" dirty="0">
                <a:solidFill>
                  <a:schemeClr val="tx1">
                    <a:lumMod val="75000"/>
                    <a:lumOff val="25000"/>
                  </a:schemeClr>
                </a:solidFill>
              </a:rPr>
              <a:t> por los </a:t>
            </a:r>
            <a:r>
              <a:rPr lang="en-US" altLang="es-ES" sz="2000" i="1" dirty="0" err="1">
                <a:solidFill>
                  <a:schemeClr val="tx1">
                    <a:lumMod val="75000"/>
                    <a:lumOff val="25000"/>
                  </a:schemeClr>
                </a:solidFill>
              </a:rPr>
              <a:t>impactos</a:t>
            </a:r>
            <a:r>
              <a:rPr lang="en-US" altLang="es-ES" sz="2000" i="1" dirty="0">
                <a:solidFill>
                  <a:schemeClr val="tx1">
                    <a:lumMod val="75000"/>
                    <a:lumOff val="25000"/>
                  </a:schemeClr>
                </a:solidFill>
              </a:rPr>
              <a:t> </a:t>
            </a:r>
            <a:r>
              <a:rPr lang="en-US" altLang="es-ES" sz="2000" i="1" dirty="0" err="1">
                <a:solidFill>
                  <a:schemeClr val="tx1">
                    <a:lumMod val="75000"/>
                    <a:lumOff val="25000"/>
                  </a:schemeClr>
                </a:solidFill>
              </a:rPr>
              <a:t>ambientales</a:t>
            </a:r>
            <a:r>
              <a:rPr lang="en-US" altLang="es-ES" sz="2000" i="1" dirty="0">
                <a:solidFill>
                  <a:schemeClr val="tx1">
                    <a:lumMod val="75000"/>
                    <a:lumOff val="25000"/>
                  </a:schemeClr>
                </a:solidFill>
              </a:rPr>
              <a:t> de los </a:t>
            </a:r>
            <a:r>
              <a:rPr lang="en-US" altLang="es-ES" sz="2000" i="1" dirty="0" err="1">
                <a:solidFill>
                  <a:schemeClr val="tx1">
                    <a:lumMod val="75000"/>
                    <a:lumOff val="25000"/>
                  </a:schemeClr>
                </a:solidFill>
              </a:rPr>
              <a:t>proyectos</a:t>
            </a:r>
            <a:r>
              <a:rPr lang="en-US" altLang="es-ES" sz="2000" i="1" dirty="0">
                <a:solidFill>
                  <a:schemeClr val="tx1">
                    <a:lumMod val="75000"/>
                    <a:lumOff val="25000"/>
                  </a:schemeClr>
                </a:solidFill>
              </a:rPr>
              <a:t> </a:t>
            </a:r>
            <a:r>
              <a:rPr lang="en-US" altLang="es-ES" sz="2000" i="1" dirty="0" err="1">
                <a:solidFill>
                  <a:schemeClr val="tx1">
                    <a:lumMod val="75000"/>
                    <a:lumOff val="25000"/>
                  </a:schemeClr>
                </a:solidFill>
              </a:rPr>
              <a:t>hidráulicos</a:t>
            </a:r>
            <a:r>
              <a:rPr lang="en-US" altLang="es-ES" sz="2000" i="1" dirty="0">
                <a:solidFill>
                  <a:schemeClr val="tx1">
                    <a:lumMod val="75000"/>
                    <a:lumOff val="25000"/>
                  </a:schemeClr>
                </a:solidFill>
              </a:rPr>
              <a:t>, y sus </a:t>
            </a:r>
            <a:r>
              <a:rPr lang="en-US" altLang="es-ES" sz="2000" i="1" dirty="0" err="1">
                <a:solidFill>
                  <a:schemeClr val="tx1">
                    <a:lumMod val="75000"/>
                    <a:lumOff val="25000"/>
                  </a:schemeClr>
                </a:solidFill>
              </a:rPr>
              <a:t>crecientes</a:t>
            </a:r>
            <a:r>
              <a:rPr lang="en-US" altLang="es-ES" sz="2000" i="1" dirty="0">
                <a:solidFill>
                  <a:schemeClr val="tx1">
                    <a:lumMod val="75000"/>
                    <a:lumOff val="25000"/>
                  </a:schemeClr>
                </a:solidFill>
              </a:rPr>
              <a:t> </a:t>
            </a:r>
            <a:r>
              <a:rPr lang="en-US" altLang="es-ES" sz="2000" i="1" dirty="0" err="1">
                <a:solidFill>
                  <a:schemeClr val="tx1">
                    <a:lumMod val="75000"/>
                    <a:lumOff val="25000"/>
                  </a:schemeClr>
                </a:solidFill>
              </a:rPr>
              <a:t>costos</a:t>
            </a:r>
            <a:r>
              <a:rPr lang="en-US" altLang="es-ES" sz="2000" i="1" dirty="0">
                <a:solidFill>
                  <a:schemeClr val="tx1">
                    <a:lumMod val="75000"/>
                    <a:lumOff val="25000"/>
                  </a:schemeClr>
                </a:solidFill>
              </a:rPr>
              <a:t> </a:t>
            </a:r>
            <a:r>
              <a:rPr lang="en-US" altLang="es-ES" sz="2000" i="1" dirty="0" err="1">
                <a:solidFill>
                  <a:schemeClr val="tx1">
                    <a:lumMod val="75000"/>
                    <a:lumOff val="25000"/>
                  </a:schemeClr>
                </a:solidFill>
              </a:rPr>
              <a:t>económico</a:t>
            </a:r>
            <a:r>
              <a:rPr lang="en-US" altLang="es-ES" sz="2000" i="1" dirty="0">
                <a:solidFill>
                  <a:schemeClr val="tx1">
                    <a:lumMod val="75000"/>
                    <a:lumOff val="25000"/>
                  </a:schemeClr>
                </a:solidFill>
              </a:rPr>
              <a:t> y </a:t>
            </a:r>
            <a:r>
              <a:rPr lang="en-US" altLang="es-ES" sz="2000" i="1" dirty="0" err="1">
                <a:solidFill>
                  <a:schemeClr val="tx1">
                    <a:lumMod val="75000"/>
                    <a:lumOff val="25000"/>
                  </a:schemeClr>
                </a:solidFill>
              </a:rPr>
              <a:t>ambiental</a:t>
            </a:r>
            <a:r>
              <a:rPr lang="en-US" altLang="es-ES" sz="2000" i="1" dirty="0">
                <a:solidFill>
                  <a:schemeClr val="tx1">
                    <a:lumMod val="75000"/>
                    <a:lumOff val="25000"/>
                  </a:schemeClr>
                </a:solidFill>
              </a:rPr>
              <a:t>.</a:t>
            </a:r>
          </a:p>
        </p:txBody>
      </p:sp>
      <p:sp>
        <p:nvSpPr>
          <p:cNvPr id="56330" name="Rectangle 24">
            <a:extLst>
              <a:ext uri="{FF2B5EF4-FFF2-40B4-BE49-F238E27FC236}">
                <a16:creationId xmlns:a16="http://schemas.microsoft.com/office/drawing/2014/main" id="{F4D58E16-FD73-4F99-B1DA-B2862900129B}"/>
              </a:ext>
            </a:extLst>
          </p:cNvPr>
          <p:cNvSpPr>
            <a:spLocks noChangeArrowheads="1"/>
          </p:cNvSpPr>
          <p:nvPr/>
        </p:nvSpPr>
        <p:spPr bwMode="auto">
          <a:xfrm>
            <a:off x="952501" y="-192744"/>
            <a:ext cx="184731" cy="38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ltLang="es-ES" sz="1905"/>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805BD0AB-A12A-4963-8C76-4A38A1650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6" name="Group 75">
            <a:extLst>
              <a:ext uri="{FF2B5EF4-FFF2-40B4-BE49-F238E27FC236}">
                <a16:creationId xmlns:a16="http://schemas.microsoft.com/office/drawing/2014/main" id="{655B02D4-6294-497A-A708-90ACD67F83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77" name="Freeform 11">
              <a:extLst>
                <a:ext uri="{FF2B5EF4-FFF2-40B4-BE49-F238E27FC236}">
                  <a16:creationId xmlns:a16="http://schemas.microsoft.com/office/drawing/2014/main" id="{6B3C41F7-CBEA-4908-8E25-AC8A7BCF1D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8" name="Freeform 12">
              <a:extLst>
                <a:ext uri="{FF2B5EF4-FFF2-40B4-BE49-F238E27FC236}">
                  <a16:creationId xmlns:a16="http://schemas.microsoft.com/office/drawing/2014/main" id="{B8BF375F-FD4B-477D-BA25-8F2031F18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9" name="Freeform 13">
              <a:extLst>
                <a:ext uri="{FF2B5EF4-FFF2-40B4-BE49-F238E27FC236}">
                  <a16:creationId xmlns:a16="http://schemas.microsoft.com/office/drawing/2014/main" id="{AEBA7461-225E-4E5A-8C46-74D021219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80" name="Freeform 14">
              <a:extLst>
                <a:ext uri="{FF2B5EF4-FFF2-40B4-BE49-F238E27FC236}">
                  <a16:creationId xmlns:a16="http://schemas.microsoft.com/office/drawing/2014/main" id="{F421FF16-1B11-487F-B407-5A5B737E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81" name="Freeform 15">
              <a:extLst>
                <a:ext uri="{FF2B5EF4-FFF2-40B4-BE49-F238E27FC236}">
                  <a16:creationId xmlns:a16="http://schemas.microsoft.com/office/drawing/2014/main" id="{B1BBED39-5525-4C40-A24B-2810E88E06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82" name="Freeform 16">
              <a:extLst>
                <a:ext uri="{FF2B5EF4-FFF2-40B4-BE49-F238E27FC236}">
                  <a16:creationId xmlns:a16="http://schemas.microsoft.com/office/drawing/2014/main" id="{3DCD8707-12B8-4FE0-B80A-233D12E2A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83" name="Freeform 17">
              <a:extLst>
                <a:ext uri="{FF2B5EF4-FFF2-40B4-BE49-F238E27FC236}">
                  <a16:creationId xmlns:a16="http://schemas.microsoft.com/office/drawing/2014/main" id="{D0FA656A-979F-4DCF-82F6-FABD76CAA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84" name="Freeform 18">
              <a:extLst>
                <a:ext uri="{FF2B5EF4-FFF2-40B4-BE49-F238E27FC236}">
                  <a16:creationId xmlns:a16="http://schemas.microsoft.com/office/drawing/2014/main" id="{649CDD36-E0C5-4003-9C55-E2AED585CA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5" name="Freeform 19">
              <a:extLst>
                <a:ext uri="{FF2B5EF4-FFF2-40B4-BE49-F238E27FC236}">
                  <a16:creationId xmlns:a16="http://schemas.microsoft.com/office/drawing/2014/main" id="{7FB3F111-2E67-486F-BB28-9013CE29F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6" name="Freeform 20">
              <a:extLst>
                <a:ext uri="{FF2B5EF4-FFF2-40B4-BE49-F238E27FC236}">
                  <a16:creationId xmlns:a16="http://schemas.microsoft.com/office/drawing/2014/main" id="{27F18B2E-BB1D-406E-842A-40A41CDD8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7" name="Freeform 21">
              <a:extLst>
                <a:ext uri="{FF2B5EF4-FFF2-40B4-BE49-F238E27FC236}">
                  <a16:creationId xmlns:a16="http://schemas.microsoft.com/office/drawing/2014/main" id="{D0EA198E-D555-4E95-B9E6-A28FF561C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8" name="Freeform 22">
              <a:extLst>
                <a:ext uri="{FF2B5EF4-FFF2-40B4-BE49-F238E27FC236}">
                  <a16:creationId xmlns:a16="http://schemas.microsoft.com/office/drawing/2014/main" id="{94BC175F-403F-4912-9245-32C8585FBD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90" name="Group 89">
            <a:extLst>
              <a:ext uri="{FF2B5EF4-FFF2-40B4-BE49-F238E27FC236}">
                <a16:creationId xmlns:a16="http://schemas.microsoft.com/office/drawing/2014/main" id="{9BB037B3-D74C-4B0A-95FE-9AF3E319C2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91" name="Freeform 27">
              <a:extLst>
                <a:ext uri="{FF2B5EF4-FFF2-40B4-BE49-F238E27FC236}">
                  <a16:creationId xmlns:a16="http://schemas.microsoft.com/office/drawing/2014/main" id="{30A82314-C2DE-40BC-B376-13EDF19217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92" name="Freeform 28">
              <a:extLst>
                <a:ext uri="{FF2B5EF4-FFF2-40B4-BE49-F238E27FC236}">
                  <a16:creationId xmlns:a16="http://schemas.microsoft.com/office/drawing/2014/main" id="{A02AA774-EBEC-41A3-95DB-654083A9CD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93" name="Freeform 29">
              <a:extLst>
                <a:ext uri="{FF2B5EF4-FFF2-40B4-BE49-F238E27FC236}">
                  <a16:creationId xmlns:a16="http://schemas.microsoft.com/office/drawing/2014/main" id="{BD518D6F-5F8A-42AE-8556-ABD164CD1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94" name="Freeform 30">
              <a:extLst>
                <a:ext uri="{FF2B5EF4-FFF2-40B4-BE49-F238E27FC236}">
                  <a16:creationId xmlns:a16="http://schemas.microsoft.com/office/drawing/2014/main" id="{CF1F4805-40E2-4DC2-A7EF-1FAC036ED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5" name="Freeform 31">
              <a:extLst>
                <a:ext uri="{FF2B5EF4-FFF2-40B4-BE49-F238E27FC236}">
                  <a16:creationId xmlns:a16="http://schemas.microsoft.com/office/drawing/2014/main" id="{16D5AB62-DFEC-425A-9A6B-36371BA70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6" name="Freeform 32">
              <a:extLst>
                <a:ext uri="{FF2B5EF4-FFF2-40B4-BE49-F238E27FC236}">
                  <a16:creationId xmlns:a16="http://schemas.microsoft.com/office/drawing/2014/main" id="{AE8141B8-5906-4679-B44A-608639581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7" name="Freeform 33">
              <a:extLst>
                <a:ext uri="{FF2B5EF4-FFF2-40B4-BE49-F238E27FC236}">
                  <a16:creationId xmlns:a16="http://schemas.microsoft.com/office/drawing/2014/main" id="{C65369F7-C17A-4B5C-B9AD-4A45C21DB6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8" name="Freeform 34">
              <a:extLst>
                <a:ext uri="{FF2B5EF4-FFF2-40B4-BE49-F238E27FC236}">
                  <a16:creationId xmlns:a16="http://schemas.microsoft.com/office/drawing/2014/main" id="{17C51690-6D9B-4786-9269-F5CFDC2E4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9" name="Freeform 35">
              <a:extLst>
                <a:ext uri="{FF2B5EF4-FFF2-40B4-BE49-F238E27FC236}">
                  <a16:creationId xmlns:a16="http://schemas.microsoft.com/office/drawing/2014/main" id="{C40EA0A9-B7D0-4575-ABFA-7BAD60BE90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00" name="Freeform 36">
              <a:extLst>
                <a:ext uri="{FF2B5EF4-FFF2-40B4-BE49-F238E27FC236}">
                  <a16:creationId xmlns:a16="http://schemas.microsoft.com/office/drawing/2014/main" id="{40E5D1C1-9693-42A0-B02D-86EF38775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01" name="Freeform 37">
              <a:extLst>
                <a:ext uri="{FF2B5EF4-FFF2-40B4-BE49-F238E27FC236}">
                  <a16:creationId xmlns:a16="http://schemas.microsoft.com/office/drawing/2014/main" id="{CB536BD4-42C2-456B-B59A-DA89381D9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02" name="Freeform 38">
              <a:extLst>
                <a:ext uri="{FF2B5EF4-FFF2-40B4-BE49-F238E27FC236}">
                  <a16:creationId xmlns:a16="http://schemas.microsoft.com/office/drawing/2014/main" id="{EB7777DD-476F-4C95-8EAA-D218F3910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41314" name="Rectangle 2">
            <a:extLst>
              <a:ext uri="{FF2B5EF4-FFF2-40B4-BE49-F238E27FC236}">
                <a16:creationId xmlns:a16="http://schemas.microsoft.com/office/drawing/2014/main" id="{4FE23AF8-1A63-4EB5-A271-7F1F590A3A38}"/>
              </a:ext>
            </a:extLst>
          </p:cNvPr>
          <p:cNvSpPr>
            <a:spLocks noGrp="1" noChangeArrowheads="1"/>
          </p:cNvSpPr>
          <p:nvPr>
            <p:ph type="title"/>
          </p:nvPr>
        </p:nvSpPr>
        <p:spPr>
          <a:xfrm>
            <a:off x="4659520" y="624110"/>
            <a:ext cx="6845092" cy="1280890"/>
          </a:xfrm>
        </p:spPr>
        <p:txBody>
          <a:bodyPr>
            <a:normAutofit/>
          </a:bodyPr>
          <a:lstStyle/>
          <a:p>
            <a:pPr>
              <a:defRPr/>
            </a:pPr>
            <a:r>
              <a:rPr lang="es-ES_tradnl" dirty="0">
                <a:latin typeface="Arial" panose="020B0604020202020204" pitchFamily="34" charset="0"/>
                <a:cs typeface="Arial" panose="020B0604020202020204" pitchFamily="34" charset="0"/>
              </a:rPr>
              <a:t>La Relevancia del Agua</a:t>
            </a:r>
            <a:endParaRPr lang="es-ES" dirty="0">
              <a:latin typeface="Arial" panose="020B0604020202020204" pitchFamily="34" charset="0"/>
              <a:cs typeface="Arial" panose="020B0604020202020204" pitchFamily="34" charset="0"/>
            </a:endParaRPr>
          </a:p>
        </p:txBody>
      </p:sp>
      <p:sp>
        <p:nvSpPr>
          <p:cNvPr id="104" name="Rectangle 103">
            <a:extLst>
              <a:ext uri="{FF2B5EF4-FFF2-40B4-BE49-F238E27FC236}">
                <a16:creationId xmlns:a16="http://schemas.microsoft.com/office/drawing/2014/main" id="{604078ED-9F04-48FF-B8A1-048653944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6" name="Freeform 11">
            <a:extLst>
              <a:ext uri="{FF2B5EF4-FFF2-40B4-BE49-F238E27FC236}">
                <a16:creationId xmlns:a16="http://schemas.microsoft.com/office/drawing/2014/main" id="{6A6BEBE7-793B-4C6E-AC8C-219D8051C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12294" name="Picture 4" descr="Resultado de imagen para escasez de agua">
            <a:extLst>
              <a:ext uri="{FF2B5EF4-FFF2-40B4-BE49-F238E27FC236}">
                <a16:creationId xmlns:a16="http://schemas.microsoft.com/office/drawing/2014/main" id="{3A005A12-1A64-4434-A075-FBA2D51DC7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275" r="28612" b="-1"/>
          <a:stretch/>
        </p:blipFill>
        <p:spPr bwMode="auto">
          <a:xfrm>
            <a:off x="20" y="10"/>
            <a:ext cx="2725091" cy="3428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2">
            <a:extLst>
              <a:ext uri="{FF2B5EF4-FFF2-40B4-BE49-F238E27FC236}">
                <a16:creationId xmlns:a16="http://schemas.microsoft.com/office/drawing/2014/main" id="{2E275F35-AC41-4636-945C-20345BE67C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676" r="34772" b="1"/>
          <a:stretch/>
        </p:blipFill>
        <p:spPr bwMode="auto">
          <a:xfrm>
            <a:off x="20" y="3429000"/>
            <a:ext cx="2717581" cy="3429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8" name="Straight Connector 107">
            <a:extLst>
              <a:ext uri="{FF2B5EF4-FFF2-40B4-BE49-F238E27FC236}">
                <a16:creationId xmlns:a16="http://schemas.microsoft.com/office/drawing/2014/main" id="{00E98FA2-3F74-4225-8C84-E42A730EA9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a:endCxn id="33" idx="1"/>
          </p:cNvCxnSpPr>
          <p:nvPr>
            <p:extLst>
              <p:ext uri="{386F3935-93C4-4BCD-93E2-E3B085C9AB24}">
                <p16:designElem xmlns:p16="http://schemas.microsoft.com/office/powerpoint/2015/main" val="1"/>
              </p:ext>
            </p:extLst>
          </p:nvPr>
        </p:nvCxnSpPr>
        <p:spPr>
          <a:xfrm>
            <a:off x="-16934" y="3429000"/>
            <a:ext cx="2733254"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2292" name="Rectangle 3">
            <a:extLst>
              <a:ext uri="{FF2B5EF4-FFF2-40B4-BE49-F238E27FC236}">
                <a16:creationId xmlns:a16="http://schemas.microsoft.com/office/drawing/2014/main" id="{84AF7F25-37F8-4445-A60E-37FB8C489B94}"/>
              </a:ext>
            </a:extLst>
          </p:cNvPr>
          <p:cNvSpPr>
            <a:spLocks noGrp="1"/>
          </p:cNvSpPr>
          <p:nvPr>
            <p:ph idx="1"/>
          </p:nvPr>
        </p:nvSpPr>
        <p:spPr>
          <a:xfrm>
            <a:off x="4281512" y="1695450"/>
            <a:ext cx="7910467" cy="4991100"/>
          </a:xfrm>
        </p:spPr>
        <p:txBody>
          <a:bodyPr>
            <a:normAutofit/>
          </a:bodyPr>
          <a:lstStyle/>
          <a:p>
            <a:pPr eaLnBrk="1" hangingPunct="1"/>
            <a:r>
              <a:rPr lang="es-ES" altLang="es-ES" sz="2200" dirty="0">
                <a:latin typeface="Arial" panose="020B0604020202020204" pitchFamily="34" charset="0"/>
                <a:cs typeface="Arial" panose="020B0604020202020204" pitchFamily="34" charset="0"/>
              </a:rPr>
              <a:t>Uno de los desafíos más graves ante los que se encuentra el mundo de hoy es la crisis del agua que se avecina y en efecto, en el siglo pasado la demanda mundial sobre los recursos hídricos se multiplicó por más de seis mientras que la población del planeta se triplicó. </a:t>
            </a:r>
          </a:p>
          <a:p>
            <a:pPr eaLnBrk="1" hangingPunct="1"/>
            <a:endParaRPr lang="es-ES" altLang="es-ES" sz="2200" dirty="0">
              <a:latin typeface="Arial" panose="020B0604020202020204" pitchFamily="34" charset="0"/>
              <a:cs typeface="Arial" panose="020B0604020202020204" pitchFamily="34" charset="0"/>
            </a:endParaRPr>
          </a:p>
          <a:p>
            <a:pPr eaLnBrk="1" hangingPunct="1"/>
            <a:r>
              <a:rPr lang="es-ES" altLang="es-ES" sz="2200" dirty="0">
                <a:latin typeface="Arial" panose="020B0604020202020204" pitchFamily="34" charset="0"/>
                <a:cs typeface="Arial" panose="020B0604020202020204" pitchFamily="34" charset="0"/>
              </a:rPr>
              <a:t>De no mejorar la gestión de los recursos hídricos y los ecosistemas conexos, se estima que en el 2025 dos tercios de la población mundial padecerá problemas de penuria de agua, con escasez grave o moderada.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4" name="Group 83">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5"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8386"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87"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88"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89"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90"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91"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92"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93"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94"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95"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96"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98" name="Group 97">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99"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8387"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01"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02"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03"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04"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05"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06"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07"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08"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09"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10"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12" name="Rectangle 111">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8388" name="Freeform 11">
            <a:extLst>
              <a:ext uri="{FF2B5EF4-FFF2-40B4-BE49-F238E27FC236}">
                <a16:creationId xmlns:a16="http://schemas.microsoft.com/office/drawing/2014/main" id="{179DBEAA-367B-4941-8368-15EBD551F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58389" name="Rectangle 115">
            <a:extLst>
              <a:ext uri="{FF2B5EF4-FFF2-40B4-BE49-F238E27FC236}">
                <a16:creationId xmlns:a16="http://schemas.microsoft.com/office/drawing/2014/main" id="{CD306B45-25EE-434D-ABA9-A27B79320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1" name="Text Box 30">
            <a:extLst>
              <a:ext uri="{FF2B5EF4-FFF2-40B4-BE49-F238E27FC236}">
                <a16:creationId xmlns:a16="http://schemas.microsoft.com/office/drawing/2014/main" id="{EDF05288-6AD0-4DFA-A21A-1D8983169292}"/>
              </a:ext>
            </a:extLst>
          </p:cNvPr>
          <p:cNvSpPr txBox="1">
            <a:spLocks noChangeArrowheads="1"/>
          </p:cNvSpPr>
          <p:nvPr/>
        </p:nvSpPr>
        <p:spPr bwMode="auto">
          <a:xfrm>
            <a:off x="1046019" y="942108"/>
            <a:ext cx="3256550" cy="4969113"/>
          </a:xfrm>
          <a:prstGeom prst="rect">
            <a:avLst/>
          </a:prstGeom>
        </p:spPr>
        <p:txBody>
          <a:bodyPr vert="horz" lIns="91440" tIns="45720" rIns="91440" bIns="45720" rtlCol="0" anchor="ctr">
            <a:normAutofit/>
          </a:bodyPr>
          <a:lstStyle/>
          <a:p>
            <a:pPr>
              <a:spcBef>
                <a:spcPct val="0"/>
              </a:spcBef>
              <a:spcAft>
                <a:spcPts val="600"/>
              </a:spcAft>
              <a:defRPr/>
            </a:pPr>
            <a:r>
              <a:rPr lang="en-US" sz="3600" spc="-106">
                <a:solidFill>
                  <a:schemeClr val="tx2">
                    <a:lumMod val="75000"/>
                  </a:schemeClr>
                </a:solidFill>
                <a:latin typeface="+mj-lt"/>
                <a:ea typeface="+mj-ea"/>
                <a:cs typeface="+mj-cs"/>
              </a:rPr>
              <a:t>El Papel del Movimiento Ecologista</a:t>
            </a:r>
          </a:p>
        </p:txBody>
      </p:sp>
      <p:sp>
        <p:nvSpPr>
          <p:cNvPr id="58390" name="Rectangle 117">
            <a:extLst>
              <a:ext uri="{FF2B5EF4-FFF2-40B4-BE49-F238E27FC236}">
                <a16:creationId xmlns:a16="http://schemas.microsoft.com/office/drawing/2014/main" id="{0A42F85E-4939-431E-8B4A-EC07C8E0A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58391" name="Straight Connector 119">
            <a:extLst>
              <a:ext uri="{FF2B5EF4-FFF2-40B4-BE49-F238E27FC236}">
                <a16:creationId xmlns:a16="http://schemas.microsoft.com/office/drawing/2014/main" id="{27EBB3F9-D6F7-4F6A-8843-9FEBA15E49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8392" name="Group 121">
            <a:extLst>
              <a:ext uri="{FF2B5EF4-FFF2-40B4-BE49-F238E27FC236}">
                <a16:creationId xmlns:a16="http://schemas.microsoft.com/office/drawing/2014/main" id="{5D2B17EF-74EB-4C33-B2E2-8E727B2E7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123" name="Freeform 11">
              <a:extLst>
                <a:ext uri="{FF2B5EF4-FFF2-40B4-BE49-F238E27FC236}">
                  <a16:creationId xmlns:a16="http://schemas.microsoft.com/office/drawing/2014/main" id="{0A5F1F8A-3206-4B86-883F-65E98BB6E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24" name="Freeform 12">
              <a:extLst>
                <a:ext uri="{FF2B5EF4-FFF2-40B4-BE49-F238E27FC236}">
                  <a16:creationId xmlns:a16="http://schemas.microsoft.com/office/drawing/2014/main" id="{6935F8C7-CC88-4243-9786-F3CDBF04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25" name="Freeform 13">
              <a:extLst>
                <a:ext uri="{FF2B5EF4-FFF2-40B4-BE49-F238E27FC236}">
                  <a16:creationId xmlns:a16="http://schemas.microsoft.com/office/drawing/2014/main" id="{9AF7BAD9-71B3-40D8-A089-EFF7FE67B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26" name="Freeform 14">
              <a:extLst>
                <a:ext uri="{FF2B5EF4-FFF2-40B4-BE49-F238E27FC236}">
                  <a16:creationId xmlns:a16="http://schemas.microsoft.com/office/drawing/2014/main" id="{6467094F-AEF0-4D3B-BB76-8B3C1F08B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27" name="Freeform 15">
              <a:extLst>
                <a:ext uri="{FF2B5EF4-FFF2-40B4-BE49-F238E27FC236}">
                  <a16:creationId xmlns:a16="http://schemas.microsoft.com/office/drawing/2014/main" id="{36F56AF9-DEF1-44E7-BF42-6AAC1AA9D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28" name="Freeform 16">
              <a:extLst>
                <a:ext uri="{FF2B5EF4-FFF2-40B4-BE49-F238E27FC236}">
                  <a16:creationId xmlns:a16="http://schemas.microsoft.com/office/drawing/2014/main" id="{A43EBE71-20BA-4A40-A513-516678089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29" name="Freeform 17">
              <a:extLst>
                <a:ext uri="{FF2B5EF4-FFF2-40B4-BE49-F238E27FC236}">
                  <a16:creationId xmlns:a16="http://schemas.microsoft.com/office/drawing/2014/main" id="{1DB39648-7B38-4D0B-93C5-048EC4A45C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30" name="Freeform 18">
              <a:extLst>
                <a:ext uri="{FF2B5EF4-FFF2-40B4-BE49-F238E27FC236}">
                  <a16:creationId xmlns:a16="http://schemas.microsoft.com/office/drawing/2014/main" id="{8DD2661F-DE5F-45EA-B30B-7C6589638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31" name="Freeform 19">
              <a:extLst>
                <a:ext uri="{FF2B5EF4-FFF2-40B4-BE49-F238E27FC236}">
                  <a16:creationId xmlns:a16="http://schemas.microsoft.com/office/drawing/2014/main" id="{ABF0A0E5-E68E-4183-A913-228692FD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132" name="Freeform 20">
              <a:extLst>
                <a:ext uri="{FF2B5EF4-FFF2-40B4-BE49-F238E27FC236}">
                  <a16:creationId xmlns:a16="http://schemas.microsoft.com/office/drawing/2014/main" id="{615D8F55-8ACD-4EFE-A832-06E785479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133" name="Freeform 21">
              <a:extLst>
                <a:ext uri="{FF2B5EF4-FFF2-40B4-BE49-F238E27FC236}">
                  <a16:creationId xmlns:a16="http://schemas.microsoft.com/office/drawing/2014/main" id="{0FDF4201-8CEC-474B-A6B1-88039B704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134" name="Freeform 22">
              <a:extLst>
                <a:ext uri="{FF2B5EF4-FFF2-40B4-BE49-F238E27FC236}">
                  <a16:creationId xmlns:a16="http://schemas.microsoft.com/office/drawing/2014/main" id="{0F60AEA4-B25F-417E-93FC-59686DFBE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58382" name="22 CuadroTexto">
            <a:extLst>
              <a:ext uri="{FF2B5EF4-FFF2-40B4-BE49-F238E27FC236}">
                <a16:creationId xmlns:a16="http://schemas.microsoft.com/office/drawing/2014/main" id="{0B4966E0-462B-4722-A146-D588ED5CDDF0}"/>
              </a:ext>
            </a:extLst>
          </p:cNvPr>
          <p:cNvSpPr txBox="1">
            <a:spLocks noChangeArrowheads="1"/>
          </p:cNvSpPr>
          <p:nvPr/>
        </p:nvSpPr>
        <p:spPr bwMode="auto">
          <a:xfrm>
            <a:off x="5049062" y="942108"/>
            <a:ext cx="6455549" cy="496911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pPr>
              <a:spcBef>
                <a:spcPts val="1000"/>
              </a:spcBef>
              <a:buClr>
                <a:schemeClr val="accent1"/>
              </a:buClr>
              <a:buFont typeface="Wingdings 3" charset="2"/>
              <a:buChar char=""/>
            </a:pPr>
            <a:r>
              <a:rPr lang="en-US" altLang="es-ES" sz="2000" dirty="0" err="1">
                <a:solidFill>
                  <a:schemeClr val="tx2">
                    <a:lumMod val="75000"/>
                  </a:schemeClr>
                </a:solidFill>
              </a:rPr>
              <a:t>En</a:t>
            </a:r>
            <a:r>
              <a:rPr lang="en-US" altLang="es-ES" sz="2000" dirty="0">
                <a:solidFill>
                  <a:schemeClr val="tx2">
                    <a:lumMod val="75000"/>
                  </a:schemeClr>
                </a:solidFill>
              </a:rPr>
              <a:t> </a:t>
            </a:r>
            <a:r>
              <a:rPr lang="en-US" altLang="es-ES" sz="2000" dirty="0" err="1">
                <a:solidFill>
                  <a:schemeClr val="tx2">
                    <a:lumMod val="75000"/>
                  </a:schemeClr>
                </a:solidFill>
              </a:rPr>
              <a:t>años</a:t>
            </a:r>
            <a:r>
              <a:rPr lang="en-US" altLang="es-ES" sz="2000" dirty="0">
                <a:solidFill>
                  <a:schemeClr val="tx2">
                    <a:lumMod val="75000"/>
                  </a:schemeClr>
                </a:solidFill>
              </a:rPr>
              <a:t> </a:t>
            </a:r>
            <a:r>
              <a:rPr lang="en-US" altLang="es-ES" sz="2000" dirty="0" err="1">
                <a:solidFill>
                  <a:schemeClr val="tx2">
                    <a:lumMod val="75000"/>
                  </a:schemeClr>
                </a:solidFill>
              </a:rPr>
              <a:t>anteriores</a:t>
            </a:r>
            <a:r>
              <a:rPr lang="en-US" altLang="es-ES" sz="2000" dirty="0">
                <a:solidFill>
                  <a:schemeClr val="tx2">
                    <a:lumMod val="75000"/>
                  </a:schemeClr>
                </a:solidFill>
              </a:rPr>
              <a:t> </a:t>
            </a:r>
            <a:r>
              <a:rPr lang="en-US" altLang="es-ES" sz="2000" dirty="0" err="1">
                <a:solidFill>
                  <a:schemeClr val="tx2">
                    <a:lumMod val="75000"/>
                  </a:schemeClr>
                </a:solidFill>
              </a:rPr>
              <a:t>rara</a:t>
            </a:r>
            <a:r>
              <a:rPr lang="en-US" altLang="es-ES" sz="2000" dirty="0">
                <a:solidFill>
                  <a:schemeClr val="tx2">
                    <a:lumMod val="75000"/>
                  </a:schemeClr>
                </a:solidFill>
              </a:rPr>
              <a:t> </a:t>
            </a:r>
            <a:r>
              <a:rPr lang="en-US" altLang="es-ES" sz="2000" dirty="0" err="1">
                <a:solidFill>
                  <a:schemeClr val="tx2">
                    <a:lumMod val="75000"/>
                  </a:schemeClr>
                </a:solidFill>
              </a:rPr>
              <a:t>vez</a:t>
            </a:r>
            <a:r>
              <a:rPr lang="en-US" altLang="es-ES" sz="2000" dirty="0">
                <a:solidFill>
                  <a:schemeClr val="tx2">
                    <a:lumMod val="75000"/>
                  </a:schemeClr>
                </a:solidFill>
              </a:rPr>
              <a:t> se </a:t>
            </a:r>
            <a:r>
              <a:rPr lang="en-US" altLang="es-ES" sz="2000" dirty="0" err="1">
                <a:solidFill>
                  <a:schemeClr val="tx2">
                    <a:lumMod val="75000"/>
                  </a:schemeClr>
                </a:solidFill>
              </a:rPr>
              <a:t>tomó</a:t>
            </a:r>
            <a:r>
              <a:rPr lang="en-US" altLang="es-ES" sz="2000" dirty="0">
                <a:solidFill>
                  <a:schemeClr val="tx2">
                    <a:lumMod val="75000"/>
                  </a:schemeClr>
                </a:solidFill>
              </a:rPr>
              <a:t> </a:t>
            </a:r>
            <a:r>
              <a:rPr lang="en-US" altLang="es-ES" sz="2000" dirty="0" err="1">
                <a:solidFill>
                  <a:schemeClr val="tx2">
                    <a:lumMod val="75000"/>
                  </a:schemeClr>
                </a:solidFill>
              </a:rPr>
              <a:t>en</a:t>
            </a:r>
            <a:r>
              <a:rPr lang="en-US" altLang="es-ES" sz="2000" dirty="0">
                <a:solidFill>
                  <a:schemeClr val="tx2">
                    <a:lumMod val="75000"/>
                  </a:schemeClr>
                </a:solidFill>
              </a:rPr>
              <a:t> </a:t>
            </a:r>
            <a:r>
              <a:rPr lang="en-US" altLang="es-ES" sz="2000" dirty="0" err="1">
                <a:solidFill>
                  <a:schemeClr val="tx2">
                    <a:lumMod val="75000"/>
                  </a:schemeClr>
                </a:solidFill>
              </a:rPr>
              <a:t>cuenta</a:t>
            </a:r>
            <a:r>
              <a:rPr lang="en-US" altLang="es-ES" sz="2000" dirty="0">
                <a:solidFill>
                  <a:schemeClr val="tx2">
                    <a:lumMod val="75000"/>
                  </a:schemeClr>
                </a:solidFill>
              </a:rPr>
              <a:t> las </a:t>
            </a:r>
            <a:r>
              <a:rPr lang="en-US" altLang="es-ES" sz="2000" dirty="0" err="1">
                <a:solidFill>
                  <a:schemeClr val="tx2">
                    <a:lumMod val="75000"/>
                  </a:schemeClr>
                </a:solidFill>
              </a:rPr>
              <a:t>consecuencias</a:t>
            </a:r>
            <a:r>
              <a:rPr lang="en-US" altLang="es-ES" sz="2000" dirty="0">
                <a:solidFill>
                  <a:schemeClr val="tx2">
                    <a:lumMod val="75000"/>
                  </a:schemeClr>
                </a:solidFill>
              </a:rPr>
              <a:t> </a:t>
            </a:r>
            <a:r>
              <a:rPr lang="en-US" altLang="es-ES" sz="2000" dirty="0" err="1">
                <a:solidFill>
                  <a:schemeClr val="tx2">
                    <a:lumMod val="75000"/>
                  </a:schemeClr>
                </a:solidFill>
              </a:rPr>
              <a:t>ambientales</a:t>
            </a:r>
            <a:r>
              <a:rPr lang="en-US" altLang="es-ES" sz="2000" dirty="0">
                <a:solidFill>
                  <a:schemeClr val="tx2">
                    <a:lumMod val="75000"/>
                  </a:schemeClr>
                </a:solidFill>
              </a:rPr>
              <a:t> de los </a:t>
            </a:r>
            <a:r>
              <a:rPr lang="en-US" altLang="es-ES" sz="2000" dirty="0" err="1">
                <a:solidFill>
                  <a:schemeClr val="tx2">
                    <a:lumMod val="75000"/>
                  </a:schemeClr>
                </a:solidFill>
              </a:rPr>
              <a:t>grandes</a:t>
            </a:r>
            <a:r>
              <a:rPr lang="en-US" altLang="es-ES" sz="2000" dirty="0">
                <a:solidFill>
                  <a:schemeClr val="tx2">
                    <a:lumMod val="75000"/>
                  </a:schemeClr>
                </a:solidFill>
              </a:rPr>
              <a:t> </a:t>
            </a:r>
            <a:r>
              <a:rPr lang="en-US" altLang="es-ES" sz="2000" dirty="0" err="1">
                <a:solidFill>
                  <a:schemeClr val="tx2">
                    <a:lumMod val="75000"/>
                  </a:schemeClr>
                </a:solidFill>
              </a:rPr>
              <a:t>proyectos</a:t>
            </a:r>
            <a:r>
              <a:rPr lang="en-US" altLang="es-ES" sz="2000" dirty="0">
                <a:solidFill>
                  <a:schemeClr val="tx2">
                    <a:lumMod val="75000"/>
                  </a:schemeClr>
                </a:solidFill>
              </a:rPr>
              <a:t> </a:t>
            </a:r>
            <a:r>
              <a:rPr lang="en-US" altLang="es-ES" sz="2000" dirty="0" err="1">
                <a:solidFill>
                  <a:schemeClr val="tx2">
                    <a:lumMod val="75000"/>
                  </a:schemeClr>
                </a:solidFill>
              </a:rPr>
              <a:t>hidráulicos</a:t>
            </a:r>
            <a:r>
              <a:rPr lang="en-US" altLang="es-ES" sz="2000" dirty="0">
                <a:solidFill>
                  <a:schemeClr val="tx2">
                    <a:lumMod val="75000"/>
                  </a:schemeClr>
                </a:solidFill>
              </a:rPr>
              <a:t> o del </a:t>
            </a:r>
            <a:r>
              <a:rPr lang="en-US" altLang="es-ES" sz="2000" dirty="0" err="1">
                <a:solidFill>
                  <a:schemeClr val="tx2">
                    <a:lumMod val="75000"/>
                  </a:schemeClr>
                </a:solidFill>
              </a:rPr>
              <a:t>agua</a:t>
            </a:r>
            <a:r>
              <a:rPr lang="en-US" altLang="es-ES" sz="2000" dirty="0">
                <a:solidFill>
                  <a:schemeClr val="tx2">
                    <a:lumMod val="75000"/>
                  </a:schemeClr>
                </a:solidFill>
              </a:rPr>
              <a:t> </a:t>
            </a:r>
            <a:r>
              <a:rPr lang="en-US" altLang="es-ES" sz="2000" dirty="0" err="1">
                <a:solidFill>
                  <a:schemeClr val="tx2">
                    <a:lumMod val="75000"/>
                  </a:schemeClr>
                </a:solidFill>
              </a:rPr>
              <a:t>necesaria</a:t>
            </a:r>
            <a:r>
              <a:rPr lang="en-US" altLang="es-ES" sz="2000" dirty="0">
                <a:solidFill>
                  <a:schemeClr val="tx2">
                    <a:lumMod val="75000"/>
                  </a:schemeClr>
                </a:solidFill>
              </a:rPr>
              <a:t> para </a:t>
            </a:r>
            <a:r>
              <a:rPr lang="en-US" altLang="es-ES" sz="2000" dirty="0" err="1">
                <a:solidFill>
                  <a:schemeClr val="tx2">
                    <a:lumMod val="75000"/>
                  </a:schemeClr>
                </a:solidFill>
              </a:rPr>
              <a:t>mantener</a:t>
            </a:r>
            <a:r>
              <a:rPr lang="en-US" altLang="es-ES" sz="2000" dirty="0">
                <a:solidFill>
                  <a:schemeClr val="tx2">
                    <a:lumMod val="75000"/>
                  </a:schemeClr>
                </a:solidFill>
              </a:rPr>
              <a:t> los </a:t>
            </a:r>
            <a:r>
              <a:rPr lang="en-US" altLang="es-ES" sz="2000" dirty="0" err="1">
                <a:solidFill>
                  <a:schemeClr val="tx2">
                    <a:lumMod val="75000"/>
                  </a:schemeClr>
                </a:solidFill>
              </a:rPr>
              <a:t>recursos</a:t>
            </a:r>
            <a:r>
              <a:rPr lang="en-US" altLang="es-ES" sz="2000" dirty="0">
                <a:solidFill>
                  <a:schemeClr val="tx2">
                    <a:lumMod val="75000"/>
                  </a:schemeClr>
                </a:solidFill>
              </a:rPr>
              <a:t> y </a:t>
            </a:r>
            <a:r>
              <a:rPr lang="en-US" altLang="es-ES" sz="2000" dirty="0" err="1">
                <a:solidFill>
                  <a:schemeClr val="tx2">
                    <a:lumMod val="75000"/>
                  </a:schemeClr>
                </a:solidFill>
              </a:rPr>
              <a:t>valores</a:t>
            </a:r>
            <a:r>
              <a:rPr lang="en-US" altLang="es-ES" sz="2000" dirty="0">
                <a:solidFill>
                  <a:schemeClr val="tx2">
                    <a:lumMod val="75000"/>
                  </a:schemeClr>
                </a:solidFill>
              </a:rPr>
              <a:t> </a:t>
            </a:r>
            <a:r>
              <a:rPr lang="en-US" altLang="es-ES" sz="2000" dirty="0" err="1">
                <a:solidFill>
                  <a:schemeClr val="tx2">
                    <a:lumMod val="75000"/>
                  </a:schemeClr>
                </a:solidFill>
              </a:rPr>
              <a:t>ambientales</a:t>
            </a:r>
            <a:r>
              <a:rPr lang="en-US" altLang="es-ES" sz="2000" dirty="0">
                <a:solidFill>
                  <a:schemeClr val="tx2">
                    <a:lumMod val="75000"/>
                  </a:schemeClr>
                </a:solidFill>
              </a:rPr>
              <a:t> naturales. </a:t>
            </a:r>
          </a:p>
          <a:p>
            <a:pPr>
              <a:spcBef>
                <a:spcPts val="1000"/>
              </a:spcBef>
              <a:buClr>
                <a:schemeClr val="accent1"/>
              </a:buClr>
              <a:buFont typeface="Wingdings 3" charset="2"/>
              <a:buChar char=""/>
            </a:pPr>
            <a:endParaRPr lang="en-US" altLang="es-ES" sz="2000" dirty="0">
              <a:solidFill>
                <a:schemeClr val="tx2">
                  <a:lumMod val="75000"/>
                </a:schemeClr>
              </a:solidFill>
            </a:endParaRPr>
          </a:p>
          <a:p>
            <a:pPr>
              <a:spcBef>
                <a:spcPts val="1000"/>
              </a:spcBef>
              <a:buClr>
                <a:schemeClr val="accent1"/>
              </a:buClr>
              <a:buFont typeface="Wingdings 3" charset="2"/>
              <a:buChar char=""/>
            </a:pPr>
            <a:r>
              <a:rPr lang="en-US" altLang="es-ES" sz="2000" dirty="0" err="1">
                <a:solidFill>
                  <a:schemeClr val="tx2">
                    <a:lumMod val="75000"/>
                  </a:schemeClr>
                </a:solidFill>
              </a:rPr>
              <a:t>Recientemente</a:t>
            </a:r>
            <a:r>
              <a:rPr lang="en-US" altLang="es-ES" sz="2000" dirty="0">
                <a:solidFill>
                  <a:schemeClr val="tx2">
                    <a:lumMod val="75000"/>
                  </a:schemeClr>
                </a:solidFill>
              </a:rPr>
              <a:t>, sin embargo, </a:t>
            </a:r>
            <a:r>
              <a:rPr lang="en-US" altLang="es-ES" sz="2000" dirty="0" err="1">
                <a:solidFill>
                  <a:schemeClr val="tx2">
                    <a:lumMod val="75000"/>
                  </a:schemeClr>
                </a:solidFill>
              </a:rPr>
              <a:t>debido</a:t>
            </a:r>
            <a:r>
              <a:rPr lang="en-US" altLang="es-ES" sz="2000" dirty="0">
                <a:solidFill>
                  <a:schemeClr val="tx2">
                    <a:lumMod val="75000"/>
                  </a:schemeClr>
                </a:solidFill>
              </a:rPr>
              <a:t> a una </a:t>
            </a:r>
            <a:r>
              <a:rPr lang="en-US" altLang="es-ES" sz="2000" dirty="0" err="1">
                <a:solidFill>
                  <a:schemeClr val="tx2">
                    <a:lumMod val="75000"/>
                  </a:schemeClr>
                </a:solidFill>
              </a:rPr>
              <a:t>amplia</a:t>
            </a:r>
            <a:r>
              <a:rPr lang="en-US" altLang="es-ES" sz="2000" dirty="0">
                <a:solidFill>
                  <a:schemeClr val="tx2">
                    <a:lumMod val="75000"/>
                  </a:schemeClr>
                </a:solidFill>
              </a:rPr>
              <a:t> </a:t>
            </a:r>
            <a:r>
              <a:rPr lang="en-US" altLang="es-ES" sz="2000" dirty="0" err="1">
                <a:solidFill>
                  <a:schemeClr val="tx2">
                    <a:lumMod val="75000"/>
                  </a:schemeClr>
                </a:solidFill>
              </a:rPr>
              <a:t>gama</a:t>
            </a:r>
            <a:r>
              <a:rPr lang="en-US" altLang="es-ES" sz="2000" dirty="0">
                <a:solidFill>
                  <a:schemeClr val="tx2">
                    <a:lumMod val="75000"/>
                  </a:schemeClr>
                </a:solidFill>
              </a:rPr>
              <a:t> de </a:t>
            </a:r>
            <a:r>
              <a:rPr lang="en-US" altLang="es-ES" sz="2000" dirty="0" err="1">
                <a:solidFill>
                  <a:schemeClr val="tx2">
                    <a:lumMod val="75000"/>
                  </a:schemeClr>
                </a:solidFill>
              </a:rPr>
              <a:t>problemas</a:t>
            </a:r>
            <a:r>
              <a:rPr lang="en-US" altLang="es-ES" sz="2000" dirty="0">
                <a:solidFill>
                  <a:schemeClr val="tx2">
                    <a:lumMod val="75000"/>
                  </a:schemeClr>
                </a:solidFill>
              </a:rPr>
              <a:t> </a:t>
            </a:r>
            <a:r>
              <a:rPr lang="en-US" altLang="es-ES" sz="2000" dirty="0" err="1">
                <a:solidFill>
                  <a:schemeClr val="tx2">
                    <a:lumMod val="75000"/>
                  </a:schemeClr>
                </a:solidFill>
              </a:rPr>
              <a:t>ambientales</a:t>
            </a:r>
            <a:r>
              <a:rPr lang="en-US" altLang="es-ES" sz="2000" dirty="0">
                <a:solidFill>
                  <a:schemeClr val="tx2">
                    <a:lumMod val="75000"/>
                  </a:schemeClr>
                </a:solidFill>
              </a:rPr>
              <a:t> </a:t>
            </a:r>
            <a:r>
              <a:rPr lang="en-US" altLang="es-ES" sz="2000" dirty="0" err="1">
                <a:solidFill>
                  <a:schemeClr val="tx2">
                    <a:lumMod val="75000"/>
                  </a:schemeClr>
                </a:solidFill>
              </a:rPr>
              <a:t>ampliamente</a:t>
            </a:r>
            <a:r>
              <a:rPr lang="en-US" altLang="es-ES" sz="2000" dirty="0">
                <a:solidFill>
                  <a:schemeClr val="tx2">
                    <a:lumMod val="75000"/>
                  </a:schemeClr>
                </a:solidFill>
              </a:rPr>
              <a:t> </a:t>
            </a:r>
            <a:r>
              <a:rPr lang="en-US" altLang="es-ES" sz="2000" dirty="0" err="1">
                <a:solidFill>
                  <a:schemeClr val="tx2">
                    <a:lumMod val="75000"/>
                  </a:schemeClr>
                </a:solidFill>
              </a:rPr>
              <a:t>difundidos</a:t>
            </a:r>
            <a:r>
              <a:rPr lang="en-US" altLang="es-ES" sz="2000" dirty="0">
                <a:solidFill>
                  <a:schemeClr val="tx2">
                    <a:lumMod val="75000"/>
                  </a:schemeClr>
                </a:solidFill>
              </a:rPr>
              <a:t> y a los </a:t>
            </a:r>
            <a:r>
              <a:rPr lang="en-US" altLang="es-ES" sz="2000" dirty="0" err="1">
                <a:solidFill>
                  <a:schemeClr val="tx2">
                    <a:lumMod val="75000"/>
                  </a:schemeClr>
                </a:solidFill>
              </a:rPr>
              <a:t>cambios</a:t>
            </a:r>
            <a:r>
              <a:rPr lang="en-US" altLang="es-ES" sz="2000" dirty="0">
                <a:solidFill>
                  <a:schemeClr val="tx2">
                    <a:lumMod val="75000"/>
                  </a:schemeClr>
                </a:solidFill>
              </a:rPr>
              <a:t> </a:t>
            </a:r>
            <a:r>
              <a:rPr lang="en-US" altLang="es-ES" sz="2000" dirty="0" err="1">
                <a:solidFill>
                  <a:schemeClr val="tx2">
                    <a:lumMod val="75000"/>
                  </a:schemeClr>
                </a:solidFill>
              </a:rPr>
              <a:t>en</a:t>
            </a:r>
            <a:r>
              <a:rPr lang="en-US" altLang="es-ES" sz="2000" dirty="0">
                <a:solidFill>
                  <a:schemeClr val="tx2">
                    <a:lumMod val="75000"/>
                  </a:schemeClr>
                </a:solidFill>
              </a:rPr>
              <a:t> la </a:t>
            </a:r>
            <a:r>
              <a:rPr lang="en-US" altLang="es-ES" sz="2000" dirty="0" err="1">
                <a:solidFill>
                  <a:schemeClr val="tx2">
                    <a:lumMod val="75000"/>
                  </a:schemeClr>
                </a:solidFill>
              </a:rPr>
              <a:t>opinión</a:t>
            </a:r>
            <a:r>
              <a:rPr lang="en-US" altLang="es-ES" sz="2000" dirty="0">
                <a:solidFill>
                  <a:schemeClr val="tx2">
                    <a:lumMod val="75000"/>
                  </a:schemeClr>
                </a:solidFill>
              </a:rPr>
              <a:t> </a:t>
            </a:r>
            <a:r>
              <a:rPr lang="en-US" altLang="es-ES" sz="2000" dirty="0" err="1">
                <a:solidFill>
                  <a:schemeClr val="tx2">
                    <a:lumMod val="75000"/>
                  </a:schemeClr>
                </a:solidFill>
              </a:rPr>
              <a:t>pública</a:t>
            </a:r>
            <a:r>
              <a:rPr lang="en-US" altLang="es-ES" sz="2000" dirty="0">
                <a:solidFill>
                  <a:schemeClr val="tx2">
                    <a:lumMod val="75000"/>
                  </a:schemeClr>
                </a:solidFill>
              </a:rPr>
              <a:t>, </a:t>
            </a:r>
            <a:r>
              <a:rPr lang="en-US" altLang="es-ES" sz="2000" dirty="0" err="1">
                <a:solidFill>
                  <a:schemeClr val="tx2">
                    <a:lumMod val="75000"/>
                  </a:schemeClr>
                </a:solidFill>
              </a:rPr>
              <a:t>aún</a:t>
            </a:r>
            <a:r>
              <a:rPr lang="en-US" altLang="es-ES" sz="2000" dirty="0">
                <a:solidFill>
                  <a:schemeClr val="tx2">
                    <a:lumMod val="75000"/>
                  </a:schemeClr>
                </a:solidFill>
              </a:rPr>
              <a:t> las personas que </a:t>
            </a:r>
            <a:r>
              <a:rPr lang="en-US" altLang="es-ES" sz="2000" dirty="0" err="1">
                <a:solidFill>
                  <a:schemeClr val="tx2">
                    <a:lumMod val="75000"/>
                  </a:schemeClr>
                </a:solidFill>
              </a:rPr>
              <a:t>en</a:t>
            </a:r>
            <a:r>
              <a:rPr lang="en-US" altLang="es-ES" sz="2000" dirty="0">
                <a:solidFill>
                  <a:schemeClr val="tx2">
                    <a:lumMod val="75000"/>
                  </a:schemeClr>
                </a:solidFill>
              </a:rPr>
              <a:t> el </a:t>
            </a:r>
            <a:r>
              <a:rPr lang="en-US" altLang="es-ES" sz="2000" dirty="0" err="1">
                <a:solidFill>
                  <a:schemeClr val="tx2">
                    <a:lumMod val="75000"/>
                  </a:schemeClr>
                </a:solidFill>
              </a:rPr>
              <a:t>pasado</a:t>
            </a:r>
            <a:r>
              <a:rPr lang="en-US" altLang="es-ES" sz="2000" dirty="0">
                <a:solidFill>
                  <a:schemeClr val="tx2">
                    <a:lumMod val="75000"/>
                  </a:schemeClr>
                </a:solidFill>
              </a:rPr>
              <a:t> </a:t>
            </a:r>
            <a:r>
              <a:rPr lang="en-US" altLang="es-ES" sz="2000" dirty="0" err="1">
                <a:solidFill>
                  <a:schemeClr val="tx2">
                    <a:lumMod val="75000"/>
                  </a:schemeClr>
                </a:solidFill>
              </a:rPr>
              <a:t>habían</a:t>
            </a:r>
            <a:r>
              <a:rPr lang="en-US" altLang="es-ES" sz="2000" dirty="0">
                <a:solidFill>
                  <a:schemeClr val="tx2">
                    <a:lumMod val="75000"/>
                  </a:schemeClr>
                </a:solidFill>
              </a:rPr>
              <a:t> </a:t>
            </a:r>
            <a:r>
              <a:rPr lang="en-US" altLang="es-ES" sz="2000" dirty="0" err="1">
                <a:solidFill>
                  <a:schemeClr val="tx2">
                    <a:lumMod val="75000"/>
                  </a:schemeClr>
                </a:solidFill>
              </a:rPr>
              <a:t>estado</a:t>
            </a:r>
            <a:r>
              <a:rPr lang="en-US" altLang="es-ES" sz="2000" dirty="0">
                <a:solidFill>
                  <a:schemeClr val="tx2">
                    <a:lumMod val="75000"/>
                  </a:schemeClr>
                </a:solidFill>
              </a:rPr>
              <a:t> bien </a:t>
            </a:r>
            <a:r>
              <a:rPr lang="en-US" altLang="es-ES" sz="2000" dirty="0" err="1">
                <a:solidFill>
                  <a:schemeClr val="tx2">
                    <a:lumMod val="75000"/>
                  </a:schemeClr>
                </a:solidFill>
              </a:rPr>
              <a:t>dispuestas</a:t>
            </a:r>
            <a:r>
              <a:rPr lang="en-US" altLang="es-ES" sz="2000" dirty="0">
                <a:solidFill>
                  <a:schemeClr val="tx2">
                    <a:lumMod val="75000"/>
                  </a:schemeClr>
                </a:solidFill>
              </a:rPr>
              <a:t> a </a:t>
            </a:r>
            <a:r>
              <a:rPr lang="en-US" altLang="es-ES" sz="2000" dirty="0" err="1">
                <a:solidFill>
                  <a:schemeClr val="tx2">
                    <a:lumMod val="75000"/>
                  </a:schemeClr>
                </a:solidFill>
              </a:rPr>
              <a:t>pagar</a:t>
            </a:r>
            <a:r>
              <a:rPr lang="en-US" altLang="es-ES" sz="2000" dirty="0">
                <a:solidFill>
                  <a:schemeClr val="tx2">
                    <a:lumMod val="75000"/>
                  </a:schemeClr>
                </a:solidFill>
              </a:rPr>
              <a:t> los </a:t>
            </a:r>
            <a:r>
              <a:rPr lang="en-US" altLang="es-ES" sz="2000" dirty="0" err="1">
                <a:solidFill>
                  <a:schemeClr val="tx2">
                    <a:lumMod val="75000"/>
                  </a:schemeClr>
                </a:solidFill>
              </a:rPr>
              <a:t>costos</a:t>
            </a:r>
            <a:r>
              <a:rPr lang="en-US" altLang="es-ES" sz="2000" dirty="0">
                <a:solidFill>
                  <a:schemeClr val="tx2">
                    <a:lumMod val="75000"/>
                  </a:schemeClr>
                </a:solidFill>
              </a:rPr>
              <a:t> </a:t>
            </a:r>
            <a:r>
              <a:rPr lang="en-US" altLang="es-ES" sz="2000" dirty="0" err="1">
                <a:solidFill>
                  <a:schemeClr val="tx2">
                    <a:lumMod val="75000"/>
                  </a:schemeClr>
                </a:solidFill>
              </a:rPr>
              <a:t>económicos</a:t>
            </a:r>
            <a:r>
              <a:rPr lang="en-US" altLang="es-ES" sz="2000" dirty="0">
                <a:solidFill>
                  <a:schemeClr val="tx2">
                    <a:lumMod val="75000"/>
                  </a:schemeClr>
                </a:solidFill>
              </a:rPr>
              <a:t> de las </a:t>
            </a:r>
            <a:r>
              <a:rPr lang="en-US" altLang="es-ES" sz="2000" dirty="0" err="1">
                <a:solidFill>
                  <a:schemeClr val="tx2">
                    <a:lumMod val="75000"/>
                  </a:schemeClr>
                </a:solidFill>
              </a:rPr>
              <a:t>nuevas</a:t>
            </a:r>
            <a:r>
              <a:rPr lang="en-US" altLang="es-ES" sz="2000" dirty="0">
                <a:solidFill>
                  <a:schemeClr val="tx2">
                    <a:lumMod val="75000"/>
                  </a:schemeClr>
                </a:solidFill>
              </a:rPr>
              <a:t> </a:t>
            </a:r>
            <a:r>
              <a:rPr lang="en-US" altLang="es-ES" sz="2000" dirty="0" err="1">
                <a:solidFill>
                  <a:schemeClr val="tx2">
                    <a:lumMod val="75000"/>
                  </a:schemeClr>
                </a:solidFill>
              </a:rPr>
              <a:t>estructuras</a:t>
            </a:r>
            <a:r>
              <a:rPr lang="en-US" altLang="es-ES" sz="2000" dirty="0">
                <a:solidFill>
                  <a:schemeClr val="tx2">
                    <a:lumMod val="75000"/>
                  </a:schemeClr>
                </a:solidFill>
              </a:rPr>
              <a:t> no </a:t>
            </a:r>
            <a:r>
              <a:rPr lang="en-US" altLang="es-ES" sz="2000" dirty="0" err="1">
                <a:solidFill>
                  <a:schemeClr val="tx2">
                    <a:lumMod val="75000"/>
                  </a:schemeClr>
                </a:solidFill>
              </a:rPr>
              <a:t>están</a:t>
            </a:r>
            <a:r>
              <a:rPr lang="en-US" altLang="es-ES" sz="2000" dirty="0">
                <a:solidFill>
                  <a:schemeClr val="tx2">
                    <a:lumMod val="75000"/>
                  </a:schemeClr>
                </a:solidFill>
              </a:rPr>
              <a:t> </a:t>
            </a:r>
            <a:r>
              <a:rPr lang="en-US" altLang="es-ES" sz="2000" dirty="0" err="1">
                <a:solidFill>
                  <a:schemeClr val="tx2">
                    <a:lumMod val="75000"/>
                  </a:schemeClr>
                </a:solidFill>
              </a:rPr>
              <a:t>dispuestas</a:t>
            </a:r>
            <a:r>
              <a:rPr lang="en-US" altLang="es-ES" sz="2000" dirty="0">
                <a:solidFill>
                  <a:schemeClr val="tx2">
                    <a:lumMod val="75000"/>
                  </a:schemeClr>
                </a:solidFill>
              </a:rPr>
              <a:t> a </a:t>
            </a:r>
            <a:r>
              <a:rPr lang="en-US" altLang="es-ES" sz="2000" dirty="0" err="1">
                <a:solidFill>
                  <a:schemeClr val="tx2">
                    <a:lumMod val="75000"/>
                  </a:schemeClr>
                </a:solidFill>
              </a:rPr>
              <a:t>aceptar</a:t>
            </a:r>
            <a:r>
              <a:rPr lang="en-US" altLang="es-ES" sz="2000" dirty="0">
                <a:solidFill>
                  <a:schemeClr val="tx2">
                    <a:lumMod val="75000"/>
                  </a:schemeClr>
                </a:solidFill>
              </a:rPr>
              <a:t> sus </a:t>
            </a:r>
            <a:r>
              <a:rPr lang="en-US" altLang="es-ES" sz="2000" dirty="0" err="1">
                <a:solidFill>
                  <a:schemeClr val="tx2">
                    <a:lumMod val="75000"/>
                  </a:schemeClr>
                </a:solidFill>
              </a:rPr>
              <a:t>costos</a:t>
            </a:r>
            <a:r>
              <a:rPr lang="en-US" altLang="es-ES" sz="2000" dirty="0">
                <a:solidFill>
                  <a:schemeClr val="tx2">
                    <a:lumMod val="75000"/>
                  </a:schemeClr>
                </a:solidFill>
              </a:rPr>
              <a:t> </a:t>
            </a:r>
            <a:r>
              <a:rPr lang="en-US" altLang="es-ES" sz="2000" dirty="0" err="1">
                <a:solidFill>
                  <a:schemeClr val="tx2">
                    <a:lumMod val="75000"/>
                  </a:schemeClr>
                </a:solidFill>
              </a:rPr>
              <a:t>ambientales</a:t>
            </a:r>
            <a:r>
              <a:rPr lang="en-US" altLang="es-ES" sz="2000" dirty="0">
                <a:solidFill>
                  <a:schemeClr val="tx2">
                    <a:lumMod val="75000"/>
                  </a:schemeClr>
                </a:solidFill>
              </a:rPr>
              <a:t>.</a:t>
            </a:r>
          </a:p>
          <a:p>
            <a:pPr>
              <a:spcBef>
                <a:spcPts val="1000"/>
              </a:spcBef>
              <a:buClr>
                <a:schemeClr val="accent1"/>
              </a:buClr>
              <a:buFont typeface="Wingdings 3" charset="2"/>
              <a:buChar char=""/>
            </a:pPr>
            <a:endParaRPr lang="en-US" altLang="es-ES" sz="2000" dirty="0">
              <a:solidFill>
                <a:schemeClr val="tx2">
                  <a:lumMod val="75000"/>
                </a:schemeClr>
              </a:solidFill>
            </a:endParaRPr>
          </a:p>
          <a:p>
            <a:pPr>
              <a:spcBef>
                <a:spcPts val="1000"/>
              </a:spcBef>
              <a:buClr>
                <a:schemeClr val="accent1"/>
              </a:buClr>
              <a:buFont typeface="Wingdings 3" charset="2"/>
              <a:buChar char=""/>
            </a:pPr>
            <a:r>
              <a:rPr lang="en-US" altLang="es-ES" sz="2000" dirty="0" err="1">
                <a:solidFill>
                  <a:schemeClr val="tx2">
                    <a:lumMod val="75000"/>
                  </a:schemeClr>
                </a:solidFill>
              </a:rPr>
              <a:t>Varios</a:t>
            </a:r>
            <a:r>
              <a:rPr lang="en-US" altLang="es-ES" sz="2000" dirty="0">
                <a:solidFill>
                  <a:schemeClr val="tx2">
                    <a:lumMod val="75000"/>
                  </a:schemeClr>
                </a:solidFill>
              </a:rPr>
              <a:t> </a:t>
            </a:r>
            <a:r>
              <a:rPr lang="en-US" altLang="es-ES" sz="2000" dirty="0" err="1">
                <a:solidFill>
                  <a:schemeClr val="tx2">
                    <a:lumMod val="75000"/>
                  </a:schemeClr>
                </a:solidFill>
              </a:rPr>
              <a:t>grandes</a:t>
            </a:r>
            <a:r>
              <a:rPr lang="en-US" altLang="es-ES" sz="2000" dirty="0">
                <a:solidFill>
                  <a:schemeClr val="tx2">
                    <a:lumMod val="75000"/>
                  </a:schemeClr>
                </a:solidFill>
              </a:rPr>
              <a:t> </a:t>
            </a:r>
            <a:r>
              <a:rPr lang="en-US" altLang="es-ES" sz="2000" dirty="0" err="1">
                <a:solidFill>
                  <a:schemeClr val="tx2">
                    <a:lumMod val="75000"/>
                  </a:schemeClr>
                </a:solidFill>
              </a:rPr>
              <a:t>proyectos</a:t>
            </a:r>
            <a:r>
              <a:rPr lang="en-US" altLang="es-ES" sz="2000" dirty="0">
                <a:solidFill>
                  <a:schemeClr val="tx2">
                    <a:lumMod val="75000"/>
                  </a:schemeClr>
                </a:solidFill>
              </a:rPr>
              <a:t> se </a:t>
            </a:r>
            <a:r>
              <a:rPr lang="en-US" altLang="es-ES" sz="2000" dirty="0" err="1">
                <a:solidFill>
                  <a:schemeClr val="tx2">
                    <a:lumMod val="75000"/>
                  </a:schemeClr>
                </a:solidFill>
              </a:rPr>
              <a:t>han</a:t>
            </a:r>
            <a:r>
              <a:rPr lang="en-US" altLang="es-ES" sz="2000" dirty="0">
                <a:solidFill>
                  <a:schemeClr val="tx2">
                    <a:lumMod val="75000"/>
                  </a:schemeClr>
                </a:solidFill>
              </a:rPr>
              <a:t> </a:t>
            </a:r>
            <a:r>
              <a:rPr lang="en-US" altLang="es-ES" sz="2000" dirty="0" err="1">
                <a:solidFill>
                  <a:schemeClr val="tx2">
                    <a:lumMod val="75000"/>
                  </a:schemeClr>
                </a:solidFill>
              </a:rPr>
              <a:t>pospuesto</a:t>
            </a:r>
            <a:r>
              <a:rPr lang="en-US" altLang="es-ES" sz="2000" dirty="0">
                <a:solidFill>
                  <a:schemeClr val="tx2">
                    <a:lumMod val="75000"/>
                  </a:schemeClr>
                </a:solidFill>
              </a:rPr>
              <a:t> o </a:t>
            </a:r>
            <a:r>
              <a:rPr lang="en-US" altLang="es-ES" sz="2000" dirty="0" err="1">
                <a:solidFill>
                  <a:schemeClr val="tx2">
                    <a:lumMod val="75000"/>
                  </a:schemeClr>
                </a:solidFill>
              </a:rPr>
              <a:t>detenido</a:t>
            </a:r>
            <a:r>
              <a:rPr lang="en-US" altLang="es-ES" sz="2000" dirty="0">
                <a:solidFill>
                  <a:schemeClr val="tx2">
                    <a:lumMod val="75000"/>
                  </a:schemeClr>
                </a:solidFill>
              </a:rPr>
              <a:t> </a:t>
            </a:r>
            <a:r>
              <a:rPr lang="en-US" altLang="es-ES" sz="2000" dirty="0" err="1">
                <a:solidFill>
                  <a:schemeClr val="tx2">
                    <a:lumMod val="75000"/>
                  </a:schemeClr>
                </a:solidFill>
              </a:rPr>
              <a:t>debido</a:t>
            </a:r>
            <a:r>
              <a:rPr lang="en-US" altLang="es-ES" sz="2000" dirty="0">
                <a:solidFill>
                  <a:schemeClr val="tx2">
                    <a:lumMod val="75000"/>
                  </a:schemeClr>
                </a:solidFill>
              </a:rPr>
              <a:t> a la </a:t>
            </a:r>
            <a:r>
              <a:rPr lang="en-US" altLang="es-ES" sz="2000" dirty="0" err="1">
                <a:solidFill>
                  <a:schemeClr val="tx2">
                    <a:lumMod val="75000"/>
                  </a:schemeClr>
                </a:solidFill>
              </a:rPr>
              <a:t>oposición</a:t>
            </a:r>
            <a:r>
              <a:rPr lang="en-US" altLang="es-ES" sz="2000" dirty="0">
                <a:solidFill>
                  <a:schemeClr val="tx2">
                    <a:lumMod val="75000"/>
                  </a:schemeClr>
                </a:solidFill>
              </a:rPr>
              <a:t> de </a:t>
            </a:r>
            <a:r>
              <a:rPr lang="en-US" altLang="es-ES" sz="2000" dirty="0" err="1">
                <a:solidFill>
                  <a:schemeClr val="tx2">
                    <a:lumMod val="75000"/>
                  </a:schemeClr>
                </a:solidFill>
              </a:rPr>
              <a:t>grupos</a:t>
            </a:r>
            <a:r>
              <a:rPr lang="en-US" altLang="es-ES" sz="2000" dirty="0">
                <a:solidFill>
                  <a:schemeClr val="tx2">
                    <a:lumMod val="75000"/>
                  </a:schemeClr>
                </a:solidFill>
              </a:rPr>
              <a:t> locales</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DA455FEC-9B97-4F64-AB95-F12A5B408B27}"/>
              </a:ext>
            </a:extLst>
          </p:cNvPr>
          <p:cNvSpPr>
            <a:spLocks noGrp="1"/>
          </p:cNvSpPr>
          <p:nvPr>
            <p:ph type="title"/>
          </p:nvPr>
        </p:nvSpPr>
        <p:spPr>
          <a:xfrm>
            <a:off x="1259893" y="3101093"/>
            <a:ext cx="2454052" cy="3029344"/>
          </a:xfrm>
        </p:spPr>
        <p:txBody>
          <a:bodyPr vert="horz" lIns="91440" tIns="45720" rIns="91440" bIns="45720" rtlCol="0" anchor="t">
            <a:normAutofit/>
          </a:bodyPr>
          <a:lstStyle/>
          <a:p>
            <a:r>
              <a:rPr lang="en-US" sz="3200">
                <a:solidFill>
                  <a:schemeClr val="bg1"/>
                </a:solidFill>
              </a:rPr>
              <a:t>Economía de los Grandes Proyectos Hidráulicos</a:t>
            </a:r>
            <a:br>
              <a:rPr lang="en-US" sz="3200">
                <a:solidFill>
                  <a:schemeClr val="bg1"/>
                </a:solidFill>
              </a:rPr>
            </a:br>
            <a:endParaRPr lang="en-US" sz="3200">
              <a:solidFill>
                <a:schemeClr val="bg1"/>
              </a:solidFill>
            </a:endParaRPr>
          </a:p>
        </p:txBody>
      </p:sp>
      <p:sp>
        <p:nvSpPr>
          <p:cNvPr id="150"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52" name="Rectangle 151">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26" name="Rectangle 24">
            <a:extLst>
              <a:ext uri="{FF2B5EF4-FFF2-40B4-BE49-F238E27FC236}">
                <a16:creationId xmlns:a16="http://schemas.microsoft.com/office/drawing/2014/main" id="{9504A7F2-6EB1-41B1-B029-90F3724AAA81}"/>
              </a:ext>
            </a:extLst>
          </p:cNvPr>
          <p:cNvSpPr>
            <a:spLocks noChangeArrowheads="1"/>
          </p:cNvSpPr>
          <p:nvPr/>
        </p:nvSpPr>
        <p:spPr bwMode="auto">
          <a:xfrm>
            <a:off x="952501" y="-192744"/>
            <a:ext cx="184731" cy="38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ltLang="es-ES" sz="1905"/>
          </a:p>
        </p:txBody>
      </p:sp>
      <p:sp>
        <p:nvSpPr>
          <p:cNvPr id="60427" name="Rectangle 25">
            <a:extLst>
              <a:ext uri="{FF2B5EF4-FFF2-40B4-BE49-F238E27FC236}">
                <a16:creationId xmlns:a16="http://schemas.microsoft.com/office/drawing/2014/main" id="{1269EDD9-5F85-4C3A-9DEC-97B5EB960BE2}"/>
              </a:ext>
            </a:extLst>
          </p:cNvPr>
          <p:cNvSpPr>
            <a:spLocks noChangeArrowheads="1"/>
          </p:cNvSpPr>
          <p:nvPr/>
        </p:nvSpPr>
        <p:spPr bwMode="auto">
          <a:xfrm>
            <a:off x="952501" y="-192744"/>
            <a:ext cx="184731" cy="38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ltLang="es-ES" sz="1905"/>
          </a:p>
        </p:txBody>
      </p:sp>
      <p:graphicFrame>
        <p:nvGraphicFramePr>
          <p:cNvPr id="60432" name="22 CuadroTexto">
            <a:extLst>
              <a:ext uri="{FF2B5EF4-FFF2-40B4-BE49-F238E27FC236}">
                <a16:creationId xmlns:a16="http://schemas.microsoft.com/office/drawing/2014/main" id="{8A8920A6-099E-7DD1-B9DB-9DC5B95CB1B5}"/>
              </a:ext>
            </a:extLst>
          </p:cNvPr>
          <p:cNvGraphicFramePr/>
          <p:nvPr>
            <p:extLst>
              <p:ext uri="{D42A27DB-BD31-4B8C-83A1-F6EECF244321}">
                <p14:modId xmlns:p14="http://schemas.microsoft.com/office/powerpoint/2010/main" val="230398916"/>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84" name="Group 83">
            <a:extLst>
              <a:ext uri="{FF2B5EF4-FFF2-40B4-BE49-F238E27FC236}">
                <a16:creationId xmlns:a16="http://schemas.microsoft.com/office/drawing/2014/main" id="{E6C272DE-B6B7-405A-9BDC-7D5D8FB417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5" name="Freeform 11">
              <a:extLst>
                <a:ext uri="{FF2B5EF4-FFF2-40B4-BE49-F238E27FC236}">
                  <a16:creationId xmlns:a16="http://schemas.microsoft.com/office/drawing/2014/main" id="{A1D08854-5B42-4098-B58D-4EE4E9143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86" name="Freeform 12">
              <a:extLst>
                <a:ext uri="{FF2B5EF4-FFF2-40B4-BE49-F238E27FC236}">
                  <a16:creationId xmlns:a16="http://schemas.microsoft.com/office/drawing/2014/main" id="{3AE8EE30-403F-414C-B358-14393FCE2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87" name="Freeform 13">
              <a:extLst>
                <a:ext uri="{FF2B5EF4-FFF2-40B4-BE49-F238E27FC236}">
                  <a16:creationId xmlns:a16="http://schemas.microsoft.com/office/drawing/2014/main" id="{97B1A4E5-0D83-4903-84AA-FDA1FA00A2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88" name="Freeform 14">
              <a:extLst>
                <a:ext uri="{FF2B5EF4-FFF2-40B4-BE49-F238E27FC236}">
                  <a16:creationId xmlns:a16="http://schemas.microsoft.com/office/drawing/2014/main" id="{B6034243-9EE1-444F-8D6C-111A459D88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89" name="Freeform 15">
              <a:extLst>
                <a:ext uri="{FF2B5EF4-FFF2-40B4-BE49-F238E27FC236}">
                  <a16:creationId xmlns:a16="http://schemas.microsoft.com/office/drawing/2014/main" id="{2ED723FA-3484-485B-BF2E-AB67BDC36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90" name="Freeform 16">
              <a:extLst>
                <a:ext uri="{FF2B5EF4-FFF2-40B4-BE49-F238E27FC236}">
                  <a16:creationId xmlns:a16="http://schemas.microsoft.com/office/drawing/2014/main" id="{3DF7D3DF-D9E3-4D61-8029-F921D293E5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91" name="Freeform 17">
              <a:extLst>
                <a:ext uri="{FF2B5EF4-FFF2-40B4-BE49-F238E27FC236}">
                  <a16:creationId xmlns:a16="http://schemas.microsoft.com/office/drawing/2014/main" id="{2F82A85C-9423-4839-B558-E1BBFD8AE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92" name="Freeform 18">
              <a:extLst>
                <a:ext uri="{FF2B5EF4-FFF2-40B4-BE49-F238E27FC236}">
                  <a16:creationId xmlns:a16="http://schemas.microsoft.com/office/drawing/2014/main" id="{1FC9A848-A10B-405E-BEB7-0B02BAEC90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93" name="Freeform 19">
              <a:extLst>
                <a:ext uri="{FF2B5EF4-FFF2-40B4-BE49-F238E27FC236}">
                  <a16:creationId xmlns:a16="http://schemas.microsoft.com/office/drawing/2014/main" id="{09B7816E-B299-4266-9B7F-A47F8D197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94" name="Freeform 20">
              <a:extLst>
                <a:ext uri="{FF2B5EF4-FFF2-40B4-BE49-F238E27FC236}">
                  <a16:creationId xmlns:a16="http://schemas.microsoft.com/office/drawing/2014/main" id="{271FD23E-535A-43FD-8866-048BF57ED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95" name="Freeform 21">
              <a:extLst>
                <a:ext uri="{FF2B5EF4-FFF2-40B4-BE49-F238E27FC236}">
                  <a16:creationId xmlns:a16="http://schemas.microsoft.com/office/drawing/2014/main" id="{6E0C4250-B083-42BD-84C8-80BF2C21B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96" name="Freeform 22">
              <a:extLst>
                <a:ext uri="{FF2B5EF4-FFF2-40B4-BE49-F238E27FC236}">
                  <a16:creationId xmlns:a16="http://schemas.microsoft.com/office/drawing/2014/main" id="{560741F1-09DB-41BE-9FA2-8B86AAEB5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98" name="Group 97">
            <a:extLst>
              <a:ext uri="{FF2B5EF4-FFF2-40B4-BE49-F238E27FC236}">
                <a16:creationId xmlns:a16="http://schemas.microsoft.com/office/drawing/2014/main" id="{A61D1718-D318-4F77-BF01-1BCF092517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99" name="Freeform 27">
              <a:extLst>
                <a:ext uri="{FF2B5EF4-FFF2-40B4-BE49-F238E27FC236}">
                  <a16:creationId xmlns:a16="http://schemas.microsoft.com/office/drawing/2014/main" id="{C830BD58-7F18-4196-A441-B680AFBBA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00" name="Freeform 28">
              <a:extLst>
                <a:ext uri="{FF2B5EF4-FFF2-40B4-BE49-F238E27FC236}">
                  <a16:creationId xmlns:a16="http://schemas.microsoft.com/office/drawing/2014/main" id="{F32DD66B-F55C-4E6B-9003-157EF664E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01" name="Freeform 29">
              <a:extLst>
                <a:ext uri="{FF2B5EF4-FFF2-40B4-BE49-F238E27FC236}">
                  <a16:creationId xmlns:a16="http://schemas.microsoft.com/office/drawing/2014/main" id="{D9E15ED7-D992-4244-A00D-E716F944A5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02" name="Freeform 30">
              <a:extLst>
                <a:ext uri="{FF2B5EF4-FFF2-40B4-BE49-F238E27FC236}">
                  <a16:creationId xmlns:a16="http://schemas.microsoft.com/office/drawing/2014/main" id="{3253EA87-0EBA-4979-81D8-2D5AD4DB37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03" name="Freeform 31">
              <a:extLst>
                <a:ext uri="{FF2B5EF4-FFF2-40B4-BE49-F238E27FC236}">
                  <a16:creationId xmlns:a16="http://schemas.microsoft.com/office/drawing/2014/main" id="{4A618276-4EA5-4377-BA60-AC223BC67D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04" name="Freeform 32">
              <a:extLst>
                <a:ext uri="{FF2B5EF4-FFF2-40B4-BE49-F238E27FC236}">
                  <a16:creationId xmlns:a16="http://schemas.microsoft.com/office/drawing/2014/main" id="{CAD2B07F-709A-4D37-B69D-B8D5467177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05" name="Freeform 33">
              <a:extLst>
                <a:ext uri="{FF2B5EF4-FFF2-40B4-BE49-F238E27FC236}">
                  <a16:creationId xmlns:a16="http://schemas.microsoft.com/office/drawing/2014/main" id="{2094E752-A514-455B-81C7-83298133BC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06" name="Freeform 34">
              <a:extLst>
                <a:ext uri="{FF2B5EF4-FFF2-40B4-BE49-F238E27FC236}">
                  <a16:creationId xmlns:a16="http://schemas.microsoft.com/office/drawing/2014/main" id="{ABD0AA33-C594-4653-B397-8B9D991E22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07" name="Freeform 35">
              <a:extLst>
                <a:ext uri="{FF2B5EF4-FFF2-40B4-BE49-F238E27FC236}">
                  <a16:creationId xmlns:a16="http://schemas.microsoft.com/office/drawing/2014/main" id="{753FD61D-09B4-4490-853B-4186130DFE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08" name="Freeform 36">
              <a:extLst>
                <a:ext uri="{FF2B5EF4-FFF2-40B4-BE49-F238E27FC236}">
                  <a16:creationId xmlns:a16="http://schemas.microsoft.com/office/drawing/2014/main" id="{1FDD3CB9-2289-4417-B5EB-420B8AA13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09" name="Freeform 37">
              <a:extLst>
                <a:ext uri="{FF2B5EF4-FFF2-40B4-BE49-F238E27FC236}">
                  <a16:creationId xmlns:a16="http://schemas.microsoft.com/office/drawing/2014/main" id="{A798AD02-A8D5-415F-885C-008316A396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10" name="Freeform 38">
              <a:extLst>
                <a:ext uri="{FF2B5EF4-FFF2-40B4-BE49-F238E27FC236}">
                  <a16:creationId xmlns:a16="http://schemas.microsoft.com/office/drawing/2014/main" id="{1E6B901D-2969-42DA-94A6-6EC2DACB0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12" name="Rectangle 111">
            <a:extLst>
              <a:ext uri="{FF2B5EF4-FFF2-40B4-BE49-F238E27FC236}">
                <a16:creationId xmlns:a16="http://schemas.microsoft.com/office/drawing/2014/main" id="{37B6F41E-E0BC-4672-ABE6-34D62A4B6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4" name="Freeform 6">
            <a:extLst>
              <a:ext uri="{FF2B5EF4-FFF2-40B4-BE49-F238E27FC236}">
                <a16:creationId xmlns:a16="http://schemas.microsoft.com/office/drawing/2014/main" id="{C187E58D-C02A-4ABD-AEC3-2095466945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16" name="Rectangle 115">
            <a:extLst>
              <a:ext uri="{FF2B5EF4-FFF2-40B4-BE49-F238E27FC236}">
                <a16:creationId xmlns:a16="http://schemas.microsoft.com/office/drawing/2014/main" id="{7D605342-42AD-4067-8055-6FAD26E97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95728957-0A5F-4702-85F3-5825D07DEC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12192002" cy="6858000"/>
          </a:xfrm>
          <a:prstGeom prst="rect">
            <a:avLst/>
          </a:prstGeom>
          <a:solidFill>
            <a:srgbClr val="3D4752">
              <a:alpha val="90000"/>
            </a:srgb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038AA77-B42D-462E-9F78-587E1A97AF36}"/>
              </a:ext>
            </a:extLst>
          </p:cNvPr>
          <p:cNvSpPr>
            <a:spLocks noGrp="1"/>
          </p:cNvSpPr>
          <p:nvPr>
            <p:ph type="title"/>
          </p:nvPr>
        </p:nvSpPr>
        <p:spPr>
          <a:xfrm>
            <a:off x="540278" y="967417"/>
            <a:ext cx="6675215" cy="3943250"/>
          </a:xfrm>
        </p:spPr>
        <p:txBody>
          <a:bodyPr vert="horz" lIns="91440" tIns="45720" rIns="91440" bIns="45720" rtlCol="0" anchor="b">
            <a:normAutofit/>
          </a:bodyPr>
          <a:lstStyle/>
          <a:p>
            <a:r>
              <a:rPr lang="en-US" sz="4000">
                <a:solidFill>
                  <a:srgbClr val="FEFFFF"/>
                </a:solidFill>
              </a:rPr>
              <a:t>Calidad</a:t>
            </a:r>
          </a:p>
        </p:txBody>
      </p:sp>
      <p:pic>
        <p:nvPicPr>
          <p:cNvPr id="6" name="Picture 5">
            <a:extLst>
              <a:ext uri="{FF2B5EF4-FFF2-40B4-BE49-F238E27FC236}">
                <a16:creationId xmlns:a16="http://schemas.microsoft.com/office/drawing/2014/main" id="{9813CBDA-A218-449D-9188-28B8B5D8A422}"/>
              </a:ext>
            </a:extLst>
          </p:cNvPr>
          <p:cNvPicPr>
            <a:picLocks noChangeAspect="1"/>
          </p:cNvPicPr>
          <p:nvPr/>
        </p:nvPicPr>
        <p:blipFill rotWithShape="1">
          <a:blip r:embed="rId2"/>
          <a:srcRect r="-3" b="8985"/>
          <a:stretch/>
        </p:blipFill>
        <p:spPr>
          <a:xfrm>
            <a:off x="7540750" y="3"/>
            <a:ext cx="4651250" cy="2254053"/>
          </a:xfrm>
          <a:prstGeom prst="rect">
            <a:avLst/>
          </a:prstGeom>
        </p:spPr>
      </p:pic>
      <p:pic>
        <p:nvPicPr>
          <p:cNvPr id="5" name="Picture 4">
            <a:extLst>
              <a:ext uri="{FF2B5EF4-FFF2-40B4-BE49-F238E27FC236}">
                <a16:creationId xmlns:a16="http://schemas.microsoft.com/office/drawing/2014/main" id="{33D155D2-95C8-4297-AC2D-04B460FA8203}"/>
              </a:ext>
            </a:extLst>
          </p:cNvPr>
          <p:cNvPicPr>
            <a:picLocks noChangeAspect="1"/>
          </p:cNvPicPr>
          <p:nvPr/>
        </p:nvPicPr>
        <p:blipFill rotWithShape="1">
          <a:blip r:embed="rId3"/>
          <a:srcRect t="26922" r="-2" b="-2"/>
          <a:stretch/>
        </p:blipFill>
        <p:spPr>
          <a:xfrm>
            <a:off x="7540750" y="2248516"/>
            <a:ext cx="4651250" cy="2332946"/>
          </a:xfrm>
          <a:prstGeom prst="rect">
            <a:avLst/>
          </a:prstGeom>
        </p:spPr>
      </p:pic>
      <p:cxnSp>
        <p:nvCxnSpPr>
          <p:cNvPr id="120" name="Straight Connector 119">
            <a:extLst>
              <a:ext uri="{FF2B5EF4-FFF2-40B4-BE49-F238E27FC236}">
                <a16:creationId xmlns:a16="http://schemas.microsoft.com/office/drawing/2014/main" id="{3553D836-7583-4961-B65C-F7D4C7FD8F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540748" y="2254053"/>
            <a:ext cx="4651251" cy="2766"/>
          </a:xfrm>
          <a:prstGeom prst="line">
            <a:avLst/>
          </a:prstGeom>
          <a:ln w="50800">
            <a:solidFill>
              <a:srgbClr val="3D475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FD7EB00-9657-4BAE-9617-EB5AEF2DB97A}"/>
              </a:ext>
            </a:extLst>
          </p:cNvPr>
          <p:cNvPicPr>
            <a:picLocks noChangeAspect="1"/>
          </p:cNvPicPr>
          <p:nvPr/>
        </p:nvPicPr>
        <p:blipFill rotWithShape="1">
          <a:blip r:embed="rId4"/>
          <a:srcRect t="227" r="3" b="3151"/>
          <a:stretch/>
        </p:blipFill>
        <p:spPr>
          <a:xfrm>
            <a:off x="7540750" y="4610865"/>
            <a:ext cx="4651250" cy="2247135"/>
          </a:xfrm>
          <a:prstGeom prst="rect">
            <a:avLst/>
          </a:prstGeom>
        </p:spPr>
      </p:pic>
      <p:cxnSp>
        <p:nvCxnSpPr>
          <p:cNvPr id="122" name="Straight Connector 121">
            <a:extLst>
              <a:ext uri="{FF2B5EF4-FFF2-40B4-BE49-F238E27FC236}">
                <a16:creationId xmlns:a16="http://schemas.microsoft.com/office/drawing/2014/main" id="{7D3A345A-DB00-4B45-9151-66C1F639F0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540748" y="4594782"/>
            <a:ext cx="4651251" cy="2766"/>
          </a:xfrm>
          <a:prstGeom prst="line">
            <a:avLst/>
          </a:prstGeom>
          <a:ln w="50800">
            <a:solidFill>
              <a:srgbClr val="3D4752"/>
            </a:solidFill>
          </a:ln>
        </p:spPr>
        <p:style>
          <a:lnRef idx="1">
            <a:schemeClr val="accent1"/>
          </a:lnRef>
          <a:fillRef idx="0">
            <a:schemeClr val="accent1"/>
          </a:fillRef>
          <a:effectRef idx="0">
            <a:schemeClr val="accent1"/>
          </a:effectRef>
          <a:fontRef idx="minor">
            <a:schemeClr val="tx1"/>
          </a:fontRef>
        </p:style>
      </p:cxnSp>
      <p:sp>
        <p:nvSpPr>
          <p:cNvPr id="124" name="Freeform 23">
            <a:extLst>
              <a:ext uri="{FF2B5EF4-FFF2-40B4-BE49-F238E27FC236}">
                <a16:creationId xmlns:a16="http://schemas.microsoft.com/office/drawing/2014/main" id="{489147E8-3683-44E2-8844-D2E7DDEE4F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8404003" cy="857047"/>
          </a:xfrm>
          <a:custGeom>
            <a:avLst/>
            <a:gdLst>
              <a:gd name="connsiteX0" fmla="*/ 0 w 8404003"/>
              <a:gd name="connsiteY0" fmla="*/ 0 h 857047"/>
              <a:gd name="connsiteX1" fmla="*/ 797860 w 8404003"/>
              <a:gd name="connsiteY1" fmla="*/ 0 h 857047"/>
              <a:gd name="connsiteX2" fmla="*/ 2482050 w 8404003"/>
              <a:gd name="connsiteY2" fmla="*/ 0 h 857047"/>
              <a:gd name="connsiteX3" fmla="*/ 3003610 w 8404003"/>
              <a:gd name="connsiteY3" fmla="*/ 0 h 857047"/>
              <a:gd name="connsiteX4" fmla="*/ 3219959 w 8404003"/>
              <a:gd name="connsiteY4" fmla="*/ 0 h 857047"/>
              <a:gd name="connsiteX5" fmla="*/ 3311869 w 8404003"/>
              <a:gd name="connsiteY5" fmla="*/ 0 h 857047"/>
              <a:gd name="connsiteX6" fmla="*/ 3326218 w 8404003"/>
              <a:gd name="connsiteY6" fmla="*/ 0 h 857047"/>
              <a:gd name="connsiteX7" fmla="*/ 3426656 w 8404003"/>
              <a:gd name="connsiteY7" fmla="*/ 0 h 857047"/>
              <a:gd name="connsiteX8" fmla="*/ 3516436 w 8404003"/>
              <a:gd name="connsiteY8" fmla="*/ 0 h 857047"/>
              <a:gd name="connsiteX9" fmla="*/ 3601649 w 8404003"/>
              <a:gd name="connsiteY9" fmla="*/ 0 h 857047"/>
              <a:gd name="connsiteX10" fmla="*/ 3699274 w 8404003"/>
              <a:gd name="connsiteY10" fmla="*/ 0 h 857047"/>
              <a:gd name="connsiteX11" fmla="*/ 3718421 w 8404003"/>
              <a:gd name="connsiteY11" fmla="*/ 0 h 857047"/>
              <a:gd name="connsiteX12" fmla="*/ 3910939 w 8404003"/>
              <a:gd name="connsiteY12" fmla="*/ 0 h 857047"/>
              <a:gd name="connsiteX13" fmla="*/ 3927053 w 8404003"/>
              <a:gd name="connsiteY13" fmla="*/ 0 h 857047"/>
              <a:gd name="connsiteX14" fmla="*/ 4198137 w 8404003"/>
              <a:gd name="connsiteY14" fmla="*/ 0 h 857047"/>
              <a:gd name="connsiteX15" fmla="*/ 4230161 w 8404003"/>
              <a:gd name="connsiteY15" fmla="*/ 0 h 857047"/>
              <a:gd name="connsiteX16" fmla="*/ 4245215 w 8404003"/>
              <a:gd name="connsiteY16" fmla="*/ 0 h 857047"/>
              <a:gd name="connsiteX17" fmla="*/ 4350592 w 8404003"/>
              <a:gd name="connsiteY17" fmla="*/ 0 h 857047"/>
              <a:gd name="connsiteX18" fmla="*/ 4357296 w 8404003"/>
              <a:gd name="connsiteY18" fmla="*/ 0 h 857047"/>
              <a:gd name="connsiteX19" fmla="*/ 4404222 w 8404003"/>
              <a:gd name="connsiteY19" fmla="*/ 0 h 857047"/>
              <a:gd name="connsiteX20" fmla="*/ 4531592 w 8404003"/>
              <a:gd name="connsiteY20" fmla="*/ 0 h 857047"/>
              <a:gd name="connsiteX21" fmla="*/ 4598953 w 8404003"/>
              <a:gd name="connsiteY21" fmla="*/ 0 h 857047"/>
              <a:gd name="connsiteX22" fmla="*/ 4779630 w 8404003"/>
              <a:gd name="connsiteY22" fmla="*/ 0 h 857047"/>
              <a:gd name="connsiteX23" fmla="*/ 5132321 w 8404003"/>
              <a:gd name="connsiteY23" fmla="*/ 0 h 857047"/>
              <a:gd name="connsiteX24" fmla="*/ 5141543 w 8404003"/>
              <a:gd name="connsiteY24" fmla="*/ 0 h 857047"/>
              <a:gd name="connsiteX25" fmla="*/ 5188556 w 8404003"/>
              <a:gd name="connsiteY25" fmla="*/ 0 h 857047"/>
              <a:gd name="connsiteX26" fmla="*/ 5206100 w 8404003"/>
              <a:gd name="connsiteY26" fmla="*/ 0 h 857047"/>
              <a:gd name="connsiteX27" fmla="*/ 5722554 w 8404003"/>
              <a:gd name="connsiteY27" fmla="*/ 0 h 857047"/>
              <a:gd name="connsiteX28" fmla="*/ 5732230 w 8404003"/>
              <a:gd name="connsiteY28" fmla="*/ 0 h 857047"/>
              <a:gd name="connsiteX29" fmla="*/ 5798594 w 8404003"/>
              <a:gd name="connsiteY29" fmla="*/ 0 h 857047"/>
              <a:gd name="connsiteX30" fmla="*/ 5799962 w 8404003"/>
              <a:gd name="connsiteY30" fmla="*/ 0 h 857047"/>
              <a:gd name="connsiteX31" fmla="*/ 6338565 w 8404003"/>
              <a:gd name="connsiteY31" fmla="*/ 0 h 857047"/>
              <a:gd name="connsiteX32" fmla="*/ 6649966 w 8404003"/>
              <a:gd name="connsiteY32" fmla="*/ 0 h 857047"/>
              <a:gd name="connsiteX33" fmla="*/ 6730668 w 8404003"/>
              <a:gd name="connsiteY33" fmla="*/ 0 h 857047"/>
              <a:gd name="connsiteX34" fmla="*/ 7178721 w 8404003"/>
              <a:gd name="connsiteY34" fmla="*/ 0 h 857047"/>
              <a:gd name="connsiteX35" fmla="*/ 7277889 w 8404003"/>
              <a:gd name="connsiteY35" fmla="*/ 0 h 857047"/>
              <a:gd name="connsiteX36" fmla="*/ 7782893 w 8404003"/>
              <a:gd name="connsiteY36" fmla="*/ 0 h 857047"/>
              <a:gd name="connsiteX37" fmla="*/ 8006080 w 8404003"/>
              <a:gd name="connsiteY37" fmla="*/ 0 h 857047"/>
              <a:gd name="connsiteX38" fmla="*/ 8030270 w 8404003"/>
              <a:gd name="connsiteY38" fmla="*/ 10516 h 857047"/>
              <a:gd name="connsiteX39" fmla="*/ 8035108 w 8404003"/>
              <a:gd name="connsiteY39" fmla="*/ 15774 h 857047"/>
              <a:gd name="connsiteX40" fmla="*/ 8393118 w 8404003"/>
              <a:gd name="connsiteY40" fmla="*/ 404863 h 857047"/>
              <a:gd name="connsiteX41" fmla="*/ 8393118 w 8404003"/>
              <a:gd name="connsiteY41" fmla="*/ 452185 h 857047"/>
              <a:gd name="connsiteX42" fmla="*/ 8035108 w 8404003"/>
              <a:gd name="connsiteY42" fmla="*/ 841273 h 857047"/>
              <a:gd name="connsiteX43" fmla="*/ 8030270 w 8404003"/>
              <a:gd name="connsiteY43" fmla="*/ 846531 h 857047"/>
              <a:gd name="connsiteX44" fmla="*/ 8006080 w 8404003"/>
              <a:gd name="connsiteY44" fmla="*/ 857047 h 857047"/>
              <a:gd name="connsiteX45" fmla="*/ 7889742 w 8404003"/>
              <a:gd name="connsiteY45" fmla="*/ 857047 h 857047"/>
              <a:gd name="connsiteX46" fmla="*/ 7782893 w 8404003"/>
              <a:gd name="connsiteY46" fmla="*/ 857047 h 857047"/>
              <a:gd name="connsiteX47" fmla="*/ 7776190 w 8404003"/>
              <a:gd name="connsiteY47" fmla="*/ 857047 h 857047"/>
              <a:gd name="connsiteX48" fmla="*/ 7730315 w 8404003"/>
              <a:gd name="connsiteY48" fmla="*/ 857047 h 857047"/>
              <a:gd name="connsiteX49" fmla="*/ 7729264 w 8404003"/>
              <a:gd name="connsiteY49" fmla="*/ 857047 h 857047"/>
              <a:gd name="connsiteX50" fmla="*/ 7601893 w 8404003"/>
              <a:gd name="connsiteY50" fmla="*/ 857047 h 857047"/>
              <a:gd name="connsiteX51" fmla="*/ 7467477 w 8404003"/>
              <a:gd name="connsiteY51" fmla="*/ 857047 h 857047"/>
              <a:gd name="connsiteX52" fmla="*/ 7353856 w 8404003"/>
              <a:gd name="connsiteY52" fmla="*/ 857047 h 857047"/>
              <a:gd name="connsiteX53" fmla="*/ 7075374 w 8404003"/>
              <a:gd name="connsiteY53" fmla="*/ 857047 h 857047"/>
              <a:gd name="connsiteX54" fmla="*/ 6944929 w 8404003"/>
              <a:gd name="connsiteY54" fmla="*/ 857047 h 857047"/>
              <a:gd name="connsiteX55" fmla="*/ 6528153 w 8404003"/>
              <a:gd name="connsiteY55" fmla="*/ 857047 h 857047"/>
              <a:gd name="connsiteX56" fmla="*/ 6334891 w 8404003"/>
              <a:gd name="connsiteY56" fmla="*/ 857047 h 857047"/>
              <a:gd name="connsiteX57" fmla="*/ 5799962 w 8404003"/>
              <a:gd name="connsiteY57" fmla="*/ 857047 h 857047"/>
              <a:gd name="connsiteX58" fmla="*/ 5722554 w 8404003"/>
              <a:gd name="connsiteY58" fmla="*/ 857047 h 857047"/>
              <a:gd name="connsiteX59" fmla="*/ 5648775 w 8404003"/>
              <a:gd name="connsiteY59" fmla="*/ 857047 h 857047"/>
              <a:gd name="connsiteX60" fmla="*/ 5483520 w 8404003"/>
              <a:gd name="connsiteY60" fmla="*/ 857047 h 857047"/>
              <a:gd name="connsiteX61" fmla="*/ 5473550 w 8404003"/>
              <a:gd name="connsiteY61" fmla="*/ 857047 h 857047"/>
              <a:gd name="connsiteX62" fmla="*/ 5132321 w 8404003"/>
              <a:gd name="connsiteY62" fmla="*/ 857047 h 857047"/>
              <a:gd name="connsiteX63" fmla="*/ 5047108 w 8404003"/>
              <a:gd name="connsiteY63" fmla="*/ 857047 h 857047"/>
              <a:gd name="connsiteX64" fmla="*/ 4954764 w 8404003"/>
              <a:gd name="connsiteY64" fmla="*/ 857047 h 857047"/>
              <a:gd name="connsiteX65" fmla="*/ 4930335 w 8404003"/>
              <a:gd name="connsiteY65" fmla="*/ 857047 h 857047"/>
              <a:gd name="connsiteX66" fmla="*/ 4450619 w 8404003"/>
              <a:gd name="connsiteY66" fmla="*/ 857047 h 857047"/>
              <a:gd name="connsiteX67" fmla="*/ 4350592 w 8404003"/>
              <a:gd name="connsiteY67" fmla="*/ 857047 h 857047"/>
              <a:gd name="connsiteX68" fmla="*/ 4335538 w 8404003"/>
              <a:gd name="connsiteY68" fmla="*/ 857047 h 857047"/>
              <a:gd name="connsiteX69" fmla="*/ 4230161 w 8404003"/>
              <a:gd name="connsiteY69" fmla="*/ 857047 h 857047"/>
              <a:gd name="connsiteX70" fmla="*/ 4215812 w 8404003"/>
              <a:gd name="connsiteY70" fmla="*/ 857047 h 857047"/>
              <a:gd name="connsiteX71" fmla="*/ 4115374 w 8404003"/>
              <a:gd name="connsiteY71" fmla="*/ 857047 h 857047"/>
              <a:gd name="connsiteX72" fmla="*/ 4049804 w 8404003"/>
              <a:gd name="connsiteY72" fmla="*/ 857047 h 857047"/>
              <a:gd name="connsiteX73" fmla="*/ 3842757 w 8404003"/>
              <a:gd name="connsiteY73" fmla="*/ 857047 h 857047"/>
              <a:gd name="connsiteX74" fmla="*/ 3614977 w 8404003"/>
              <a:gd name="connsiteY74" fmla="*/ 857047 h 857047"/>
              <a:gd name="connsiteX75" fmla="*/ 3516436 w 8404003"/>
              <a:gd name="connsiteY75" fmla="*/ 857047 h 857047"/>
              <a:gd name="connsiteX76" fmla="*/ 3452333 w 8404003"/>
              <a:gd name="connsiteY76" fmla="*/ 857047 h 857047"/>
              <a:gd name="connsiteX77" fmla="*/ 3311869 w 8404003"/>
              <a:gd name="connsiteY77" fmla="*/ 857047 h 857047"/>
              <a:gd name="connsiteX78" fmla="*/ 3300088 w 8404003"/>
              <a:gd name="connsiteY78" fmla="*/ 857047 h 857047"/>
              <a:gd name="connsiteX79" fmla="*/ 3272588 w 8404003"/>
              <a:gd name="connsiteY79" fmla="*/ 857047 h 857047"/>
              <a:gd name="connsiteX80" fmla="*/ 3179295 w 8404003"/>
              <a:gd name="connsiteY80" fmla="*/ 857047 h 857047"/>
              <a:gd name="connsiteX81" fmla="*/ 3003610 w 8404003"/>
              <a:gd name="connsiteY81" fmla="*/ 857047 h 857047"/>
              <a:gd name="connsiteX82" fmla="*/ 2997618 w 8404003"/>
              <a:gd name="connsiteY82" fmla="*/ 857047 h 857047"/>
              <a:gd name="connsiteX83" fmla="*/ 797860 w 8404003"/>
              <a:gd name="connsiteY83" fmla="*/ 857047 h 857047"/>
              <a:gd name="connsiteX84" fmla="*/ 0 w 8404003"/>
              <a:gd name="connsiteY84" fmla="*/ 857047 h 857047"/>
              <a:gd name="connsiteX85" fmla="*/ 0 w 8404003"/>
              <a:gd name="connsiteY85"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404003" h="857047">
                <a:moveTo>
                  <a:pt x="0" y="0"/>
                </a:moveTo>
                <a:cubicBezTo>
                  <a:pt x="0" y="0"/>
                  <a:pt x="0" y="0"/>
                  <a:pt x="797860" y="0"/>
                </a:cubicBezTo>
                <a:cubicBezTo>
                  <a:pt x="797860" y="0"/>
                  <a:pt x="797860" y="0"/>
                  <a:pt x="2482050" y="0"/>
                </a:cubicBezTo>
                <a:lnTo>
                  <a:pt x="3003610" y="0"/>
                </a:lnTo>
                <a:cubicBezTo>
                  <a:pt x="3003610" y="0"/>
                  <a:pt x="3003610" y="0"/>
                  <a:pt x="3219959" y="0"/>
                </a:cubicBezTo>
                <a:lnTo>
                  <a:pt x="3311869" y="0"/>
                </a:lnTo>
                <a:lnTo>
                  <a:pt x="3326218" y="0"/>
                </a:lnTo>
                <a:lnTo>
                  <a:pt x="3426656" y="0"/>
                </a:lnTo>
                <a:lnTo>
                  <a:pt x="3516436" y="0"/>
                </a:lnTo>
                <a:cubicBezTo>
                  <a:pt x="3516436" y="0"/>
                  <a:pt x="3516436" y="0"/>
                  <a:pt x="3601649" y="0"/>
                </a:cubicBezTo>
                <a:lnTo>
                  <a:pt x="3699274" y="0"/>
                </a:lnTo>
                <a:lnTo>
                  <a:pt x="3718421" y="0"/>
                </a:lnTo>
                <a:cubicBezTo>
                  <a:pt x="3768918" y="0"/>
                  <a:pt x="3832038" y="0"/>
                  <a:pt x="3910939" y="0"/>
                </a:cubicBezTo>
                <a:lnTo>
                  <a:pt x="3927053" y="0"/>
                </a:lnTo>
                <a:lnTo>
                  <a:pt x="4198137" y="0"/>
                </a:lnTo>
                <a:lnTo>
                  <a:pt x="4230161" y="0"/>
                </a:lnTo>
                <a:lnTo>
                  <a:pt x="4245215" y="0"/>
                </a:lnTo>
                <a:lnTo>
                  <a:pt x="4350592" y="0"/>
                </a:lnTo>
                <a:lnTo>
                  <a:pt x="4357296" y="0"/>
                </a:lnTo>
                <a:lnTo>
                  <a:pt x="4404222" y="0"/>
                </a:lnTo>
                <a:lnTo>
                  <a:pt x="4531592" y="0"/>
                </a:lnTo>
                <a:lnTo>
                  <a:pt x="4598953" y="0"/>
                </a:lnTo>
                <a:lnTo>
                  <a:pt x="4779630" y="0"/>
                </a:lnTo>
                <a:lnTo>
                  <a:pt x="5132321" y="0"/>
                </a:lnTo>
                <a:cubicBezTo>
                  <a:pt x="5132321" y="0"/>
                  <a:pt x="5132321" y="0"/>
                  <a:pt x="5141543" y="0"/>
                </a:cubicBezTo>
                <a:lnTo>
                  <a:pt x="5188556" y="0"/>
                </a:lnTo>
                <a:lnTo>
                  <a:pt x="5206100" y="0"/>
                </a:lnTo>
                <a:cubicBezTo>
                  <a:pt x="5279879" y="0"/>
                  <a:pt x="5427438" y="0"/>
                  <a:pt x="5722554" y="0"/>
                </a:cubicBezTo>
                <a:cubicBezTo>
                  <a:pt x="5722554" y="0"/>
                  <a:pt x="5722554" y="0"/>
                  <a:pt x="5732230" y="0"/>
                </a:cubicBezTo>
                <a:lnTo>
                  <a:pt x="5798594" y="0"/>
                </a:lnTo>
                <a:lnTo>
                  <a:pt x="5799962" y="0"/>
                </a:lnTo>
                <a:cubicBezTo>
                  <a:pt x="5799962" y="0"/>
                  <a:pt x="5799962" y="0"/>
                  <a:pt x="6338565" y="0"/>
                </a:cubicBezTo>
                <a:lnTo>
                  <a:pt x="6649966" y="0"/>
                </a:lnTo>
                <a:lnTo>
                  <a:pt x="6730668" y="0"/>
                </a:lnTo>
                <a:lnTo>
                  <a:pt x="7178721" y="0"/>
                </a:lnTo>
                <a:lnTo>
                  <a:pt x="7277889" y="0"/>
                </a:lnTo>
                <a:lnTo>
                  <a:pt x="7782893" y="0"/>
                </a:lnTo>
                <a:lnTo>
                  <a:pt x="8006080" y="0"/>
                </a:lnTo>
                <a:cubicBezTo>
                  <a:pt x="8015756" y="0"/>
                  <a:pt x="8025432" y="5258"/>
                  <a:pt x="8030270" y="10516"/>
                </a:cubicBezTo>
                <a:cubicBezTo>
                  <a:pt x="8030270" y="10516"/>
                  <a:pt x="8035108" y="10516"/>
                  <a:pt x="8035108" y="15774"/>
                </a:cubicBezTo>
                <a:cubicBezTo>
                  <a:pt x="8035108" y="15774"/>
                  <a:pt x="8035108" y="15774"/>
                  <a:pt x="8393118" y="404863"/>
                </a:cubicBezTo>
                <a:cubicBezTo>
                  <a:pt x="8407632" y="415379"/>
                  <a:pt x="8407632" y="436411"/>
                  <a:pt x="8393118" y="452185"/>
                </a:cubicBezTo>
                <a:cubicBezTo>
                  <a:pt x="8393118" y="452185"/>
                  <a:pt x="8393118" y="452185"/>
                  <a:pt x="8035108" y="841273"/>
                </a:cubicBezTo>
                <a:cubicBezTo>
                  <a:pt x="8035108" y="841273"/>
                  <a:pt x="8030270" y="841273"/>
                  <a:pt x="8030270" y="846531"/>
                </a:cubicBezTo>
                <a:cubicBezTo>
                  <a:pt x="8025432" y="851789"/>
                  <a:pt x="8015756" y="857047"/>
                  <a:pt x="8006080" y="857047"/>
                </a:cubicBezTo>
                <a:cubicBezTo>
                  <a:pt x="8006080" y="857047"/>
                  <a:pt x="8006080" y="857047"/>
                  <a:pt x="7889742" y="857047"/>
                </a:cubicBezTo>
                <a:lnTo>
                  <a:pt x="7782893" y="857047"/>
                </a:lnTo>
                <a:lnTo>
                  <a:pt x="7776190" y="857047"/>
                </a:lnTo>
                <a:lnTo>
                  <a:pt x="7730315" y="857047"/>
                </a:lnTo>
                <a:lnTo>
                  <a:pt x="7729264" y="857047"/>
                </a:lnTo>
                <a:lnTo>
                  <a:pt x="7601893" y="857047"/>
                </a:lnTo>
                <a:lnTo>
                  <a:pt x="7467477" y="857047"/>
                </a:lnTo>
                <a:lnTo>
                  <a:pt x="7353856" y="857047"/>
                </a:lnTo>
                <a:lnTo>
                  <a:pt x="7075374" y="857047"/>
                </a:lnTo>
                <a:lnTo>
                  <a:pt x="6944929" y="857047"/>
                </a:lnTo>
                <a:lnTo>
                  <a:pt x="6528153" y="857047"/>
                </a:lnTo>
                <a:lnTo>
                  <a:pt x="6334891" y="857047"/>
                </a:lnTo>
                <a:lnTo>
                  <a:pt x="5799962" y="857047"/>
                </a:lnTo>
                <a:cubicBezTo>
                  <a:pt x="5799962" y="857047"/>
                  <a:pt x="5799962" y="857047"/>
                  <a:pt x="5722554" y="857047"/>
                </a:cubicBezTo>
                <a:cubicBezTo>
                  <a:pt x="5722554" y="857047"/>
                  <a:pt x="5722554" y="857047"/>
                  <a:pt x="5648775" y="857047"/>
                </a:cubicBezTo>
                <a:lnTo>
                  <a:pt x="5483520" y="857047"/>
                </a:lnTo>
                <a:lnTo>
                  <a:pt x="5473550" y="857047"/>
                </a:lnTo>
                <a:cubicBezTo>
                  <a:pt x="5390548" y="857047"/>
                  <a:pt x="5279879" y="857047"/>
                  <a:pt x="5132321" y="857047"/>
                </a:cubicBezTo>
                <a:cubicBezTo>
                  <a:pt x="5132321" y="857047"/>
                  <a:pt x="5132321" y="857047"/>
                  <a:pt x="5047108" y="857047"/>
                </a:cubicBezTo>
                <a:lnTo>
                  <a:pt x="4954764" y="857047"/>
                </a:lnTo>
                <a:lnTo>
                  <a:pt x="4930335" y="857047"/>
                </a:lnTo>
                <a:cubicBezTo>
                  <a:pt x="4829342" y="857047"/>
                  <a:pt x="4677853" y="857047"/>
                  <a:pt x="4450619" y="857047"/>
                </a:cubicBezTo>
                <a:lnTo>
                  <a:pt x="4350592" y="857047"/>
                </a:lnTo>
                <a:lnTo>
                  <a:pt x="4335538" y="857047"/>
                </a:lnTo>
                <a:lnTo>
                  <a:pt x="4230161" y="857047"/>
                </a:lnTo>
                <a:lnTo>
                  <a:pt x="4215812" y="857047"/>
                </a:lnTo>
                <a:lnTo>
                  <a:pt x="4115374" y="857047"/>
                </a:lnTo>
                <a:lnTo>
                  <a:pt x="4049804" y="857047"/>
                </a:lnTo>
                <a:lnTo>
                  <a:pt x="3842757" y="857047"/>
                </a:lnTo>
                <a:lnTo>
                  <a:pt x="3614977" y="857047"/>
                </a:lnTo>
                <a:lnTo>
                  <a:pt x="3516436" y="857047"/>
                </a:lnTo>
                <a:cubicBezTo>
                  <a:pt x="3516436" y="857047"/>
                  <a:pt x="3516436" y="857047"/>
                  <a:pt x="3452333" y="857047"/>
                </a:cubicBezTo>
                <a:lnTo>
                  <a:pt x="3311869" y="857047"/>
                </a:lnTo>
                <a:lnTo>
                  <a:pt x="3300088" y="857047"/>
                </a:lnTo>
                <a:lnTo>
                  <a:pt x="3272588" y="857047"/>
                </a:lnTo>
                <a:lnTo>
                  <a:pt x="3179295" y="857047"/>
                </a:lnTo>
                <a:lnTo>
                  <a:pt x="3003610" y="857047"/>
                </a:lnTo>
                <a:lnTo>
                  <a:pt x="2997618" y="857047"/>
                </a:lnTo>
                <a:cubicBezTo>
                  <a:pt x="2683367" y="857047"/>
                  <a:pt x="2054864" y="857047"/>
                  <a:pt x="797860" y="857047"/>
                </a:cubicBezTo>
                <a:cubicBezTo>
                  <a:pt x="797860" y="857047"/>
                  <a:pt x="797860"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 name="Content Placeholder 2">
            <a:extLst>
              <a:ext uri="{FF2B5EF4-FFF2-40B4-BE49-F238E27FC236}">
                <a16:creationId xmlns:a16="http://schemas.microsoft.com/office/drawing/2014/main" id="{C9BBF24A-7A1C-4FF8-97CF-43CF35AACA42}"/>
              </a:ext>
            </a:extLst>
          </p:cNvPr>
          <p:cNvSpPr>
            <a:spLocks noGrp="1"/>
          </p:cNvSpPr>
          <p:nvPr>
            <p:ph idx="1"/>
          </p:nvPr>
        </p:nvSpPr>
        <p:spPr>
          <a:xfrm>
            <a:off x="540278" y="5189400"/>
            <a:ext cx="6692953" cy="544260"/>
          </a:xfrm>
        </p:spPr>
        <p:txBody>
          <a:bodyPr vert="horz" lIns="91440" tIns="45720" rIns="91440" bIns="45720" rtlCol="0" anchor="ctr">
            <a:normAutofit/>
          </a:bodyPr>
          <a:lstStyle/>
          <a:p>
            <a:pPr marL="0" indent="0">
              <a:buNone/>
            </a:pPr>
            <a:r>
              <a:rPr lang="en-US" sz="1600">
                <a:solidFill>
                  <a:srgbClr val="FEFFFF"/>
                </a:solidFill>
              </a:rPr>
              <a:t>Otro factor fundamental en la Gestión de los Recursos Hídricos</a:t>
            </a:r>
          </a:p>
        </p:txBody>
      </p:sp>
    </p:spTree>
    <p:extLst>
      <p:ext uri="{BB962C8B-B14F-4D97-AF65-F5344CB8AC3E}">
        <p14:creationId xmlns:p14="http://schemas.microsoft.com/office/powerpoint/2010/main" val="90184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8" descr="http://www.portaldelmedioambiente.com/medias/imagenes/contaminacion.jpg">
            <a:extLst>
              <a:ext uri="{FF2B5EF4-FFF2-40B4-BE49-F238E27FC236}">
                <a16:creationId xmlns:a16="http://schemas.microsoft.com/office/drawing/2014/main" id="{C1BD6B9A-42E3-4D6F-B65C-9BD46A7017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9002" y="4581522"/>
            <a:ext cx="2696494" cy="17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a:extLst>
              <a:ext uri="{FF2B5EF4-FFF2-40B4-BE49-F238E27FC236}">
                <a16:creationId xmlns:a16="http://schemas.microsoft.com/office/drawing/2014/main" id="{10F58393-4B88-404E-BA0B-CDCF542CE529}"/>
              </a:ext>
            </a:extLst>
          </p:cNvPr>
          <p:cNvSpPr>
            <a:spLocks noChangeArrowheads="1"/>
          </p:cNvSpPr>
          <p:nvPr/>
        </p:nvSpPr>
        <p:spPr bwMode="auto">
          <a:xfrm>
            <a:off x="1317074" y="332653"/>
            <a:ext cx="9557854" cy="574580"/>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AR" altLang="es-ES" sz="1905">
              <a:latin typeface="Constantia" panose="02030602050306030303" pitchFamily="18" charset="0"/>
            </a:endParaRPr>
          </a:p>
        </p:txBody>
      </p:sp>
      <p:sp>
        <p:nvSpPr>
          <p:cNvPr id="62469" name="Rectangle 20">
            <a:extLst>
              <a:ext uri="{FF2B5EF4-FFF2-40B4-BE49-F238E27FC236}">
                <a16:creationId xmlns:a16="http://schemas.microsoft.com/office/drawing/2014/main" id="{BC9AA6E5-8148-4C94-B7BA-E4E5B3D43807}"/>
              </a:ext>
            </a:extLst>
          </p:cNvPr>
          <p:cNvSpPr>
            <a:spLocks noChangeArrowheads="1"/>
          </p:cNvSpPr>
          <p:nvPr/>
        </p:nvSpPr>
        <p:spPr bwMode="auto">
          <a:xfrm>
            <a:off x="952501" y="152887"/>
            <a:ext cx="10287001" cy="352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AR" altLang="es-ES" sz="1905">
              <a:latin typeface="Constantia" panose="02030602050306030303" pitchFamily="18" charset="0"/>
            </a:endParaRPr>
          </a:p>
        </p:txBody>
      </p:sp>
      <p:sp>
        <p:nvSpPr>
          <p:cNvPr id="62472" name="Rectangle 24">
            <a:extLst>
              <a:ext uri="{FF2B5EF4-FFF2-40B4-BE49-F238E27FC236}">
                <a16:creationId xmlns:a16="http://schemas.microsoft.com/office/drawing/2014/main" id="{663C271F-1DA0-47E8-B1DC-AA9741EDACD3}"/>
              </a:ext>
            </a:extLst>
          </p:cNvPr>
          <p:cNvSpPr>
            <a:spLocks noChangeArrowheads="1"/>
          </p:cNvSpPr>
          <p:nvPr/>
        </p:nvSpPr>
        <p:spPr bwMode="auto">
          <a:xfrm>
            <a:off x="952501" y="-192744"/>
            <a:ext cx="184731" cy="38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ltLang="es-ES" sz="1905">
              <a:latin typeface="Constantia" panose="02030602050306030303" pitchFamily="18" charset="0"/>
            </a:endParaRPr>
          </a:p>
        </p:txBody>
      </p:sp>
      <p:sp>
        <p:nvSpPr>
          <p:cNvPr id="62473" name="Rectangle 25">
            <a:extLst>
              <a:ext uri="{FF2B5EF4-FFF2-40B4-BE49-F238E27FC236}">
                <a16:creationId xmlns:a16="http://schemas.microsoft.com/office/drawing/2014/main" id="{247304DD-D9CD-4FAD-86CC-65110BA86927}"/>
              </a:ext>
            </a:extLst>
          </p:cNvPr>
          <p:cNvSpPr>
            <a:spLocks noChangeArrowheads="1"/>
          </p:cNvSpPr>
          <p:nvPr/>
        </p:nvSpPr>
        <p:spPr bwMode="auto">
          <a:xfrm>
            <a:off x="952501" y="-192744"/>
            <a:ext cx="184731" cy="38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ltLang="es-ES" sz="1905">
              <a:latin typeface="Constantia" panose="02030602050306030303" pitchFamily="18" charset="0"/>
            </a:endParaRPr>
          </a:p>
        </p:txBody>
      </p:sp>
      <p:sp>
        <p:nvSpPr>
          <p:cNvPr id="62474" name="Rectangle 26">
            <a:extLst>
              <a:ext uri="{FF2B5EF4-FFF2-40B4-BE49-F238E27FC236}">
                <a16:creationId xmlns:a16="http://schemas.microsoft.com/office/drawing/2014/main" id="{7F3E4737-531A-495E-9370-2EFA3EB04574}"/>
              </a:ext>
            </a:extLst>
          </p:cNvPr>
          <p:cNvSpPr>
            <a:spLocks noChangeArrowheads="1"/>
          </p:cNvSpPr>
          <p:nvPr/>
        </p:nvSpPr>
        <p:spPr bwMode="auto">
          <a:xfrm>
            <a:off x="952501" y="-192744"/>
            <a:ext cx="184731" cy="38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ltLang="es-ES" sz="1905">
              <a:latin typeface="Constantia" panose="02030602050306030303" pitchFamily="18" charset="0"/>
            </a:endParaRPr>
          </a:p>
        </p:txBody>
      </p:sp>
      <p:sp>
        <p:nvSpPr>
          <p:cNvPr id="14347" name="Text Box 30">
            <a:extLst>
              <a:ext uri="{FF2B5EF4-FFF2-40B4-BE49-F238E27FC236}">
                <a16:creationId xmlns:a16="http://schemas.microsoft.com/office/drawing/2014/main" id="{307CA9A1-9FAD-4F3C-97D7-72775BE0303B}"/>
              </a:ext>
            </a:extLst>
          </p:cNvPr>
          <p:cNvSpPr txBox="1">
            <a:spLocks noChangeArrowheads="1"/>
          </p:cNvSpPr>
          <p:nvPr/>
        </p:nvSpPr>
        <p:spPr bwMode="auto">
          <a:xfrm>
            <a:off x="1721968" y="332652"/>
            <a:ext cx="8667424" cy="613566"/>
          </a:xfrm>
          <a:prstGeom prst="rect">
            <a:avLst/>
          </a:prstGeom>
          <a:noFill/>
          <a:ln w="9525">
            <a:noFill/>
            <a:miter lim="800000"/>
            <a:headEnd/>
            <a:tailEnd/>
          </a:ln>
        </p:spPr>
        <p:txBody>
          <a:bodyPr>
            <a:spAutoFit/>
          </a:bodyPr>
          <a:lstStyle/>
          <a:p>
            <a:pPr algn="ctr">
              <a:spcBef>
                <a:spcPct val="50000"/>
              </a:spcBef>
              <a:defRPr/>
            </a:pPr>
            <a:r>
              <a:rPr lang="es-AR" sz="3387" spc="-106" dirty="0">
                <a:solidFill>
                  <a:schemeClr val="tx2"/>
                </a:solidFill>
                <a:latin typeface="Arial" panose="020B0604020202020204" pitchFamily="34" charset="0"/>
                <a:ea typeface="+mj-ea"/>
                <a:cs typeface="Arial" panose="020B0604020202020204" pitchFamily="34" charset="0"/>
              </a:rPr>
              <a:t>Otro factor fundamental - CALIDAD</a:t>
            </a:r>
          </a:p>
        </p:txBody>
      </p:sp>
      <p:sp>
        <p:nvSpPr>
          <p:cNvPr id="62476" name="Text Box 29">
            <a:extLst>
              <a:ext uri="{FF2B5EF4-FFF2-40B4-BE49-F238E27FC236}">
                <a16:creationId xmlns:a16="http://schemas.microsoft.com/office/drawing/2014/main" id="{C3BA0DEC-F47A-4C8E-80E9-80233DB46642}"/>
              </a:ext>
            </a:extLst>
          </p:cNvPr>
          <p:cNvSpPr txBox="1">
            <a:spLocks noChangeArrowheads="1"/>
          </p:cNvSpPr>
          <p:nvPr/>
        </p:nvSpPr>
        <p:spPr bwMode="auto">
          <a:xfrm>
            <a:off x="1182670" y="866912"/>
            <a:ext cx="6038131" cy="344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bg1"/>
                </a:solidFill>
                <a:latin typeface="Times New Roman" panose="02020603050405020304" pitchFamily="18" charset="0"/>
                <a:ea typeface="MS Gothic" panose="020B0609070205080204" pitchFamily="49" charset="-128"/>
              </a:defRPr>
            </a:lvl1pPr>
            <a:lvl2pPr>
              <a:defRPr sz="2400">
                <a:solidFill>
                  <a:schemeClr val="bg1"/>
                </a:solidFill>
                <a:latin typeface="Times New Roman" panose="02020603050405020304" pitchFamily="18" charset="0"/>
                <a:ea typeface="MS Gothic" panose="020B0609070205080204" pitchFamily="49" charset="-128"/>
              </a:defRPr>
            </a:lvl2pPr>
            <a:lvl3pPr>
              <a:defRPr sz="2400">
                <a:solidFill>
                  <a:schemeClr val="bg1"/>
                </a:solidFill>
                <a:latin typeface="Times New Roman" panose="02020603050405020304" pitchFamily="18" charset="0"/>
                <a:ea typeface="MS Gothic" panose="020B0609070205080204" pitchFamily="49" charset="-128"/>
              </a:defRPr>
            </a:lvl3pPr>
            <a:lvl4pPr>
              <a:defRPr sz="2400">
                <a:solidFill>
                  <a:schemeClr val="bg1"/>
                </a:solidFill>
                <a:latin typeface="Times New Roman" panose="02020603050405020304" pitchFamily="18" charset="0"/>
                <a:ea typeface="MS Gothic" panose="020B0609070205080204" pitchFamily="49" charset="-128"/>
              </a:defRPr>
            </a:lvl4pPr>
            <a:lvl5pPr>
              <a:defRPr sz="2400">
                <a:solidFill>
                  <a:schemeClr val="bg1"/>
                </a:solidFill>
                <a:latin typeface="Times New Roman" panose="02020603050405020304" pitchFamily="18" charset="0"/>
                <a:ea typeface="MS Gothic" panose="020B0609070205080204" pitchFamily="49"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9pPr>
          </a:lstStyle>
          <a:p>
            <a:r>
              <a:rPr lang="es-AR" altLang="en-US" sz="2222">
                <a:solidFill>
                  <a:schemeClr val="tx1"/>
                </a:solidFill>
                <a:latin typeface="Arial" panose="020B0604020202020204" pitchFamily="34" charset="0"/>
                <a:cs typeface="Arial" panose="020B0604020202020204" pitchFamily="34" charset="0"/>
              </a:rPr>
              <a:t>La calidad afecta la disponibilidad del recurso.</a:t>
            </a:r>
          </a:p>
          <a:p>
            <a:endParaRPr lang="es-AR" altLang="en-US" sz="2222">
              <a:solidFill>
                <a:schemeClr val="tx1"/>
              </a:solidFill>
              <a:latin typeface="Arial" panose="020B0604020202020204" pitchFamily="34" charset="0"/>
              <a:cs typeface="Arial" panose="020B0604020202020204" pitchFamily="34" charset="0"/>
            </a:endParaRPr>
          </a:p>
          <a:p>
            <a:r>
              <a:rPr lang="es-AR" altLang="en-US" sz="2222">
                <a:solidFill>
                  <a:schemeClr val="tx1"/>
                </a:solidFill>
                <a:latin typeface="Arial" panose="020B0604020202020204" pitchFamily="34" charset="0"/>
                <a:cs typeface="Arial" panose="020B0604020202020204" pitchFamily="34" charset="0"/>
              </a:rPr>
              <a:t>Factores que afectan la calidad :</a:t>
            </a:r>
          </a:p>
          <a:p>
            <a:endParaRPr lang="es-AR" altLang="en-US" sz="2222">
              <a:solidFill>
                <a:schemeClr val="tx1"/>
              </a:solidFill>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ü"/>
            </a:pPr>
            <a:r>
              <a:rPr lang="es-AR" altLang="en-US" sz="2222">
                <a:solidFill>
                  <a:schemeClr val="tx1"/>
                </a:solidFill>
                <a:latin typeface="Arial" panose="020B0604020202020204" pitchFamily="34" charset="0"/>
                <a:cs typeface="Arial" panose="020B0604020202020204" pitchFamily="34" charset="0"/>
              </a:rPr>
              <a:t>Los grandes asentamientos urbanos</a:t>
            </a:r>
          </a:p>
          <a:p>
            <a:pPr>
              <a:lnSpc>
                <a:spcPct val="150000"/>
              </a:lnSpc>
              <a:buFont typeface="Wingdings" panose="05000000000000000000" pitchFamily="2" charset="2"/>
              <a:buChar char="ü"/>
            </a:pPr>
            <a:r>
              <a:rPr lang="es-AR" altLang="en-US" sz="2222">
                <a:solidFill>
                  <a:schemeClr val="tx1"/>
                </a:solidFill>
                <a:latin typeface="Arial" panose="020B0604020202020204" pitchFamily="34" charset="0"/>
                <a:cs typeface="Arial" panose="020B0604020202020204" pitchFamily="34" charset="0"/>
              </a:rPr>
              <a:t>Los asentamientos industriales </a:t>
            </a:r>
          </a:p>
          <a:p>
            <a:pPr>
              <a:lnSpc>
                <a:spcPct val="150000"/>
              </a:lnSpc>
              <a:buFont typeface="Wingdings" panose="05000000000000000000" pitchFamily="2" charset="2"/>
              <a:buChar char="ü"/>
            </a:pPr>
            <a:r>
              <a:rPr lang="es-AR" altLang="en-US" sz="2222">
                <a:solidFill>
                  <a:schemeClr val="tx1"/>
                </a:solidFill>
                <a:latin typeface="Arial" panose="020B0604020202020204" pitchFamily="34" charset="0"/>
                <a:cs typeface="Arial" panose="020B0604020202020204" pitchFamily="34" charset="0"/>
              </a:rPr>
              <a:t>El uso de pesticidas y plaguicidas</a:t>
            </a:r>
          </a:p>
          <a:p>
            <a:pPr>
              <a:lnSpc>
                <a:spcPct val="150000"/>
              </a:lnSpc>
              <a:buFont typeface="Wingdings" panose="05000000000000000000" pitchFamily="2" charset="2"/>
              <a:buChar char="ü"/>
            </a:pPr>
            <a:r>
              <a:rPr lang="es-AR" altLang="en-US" sz="2222">
                <a:solidFill>
                  <a:schemeClr val="tx1"/>
                </a:solidFill>
                <a:latin typeface="Arial" panose="020B0604020202020204" pitchFamily="34" charset="0"/>
                <a:cs typeface="Arial" panose="020B0604020202020204" pitchFamily="34" charset="0"/>
              </a:rPr>
              <a:t>Incendios</a:t>
            </a:r>
          </a:p>
        </p:txBody>
      </p:sp>
      <p:pic>
        <p:nvPicPr>
          <p:cNvPr id="62477" name="Picture 4" descr="http://www.kalipedia.com/kalipediamedia/geografia/media/200704/17/geogeneral/20070417klpgeogra_131.Ies.SCO.jpg">
            <a:extLst>
              <a:ext uri="{FF2B5EF4-FFF2-40B4-BE49-F238E27FC236}">
                <a16:creationId xmlns:a16="http://schemas.microsoft.com/office/drawing/2014/main" id="{B7F2B271-178D-4BFD-9F12-77D6C08C5A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1312" y="1196203"/>
            <a:ext cx="2798978" cy="1649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8" name="Picture 6" descr="http://farm1.static.flickr.com/110/297452233_a07e9aa5f0.jpg">
            <a:extLst>
              <a:ext uri="{FF2B5EF4-FFF2-40B4-BE49-F238E27FC236}">
                <a16:creationId xmlns:a16="http://schemas.microsoft.com/office/drawing/2014/main" id="{331E4B57-3A33-4B93-97EF-80BEC17C8D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3261" y="4200148"/>
            <a:ext cx="3099709" cy="225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9" name="Picture 2" descr="http://albass94.files.wordpress.com/2009/10/nueva_york.jpg">
            <a:extLst>
              <a:ext uri="{FF2B5EF4-FFF2-40B4-BE49-F238E27FC236}">
                <a16:creationId xmlns:a16="http://schemas.microsoft.com/office/drawing/2014/main" id="{1CBDDF5C-5E83-458F-8FFC-B74637975D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7914" y="2852741"/>
            <a:ext cx="3234114" cy="1928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80" name="AutoShape 2" descr="data:image/jpeg;base64,/9j/4AAQSkZJRgABAQAAAQABAAD/2wCEAAkGBhQSERUUExQWFRQWGBgZGBgYGBwbHBkdHBsaGhsfGB0hHSYgGhsjHRsYHy8gIycpLCwsGx4xNTAqNScrLSoBCQoKDgwOGg8PGi8lHyQsNCwsLC0sLCksLCwsKSwsLCwsKSwsLCwpLCwsLCwsLCwsLCwsLCwsLCwpLCwsLCwsLP/AABEIAKsBJwMBIgACEQEDEQH/xAAcAAADAQADAQEAAAAAAAAAAAAEBQYDAAECBwj/xAA/EAACAQMDAgUCBAQEBgIBBQABAhEDEiEABDEFQQYTIlFhMnFCgZGhFCNSsQfB0fAVFmJy4fEzksIkQ4Kisv/EABkBAAMBAQEAAAAAAAAAAAAAAAECAwAEBf/EACsRAAICAgICAQMDBAMAAAAAAAABAhEDIRIxE0FRBCJhMoGRI3Gh8AUUQv/aAAwDAQACEQMRAD8ArmpzEjkwZ9oJPvExH5nQ/Ut6tCm9RwoVBMAwW4EKIEnPGjajfT/3D98D++kvjbaB9qSSilGDAuQOQUYAwYJDYx25Bg6vKVI56IfxB4setUIQGnTGAgkTaZkgYnjAx++hdl1qtTdWD1Ay8eokD4g9j7ffSmnXllX3Kgz8mD/fXirW7r3OFH7Aa4m22XSSR9L8LeMWap5ddyb4CNGAciDA4OPsfudXGdfC+m1iGRgVm4YLDBEZI9uNXv8Ah51epUNRHZmUAsJyBJXEziZYxqsJvpiNey4E6U9QLfxe2xj1A/pxxzmRkcHnjTQ1AOSBPGeftrxWpgspIEhsSMjBGPz1aT0KuzdTruNeLtcu0bAeiNcB15u10ToWY7c6xZde20NW3SLMsBaAT8SYE/npWw0dVl0LZou8EffWNUAZ/LWGR4A1juaAI1uP9zrpzrMwuQlcaKpiRrxUUTrxTrCcHS2ajby869jQ/wDxKlxes/fWpqD3H6j/AF0bMaKdeidA7/eimhM54H30lfxCbSG9j+c9/wBdFWwNoebnqoUft8+2hH8SQ3/TEHPeAf8APU1ud+TEt+gj3/fOgv4uP30RGyv3PjVU5BOMRwYj/XWdXx+kC1cx3OJ+PfUPW3QJDt2n2/t29tZoisue/wCX+8aV2LZYjx4xOFAH+/01U7DfiqgcAgH318jClZAMif04H+en3Req1DMMQAsYPH2BxPfQtphTsquodeCkieCBjuM/20EnWlcOJmCoP2Ji4du7CB8fnF7jqjeZcrNI/EYBOZJIXgTMToTc9RiWEmbjMnvwT9x/vGi2MUu06mIM/YfHC8d4H92PMa8bXrXlTH1GfV2AknEGZgDUuu6ujJ4JOY7k/lJn9NaSG+LYKx39+/OueU2hxy3XnSoGVi8MAAW4AA+ruB3z76d9ELP6ryIH9UloJyScWwedQprxJ47GPntPfR3TuoQee0SPyxzxjjU1OuwqPwXtbqselog2kWngEE9hH799c1B7/qjDkkYED4Mftga70/nH8bKjc/4gJTZkdPULCIYQSGFp5xiJGnVDxBt92gV6dy4JV7cMBcJBMAzGLpycHXx3edTqVGFqnEHAyT94n9NZHe1WYSjxHC3LJzz7/tzq8XJ9iyii96v4J/mM9AqFkFad8spEyB2IPPJOPtqZ3G18l2VvqBYRj/qEie0HtI0d07rlSwLDpAgesx2AK4JDAATJMx2IOmG56magdahDh4kxBxAH9vjnU3Bu0B9LYy8FdCFrV3EtnylZeYWSVIj2gEgRBIPJ1YdH2a7WlbULXkAuSGJ4Fo+kdox7k++pXp/iKoIA9WBzntaY5iV/z0y/5hquTcgkj6mAEZHBORwP29tJylHsulB9C/qO881nY5ksVBmQPjmOIjHOqvp3VlelTF01AqFlFxPYZMckEH2zjSHc1RUEOlJ8XfSLgZ+AMifn30sfqrJUVqbKFURb5SlWK5BJJ+r6RgCYA1FTcbM4Jl7tt2D75OGjHJ/MfpoxqTDkQfbE/wDn8vzjUf8A85VBMsFkGAQs5JJxyedAdS8Wb0Kq0CygRDFZJGZGVz2zP31ZZycoqJeVDBg4PxmOOf8ATQC9R/mEE4HbA9gI/ONQm069vx9VRnH/AFgn99NKniSqQOWnBvEgekxgnOe+OR76zzgSRUbneEqQga4AE4OBPqg/bUQ25NzhrgwJu9JE5wYPOI/TR1bxTUp5CGePSFECc5EmMzpbvuq+cQWDBu5nmBGRdn8/21PJkcloypDfadUK0+SF5/2e3E/noCv1tqhmcDiDj7/Ollauh/CeCJDEfpk99Z069pmD+3H+5/XTQb9sWU1ZRbbqBggn/wA67bqcSATPfnOgKfWGgAAY153O8MKTJ+eBP3Gr7qwKaNdx1Zoi7H5aw3HUCFOTxyPY41kert2Le+P88RodtyWktfkZMsMD3jSqWwOSMae47zpnsCzAlVYgCDaPf7aA23S0YxcRcDAifbkzjtj7aKoItMYdwM83D2n/ANapKV9AgqNd/Qrsx/l1DwYtMZkSB24x9joPb9Mqs1pEeq03QCD9uca76grSFZ2x+EKwu78znv8AvoZ2tJCgtzgz39z3MaeNpCOrCOpdHqUgS7KFwFHdiZwPmAWzzHvpTR2tRmZE9RF0kGbQDbJMcE8HvrxudwQSGFp9og/kedBpUYHj2PH56yunsLo03GzKG1gR2n+3Pz7ax2lQAiT6cfbn+2jm2dR1uAEHuTH/AL+2htrs1UFXBZTjGDyPfgY/c8aRzSVAoNplbgYxOQo7d/z1YbWjsFRv5VZpuIaLTEYECpbAOZIOc/GpdN1QXvke6z/edbrv1IxVP2Jj/wDHOoSm30Wiortge66KqzBICrJJBANo7n8bc8Dsvvrm02tNDUWuoIanJME2rm5lyAXUkxP9K691+p4ggN//ACGfmI0q3HVwOFAPwi4/O3SKcnoblA8Uaaeoy60hUKKSVDFR7gfiiCewg89vNOCYJEd459vj7ToSt1Cq34iRHsP9NYFa/C3R7Af6DRavtguIx2yXSueJPGCBK984j9NGbbbobYuWJB4YyADMSuDnj3+NKdvQ3Mkw8nGZWcQJxnTCmKw5Mccmfv35P99Tlp6ZSLRh1FGKgi6WJxacAHHJ9tdaOFR/e73zz+8a5oKaRT7fk1pdLB7E6PodCJ/CP9/torb70GD9Of6ZI+8/3jRX8Uv4iWj3xjJyYC/njV/+yvRFRvYGnTaa/Vn/ALf/AENFmlRRfSmfdlAj5m7RS0HdrRSZT7krbOceksR+g0x2PSqohht5WD6rmAPci4soHETHfQc8jdXoyS9CPafiaGdVEuAG9IByWg4ExzEzzrdWJVyq3BRMFo7HJmoxIGDABnM86eLvqyXD+FPoIuNwdoIm1W9WIP1CYBPeToZgxWKVGoLrcmndx7fyhAJzII7/ABqXFJ6ZldCWjVqCISnav/S8f3kaL/4gHH/7QIju7QSPVj0kGY7gfBAA0+33h0vSptaQ5W11IIMkjIA9+I5z86E2nRkQQaaswwC5cEAD5bH5x30yhJOh00ttmVXySYpJVUA8F5XntCA8e/zrwdvdzdPGCf8A3x/bvrSvTIoursULSEpAAuzAXCFQXPgAGCQAB76L6DsEFJTUtta1mBWS3A5cmwGD6bZz309W6HpqPJ9AXlBQPST8s0n85P8AlrCvVRFN8BCsS2QCYgzdMzxn409JoI8qzywFsxChREQpgDH9IInMc6Xbjwiu5Vnd3am1xS0oqryJUBeFjsO3fVFhZJzVWgKitEx/MIlS4BLccYBEEkZ5H5xGitzQRRKMSIkiQefaDJAjOOdMurbu0AAfy0UqtMqGUL7wVLTgD0xAHB41K0ehA3m8UpNyKtJnU0wABPpHqm7JYgfrqDglKrH5PjdGu3ooZucrE4mR8ZMATxwTJGO+tqfSmaSq3KJ4gXieaeRJIBMnBx8jXe029OjUcio1VQQUdgCQTgksIBzwYgc9tPV3dMAQwZRgWgxAxjsYiMSNXhBLdkm2/RJOgUG0mZmGUqw+Py+2suo1TEmeJ9gftgad7tlqVIER/V788/pPto/pXSyGjFvsVDDPcAyPzjVG0heNkHTr+uCSMSYgfIxwR99HP1Ye9SYiCSo/SI/bVRX8NK4qUxfVqgiEaqqsqmM//GxMCTxJnEwNJX8HlULF6STAyxAuLYKVHFPgFcRkzJxGoptW0B43dWCUuquqyXIOIHqz9uAR8z+muHrLNg5HymD97mxpj07Z1llWAZYgEFcmWBwxx8HIweeCIvhjcCWSbScHFOyYJBpkKSoBgFJH76ssyuqFnilFaYG27ZuSOBwoGPbDGNdHcx3H6HP66fVfDtSBDFpMGTxznI45+RoHf9BenkyQZP0kSByQOSPyx310qUTnamhQ+9YSRdn6scyI9u3xoVpA5YE++QfYAcj9TourtiBwYHxEaHrUGU+oFZAIuESD7TyNK4RZuTZk3mLBOQCIuBCn4OQYP313U25Ym4FPYWlh+TXEkaEr0vjn21nTo+06jLEvgdM916wUgBVbGSFIAOcQVycTri7uew/Ln8xjW1MOD9WmdLbArkAn50jw2C1YnqVEtB9U/b/zx99dtXpKPvwfLu79+Doqpt04NNfyj/LWFXaIezD8yfy541J4Wiikjfa76kcKT+gH6AnWh3SH8bH7qcfodKvJC/SACO8EkfqSJ+Y1hvW3BADVCV9i33/8ah4N9lk0NnVT9LmPsf8AXWZod5mO0wT+50lqbYkhgxnvgkc44mMe+vKpJOSW/wC4CI45idDwP5FaG9RfvPtrmlttaBBK/fH9/wDXXNbwsFSLzplNDappFmESS5Az8AxxAHz7chi/REY+YBC4AUEwcnJgtGAZzGNaV+s7TbJFCh57CZaozD1cgEFWJUjtggY4nXrpfitbfXQpvZnLEEAAcIS4U5wFA9s8npSjVSaHjF9oKp0Ap9LFJEFgoJAiAQGgTP4iTxweNL+odCHmhaa1a08s3mOWJIyc4OCBAPBM59JA8f0nrArTqNTpvc4sVgmSIuBkccRkDkzppU6wdwxG1p+WkAVBeoDAnkCQtuYlcmcyI0J8Tpx5Jx60Jd9utytq1UrIwKwWaoAAAOGIBqMAQT5fxJ+qSej+IPJVUNilpLsC0k5ky/A4MEwCSOOBuudWqF1pM/m2KQlOlTD4EAkFgGMQBHcjEmBpDtN0KpYioxTEfhzJYDhTHH68++gpSloSTVXIu366Kq2VCGQ4jOR3mJUnPHPwM6zbZotVKlSpR8kCBSFoZlktm4K8wRwY+MzqT37VSnoQ5H1NVVC2RNpYktHpkHjGcwQK25qBmavctSApUsBiJS0KqqTlmEDOT76dxm+mJcEUHi7xgHViKVyArbyBTJHqDOPUAYiQRxAE5Wc2PiSpTqrUepbSLMrIgAtwrWwwcxkHgnmD3OVTqCh4nDC1gcAFpklyoH3BBzHtrlfb0kW8kVVVv6bwDCkLcEuIwDJjMY5Gg4/Iym2qXRT7Tf8AngvBZAWk1LoKhuVBNpiRGT+RiNX8R04ZU3arIyvlK0BVAt4Iu5wGuMqTB1PUesJC+cwACqUNjx3HJQYIu+rMqcREE73foFBp0nDXQpM8qByrMSeYkL3+2lSp7Y7Ta0gtq1npSpcqxIKOhyMwDcWz7wNar1NxTRKrzt2JVagX0yRNMEpLCOxtUj24JVjqFRCS3JuhnYgEDgEADEQYzzxoDctuKrlgtRrsiOF94uJgxmRmZ1Xgpa9E74+xrs986FmY3+ogeXcboxJJAnORKyc8gjRNLfiADdHABEMZkkR3AMjOudK2ClFAQMYE+oc8RAbJEjEd9NV2JnH0jkAA4AzM57888ad8RIuV2Id/WpEy7WBQrXC4GOxzIDYx7/2Y7LxcnlsBUDMAQbqWXjAIAaADjLQATyAY1p1Lw5TqgK4hp5AUscREMsN2YgjuSADqV3fhNUqwlUFVAwxW4GDkARcJk2kTyJ1GS1SZZTTdtFZtuqefRizb1IyqrgqT6u88SJAwfVxA0vp7d/N81zZVgqYsUFYuClhBGYILNB9OO+i+geLxtZpXGpRNzWp2yRd6iBJbFssDMgrENvvPG1FyD/DqQwMBgFLH5lMgDPMZBMcamopbbH5S2khHv+qhKilq/l1KRBAUqvpBIYAhgHkAybixlW5OqpOvEBnqEObSRKhUJVQ1txbllOOQLY+NSPWENRGB2tKgtQBqbVEJExkB2stDfAu/tqep+D9y5mCEwHsSoIEicKkGAQZODjVV/clKLs+1dN6lKKhpWFytqvaR3gRyQJ7AnDZOJlerPWNSd15s+YwK0qTsBAbMgxUUiy1hBUBhk3aQU/AbArVRa1ilWp1apg4C2+WIUESHMll/DHEMZsuq9QulmhQxUyyWgyT9UgAQJBeMZg6fHLg7iQy4+a4s2p11eoi0xVqSSG8wBRAzIJaZn3+M6NTqv1BkamQ0tSqgOMmZQTZBOQVJU9rTjWHUuuVwfL8xJI5AQxPqBcwQD+FbZBtM/A9SpX3FKn5NQsDNwKUxDLMwwQM3p9eAGAMG48HLmnk30LiwQw67A95stuzGoxChpFlNmIBJkkjkYPAgY7cAHq9bZq1NqF5DLmlmL8QFdpNpkk5PGDBwd0zoL1/QqQikDzXkXObThoOLSGx+GMgAnWPiTwxV29Mt5dGvLAKQzpWViMGAQtSQCZAnGZ50jc2WhGF7MqdC4ElFJuwEUqYjt/MIYT+fvHY8dPIUEi37nH2+dIqwO2pqzVXD1LjaA9pIImWeBMH8Nx940vpdd3AH1sBM8E44hpuETH24762Hu7dGy700h5u9uFMFhPxmPv6fbOltRskckH8JVvftyOO8fvqu6B1Hb1VK7w0BVhf/AJgtO9CYw1oJbER6eBGM69eLul0DtQaRp0vLEJ5TIwNxVSjAEljkm4zEZPqGqNyW70Q4pog6zgCSwj3nPtrJiYmcfOP75P6a6bp1RFFb1FDMOVESJntEyIj4OnI8MPVWmVrI71BIDHtEzcTmBmAB7Z1FyvoPGhOlUcmOM60o1KZ7wf8AP4ldG7nwdWSm7kp6QSYJOBz2g6WJUYEXqHjswn9Yz/70v6ewrQYek0WI9YJ7QR/lnXNBbncKxFqBcdiT+xk/vrmjaDb+Sy6Z0v62JfDKAbXYEfhOGJF3tbgcExhtR6cSHBiRIiDBAzjiZk5H+uianW6K0GpoisV+ki13d4MswsK04zBYiBMT3UdO3rlqZy1RSRiIYkGRaWtLZHvqMUvZ121pGtWpVQRS2rtTKgqKf8tR6f6XBYnk+nOSMTpD/wA132SiIytcR50qwxAssuB7Td8gA6rn3lVwbSVnPpNMzzEGOcDgYnBkandzXoUS0JQDIZLvSYs5KhjN5lWEsBaJkGcQdNFRn+kLuK2e/D3Q93uHLbmqiUYClnpgsQTdbSVgDI5LEkcfVEa51XpZp1GUPNMxa6jDsYugFm9SyDkZKgjGSRsfFFaoj/yqluY9KK3sCWYgDg+lQ3H1DjSql4to3Md1tqtWr9JEmmqR8IQSeZPB5jJ10KlRGSbTMK71FIdHllMTZ6hHZWBuVjceOCBkaw3FWXa7zGlgZuJkDkrcS8nn1HuZI50x6ps9wifxFPZinSKgtTNS51EyHz6kXgxJjkxrvwvvdqztU3TVkjhadN7ZgEl2hox2+ZkarqiVNmG+6I9KlTrvTNOnUIKsWD1PV9JIkOLgCQWABhuOThta+1hkGCU5ZiBfdJkqOwAjEcA99WnjN6XUNp5expCpUup2+WSzWgkm4TAUE9+J+NTfhz/C2tuKatUqUqSknN17jtEJ6ZzwWHzqEtx2Xxz4M8ncoIVGCVC4HoBIAP4iTMEjFuJlSBzPe531OuzIqVFaRLFUHY3BmkwCx5JI4iTB1WL0tdvuAK9YVaaBVTzCWb1LZZU7MvcCIhjMAToijtUWWABptBUrcylQsQBlbVAIBByFE+2ocYzqZaGdpNV2Te26aPLApBWpoxwG9WBbL8EsTkmBiIgDBW62xoU7kVi0keuolvGPw5gxwR3nHO+46rFQLTppTuMEkWliJMqApHA5aPvr1v8Aqi0aRdiMEfJMnt8gnvx+Wrxa9EZ3J2Ltp1Cu1pCJWHACCLmnARhCkj0yJJJIAGdabrrdWkAau2rD0rJtIzn7qF7j1zPsZOmvQuoNuFkOIg4AvU8A5IgmccT99EojBihdhyw8tVRnKj6SAoH0hsntyeBpU6M1y7En/E6jXBaVQqokSjgM0MWkyVgGw5aCZgHEZ09tuay2PTIImxgbCMD6UkerLd+VGAdH7zrV9yg06ZU/zPOqK9o7lgFCycDNTv8AbWewqLVIvhy3pS1HUVASCPUtWkzfYyBJ09asRU+gV+kPRIdjTZCrM5Amopj1WhkYPkThQQFIONINt1aktW+hTYhEkgEpeQfqlVjviSASMDifpGz6dt2ar5TBmu/mJTUTzYRVWqrWtIMswLc5JMaUdX8PinRZU2KVJASfLSZOCRaoKkyYCxBtA7HSUn6GT9CfYdT3dYpTepUAFxqkrfbEAAEghmLQOTafvp0u+pWGix8yGkwXBX03KZBABN04P5HJ0m6Z0esrksK9BmZVVLA6lCCRMKCYE3e5bJ+rT3adKqKxAMi11RmVlgkEXBG+qGAIBbIAzpeSlPh7H4OMOXoa0t+nkPTeGRgSoW0ss8Rn6QYAViPacRpSnTVlqjB2BAus9ZPt6ZEkn4JjvppQ6QoBBH1MDgCB34JKj1e5iAJnEe+pb2nTJSnUiQR5dMDJAEWsSACO0MAPbsX4r2S5N9Ebvtm61ak0ab0VY3M4JtzhiXpmFgE2ow5Hvl1Q6ecNRscLB/ljAPMqIhjPEAGQRg6wW5fMYs0MQQNxTqMAA0ZILWqTHLZwR2OsqmxrqrVL0LVCGupUSopkYKkgliWgt6j9Q9QNxBC3qx2lVmw6nVZkqE1C1MkBrXRY7zcrq8C4SCAsMSAQNQnirx7Uqu9OkV8q6TdTpuWbgkEpFvYQAY5iYFh/wz+JU+dSCl1iUomRcTljl14I/F2znMPt/BBZKtW/0KDaZABgGSTmQCADHEi63jVUgJctIGevUqUperUZYzLO0gATyYMRjvA+BFp4H6ev8Or7mn6ixWjdSprK4AnhgC7EXCeD+cH05T5JBJXMEtMWnuIHAM4GZIGrfwjSq311q0ZQUwEFclAIb0rJWTAvgqMQOMay06I+y93G9o0kZazxTVZ9VRi0CeCSWJ5gZJ4zqN6dtSa9UVCFvCvScqDbgXlQCwACsIDmRYASDEtqHhtCofzalOsQqF1dryowFLMcyFEgDmInWW6qna1VLsj0iQCCxLAH6QztCiSHMl4MA5gDRkmo8n/HyBNOXGP8jrw70dCpqkFCrNarNHmYYs1RGmQbiwAJGeBEDrqAJdUNvoqY/lquIkiQoglSM/HuMZ9RpUtxREiqtNjPpswQrfiypwe0zzyAQrPTarCFCuz9gwBME5MoizBJIuJMx6jqKmpJNKi3BJbYbuxTo5cuEYEixS9o7iVDEDPLACO5idINt4f2e6BYVWRwxAK2gsTAJ/8Ajt/f/wCume56NVpm4qoKzALOkATJlVLMFE4XiDx2Zf8AL7/WVHmAC2HeQQAYJacg4k5P7B5LyaQn6OyYHhTb0wLyHBmC5KmR2IDASB39viNc02/4PVpY/gahEeqrRrrc0ExcL5I4y0mZ1zTU/gnoIplaZAtLXYiJAEcZPv8AfSncdHa4Glcy3iFk5z9PpznjBnv7ad9NehTRRuqq1Kn9CtjP5qah5/Db7L3JG9q0mEptyx/DBj5wMR7Rj7jnQcWyilxZJdT88soSmabsSqpHqdgFP4kYhYZZknnsNeTtPIdzWqsNwVg3MASSFY2QImwiQTw0+kcvNn1fdUgwTbinOAPLzJgXMbzOI/ISe2kz9J3BqrVZqbu7SwqMMxYSVFs4hRAGLV550viUNpdj+Ry0wunumWbxJycAWqJLAM2YIhu0eljAzPnZeG7t3e9AtcqhGZktDA3KwnBPYZkWnTStsoDMxZVJ5GSv2BGRPq4JyARjRIrlGwRjI9MZEGeYIJkxAIj21Jya7HSvo97mnURwwkI11zNUuSZwCJDFmJ5ETxnSyvs6dagjbVQt9oFOnFrFmMkBcCM+qI+MzovcbwGlUSSDcJiCVJysAgz2j5740Luuvfw1MUtqhBgDsWaAATUYRF2fpAk+wnWwvL3kFnwSqPYw6hTanQWmlyP6nBp1QkE4UVAWLuLSZII7QTjSOl0eqwVlcUnDSrBrXUKoECGaBJyMyABjW1LrzSAaahmUkAufUeALrTJ5n7Yxxr/xQMxI9IIV1HBhhI/aNehhcYv7WRy5ZOChKKr/AD/IH13Y1qtMTSR6jLFYoYudIsZFMZtERHZRkRqXTqNSnIVmQicSfSTzA98Htq/2m7DdjnjEce3vHvpf13w3t3vrVDUUgS1rYIAicAkkD78d9ScUrs0Z2tE54e6gIqXthCGOSZwwggxyROOfy146s1WsKVWnUDtTBZqaJ5ll8ZqKwtmDBwRyMaZjp+0qUfKoV6bBgJCPNXsJCkXNxJAGc41ptf8ADkXSdwyrGLqaE+7GJHAzIyNQn+Dv+n8Vf1TnTOq0QqBlpU2I/mvRUJU/DDeWAVaTdyRiMDg5dN8WU0danmKXUEiWUGbXBkCQcHjif114Hg2lRq27jcimAs+sL6/soLOQRmYESO41rutjtVAG2q7UyINy2GIgGGWWgweMgaOLHduTE+rnjVLCmHbylQ6hawp1GqhiTUV4kADDMbACCZEYECZGAXV6MyBmNPbFSEFtUEsoHcvJBJJyCxEAHGZbkbfzlFGk9JvLCXQoV6SrbTwGIJEXA2ggTPtrfa7ilWolWF4qK6kAySp9JAOBJXvpM2eMI20/g54qV2Y9P6KgBFUgOhhf4aj5Qo3A3QSTeTJJzbjidD9VqVxCXNUQuVMpt3AAmDBZHaYxBBzyCMgVeh9QpUlG13P8TTEMvm2+cgIxa1QlD6TbPpMTAEnUZsvFe42+4qLujWeZVld3BRgZ4LADkypEZEdtJjn5VeOSGlrtF5s9jBNSrXvpU3YhFWyldhmuQlyIGcN3OZOPlGy324QR5ldARdCVHpiD3W2QbsGY9/edUXXd0rBScq6reyBLAxBaxIuNvcyRcTgDI14oUkaoquSXYgmFwygCINxiDyIHGMaqrjpsaWOTVpaKvwX1StW2LNUvqGkzKajAs1oVWyPqYi7uMgcmMNdrTUoPLq0fWT6UtVyRgkgrknn2799A9MppQp1VpFP5gNyOYBMWgXGTBgYBA5x20D0+FM+TSNUK4HqBYTcPVbOIkSbhBIgYhJO3QILTbY4q7Pcq5X1tTM3qFprwvEVMEFZJgkfAjIY2G34QbqiWjDBPK/IohCROD6R79zrtqlQWqHCKAQVps4BebpAgQCCV+odtc2e0DMQ01FUzLVKrGRByJAzgxAGfbGjGKaGm+PsT7vaVkjy1QUhJekarlHJxyWYDGYkDJmTnR1TpVWv5JREp0KihvLDBWaQHtta1jAnCzJPsMtdz01agZCii9COSLQeYN2DGNeF3xhF80lE+lVM4n3+BiSSY/XVY1F2znn9yaRhuarpXpIAoosoVjcshixm4MViFg5OQWETxp1QbDZoabMbqpZZpJTJUqCGgYCwSDGc4jQ9Ha7kblatQ0q1IhqYhCHtb6WIGJIlTBxgca51GlNtOtTpVFCqoLI4XKi4U1BHlwRIJ/XSTXKTkls0McY0n0Ld14tls1StO4AKEtZhGSzKagnn6kIyYiANF9V/xKoUqZSlRLOFi1iWCkjh25kHkEiY+2uJsdq1RKCqtElJFSykTKwAHAlBdLepgAeJk5B6/0Q7e1aW98uoVaF8qA15Kk3hZuiRJuIJMEc633Lso1j/8oW+FutirVBUU6VUB4EkKwLXkBSCJ5PvjGnj/AMctU1FVXEqZptDFTMgpfnnsJMzzwFuPDbboUav8RW3DqDDi02GJM07FdR2Iyf6vYsR1RqFK10Z4tHpDg5GTNlsA4JuHwOwzbW0BRT7GOz6ihKHdbZ71Ppa0MJyw9MzK5MrPAJGBFFR6xRqC5KisPgnH3ByP0GvmvUfG+4uWmKb0CTIOVLASAJPKzkx7DtI0X1Xq23KimqX7gWs3rNMC4Ej1BiLoKz6eOTgjVFL5RNq9H0V94sT298Dn2k/vrmvj9Znp1SPOdA6KxSoxVboE2tKq1v0z3iRrms8j9IZY17LChs6NEW0U5ObYUSeTjJGtadcZggfae5Hfuc6ieoeIKzsRIXImWn9QoHHFszke+vez8QMgCMLhmYEORMQuSEEsATaeI+NJKTKRh8lTvOuBFa42qo+uAY4GMH1c47xrrbbynFOuWNvlGKwBJpsGZWDFeFwWmAFEGDyInfdTdRTvWEDAwZlwSrWkSQYgQIx35jVLtev0X29lFBMsoomqsi4BmIDQTT9TCFgSD6exSMm2rKSglC4lSdwGpsAIBtgQQOACe4JPP6aR9Q31IlUWoblUBoxd9TZBnsVGDmJ0o3niynRNquKjRDF5Cgx/UsgnvA49/aZ33VfMEhIcHLARkgk3EGbR6QAwPESMjWnGUukJBqPZc1K6mk5ZwhkFDkgHjP4RJVPUYyMdxpdV8QrbWUAhqIufAzETBkywJxIA50H4M2qVhVWpUqBiFJCrCqA6FCCWIJuQYK+/OYoOo+HkpXsazA1DZLAQCxkCRESRAn4HMayi0qYsmmyS6nuqNWly4b0MR5eRcYUlpi0kqBB5I50/qbpDToKKmUpFTDZuC0gAcE8hgD3F/wB9JusV28vyqYLAWq9vqEK1wLsUEG4qQB9+CAQKqMIDAiMT/l8DTpSasWorXoeN1BpnGGABtiIECOSBA7e/OmdfqcqUqNCuCMoxEkenKg94GYnOoXd7kAGSR+Z/3Gj+hdVCuFRVqDkUgHGY/DbTJHOY576h4Zp3yOx5sTSXCqC+n/4fKbDWqGybXtAAmCQFczEAS2MCfbVftei7cC1axtUR6SzIw7eYrArIJWGAAPdZ9RV9T63WpMjuKa0WZFqCmGlFlWa2YUyi2mVAxbGZ0w6d4hpbapUp0nStRclrCtS/PpC2eUVY5gFYkESJ12JRr5OKTlutEr1FN0N7XaopquWuD3BQVYQhWbZEACIxEaGrUa5MmhbMDDL6j2xeRJ99fQd14j6XvKP8OsCs9/lq1MsyVApzdawM2gYY3DA7ATNfptVXLV1NJ+ClALTU9iWyFJkEG0AaWSrovheFpLJaf4JJOrGmYDWlT+GARH27j4+NF7TxgtMZBeD9K2rybjAiCDGREc403odPLVfLam1OhUB8yRTYkY/EJYZCkTdEcjWi9FNO6mq0XQwAI+qCpJgmTJkA9rhzGpSkrp9m8Tdyj0O/DP8AirRyahsM8Gfzn3018QeE9r1RBuwSj1KQ8sjhsGw1VKz/ANODNv2Gvnu/3dCmDTqoqMZyCAwEHBAZgDLGJicmBxpcvWN2FRP4yotNVtVKdVoCjgelgPz1DB9PjhJy2LmcqpDbqOwfp/lU9zTLU2k3IKbWwchGOSuRhwpBJInBNhQq0SopWUFdW9NJnpSxAYmPUIzGfvr5tZWqNdL1GAVb6kuVAkqBdhe+J99NqHQKflXVKgZm8sWkgAhiAZ9skAEAgmM6rkgnK0yVylSbLDd9LpgLeUDMeBVHB/pCvBjuQrYB1H0+imsWqUNwSskhmVw3xcZAs9mA9x2I1huum7eWWxqTLJkMq2EWj1C0tDTgXcssYbB3Rd/RtUFq3lUu4NjVPqMFpAUAEhjPBUCTBVYxY6XFu2Ngdyz0VCqGCxUd3vSDMQotYkWzmO04yafa7ZZNoicYAk98/OJ1NeG2NRar02U02qSog3BZBtJEzAxz302fdVKTC5WanIgT3iQOcfaNZZYXx9h8cqv0NHb3JWcAsOf3IHPOtOn9IVwYdbpNoIEfa6Z/b2Gk79QnENAHuBk/v20dterqLUIj3n2PfHPbme+dVVMWqBDukpu+3cGlUVlCyZDSQJp59TiZtIgfIGQev9VpUqoo1qrvIDKGaxYKwD/LC+oMG+ojBmckAnqtNNwQal5GJAZQGtjklSQYEGCMaH6of4hPJdbKRnCkAU7crESYug8dsjAJopOKFSiLun9RQ1f5FZqVS4AfzRVUcAgpA74BkE+qBidb73avu58ylTptT9JqqUF5UQZLKJCiPTUL8gSOdD7PotRHt8ynVoKCqiqlzEQQCA02CACVuIEkRrPqHhtQTfgO0AoxETkCCp4C9j2AgQNBzlK1JfuMuMdpmPUelDbOoqVKeR6S0lSo/qAHEkG3I+mPc7f8xYNlNqqAcksJt9RIYEm0LPN3BJIGTP8AVdhTSuaSH82k9pIggh+eFM/EjNB07r1LbIdw/wDSERSYZkTNowPSz3QYJ9AzidNDFFx5y/YWeR3xX7i3qXiqq0GqlUbYtTNOWLJKkyajG68Gci7gAgjXtKO3qGs/lqQACQC1Ss2IU0mVj6Qp+iYNkyIxj4Q8SkVWwtrsz1VKAUgt1wxMLY59JAxeywwaNOKaUKlZvRRZDlKqKL85gGAcAFS2Mj5MRltlUqjsS716rpYKtIqWMLXIlRythK3sbec4yJPOuaqutbJailgjVWACs3l0nqkBhAYsR5w4NxtcRlnBxzT8EJz/AAQSpawBFoxkRn3tJ4ESfuQO+m+16YrLe9lrYDXhue9QT6mmP6YjHbWFaiOBBB9wP9NA9UvCubwFMArAWYMjgEEAhcY40id6LTVIwNryCxAPzEicXAGD75/bTat04WLPksAJUUwkoTBErgscCZLaQHcFlA+r4An2+k+/xp3s/WocG5AFzAx/UZJAWCQvIniffpcU0cylJMnG2v8ANaStpbJAhVknMBSYGeBjHxqu6V4FepTLtuURbRBVGcFSqkGoSVtFpnv241jTNNqgLklADcEghjEEgE4uIkx+UaeP4v8AKVBSpCIgAgQVz+EQCDLc85xknRSrQHKzm1TbdPBKv51WqBkxhQRIAUEIpjMkk49tL+q75qhBdxImFHAgwY/LvjS2t01KsrSC0mjCGQrEDIALMbufxHPOCNK6B3CAzao7mAuMclSDzjn9NLx3YeWqHtSotv4FWSYkkGT85MCAPeJ54CrdSU+lGEgHJn6YAIBPuFngY/LS/qQKMEYEmBmckn3MNIHY9/jTCntVCAAnMNzJHce/zprfQtewzZeCa+5Aa0ClMliyj6T6gFuuOQRJA0+6X0hNqStOA0gmRItHdnBzPYc/B1TeGNpUp7akQqlWF2TEByzCInEzg8aO3lN3TFVFVfqVle1vswdcDgkq2O2oyHV0R++rIzikqesmeCFW0weRahwJMHGI7aedL8CSjO1QUm9LCxSyyOBBsJ44FvJM6XbPpr/xro60zStDu6E2KohmGQOWIX79sad7XxbTJNGkGhVk1CCEYu3CnsSTxzIIxECcI62VnL4GfSqFDb2lVLVQtksgQoOSAvCj7T2yRpd426pTNNAWFFadUS7AuCXD4AUEzPeOYGsW37FiZkcQYkGeZHv/AJfOsK+0erhAbuQV+odiVI4MEie06dzqOicY7sGLWIvlesObiWBDMWylsxi2QqmBEgEydIOt3oGFSkppukBkqIaif9QQkMTkAiD+vDUivtvQ9JWlVT+YMRAF+SbLQiyJM5PpjQXWqd1rgMrksrC5ZqIygfUpKnj6h2LZPGudqLfPs7PLLh4qq/a9konhmo4RjUDU2EgsvqHwyAmDzme3tGmfTfC9MGHdiSMKoAnMHiWOcQNONvRtComSZPeMQWYwZC5C891HbXrbdaNN5q+WFZTLQVFMhQ0E5vWDHuZHvGmi3N9k5RUF+Qzb9DKABNkpWRBEKcAiaiuvqEhZmJHvrniOlUqwCkAfWLQb7bYk2G+0XLg4uPtOqF91FFKsMUaINpBAkgFl+pRI9sd9ednV8whhBAOCOx9wex+2rQhBd7OXJByaku0Rb1PKYkU1g+X9ClLFxcJZVAMkQQCo+wF03Q8MbzdioQpLqB6Xf1PmIW4QTI/FExica+tnw2t/mUS1MgyWBkREMtp4UjkCB35zoLbUDTq1e94W6Gzi+CRiC3IyODrRjXZa7FfgnpbUtlTU+gyzEMsyxJwREiAFHvM+2nNZGyrojKRByCIifUDxkHBB440Iu/pLChSsYnyyDGBBKSDx3B51luepqpgPaMYe5FgSfqzaZgC5QDiBMx5GTFJptp3Z3Qcf0p6ElBrNrdSUq5ZlKwLVMnBkT6TIyYxoTpPWZWoGJC0x6qhwpJEkAe4WT+Q5nSfa9bWnU3DVGYI9N2pBSSpYksoMloyT/wDb7aL2HWqTiptgQsVD5bkC2oICtdwJa27jgxyM+vBaTPOm9tFLTqEEgkR9xP6fbSnq3UKlKokqYImVm4ySInjI7f6jWDVoVUjy2X0jmI7WtEQPb20y2la6FZwSOCPT+oBz+mq6IbPfTd5VdbrfSQTkdxjIMEAkHgYjvyGfTuoiq1Si4KlCI5AIIlWWTjuCJPHJB152u2ZSYI4xJkmfc5gflolSwyVIE5MiB84OfyE61AQHuOgUm+umhyTORk8mQeTrzsvD1Gk4emgDe8sZHEEE5XjHwNNKlcsIgt8iT9u3tozbUiFJEEEQZAkf5jPtoeqHtt2yZ6n4Op1GNSmTSqlSCEUBHngOJBA4GIwNAVPCe5p0r6L+YQ0tRFFZFoBNvJU5IPlnI4LcasNytomYPz7dvz1mm6DECWGREf8AS10EcRMx8gc65c8cmnj/AIfstCa6kQKeLHpECorocyjA4/a4ccEDXNW3W4NgVQVZZYEEoGnuACQ3PtOCedc1FNS+S2yIrbeyLmGeJ4A+T3zI1OdRr+Y1lMCBye1x5JPxx86out1BuKAKAcwCQO0qMdsuAPudTm1cKBgr/lnv8867IRVk5ydUbUNpUWGHqgZiVOI/0/P21vQqLIYg5nCiWbIyVI7CfVj241xd01TCCFGSbeROIB555OtH2hgtIkRJcA8wRgyOQOP9NXbpEDyi+Y8LatxwB9KjHfjGvPUR5TqvmMKfMhhBIi4jByRaY+deKdWq4y1y8mUWBAxOP2/vr2KLVFBuU3CIhTzGQIEAY4njjtpeaDx/BrSq0mSy9mUkN6iBBg59JkgST6ZJxjQW+6qVMKbieAxSo3tkj9u+utx4ee7FMleLgRB+fVBj8tCvs/KyAMR3xnGT7aXyxekx/FKraCKNNjliSzESJ7mCJ+fjVN4e6YhZGcyBIYHKgRAxaeDmJAPHuwl7K7qKrqwpqPSR9Kif255+dWvgSmAfOZQzXBaSGSpaAbz2JGImAIYzMSssiXYFErn6GxYPttx5FIgz5TTcfThqDKUBI/EDGOM4c7ikVoNURjWtEhKYta2RgG45AEngmD9tYVmAJktJ5UnE+wZhJz8R/bSLrfUHp0YSmGJY+a4yUTF1iwLiVwSCYEwOYSE1ONvs1NOgSj1GpuqtUBgKVDA9bDzGgQ1S0XMtgMDHtzdrrzFsUQPT3AgScm1eBJ7Zj551NUOvbdWa2rAe3BGMT9x37Ht21ruetEg+WsxgnsCeAvuT8aj93O2/2L8YtaKWlUJOP9dP6PiXb7OnaGWrXaJVTIXMgMw9I5MwZJ7EARI9D3qVdsamWdQfMVZJVheABEEhgLh749tUu0rAqopoalwt/pjMEFSSxEXYIkDVU2CUVQg3293FZ2Lmooe20KAoAgQFkX/St2SLpJHMaUjK2CA05q3EMDAmSHIs4BJmPgcXJ3CG5TY1Xix2XhZt9F90HJiA2QCBr471LfVadQyczM3fZuIAIkd++gobDerZr1nqz06zoGVjTYoHZQxkHImAOZ4HYZONN+gf4g+WQNxtqTDH85QTUSR9QVmI+9lhyYOdQ0MZnude61wgEQDgtBHaI/TVUkiLbZ+kenbanVXzFte4SWUyjXEmQDgmZmLczIka5UY+sFL7LbRSUhpbJMA/TBXg+8+2vi/gvxBXQ1KdByqQGsZm5Bg2MAbJLknHf4nV70TxJ5FWo+4qVDSqBBc5Z7HBYWk+ohCGUhuPSZjnTWr2I4urRXNQhZhjAJIYFSQMHusECfeY5jU7To7erU81atOhVBsEtYxUEStWm0B0uk9isYMgS13fX281U8j8RQs1W1ROCW/ltCwI47x31Ibq2mQ4UW03pkAsUuggyB+LtEqfg+6SyJdDwg32B9U6rU2zMK1py1uCJFxGMcQOQc6a7voRG0vq0pBYfSSbSe6x63iCCcD40p6pTZqYas7MlQ1CaLMjVFVYF6NiwqTaQJ/DyQw0wob8VisVDUZQAA7G5QMd8j7kZ+dT+5rY7pPQhbw45L2uLW4JFzLJkhrZuU+oEE8H4yu3PgowSrUwxngNaZ7fWSv5rq6p0STGWPxE/wD2wPy0WmwwxdlWAZkiQAJMsfsc9o0ehds+RbvYbvbkmopiJkWsCPvn98672/it1xjHHpj9f/Wvs206YtWkSqg0mDi8+rzJDJ6QcMubg0kHt218t8df4efws1aDM1IBQwqQHBIAwbQGBPYe/eDDxfLsVpDnwx4mWswQ+h4mRFpyB/cjsNWaPJzCzEgwew7ZGvgmw3z0XDryPfj5B+Dr6j4T60tWleoPMMCZtIgwO0Z5PzqhNxoqalTgIMf751jtepgMVI44PuM/rB0s3nX1pepyVEwIUmT7Afix/qdK6fiprxUq7chMetDdIJjLjBMxggflpG6ClZXVqwf0nnvnt2kdvtoTcbCwYx3g/wC86GTqdB2by3Ed1Yww5+sECODn51tV3KLgm9gJgGYye8gDJ++smmamZ7mqxAnFQcNmCO85EnGutKeo9QNU/UtNSOJ5jH1d47ge4n31zT0jWyb2dMgksZiIXtIPpn8+3udD9S6ISqO0qSTdGYlgBP5zn508o7dBDKuJMce/OjXoioIM5jv7EEfvqdWtHR7IhNihE3sRicxx8RnR+02CWwS5Xm3zDGOJHbRNfZITIEHt+p+P9zoYUykrxOcjH3Bz+o1y5HOtM7MbxvtDmhtaK0vRT9UGZJ5HtnWtNrQpXGc8weBnP29tTdXcVEBNJ3IHI5kdyvePg541ylvasTLgcwD+8XahLHJ9sonFaSKvcblYEzOJ/WNIqG9pU6oaot6eoFYkmVK4A5gkEfbS2r1DIuNS08+k/mZ/FoV61K763+8QR+unx4mtsSeRNUVHWuoedS8qglQgEXSkAheB37wef1gaD6Zu62zCMRNMMXj8SkgrJSZK/ce40KnVG7uKk8M0ie8SQB+Z76aLv4AMsYgwoJg/Pb9CdUnJ/prRKMF2mVHh3qwrozBpPp75lgR+oyJ+dMPEW+sRUpgAgLcfvIHH2/t76g9jUCsXoeYCxAYKpKEg4vEek5JmdOq7uSCxvJKjJgEkgD/f2/JoPgqQk4W02AkqrsTAaSMgTGGW3P4v740TUrjA4zHqxBxKmeDOIMffTiwIhH4iIJyZJkfmATx7aG6fVVqtIM2CzXYzAVokTHcHvxwRMS8fLdj+TiqoCp7aobjT8yXJV1QkhsGGcL6bfqyTJg4048NbOtT22f5LfzGMEiQagabbrgsRzBAWdOd51OjTp3sosJMfRDxi4C4kzH6CAeNK971VKtPLiZlWb0woM2iD6Wt5ZZMzzOr8VFVZJzlL0Id34fJa6vTvEg3kFx6iclu3yTHuY0L1noArLj0kR6okmBic/wDnTvY9boUVL1KlhBINNssAnaACciDkkQQNS/TeuMCV9Rp5wT6lnODOF+CTHY6eGtsSb9Im950qrRb1ISCYECZ7QO+fnWe+UrKsGVo4YHP++2qjrfUqcoQWDqbgI7HGcwMZn40ram+9rKv0xkktIReMAjH2HJ1W7eiIq2NN1KVKRtdZM+2SP7c6t9n4gVwBVUoODIUoZEfJgxxH+epndbQ7bsTTLW55Bkx8fIx7+2vR6vTtAta4D8JInGCc9vkn/QSjfZlJlL/xCuagAvairBCATdAEgqwi5CMZJMczxozb72ytTb1tabrWgT6XBIuyWFysPkDjlfH+H+8oW8qdyS8qoIKU1iIIABaSSbQTBHEaf7jZUy4daaXNcXUemcC1sfiILT3j89S470V562e90tF1a+xki3+bZaFyxiRcv1c8z2BJ1D1tgorD+GqstICELsbhIIaDaPSWMKDnJnV7u+mq1NldEi2Yt9JEHscRMQJxqK6XsDWcUqalqaOwJ4KIbShDGQ1xaBTIkBAT30aYE0VCdbrARQoo6KWW8VB6LexWMkEcTPHtpTu69ZkDV2V8ofJZSaZAzZCkBmBiWIP0xkTNLTWjRpWtcxpCpRRJi5gq1KhUMQoZ7gVPEAEYxr5nvNgdnXKZq07csQAcY9yAwn3zGOMLJUnXZbDxlNKele/7H0LrXWNwqXCsbQFxTAXkQIYSWgwD9IEjHICfxDsG3NJFr7tVycscBhchwFmAQwu4nE6St1ihUpWsa10m0loHAtn0mTM5ng6787z1Tb+ail4BZ5FttzKGYrxkLzyBxOYwl33b/wB/yexkwxaUVXFXvSu+v4J7q3gmtRgq9Osp4am0zycgwQYBMfGlu06lV27G0sh79p+GBEH8xr6R1TpLUFWk1pcLJK5XvzIU5gnvjg6W1fCHmqpMquJZfVbPKsJkczn8jGhD6mSfHIieX/jISxLJild9J6sjqNOtXcsHLNDMLic9yB7czHtqu8I9Oq1DUptTLCbSoJksMggfTESZcEGMDGn+z/wrWmko9W9GLl4JVRgNhROFzjMjWlRq9NXekXIQElqbStsXYIPqX0glZCwRga6JtvSPFi4++xd1PpIUXrEgANcLm9JkWDOAAVHBjsYEJt1uUpi9rarDJUQAoDAetgAZ4EAAffRW+6g6uQKjeXgoWADwcgG7FU28OGJMHEzrm33tFqpSqkvVRlJBAkMVItElZBp4yLs5BMaCik9jSdx0Z2tuKKCqwYiSOPRPZWBkg8x9MkkRJnrXnw7vztqppyHplZWRDLBgqwyUM5gzOCOx13r0H4tUkea/JFtNsZ7fqAJNMr9BI+MfvMRotacZHHxpZWFtRCMXJcfkgnJ/QDTSm3onuRz+euBSd0eu4qrEValFdgB349pJ/aBOtP4FGGTgnB7A+89vvr1XM1avwif/AOdZL9H307SZG6J7f76pSqFCeOPaO3/vRPRuqXErUiMnHA/L2+321zfUA1WirCQaiof+0kSJ5HOkZ9MlZBB5B1OWKLReGSVlgtAHC2n7Y/URk67fpZPpAGfgH9QRGl/SHvVS0Em6TA++n+2pAIAMBpBgn3PfnXFK4vs7Gk0AbbZ7eiCHoU6k9mFp4j6oJjmQNd0dvTAuIKgkm0kqowCQkkmIjn301WmJjtx+2vO63zgKlxKtaxnJkH+oywHxMHVOcpRpsikou0jztgubApBgkCM4iMdojjRSoA90kkTBEZIB9RMACD6gOOdZbcxSRh9TA3H3+/vozpNBak3gN/NVM8Wl7YjjjE86eCFauVGT7s1IRAalzWiwZcgGR7KIzPOJiNE/8NtQqAtSofqILFKYwcQZqOvvIB7K2G0Rt99UfdmgXYUjVrJapKgKqGItgqTJkiC3cnXvpFMNt6RIyWUfEFC0RxE9tdMUujokowhdCdumMN7R29NhNY4qQyggKWYESSIAMgHmOO1ztfDlChTNwvAGXZRmAcIvYRPAPyTpdtllmJzaqx8SzT/Ya81axu57/wBuNeX9ZillyLGpUvwcEZas66v4Fp16LNRXyndePwPMEFgMrHMjAJJt18o3fTKu1r+XVWxl5BPbPB4ZDA9WR+hj7LsN47U6dzE3SxnuSzSTpZ4m2SbhlWqoYABh2g4kgiCJ7++J1b6aUo/027JTVOz5PXQ1akJLHGBn9h+ntq26f0H+FoguBew8xj7ROB7hcj7k+8D1saCq9iqFUHAAA/WOfz026uf/ANOW72HP++NelAi3ZJ9V2y1Q7YW1GLA5kKCRx3nUpT6Sv4qsj2VT/fVxtFB29UwJsj/+pOkO0or7Dj21pugxCfD++KVFVAT6XCxIj0NAHH4gNW9Ylx5q1LXW5ZgENUAKqcjCMQT+gxOonoqgbmnGPr/YAD+51VdPc/wQ/wC1f7j/AEGlowxpudxQoOP/AJQRcABbD4ZTgXKFIJPus/dJU2UN/LwiIagjFtzM8GPokQfnGjnqGn06pYStsAfAIM/rGuvDFQvtKIbIaS3yZOmaQPRgKm7dzTVwXsBBccAZhmH0/V+uJHOnLbRu2JAnETzMjgZPGmO1phWaAB6V/sDn8yT/AOtcf6vuCT+Uak4oopMm950RUVhTRMj0gzAbMcyoB9gsYzHOkO46QZltvQU85cZ9xFin3MyNWVUzzmdTfWxNZASYCTEmJ8xVBImCYxJzpKRRSaRObxmZltWxmIAJkr7erMgADBmPy048M9Br1901NNwtKowYC41C4X+lTw4JxMj5zjWW7MVCoJtk4n/eNevEzfyU9wXIPcFGAUg8ggYnmNUgkjSnKSqz6ttfDzAL3YKomDnA47jMnWw6fUT0i9oNwIRgROVhhjHH9518VpdRrPWpI243DK0yDXq5wx/rxwNU/RujUqlBqzgvUUqAWdyMqCZUtack8g6sn6OdxCuueEKCbwKjIpqo7eTIY+YIY20wwKSt7DEAgxEiOqfhidxNWpcJNS0JaxVhwGuMAT2/qJzrx4s2FJdg7LSpqU8orCKIPmUx7exI+QdOdvskphbEVJAPoAX7RERHaONWg+cWmQyNxkmhP1fY0kDJRoeWwIDM5FQwMiASPjXNH+I6YKUahAvcwx9/QT9uf8/fXNJ4YHbDKpRto//Z">
            <a:extLst>
              <a:ext uri="{FF2B5EF4-FFF2-40B4-BE49-F238E27FC236}">
                <a16:creationId xmlns:a16="http://schemas.microsoft.com/office/drawing/2014/main" id="{27DE7E3F-5764-4736-AB75-C8703E618C9C}"/>
              </a:ext>
            </a:extLst>
          </p:cNvPr>
          <p:cNvSpPr>
            <a:spLocks noChangeAspect="1" noChangeArrowheads="1"/>
          </p:cNvSpPr>
          <p:nvPr/>
        </p:nvSpPr>
        <p:spPr bwMode="auto">
          <a:xfrm>
            <a:off x="1127226" y="-144484"/>
            <a:ext cx="342732" cy="304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AR" altLang="es-ES" sz="1905"/>
          </a:p>
        </p:txBody>
      </p:sp>
      <p:sp>
        <p:nvSpPr>
          <p:cNvPr id="62481" name="AutoShape 4" descr="data:image/jpeg;base64,/9j/4AAQSkZJRgABAQAAAQABAAD/2wCEAAkGBhQSERUUExQWFRQWGBgZGBgYGBwbHBkdHBsaGhsfGB0hHSYgGhsjHRsYHy8gIycpLCwsGx4xNTAqNScrLSoBCQoKDgwOGg8PGi8lHyQsNCwsLC0sLCksLCwsKSwsLCwsKSwsLCwpLCwsLCwsLCwsLCwsLCwsLCwpLCwsLCwsLP/AABEIAKsBJwMBIgACEQEDEQH/xAAcAAADAQADAQEAAAAAAAAAAAAEBQYDAAECBwj/xAA/EAACAQMDAgUCBAQEBgIBBQABAhEDEiEABDEFQQYTIlFhMnFCgZGhFCNSsQfB0fAVFmJy4fEzksIkQ4Kisv/EABkBAAMBAQEAAAAAAAAAAAAAAAECAwAEBf/EACsRAAICAgICAQMDBAMAAAAAAAABAhEDIRIxE0FRBCJhMoGRI3Gh8AUUQv/aAAwDAQACEQMRAD8ArmpzEjkwZ9oJPvExH5nQ/Ut6tCm9RwoVBMAwW4EKIEnPGjajfT/3D98D++kvjbaB9qSSilGDAuQOQUYAwYJDYx25Bg6vKVI56IfxB4setUIQGnTGAgkTaZkgYnjAx++hdl1qtTdWD1Ay8eokD4g9j7ffSmnXllX3Kgz8mD/fXirW7r3OFH7Aa4m22XSSR9L8LeMWap5ddyb4CNGAciDA4OPsfudXGdfC+m1iGRgVm4YLDBEZI9uNXv8Ah51epUNRHZmUAsJyBJXEziZYxqsJvpiNey4E6U9QLfxe2xj1A/pxxzmRkcHnjTQ1AOSBPGeftrxWpgspIEhsSMjBGPz1aT0KuzdTruNeLtcu0bAeiNcB15u10ToWY7c6xZde20NW3SLMsBaAT8SYE/npWw0dVl0LZou8EffWNUAZ/LWGR4A1juaAI1uP9zrpzrMwuQlcaKpiRrxUUTrxTrCcHS2ajby869jQ/wDxKlxes/fWpqD3H6j/AF0bMaKdeidA7/eimhM54H30lfxCbSG9j+c9/wBdFWwNoebnqoUft8+2hH8SQ3/TEHPeAf8APU1ud+TEt+gj3/fOgv4uP30RGyv3PjVU5BOMRwYj/XWdXx+kC1cx3OJ+PfUPW3QJDt2n2/t29tZoisue/wCX+8aV2LZYjx4xOFAH+/01U7DfiqgcAgH318jClZAMif04H+en3Req1DMMQAsYPH2BxPfQtphTsquodeCkieCBjuM/20EnWlcOJmCoP2Ji4du7CB8fnF7jqjeZcrNI/EYBOZJIXgTMToTc9RiWEmbjMnvwT9x/vGi2MUu06mIM/YfHC8d4H92PMa8bXrXlTH1GfV2AknEGZgDUuu6ujJ4JOY7k/lJn9NaSG+LYKx39+/OueU2hxy3XnSoGVi8MAAW4AA+ruB3z76d9ELP6ryIH9UloJyScWwedQprxJ47GPntPfR3TuoQee0SPyxzxjjU1OuwqPwXtbqselog2kWngEE9hH799c1B7/qjDkkYED4Mftga70/nH8bKjc/4gJTZkdPULCIYQSGFp5xiJGnVDxBt92gV6dy4JV7cMBcJBMAzGLpycHXx3edTqVGFqnEHAyT94n9NZHe1WYSjxHC3LJzz7/tzq8XJ9iyii96v4J/mM9AqFkFad8spEyB2IPPJOPtqZ3G18l2VvqBYRj/qEie0HtI0d07rlSwLDpAgesx2AK4JDAATJMx2IOmG56magdahDh4kxBxAH9vjnU3Bu0B9LYy8FdCFrV3EtnylZeYWSVIj2gEgRBIPJ1YdH2a7WlbULXkAuSGJ4Fo+kdox7k++pXp/iKoIA9WBzntaY5iV/z0y/5hquTcgkj6mAEZHBORwP29tJylHsulB9C/qO881nY5ksVBmQPjmOIjHOqvp3VlelTF01AqFlFxPYZMckEH2zjSHc1RUEOlJ8XfSLgZ+AMifn30sfqrJUVqbKFURb5SlWK5BJJ+r6RgCYA1FTcbM4Jl7tt2D75OGjHJ/MfpoxqTDkQfbE/wDn8vzjUf8A85VBMsFkGAQs5JJxyedAdS8Wb0Kq0CygRDFZJGZGVz2zP31ZZycoqJeVDBg4PxmOOf8ATQC9R/mEE4HbA9gI/ONQm069vx9VRnH/AFgn99NKniSqQOWnBvEgekxgnOe+OR76zzgSRUbneEqQga4AE4OBPqg/bUQ25NzhrgwJu9JE5wYPOI/TR1bxTUp5CGePSFECc5EmMzpbvuq+cQWDBu5nmBGRdn8/21PJkcloypDfadUK0+SF5/2e3E/noCv1tqhmcDiDj7/Ollauh/CeCJDEfpk99Z069pmD+3H+5/XTQb9sWU1ZRbbqBggn/wA67bqcSATPfnOgKfWGgAAY153O8MKTJ+eBP3Gr7qwKaNdx1Zoi7H5aw3HUCFOTxyPY41kert2Le+P88RodtyWktfkZMsMD3jSqWwOSMae47zpnsCzAlVYgCDaPf7aA23S0YxcRcDAifbkzjtj7aKoItMYdwM83D2n/ANapKV9AgqNd/Qrsx/l1DwYtMZkSB24x9joPb9Mqs1pEeq03QCD9uca76grSFZ2x+EKwu78znv8AvoZ2tJCgtzgz39z3MaeNpCOrCOpdHqUgS7KFwFHdiZwPmAWzzHvpTR2tRmZE9RF0kGbQDbJMcE8HvrxudwQSGFp9og/kedBpUYHj2PH56yunsLo03GzKG1gR2n+3Pz7ax2lQAiT6cfbn+2jm2dR1uAEHuTH/AL+2htrs1UFXBZTjGDyPfgY/c8aRzSVAoNplbgYxOQo7d/z1YbWjsFRv5VZpuIaLTEYECpbAOZIOc/GpdN1QXvke6z/edbrv1IxVP2Jj/wDHOoSm30Wiortge66KqzBICrJJBANo7n8bc8Dsvvrm02tNDUWuoIanJME2rm5lyAXUkxP9K691+p4ggN//ACGfmI0q3HVwOFAPwi4/O3SKcnoblA8Uaaeoy60hUKKSVDFR7gfiiCewg89vNOCYJEd459vj7ToSt1Cq34iRHsP9NYFa/C3R7Af6DRavtguIx2yXSueJPGCBK984j9NGbbbobYuWJB4YyADMSuDnj3+NKdvQ3Mkw8nGZWcQJxnTCmKw5Mccmfv35P99Tlp6ZSLRh1FGKgi6WJxacAHHJ9tdaOFR/e73zz+8a5oKaRT7fk1pdLB7E6PodCJ/CP9/torb70GD9Of6ZI+8/3jRX8Uv4iWj3xjJyYC/njV/+yvRFRvYGnTaa/Vn/ALf/AENFmlRRfSmfdlAj5m7RS0HdrRSZT7krbOceksR+g0x2PSqohht5WD6rmAPci4soHETHfQc8jdXoyS9CPafiaGdVEuAG9IByWg4ExzEzzrdWJVyq3BRMFo7HJmoxIGDABnM86eLvqyXD+FPoIuNwdoIm1W9WIP1CYBPeToZgxWKVGoLrcmndx7fyhAJzII7/ABqXFJ6ZldCWjVqCISnav/S8f3kaL/4gHH/7QIju7QSPVj0kGY7gfBAA0+33h0vSptaQ5W11IIMkjIA9+I5z86E2nRkQQaaswwC5cEAD5bH5x30yhJOh00ttmVXySYpJVUA8F5XntCA8e/zrwdvdzdPGCf8A3x/bvrSvTIoursULSEpAAuzAXCFQXPgAGCQAB76L6DsEFJTUtta1mBWS3A5cmwGD6bZz309W6HpqPJ9AXlBQPST8s0n85P8AlrCvVRFN8BCsS2QCYgzdMzxn409JoI8qzywFsxChREQpgDH9IInMc6Xbjwiu5Vnd3am1xS0oqryJUBeFjsO3fVFhZJzVWgKitEx/MIlS4BLccYBEEkZ5H5xGitzQRRKMSIkiQefaDJAjOOdMurbu0AAfy0UqtMqGUL7wVLTgD0xAHB41K0ehA3m8UpNyKtJnU0wABPpHqm7JYgfrqDglKrH5PjdGu3ooZucrE4mR8ZMATxwTJGO+tqfSmaSq3KJ4gXieaeRJIBMnBx8jXe029OjUcio1VQQUdgCQTgksIBzwYgc9tPV3dMAQwZRgWgxAxjsYiMSNXhBLdkm2/RJOgUG0mZmGUqw+Py+2suo1TEmeJ9gftgad7tlqVIER/V788/pPto/pXSyGjFvsVDDPcAyPzjVG0heNkHTr+uCSMSYgfIxwR99HP1Ye9SYiCSo/SI/bVRX8NK4qUxfVqgiEaqqsqmM//GxMCTxJnEwNJX8HlULF6STAyxAuLYKVHFPgFcRkzJxGoptW0B43dWCUuquqyXIOIHqz9uAR8z+muHrLNg5HymD97mxpj07Z1llWAZYgEFcmWBwxx8HIweeCIvhjcCWSbScHFOyYJBpkKSoBgFJH76ssyuqFnilFaYG27ZuSOBwoGPbDGNdHcx3H6HP66fVfDtSBDFpMGTxznI45+RoHf9BenkyQZP0kSByQOSPyx310qUTnamhQ+9YSRdn6scyI9u3xoVpA5YE++QfYAcj9TourtiBwYHxEaHrUGU+oFZAIuESD7TyNK4RZuTZk3mLBOQCIuBCn4OQYP313U25Ym4FPYWlh+TXEkaEr0vjn21nTo+06jLEvgdM916wUgBVbGSFIAOcQVycTri7uew/Ln8xjW1MOD9WmdLbArkAn50jw2C1YnqVEtB9U/b/zx99dtXpKPvwfLu79+Doqpt04NNfyj/LWFXaIezD8yfy541J4Wiikjfa76kcKT+gH6AnWh3SH8bH7qcfodKvJC/SACO8EkfqSJ+Y1hvW3BADVCV9i33/8ah4N9lk0NnVT9LmPsf8AXWZod5mO0wT+50lqbYkhgxnvgkc44mMe+vKpJOSW/wC4CI45idDwP5FaG9RfvPtrmlttaBBK/fH9/wDXXNbwsFSLzplNDappFmESS5Az8AxxAHz7chi/REY+YBC4AUEwcnJgtGAZzGNaV+s7TbJFCh57CZaozD1cgEFWJUjtggY4nXrpfitbfXQpvZnLEEAAcIS4U5wFA9s8npSjVSaHjF9oKp0Ap9LFJEFgoJAiAQGgTP4iTxweNL+odCHmhaa1a08s3mOWJIyc4OCBAPBM59JA8f0nrArTqNTpvc4sVgmSIuBkccRkDkzppU6wdwxG1p+WkAVBeoDAnkCQtuYlcmcyI0J8Tpx5Jx60Jd9utytq1UrIwKwWaoAAAOGIBqMAQT5fxJ+qSej+IPJVUNilpLsC0k5ky/A4MEwCSOOBuudWqF1pM/m2KQlOlTD4EAkFgGMQBHcjEmBpDtN0KpYioxTEfhzJYDhTHH68++gpSloSTVXIu366Kq2VCGQ4jOR3mJUnPHPwM6zbZotVKlSpR8kCBSFoZlktm4K8wRwY+MzqT37VSnoQ5H1NVVC2RNpYktHpkHjGcwQK25qBmavctSApUsBiJS0KqqTlmEDOT76dxm+mJcEUHi7xgHViKVyArbyBTJHqDOPUAYiQRxAE5Wc2PiSpTqrUepbSLMrIgAtwrWwwcxkHgnmD3OVTqCh4nDC1gcAFpklyoH3BBzHtrlfb0kW8kVVVv6bwDCkLcEuIwDJjMY5Gg4/Iym2qXRT7Tf8AngvBZAWk1LoKhuVBNpiRGT+RiNX8R04ZU3arIyvlK0BVAt4Iu5wGuMqTB1PUesJC+cwACqUNjx3HJQYIu+rMqcREE73foFBp0nDXQpM8qByrMSeYkL3+2lSp7Y7Ta0gtq1npSpcqxIKOhyMwDcWz7wNar1NxTRKrzt2JVagX0yRNMEpLCOxtUj24JVjqFRCS3JuhnYgEDgEADEQYzzxoDctuKrlgtRrsiOF94uJgxmRmZ1Xgpa9E74+xrs986FmY3+ogeXcboxJJAnORKyc8gjRNLfiADdHABEMZkkR3AMjOudK2ClFAQMYE+oc8RAbJEjEd9NV2JnH0jkAA4AzM57888ad8RIuV2Id/WpEy7WBQrXC4GOxzIDYx7/2Y7LxcnlsBUDMAQbqWXjAIAaADjLQATyAY1p1Lw5TqgK4hp5AUscREMsN2YgjuSADqV3fhNUqwlUFVAwxW4GDkARcJk2kTyJ1GS1SZZTTdtFZtuqefRizb1IyqrgqT6u88SJAwfVxA0vp7d/N81zZVgqYsUFYuClhBGYILNB9OO+i+geLxtZpXGpRNzWp2yRd6iBJbFssDMgrENvvPG1FyD/DqQwMBgFLH5lMgDPMZBMcamopbbH5S2khHv+qhKilq/l1KRBAUqvpBIYAhgHkAybixlW5OqpOvEBnqEObSRKhUJVQ1txbllOOQLY+NSPWENRGB2tKgtQBqbVEJExkB2stDfAu/tqep+D9y5mCEwHsSoIEicKkGAQZODjVV/clKLs+1dN6lKKhpWFytqvaR3gRyQJ7AnDZOJlerPWNSd15s+YwK0qTsBAbMgxUUiy1hBUBhk3aQU/AbArVRa1ilWp1apg4C2+WIUESHMll/DHEMZsuq9QulmhQxUyyWgyT9UgAQJBeMZg6fHLg7iQy4+a4s2p11eoi0xVqSSG8wBRAzIJaZn3+M6NTqv1BkamQ0tSqgOMmZQTZBOQVJU9rTjWHUuuVwfL8xJI5AQxPqBcwQD+FbZBtM/A9SpX3FKn5NQsDNwKUxDLMwwQM3p9eAGAMG48HLmnk30LiwQw67A95stuzGoxChpFlNmIBJkkjkYPAgY7cAHq9bZq1NqF5DLmlmL8QFdpNpkk5PGDBwd0zoL1/QqQikDzXkXObThoOLSGx+GMgAnWPiTwxV29Mt5dGvLAKQzpWViMGAQtSQCZAnGZ50jc2WhGF7MqdC4ElFJuwEUqYjt/MIYT+fvHY8dPIUEi37nH2+dIqwO2pqzVXD1LjaA9pIImWeBMH8Nx940vpdd3AH1sBM8E44hpuETH24762Hu7dGy700h5u9uFMFhPxmPv6fbOltRskckH8JVvftyOO8fvqu6B1Hb1VK7w0BVhf/AJgtO9CYw1oJbER6eBGM69eLul0DtQaRp0vLEJ5TIwNxVSjAEljkm4zEZPqGqNyW70Q4pog6zgCSwj3nPtrJiYmcfOP75P6a6bp1RFFb1FDMOVESJntEyIj4OnI8MPVWmVrI71BIDHtEzcTmBmAB7Z1FyvoPGhOlUcmOM60o1KZ7wf8AP4ldG7nwdWSm7kp6QSYJOBz2g6WJUYEXqHjswn9Yz/70v6ewrQYek0WI9YJ7QR/lnXNBbncKxFqBcdiT+xk/vrmjaDb+Sy6Z0v62JfDKAbXYEfhOGJF3tbgcExhtR6cSHBiRIiDBAzjiZk5H+uianW6K0GpoisV+ki13d4MswsK04zBYiBMT3UdO3rlqZy1RSRiIYkGRaWtLZHvqMUvZ121pGtWpVQRS2rtTKgqKf8tR6f6XBYnk+nOSMTpD/wA132SiIytcR50qwxAssuB7Td8gA6rn3lVwbSVnPpNMzzEGOcDgYnBkandzXoUS0JQDIZLvSYs5KhjN5lWEsBaJkGcQdNFRn+kLuK2e/D3Q93uHLbmqiUYClnpgsQTdbSVgDI5LEkcfVEa51XpZp1GUPNMxa6jDsYugFm9SyDkZKgjGSRsfFFaoj/yqluY9KK3sCWYgDg+lQ3H1DjSql4to3Md1tqtWr9JEmmqR8IQSeZPB5jJ10KlRGSbTMK71FIdHllMTZ6hHZWBuVjceOCBkaw3FWXa7zGlgZuJkDkrcS8nn1HuZI50x6ps9wifxFPZinSKgtTNS51EyHz6kXgxJjkxrvwvvdqztU3TVkjhadN7ZgEl2hox2+ZkarqiVNmG+6I9KlTrvTNOnUIKsWD1PV9JIkOLgCQWABhuOThta+1hkGCU5ZiBfdJkqOwAjEcA99WnjN6XUNp5expCpUup2+WSzWgkm4TAUE9+J+NTfhz/C2tuKatUqUqSknN17jtEJ6ZzwWHzqEtx2Xxz4M8ncoIVGCVC4HoBIAP4iTMEjFuJlSBzPe531OuzIqVFaRLFUHY3BmkwCx5JI4iTB1WL0tdvuAK9YVaaBVTzCWb1LZZU7MvcCIhjMAToijtUWWABptBUrcylQsQBlbVAIBByFE+2ocYzqZaGdpNV2Te26aPLApBWpoxwG9WBbL8EsTkmBiIgDBW62xoU7kVi0keuolvGPw5gxwR3nHO+46rFQLTppTuMEkWliJMqApHA5aPvr1v8Aqi0aRdiMEfJMnt8gnvx+Wrxa9EZ3J2Ltp1Cu1pCJWHACCLmnARhCkj0yJJJIAGdabrrdWkAau2rD0rJtIzn7qF7j1zPsZOmvQuoNuFkOIg4AvU8A5IgmccT99EojBihdhyw8tVRnKj6SAoH0hsntyeBpU6M1y7En/E6jXBaVQqokSjgM0MWkyVgGw5aCZgHEZ09tuay2PTIImxgbCMD6UkerLd+VGAdH7zrV9yg06ZU/zPOqK9o7lgFCycDNTv8AbWewqLVIvhy3pS1HUVASCPUtWkzfYyBJ09asRU+gV+kPRIdjTZCrM5Amopj1WhkYPkThQQFIONINt1aktW+hTYhEkgEpeQfqlVjviSASMDifpGz6dt2ar5TBmu/mJTUTzYRVWqrWtIMswLc5JMaUdX8PinRZU2KVJASfLSZOCRaoKkyYCxBtA7HSUn6GT9CfYdT3dYpTepUAFxqkrfbEAAEghmLQOTafvp0u+pWGix8yGkwXBX03KZBABN04P5HJ0m6Z0esrksK9BmZVVLA6lCCRMKCYE3e5bJ+rT3adKqKxAMi11RmVlgkEXBG+qGAIBbIAzpeSlPh7H4OMOXoa0t+nkPTeGRgSoW0ss8Rn6QYAViPacRpSnTVlqjB2BAus9ZPt6ZEkn4JjvppQ6QoBBH1MDgCB34JKj1e5iAJnEe+pb2nTJSnUiQR5dMDJAEWsSACO0MAPbsX4r2S5N9Ebvtm61ak0ab0VY3M4JtzhiXpmFgE2ow5Hvl1Q6ecNRscLB/ljAPMqIhjPEAGQRg6wW5fMYs0MQQNxTqMAA0ZILWqTHLZwR2OsqmxrqrVL0LVCGupUSopkYKkgliWgt6j9Q9QNxBC3qx2lVmw6nVZkqE1C1MkBrXRY7zcrq8C4SCAsMSAQNQnirx7Uqu9OkV8q6TdTpuWbgkEpFvYQAY5iYFh/wz+JU+dSCl1iUomRcTljl14I/F2znMPt/BBZKtW/0KDaZABgGSTmQCADHEi63jVUgJctIGevUqUperUZYzLO0gATyYMRjvA+BFp4H6ev8Or7mn6ixWjdSprK4AnhgC7EXCeD+cH05T5JBJXMEtMWnuIHAM4GZIGrfwjSq311q0ZQUwEFclAIb0rJWTAvgqMQOMay06I+y93G9o0kZazxTVZ9VRi0CeCSWJ5gZJ4zqN6dtSa9UVCFvCvScqDbgXlQCwACsIDmRYASDEtqHhtCofzalOsQqF1dryowFLMcyFEgDmInWW6qna1VLsj0iQCCxLAH6QztCiSHMl4MA5gDRkmo8n/HyBNOXGP8jrw70dCpqkFCrNarNHmYYs1RGmQbiwAJGeBEDrqAJdUNvoqY/lquIkiQoglSM/HuMZ9RpUtxREiqtNjPpswQrfiypwe0zzyAQrPTarCFCuz9gwBME5MoizBJIuJMx6jqKmpJNKi3BJbYbuxTo5cuEYEixS9o7iVDEDPLACO5idINt4f2e6BYVWRwxAK2gsTAJ/8Ajt/f/wCume56NVpm4qoKzALOkATJlVLMFE4XiDx2Zf8AL7/WVHmAC2HeQQAYJacg4k5P7B5LyaQn6OyYHhTb0wLyHBmC5KmR2IDASB39viNc02/4PVpY/gahEeqrRrrc0ExcL5I4y0mZ1zTU/gnoIplaZAtLXYiJAEcZPv8AfSncdHa4Glcy3iFk5z9PpznjBnv7ad9NehTRRuqq1Kn9CtjP5qah5/Db7L3JG9q0mEptyx/DBj5wMR7Rj7jnQcWyilxZJdT88soSmabsSqpHqdgFP4kYhYZZknnsNeTtPIdzWqsNwVg3MASSFY2QImwiQTw0+kcvNn1fdUgwTbinOAPLzJgXMbzOI/ISe2kz9J3BqrVZqbu7SwqMMxYSVFs4hRAGLV550viUNpdj+Ry0wunumWbxJycAWqJLAM2YIhu0eljAzPnZeG7t3e9AtcqhGZktDA3KwnBPYZkWnTStsoDMxZVJ5GSv2BGRPq4JyARjRIrlGwRjI9MZEGeYIJkxAIj21Jya7HSvo97mnURwwkI11zNUuSZwCJDFmJ5ETxnSyvs6dagjbVQt9oFOnFrFmMkBcCM+qI+MzovcbwGlUSSDcJiCVJysAgz2j5740Luuvfw1MUtqhBgDsWaAATUYRF2fpAk+wnWwvL3kFnwSqPYw6hTanQWmlyP6nBp1QkE4UVAWLuLSZII7QTjSOl0eqwVlcUnDSrBrXUKoECGaBJyMyABjW1LrzSAaahmUkAufUeALrTJ5n7Yxxr/xQMxI9IIV1HBhhI/aNehhcYv7WRy5ZOChKKr/AD/IH13Y1qtMTSR6jLFYoYudIsZFMZtERHZRkRqXTqNSnIVmQicSfSTzA98Htq/2m7DdjnjEce3vHvpf13w3t3vrVDUUgS1rYIAicAkkD78d9ScUrs0Z2tE54e6gIqXthCGOSZwwggxyROOfy146s1WsKVWnUDtTBZqaJ5ll8ZqKwtmDBwRyMaZjp+0qUfKoV6bBgJCPNXsJCkXNxJAGc41ptf8ADkXSdwyrGLqaE+7GJHAzIyNQn+Dv+n8Vf1TnTOq0QqBlpU2I/mvRUJU/DDeWAVaTdyRiMDg5dN8WU0danmKXUEiWUGbXBkCQcHjif114Hg2lRq27jcimAs+sL6/soLOQRmYESO41rutjtVAG2q7UyINy2GIgGGWWgweMgaOLHduTE+rnjVLCmHbylQ6hawp1GqhiTUV4kADDMbACCZEYECZGAXV6MyBmNPbFSEFtUEsoHcvJBJJyCxEAHGZbkbfzlFGk9JvLCXQoV6SrbTwGIJEXA2ggTPtrfa7ilWolWF4qK6kAySp9JAOBJXvpM2eMI20/g54qV2Y9P6KgBFUgOhhf4aj5Qo3A3QSTeTJJzbjidD9VqVxCXNUQuVMpt3AAmDBZHaYxBBzyCMgVeh9QpUlG13P8TTEMvm2+cgIxa1QlD6TbPpMTAEnUZsvFe42+4qLujWeZVld3BRgZ4LADkypEZEdtJjn5VeOSGlrtF5s9jBNSrXvpU3YhFWyldhmuQlyIGcN3OZOPlGy324QR5ldARdCVHpiD3W2QbsGY9/edUXXd0rBScq6reyBLAxBaxIuNvcyRcTgDI14oUkaoquSXYgmFwygCINxiDyIHGMaqrjpsaWOTVpaKvwX1StW2LNUvqGkzKajAs1oVWyPqYi7uMgcmMNdrTUoPLq0fWT6UtVyRgkgrknn2799A9MppQp1VpFP5gNyOYBMWgXGTBgYBA5x20D0+FM+TSNUK4HqBYTcPVbOIkSbhBIgYhJO3QILTbY4q7Pcq5X1tTM3qFprwvEVMEFZJgkfAjIY2G34QbqiWjDBPK/IohCROD6R79zrtqlQWqHCKAQVps4BebpAgQCCV+odtc2e0DMQ01FUzLVKrGRByJAzgxAGfbGjGKaGm+PsT7vaVkjy1QUhJekarlHJxyWYDGYkDJmTnR1TpVWv5JREp0KihvLDBWaQHtta1jAnCzJPsMtdz01agZCii9COSLQeYN2DGNeF3xhF80lE+lVM4n3+BiSSY/XVY1F2znn9yaRhuarpXpIAoosoVjcshixm4MViFg5OQWETxp1QbDZoabMbqpZZpJTJUqCGgYCwSDGc4jQ9Ha7kblatQ0q1IhqYhCHtb6WIGJIlTBxgca51GlNtOtTpVFCqoLI4XKi4U1BHlwRIJ/XSTXKTkls0McY0n0Ld14tls1StO4AKEtZhGSzKagnn6kIyYiANF9V/xKoUqZSlRLOFi1iWCkjh25kHkEiY+2uJsdq1RKCqtElJFSykTKwAHAlBdLepgAeJk5B6/0Q7e1aW98uoVaF8qA15Kk3hZuiRJuIJMEc633Lso1j/8oW+FutirVBUU6VUB4EkKwLXkBSCJ5PvjGnj/AMctU1FVXEqZptDFTMgpfnnsJMzzwFuPDbboUav8RW3DqDDi02GJM07FdR2Iyf6vYsR1RqFK10Z4tHpDg5GTNlsA4JuHwOwzbW0BRT7GOz6ihKHdbZ71Ppa0MJyw9MzK5MrPAJGBFFR6xRqC5KisPgnH3ByP0GvmvUfG+4uWmKb0CTIOVLASAJPKzkx7DtI0X1Xq23KimqX7gWs3rNMC4Ej1BiLoKz6eOTgjVFL5RNq9H0V94sT298Dn2k/vrmvj9Znp1SPOdA6KxSoxVboE2tKq1v0z3iRrms8j9IZY17LChs6NEW0U5ObYUSeTjJGtadcZggfae5Hfuc6ieoeIKzsRIXImWn9QoHHFszke+vez8QMgCMLhmYEORMQuSEEsATaeI+NJKTKRh8lTvOuBFa42qo+uAY4GMH1c47xrrbbynFOuWNvlGKwBJpsGZWDFeFwWmAFEGDyInfdTdRTvWEDAwZlwSrWkSQYgQIx35jVLtev0X29lFBMsoomqsi4BmIDQTT9TCFgSD6exSMm2rKSglC4lSdwGpsAIBtgQQOACe4JPP6aR9Q31IlUWoblUBoxd9TZBnsVGDmJ0o3niynRNquKjRDF5Cgx/UsgnvA49/aZ33VfMEhIcHLARkgk3EGbR6QAwPESMjWnGUukJBqPZc1K6mk5ZwhkFDkgHjP4RJVPUYyMdxpdV8QrbWUAhqIufAzETBkywJxIA50H4M2qVhVWpUqBiFJCrCqA6FCCWIJuQYK+/OYoOo+HkpXsazA1DZLAQCxkCRESRAn4HMayi0qYsmmyS6nuqNWly4b0MR5eRcYUlpi0kqBB5I50/qbpDToKKmUpFTDZuC0gAcE8hgD3F/wB9JusV28vyqYLAWq9vqEK1wLsUEG4qQB9+CAQKqMIDAiMT/l8DTpSasWorXoeN1BpnGGABtiIECOSBA7e/OmdfqcqUqNCuCMoxEkenKg94GYnOoXd7kAGSR+Z/3Gj+hdVCuFRVqDkUgHGY/DbTJHOY576h4Zp3yOx5sTSXCqC+n/4fKbDWqGybXtAAmCQFczEAS2MCfbVftei7cC1axtUR6SzIw7eYrArIJWGAAPdZ9RV9T63WpMjuKa0WZFqCmGlFlWa2YUyi2mVAxbGZ0w6d4hpbapUp0nStRclrCtS/PpC2eUVY5gFYkESJ12JRr5OKTlutEr1FN0N7XaopquWuD3BQVYQhWbZEACIxEaGrUa5MmhbMDDL6j2xeRJ99fQd14j6XvKP8OsCs9/lq1MsyVApzdawM2gYY3DA7ATNfptVXLV1NJ+ClALTU9iWyFJkEG0AaWSrovheFpLJaf4JJOrGmYDWlT+GARH27j4+NF7TxgtMZBeD9K2rybjAiCDGREc403odPLVfLam1OhUB8yRTYkY/EJYZCkTdEcjWi9FNO6mq0XQwAI+qCpJgmTJkA9rhzGpSkrp9m8Tdyj0O/DP8AirRyahsM8Gfzn3018QeE9r1RBuwSj1KQ8sjhsGw1VKz/ANODNv2Gvnu/3dCmDTqoqMZyCAwEHBAZgDLGJicmBxpcvWN2FRP4yotNVtVKdVoCjgelgPz1DB9PjhJy2LmcqpDbqOwfp/lU9zTLU2k3IKbWwchGOSuRhwpBJInBNhQq0SopWUFdW9NJnpSxAYmPUIzGfvr5tZWqNdL1GAVb6kuVAkqBdhe+J99NqHQKflXVKgZm8sWkgAhiAZ9skAEAgmM6rkgnK0yVylSbLDd9LpgLeUDMeBVHB/pCvBjuQrYB1H0+imsWqUNwSskhmVw3xcZAs9mA9x2I1huum7eWWxqTLJkMq2EWj1C0tDTgXcssYbB3Rd/RtUFq3lUu4NjVPqMFpAUAEhjPBUCTBVYxY6XFu2Ngdyz0VCqGCxUd3vSDMQotYkWzmO04yafa7ZZNoicYAk98/OJ1NeG2NRar02U02qSog3BZBtJEzAxz302fdVKTC5WanIgT3iQOcfaNZZYXx9h8cqv0NHb3JWcAsOf3IHPOtOn9IVwYdbpNoIEfa6Z/b2Gk79QnENAHuBk/v20dterqLUIj3n2PfHPbme+dVVMWqBDukpu+3cGlUVlCyZDSQJp59TiZtIgfIGQev9VpUqoo1qrvIDKGaxYKwD/LC+oMG+ojBmckAnqtNNwQal5GJAZQGtjklSQYEGCMaH6of4hPJdbKRnCkAU7crESYug8dsjAJopOKFSiLun9RQ1f5FZqVS4AfzRVUcAgpA74BkE+qBidb73avu58ylTptT9JqqUF5UQZLKJCiPTUL8gSOdD7PotRHt8ynVoKCqiqlzEQQCA02CACVuIEkRrPqHhtQTfgO0AoxETkCCp4C9j2AgQNBzlK1JfuMuMdpmPUelDbOoqVKeR6S0lSo/qAHEkG3I+mPc7f8xYNlNqqAcksJt9RIYEm0LPN3BJIGTP8AVdhTSuaSH82k9pIggh+eFM/EjNB07r1LbIdw/wDSERSYZkTNowPSz3QYJ9AzidNDFFx5y/YWeR3xX7i3qXiqq0GqlUbYtTNOWLJKkyajG68Gci7gAgjXtKO3qGs/lqQACQC1Ss2IU0mVj6Qp+iYNkyIxj4Q8SkVWwtrsz1VKAUgt1wxMLY59JAxeywwaNOKaUKlZvRRZDlKqKL85gGAcAFS2Mj5MRltlUqjsS716rpYKtIqWMLXIlRythK3sbec4yJPOuaqutbJailgjVWACs3l0nqkBhAYsR5w4NxtcRlnBxzT8EJz/AAQSpawBFoxkRn3tJ4ESfuQO+m+16YrLe9lrYDXhue9QT6mmP6YjHbWFaiOBBB9wP9NA9UvCubwFMArAWYMjgEEAhcY40id6LTVIwNryCxAPzEicXAGD75/bTat04WLPksAJUUwkoTBErgscCZLaQHcFlA+r4An2+k+/xp3s/WocG5AFzAx/UZJAWCQvIniffpcU0cylJMnG2v8ANaStpbJAhVknMBSYGeBjHxqu6V4FepTLtuURbRBVGcFSqkGoSVtFpnv241jTNNqgLklADcEghjEEgE4uIkx+UaeP4v8AKVBSpCIgAgQVz+EQCDLc85xknRSrQHKzm1TbdPBKv51WqBkxhQRIAUEIpjMkk49tL+q75qhBdxImFHAgwY/LvjS2t01KsrSC0mjCGQrEDIALMbufxHPOCNK6B3CAzao7mAuMclSDzjn9NLx3YeWqHtSotv4FWSYkkGT85MCAPeJ54CrdSU+lGEgHJn6YAIBPuFngY/LS/qQKMEYEmBmckn3MNIHY9/jTCntVCAAnMNzJHce/zprfQtewzZeCa+5Aa0ClMliyj6T6gFuuOQRJA0+6X0hNqStOA0gmRItHdnBzPYc/B1TeGNpUp7akQqlWF2TEByzCInEzg8aO3lN3TFVFVfqVle1vswdcDgkq2O2oyHV0R++rIzikqesmeCFW0weRahwJMHGI7aedL8CSjO1QUm9LCxSyyOBBsJ44FvJM6XbPpr/xro60zStDu6E2KohmGQOWIX79sad7XxbTJNGkGhVk1CCEYu3CnsSTxzIIxECcI62VnL4GfSqFDb2lVLVQtksgQoOSAvCj7T2yRpd426pTNNAWFFadUS7AuCXD4AUEzPeOYGsW37FiZkcQYkGeZHv/AJfOsK+0erhAbuQV+odiVI4MEie06dzqOicY7sGLWIvlesObiWBDMWylsxi2QqmBEgEydIOt3oGFSkppukBkqIaif9QQkMTkAiD+vDUivtvQ9JWlVT+YMRAF+SbLQiyJM5PpjQXWqd1rgMrksrC5ZqIygfUpKnj6h2LZPGudqLfPs7PLLh4qq/a9konhmo4RjUDU2EgsvqHwyAmDzme3tGmfTfC9MGHdiSMKoAnMHiWOcQNONvRtComSZPeMQWYwZC5C891HbXrbdaNN5q+WFZTLQVFMhQ0E5vWDHuZHvGmi3N9k5RUF+Qzb9DKABNkpWRBEKcAiaiuvqEhZmJHvrniOlUqwCkAfWLQb7bYk2G+0XLg4uPtOqF91FFKsMUaINpBAkgFl+pRI9sd9ednV8whhBAOCOx9wex+2rQhBd7OXJByaku0Rb1PKYkU1g+X9ClLFxcJZVAMkQQCo+wF03Q8MbzdioQpLqB6Xf1PmIW4QTI/FExica+tnw2t/mUS1MgyWBkREMtp4UjkCB35zoLbUDTq1e94W6Gzi+CRiC3IyODrRjXZa7FfgnpbUtlTU+gyzEMsyxJwREiAFHvM+2nNZGyrojKRByCIifUDxkHBB440Iu/pLChSsYnyyDGBBKSDx3B51luepqpgPaMYe5FgSfqzaZgC5QDiBMx5GTFJptp3Z3Qcf0p6ElBrNrdSUq5ZlKwLVMnBkT6TIyYxoTpPWZWoGJC0x6qhwpJEkAe4WT+Q5nSfa9bWnU3DVGYI9N2pBSSpYksoMloyT/wDb7aL2HWqTiptgQsVD5bkC2oICtdwJa27jgxyM+vBaTPOm9tFLTqEEgkR9xP6fbSnq3UKlKokqYImVm4ySInjI7f6jWDVoVUjy2X0jmI7WtEQPb20y2la6FZwSOCPT+oBz+mq6IbPfTd5VdbrfSQTkdxjIMEAkHgYjvyGfTuoiq1Si4KlCI5AIIlWWTjuCJPHJB152u2ZSYI4xJkmfc5gflolSwyVIE5MiB84OfyE61AQHuOgUm+umhyTORk8mQeTrzsvD1Gk4emgDe8sZHEEE5XjHwNNKlcsIgt8iT9u3tozbUiFJEEEQZAkf5jPtoeqHtt2yZ6n4Op1GNSmTSqlSCEUBHngOJBA4GIwNAVPCe5p0r6L+YQ0tRFFZFoBNvJU5IPlnI4LcasNytomYPz7dvz1mm6DECWGREf8AS10EcRMx8gc65c8cmnj/AIfstCa6kQKeLHpECorocyjA4/a4ccEDXNW3W4NgVQVZZYEEoGnuACQ3PtOCedc1FNS+S2yIrbeyLmGeJ4A+T3zI1OdRr+Y1lMCBye1x5JPxx86out1BuKAKAcwCQO0qMdsuAPudTm1cKBgr/lnv8867IRVk5ydUbUNpUWGHqgZiVOI/0/P21vQqLIYg5nCiWbIyVI7CfVj241xd01TCCFGSbeROIB555OtH2hgtIkRJcA8wRgyOQOP9NXbpEDyi+Y8LatxwB9KjHfjGvPUR5TqvmMKfMhhBIi4jByRaY+deKdWq4y1y8mUWBAxOP2/vr2KLVFBuU3CIhTzGQIEAY4njjtpeaDx/BrSq0mSy9mUkN6iBBg59JkgST6ZJxjQW+6qVMKbieAxSo3tkj9u+utx4ee7FMleLgRB+fVBj8tCvs/KyAMR3xnGT7aXyxekx/FKraCKNNjliSzESJ7mCJ+fjVN4e6YhZGcyBIYHKgRAxaeDmJAPHuwl7K7qKrqwpqPSR9Kif255+dWvgSmAfOZQzXBaSGSpaAbz2JGImAIYzMSssiXYFErn6GxYPttx5FIgz5TTcfThqDKUBI/EDGOM4c7ikVoNURjWtEhKYta2RgG45AEngmD9tYVmAJktJ5UnE+wZhJz8R/bSLrfUHp0YSmGJY+a4yUTF1iwLiVwSCYEwOYSE1ONvs1NOgSj1GpuqtUBgKVDA9bDzGgQ1S0XMtgMDHtzdrrzFsUQPT3AgScm1eBJ7Zj551NUOvbdWa2rAe3BGMT9x37Ht21ruetEg+WsxgnsCeAvuT8aj93O2/2L8YtaKWlUJOP9dP6PiXb7OnaGWrXaJVTIXMgMw9I5MwZJ7EARI9D3qVdsamWdQfMVZJVheABEEhgLh749tUu0rAqopoalwt/pjMEFSSxEXYIkDVU2CUVQg3293FZ2Lmooe20KAoAgQFkX/St2SLpJHMaUjK2CA05q3EMDAmSHIs4BJmPgcXJ3CG5TY1Xix2XhZt9F90HJiA2QCBr471LfVadQyczM3fZuIAIkd++gobDerZr1nqz06zoGVjTYoHZQxkHImAOZ4HYZONN+gf4g+WQNxtqTDH85QTUSR9QVmI+9lhyYOdQ0MZnude61wgEQDgtBHaI/TVUkiLbZ+kenbanVXzFte4SWUyjXEmQDgmZmLczIka5UY+sFL7LbRSUhpbJMA/TBXg+8+2vi/gvxBXQ1KdByqQGsZm5Bg2MAbJLknHf4nV70TxJ5FWo+4qVDSqBBc5Z7HBYWk+ohCGUhuPSZjnTWr2I4urRXNQhZhjAJIYFSQMHusECfeY5jU7To7erU81atOhVBsEtYxUEStWm0B0uk9isYMgS13fX281U8j8RQs1W1ROCW/ltCwI47x31Ibq2mQ4UW03pkAsUuggyB+LtEqfg+6SyJdDwg32B9U6rU2zMK1py1uCJFxGMcQOQc6a7voRG0vq0pBYfSSbSe6x63iCCcD40p6pTZqYas7MlQ1CaLMjVFVYF6NiwqTaQJ/DyQw0wob8VisVDUZQAA7G5QMd8j7kZ+dT+5rY7pPQhbw45L2uLW4JFzLJkhrZuU+oEE8H4yu3PgowSrUwxngNaZ7fWSv5rq6p0STGWPxE/wD2wPy0WmwwxdlWAZkiQAJMsfsc9o0ehds+RbvYbvbkmopiJkWsCPvn98672/it1xjHHpj9f/Wvs206YtWkSqg0mDi8+rzJDJ6QcMubg0kHt218t8df4efws1aDM1IBQwqQHBIAwbQGBPYe/eDDxfLsVpDnwx4mWswQ+h4mRFpyB/cjsNWaPJzCzEgwew7ZGvgmw3z0XDryPfj5B+Dr6j4T60tWleoPMMCZtIgwO0Z5PzqhNxoqalTgIMf751jtepgMVI44PuM/rB0s3nX1pepyVEwIUmT7Afix/qdK6fiprxUq7chMetDdIJjLjBMxggflpG6ClZXVqwf0nnvnt2kdvtoTcbCwYx3g/wC86GTqdB2by3Ed1Yww5+sECODn51tV3KLgm9gJgGYye8gDJ++smmamZ7mqxAnFQcNmCO85EnGutKeo9QNU/UtNSOJ5jH1d47ge4n31zT0jWyb2dMgksZiIXtIPpn8+3udD9S6ISqO0qSTdGYlgBP5zn508o7dBDKuJMce/OjXoioIM5jv7EEfvqdWtHR7IhNihE3sRicxx8RnR+02CWwS5Xm3zDGOJHbRNfZITIEHt+p+P9zoYUykrxOcjH3Bz+o1y5HOtM7MbxvtDmhtaK0vRT9UGZJ5HtnWtNrQpXGc8weBnP29tTdXcVEBNJ3IHI5kdyvePg541ylvasTLgcwD+8XahLHJ9sonFaSKvcblYEzOJ/WNIqG9pU6oaot6eoFYkmVK4A5gkEfbS2r1DIuNS08+k/mZ/FoV61K763+8QR+unx4mtsSeRNUVHWuoedS8qglQgEXSkAheB37wef1gaD6Zu62zCMRNMMXj8SkgrJSZK/ce40KnVG7uKk8M0ie8SQB+Z76aLv4AMsYgwoJg/Pb9CdUnJ/prRKMF2mVHh3qwrozBpPp75lgR+oyJ+dMPEW+sRUpgAgLcfvIHH2/t76g9jUCsXoeYCxAYKpKEg4vEek5JmdOq7uSCxvJKjJgEkgD/f2/JoPgqQk4W02AkqrsTAaSMgTGGW3P4v740TUrjA4zHqxBxKmeDOIMffTiwIhH4iIJyZJkfmATx7aG6fVVqtIM2CzXYzAVokTHcHvxwRMS8fLdj+TiqoCp7aobjT8yXJV1QkhsGGcL6bfqyTJg4048NbOtT22f5LfzGMEiQagabbrgsRzBAWdOd51OjTp3sosJMfRDxi4C4kzH6CAeNK971VKtPLiZlWb0woM2iD6Wt5ZZMzzOr8VFVZJzlL0Id34fJa6vTvEg3kFx6iclu3yTHuY0L1noArLj0kR6okmBic/wDnTvY9boUVL1KlhBINNssAnaACciDkkQQNS/TeuMCV9Rp5wT6lnODOF+CTHY6eGtsSb9Im950qrRb1ISCYECZ7QO+fnWe+UrKsGVo4YHP++2qjrfUqcoQWDqbgI7HGcwMZn40ram+9rKv0xkktIReMAjH2HJ1W7eiIq2NN1KVKRtdZM+2SP7c6t9n4gVwBVUoODIUoZEfJgxxH+epndbQ7bsTTLW55Bkx8fIx7+2vR6vTtAta4D8JInGCc9vkn/QSjfZlJlL/xCuagAvairBCATdAEgqwi5CMZJMczxozb72ytTb1tabrWgT6XBIuyWFysPkDjlfH+H+8oW8qdyS8qoIKU1iIIABaSSbQTBHEaf7jZUy4daaXNcXUemcC1sfiILT3j89S470V562e90tF1a+xki3+bZaFyxiRcv1c8z2BJ1D1tgorD+GqstICELsbhIIaDaPSWMKDnJnV7u+mq1NldEi2Yt9JEHscRMQJxqK6XsDWcUqalqaOwJ4KIbShDGQ1xaBTIkBAT30aYE0VCdbrARQoo6KWW8VB6LexWMkEcTPHtpTu69ZkDV2V8ofJZSaZAzZCkBmBiWIP0xkTNLTWjRpWtcxpCpRRJi5gq1KhUMQoZ7gVPEAEYxr5nvNgdnXKZq07csQAcY9yAwn3zGOMLJUnXZbDxlNKele/7H0LrXWNwqXCsbQFxTAXkQIYSWgwD9IEjHICfxDsG3NJFr7tVycscBhchwFmAQwu4nE6St1ihUpWsa10m0loHAtn0mTM5ng6787z1Tb+ail4BZ5FttzKGYrxkLzyBxOYwl33b/wB/yexkwxaUVXFXvSu+v4J7q3gmtRgq9Osp4am0zycgwQYBMfGlu06lV27G0sh79p+GBEH8xr6R1TpLUFWk1pcLJK5XvzIU5gnvjg6W1fCHmqpMquJZfVbPKsJkczn8jGhD6mSfHIieX/jISxLJild9J6sjqNOtXcsHLNDMLic9yB7czHtqu8I9Oq1DUptTLCbSoJksMggfTESZcEGMDGn+z/wrWmko9W9GLl4JVRgNhROFzjMjWlRq9NXekXIQElqbStsXYIPqX0glZCwRga6JtvSPFi4++xd1PpIUXrEgANcLm9JkWDOAAVHBjsYEJt1uUpi9rarDJUQAoDAetgAZ4EAAffRW+6g6uQKjeXgoWADwcgG7FU28OGJMHEzrm33tFqpSqkvVRlJBAkMVItElZBp4yLs5BMaCik9jSdx0Z2tuKKCqwYiSOPRPZWBkg8x9MkkRJnrXnw7vztqppyHplZWRDLBgqwyUM5gzOCOx13r0H4tUkea/JFtNsZ7fqAJNMr9BI+MfvMRotacZHHxpZWFtRCMXJcfkgnJ/QDTSm3onuRz+euBSd0eu4qrEValFdgB349pJ/aBOtP4FGGTgnB7A+89vvr1XM1avwif/AOdZL9H307SZG6J7f76pSqFCeOPaO3/vRPRuqXErUiMnHA/L2+321zfUA1WirCQaiof+0kSJ5HOkZ9MlZBB5B1OWKLReGSVlgtAHC2n7Y/URk67fpZPpAGfgH9QRGl/SHvVS0Em6TA++n+2pAIAMBpBgn3PfnXFK4vs7Gk0AbbZ7eiCHoU6k9mFp4j6oJjmQNd0dvTAuIKgkm0kqowCQkkmIjn301WmJjtx+2vO63zgKlxKtaxnJkH+oywHxMHVOcpRpsikou0jztgubApBgkCM4iMdojjRSoA90kkTBEZIB9RMACD6gOOdZbcxSRh9TA3H3+/vozpNBak3gN/NVM8Wl7YjjjE86eCFauVGT7s1IRAalzWiwZcgGR7KIzPOJiNE/8NtQqAtSofqILFKYwcQZqOvvIB7K2G0Rt99UfdmgXYUjVrJapKgKqGItgqTJkiC3cnXvpFMNt6RIyWUfEFC0RxE9tdMUujokowhdCdumMN7R29NhNY4qQyggKWYESSIAMgHmOO1ztfDlChTNwvAGXZRmAcIvYRPAPyTpdtllmJzaqx8SzT/Ya81axu57/wBuNeX9ZillyLGpUvwcEZas66v4Fp16LNRXyndePwPMEFgMrHMjAJJt18o3fTKu1r+XVWxl5BPbPB4ZDA9WR+hj7LsN47U6dzE3SxnuSzSTpZ4m2SbhlWqoYABh2g4kgiCJ7++J1b6aUo/027JTVOz5PXQ1akJLHGBn9h+ntq26f0H+FoguBew8xj7ROB7hcj7k+8D1saCq9iqFUHAAA/WOfz026uf/ANOW72HP++NelAi3ZJ9V2y1Q7YW1GLA5kKCRx3nUpT6Sv4qsj2VT/fVxtFB29UwJsj/+pOkO0or7Dj21pugxCfD++KVFVAT6XCxIj0NAHH4gNW9Ylx5q1LXW5ZgENUAKqcjCMQT+gxOonoqgbmnGPr/YAD+51VdPc/wQ/wC1f7j/AEGlowxpudxQoOP/AJQRcABbD4ZTgXKFIJPus/dJU2UN/LwiIagjFtzM8GPokQfnGjnqGn06pYStsAfAIM/rGuvDFQvtKIbIaS3yZOmaQPRgKm7dzTVwXsBBccAZhmH0/V+uJHOnLbRu2JAnETzMjgZPGmO1phWaAB6V/sDn8yT/AOtcf6vuCT+Uak4oopMm950RUVhTRMj0gzAbMcyoB9gsYzHOkO46QZltvQU85cZ9xFin3MyNWVUzzmdTfWxNZASYCTEmJ8xVBImCYxJzpKRRSaRObxmZltWxmIAJkr7erMgADBmPy048M9Br1901NNwtKowYC41C4X+lTw4JxMj5zjWW7MVCoJtk4n/eNevEzfyU9wXIPcFGAUg8ggYnmNUgkjSnKSqz6ttfDzAL3YKomDnA47jMnWw6fUT0i9oNwIRgROVhhjHH9518VpdRrPWpI243DK0yDXq5wx/rxwNU/RujUqlBqzgvUUqAWdyMqCZUtack8g6sn6OdxCuueEKCbwKjIpqo7eTIY+YIY20wwKSt7DEAgxEiOqfhidxNWpcJNS0JaxVhwGuMAT2/qJzrx4s2FJdg7LSpqU8orCKIPmUx7exI+QdOdvskphbEVJAPoAX7RERHaONWg+cWmQyNxkmhP1fY0kDJRoeWwIDM5FQwMiASPjXNH+I6YKUahAvcwx9/QT9uf8/fXNJ4YHbDKpRto//Z">
            <a:extLst>
              <a:ext uri="{FF2B5EF4-FFF2-40B4-BE49-F238E27FC236}">
                <a16:creationId xmlns:a16="http://schemas.microsoft.com/office/drawing/2014/main" id="{62086E5F-07D3-4049-B44A-A7EC9B6735BD}"/>
              </a:ext>
            </a:extLst>
          </p:cNvPr>
          <p:cNvSpPr>
            <a:spLocks noChangeAspect="1" noChangeArrowheads="1"/>
          </p:cNvSpPr>
          <p:nvPr/>
        </p:nvSpPr>
        <p:spPr bwMode="auto">
          <a:xfrm>
            <a:off x="1127226" y="-144484"/>
            <a:ext cx="342732" cy="304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AR" altLang="es-ES" sz="1905"/>
          </a:p>
        </p:txBody>
      </p:sp>
      <p:pic>
        <p:nvPicPr>
          <p:cNvPr id="62482" name="Picture 5">
            <a:extLst>
              <a:ext uri="{FF2B5EF4-FFF2-40B4-BE49-F238E27FC236}">
                <a16:creationId xmlns:a16="http://schemas.microsoft.com/office/drawing/2014/main" id="{1ED6EFC2-703B-4C99-9B3E-2ACEC052D2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3452" y="4796569"/>
            <a:ext cx="3161871" cy="1629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341901B5-54FD-4B44-A07E-D651282DFC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4A7F502-18BE-4F66-A2D7-DA46A174A522}"/>
              </a:ext>
            </a:extLst>
          </p:cNvPr>
          <p:cNvSpPr>
            <a:spLocks noGrp="1"/>
          </p:cNvSpPr>
          <p:nvPr>
            <p:ph type="title"/>
          </p:nvPr>
        </p:nvSpPr>
        <p:spPr>
          <a:xfrm>
            <a:off x="1794897" y="624110"/>
            <a:ext cx="9712998" cy="1280890"/>
          </a:xfrm>
        </p:spPr>
        <p:txBody>
          <a:bodyPr>
            <a:normAutofit/>
          </a:bodyPr>
          <a:lstStyle/>
          <a:p>
            <a:r>
              <a:rPr lang="en-US"/>
              <a:t>Calidad del Agua</a:t>
            </a:r>
            <a:br>
              <a:rPr lang="en-US"/>
            </a:br>
            <a:endParaRPr lang="en-US"/>
          </a:p>
        </p:txBody>
      </p:sp>
      <p:sp>
        <p:nvSpPr>
          <p:cNvPr id="44" name="Rectangle 43">
            <a:extLst>
              <a:ext uri="{FF2B5EF4-FFF2-40B4-BE49-F238E27FC236}">
                <a16:creationId xmlns:a16="http://schemas.microsoft.com/office/drawing/2014/main" id="{27405D71-C37E-449D-A61C-11064F760A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6" name="Freeform 11">
            <a:extLst>
              <a:ext uri="{FF2B5EF4-FFF2-40B4-BE49-F238E27FC236}">
                <a16:creationId xmlns:a16="http://schemas.microsoft.com/office/drawing/2014/main" id="{6C97661C-87C2-4FD2-AE84-0FA740CF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graphicFrame>
        <p:nvGraphicFramePr>
          <p:cNvPr id="5" name="Content Placeholder 2">
            <a:extLst>
              <a:ext uri="{FF2B5EF4-FFF2-40B4-BE49-F238E27FC236}">
                <a16:creationId xmlns:a16="http://schemas.microsoft.com/office/drawing/2014/main" id="{F86D3400-06DF-491F-A328-0D30DF0C90BD}"/>
              </a:ext>
            </a:extLst>
          </p:cNvPr>
          <p:cNvGraphicFramePr>
            <a:graphicFrameLocks noGrp="1"/>
          </p:cNvGraphicFramePr>
          <p:nvPr>
            <p:ph idx="1"/>
            <p:extLst>
              <p:ext uri="{D42A27DB-BD31-4B8C-83A1-F6EECF244321}">
                <p14:modId xmlns:p14="http://schemas.microsoft.com/office/powerpoint/2010/main" val="613966991"/>
              </p:ext>
            </p:extLst>
          </p:nvPr>
        </p:nvGraphicFramePr>
        <p:xfrm>
          <a:off x="819150" y="1428750"/>
          <a:ext cx="11029949"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72761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75" name="Group 74">
            <a:extLst>
              <a:ext uri="{FF2B5EF4-FFF2-40B4-BE49-F238E27FC236}">
                <a16:creationId xmlns:a16="http://schemas.microsoft.com/office/drawing/2014/main" id="{40F598D0-0F0E-4968-B1D9-18A8CA1544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6" name="Freeform 11">
              <a:extLst>
                <a:ext uri="{FF2B5EF4-FFF2-40B4-BE49-F238E27FC236}">
                  <a16:creationId xmlns:a16="http://schemas.microsoft.com/office/drawing/2014/main" id="{9ED33622-15D2-4E4B-BD6A-604E6F0C21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7" name="Freeform 12">
              <a:extLst>
                <a:ext uri="{FF2B5EF4-FFF2-40B4-BE49-F238E27FC236}">
                  <a16:creationId xmlns:a16="http://schemas.microsoft.com/office/drawing/2014/main" id="{8F2B4AA9-8625-42A4-A35C-D08B4B597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8" name="Freeform 13">
              <a:extLst>
                <a:ext uri="{FF2B5EF4-FFF2-40B4-BE49-F238E27FC236}">
                  <a16:creationId xmlns:a16="http://schemas.microsoft.com/office/drawing/2014/main" id="{8DC48271-8FB3-41F6-B59C-9B259D3D8D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9" name="Freeform 14">
              <a:extLst>
                <a:ext uri="{FF2B5EF4-FFF2-40B4-BE49-F238E27FC236}">
                  <a16:creationId xmlns:a16="http://schemas.microsoft.com/office/drawing/2014/main" id="{BB796F2E-8BC6-4BC1-8654-F3CAC4E0F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80" name="Freeform 15">
              <a:extLst>
                <a:ext uri="{FF2B5EF4-FFF2-40B4-BE49-F238E27FC236}">
                  <a16:creationId xmlns:a16="http://schemas.microsoft.com/office/drawing/2014/main" id="{CE77FC17-3BC6-42D4-9763-2752F87FB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81" name="Freeform 16">
              <a:extLst>
                <a:ext uri="{FF2B5EF4-FFF2-40B4-BE49-F238E27FC236}">
                  <a16:creationId xmlns:a16="http://schemas.microsoft.com/office/drawing/2014/main" id="{4918A71A-AED7-4F14-9BB0-D0C2195714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82" name="Freeform 17">
              <a:extLst>
                <a:ext uri="{FF2B5EF4-FFF2-40B4-BE49-F238E27FC236}">
                  <a16:creationId xmlns:a16="http://schemas.microsoft.com/office/drawing/2014/main" id="{9B21D4F9-D813-4E4F-A3E3-4F107BBA9D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83" name="Freeform 18">
              <a:extLst>
                <a:ext uri="{FF2B5EF4-FFF2-40B4-BE49-F238E27FC236}">
                  <a16:creationId xmlns:a16="http://schemas.microsoft.com/office/drawing/2014/main" id="{4DEC9723-DD9D-46D0-A2F5-241C76034D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4" name="Freeform 19">
              <a:extLst>
                <a:ext uri="{FF2B5EF4-FFF2-40B4-BE49-F238E27FC236}">
                  <a16:creationId xmlns:a16="http://schemas.microsoft.com/office/drawing/2014/main" id="{82979E29-0BC5-4E7B-99A9-47B6E3DDC7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5" name="Freeform 20">
              <a:extLst>
                <a:ext uri="{FF2B5EF4-FFF2-40B4-BE49-F238E27FC236}">
                  <a16:creationId xmlns:a16="http://schemas.microsoft.com/office/drawing/2014/main" id="{5F769BCF-F673-4CFF-8A95-87A84F25B2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6" name="Freeform 21">
              <a:extLst>
                <a:ext uri="{FF2B5EF4-FFF2-40B4-BE49-F238E27FC236}">
                  <a16:creationId xmlns:a16="http://schemas.microsoft.com/office/drawing/2014/main" id="{0AAD3DF5-7E6E-4407-B68B-38D6A7180C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7" name="Freeform 22">
              <a:extLst>
                <a:ext uri="{FF2B5EF4-FFF2-40B4-BE49-F238E27FC236}">
                  <a16:creationId xmlns:a16="http://schemas.microsoft.com/office/drawing/2014/main" id="{4113E7BF-10C7-4448-8E77-E13F7D1576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9" name="Group 88">
            <a:extLst>
              <a:ext uri="{FF2B5EF4-FFF2-40B4-BE49-F238E27FC236}">
                <a16:creationId xmlns:a16="http://schemas.microsoft.com/office/drawing/2014/main" id="{A45A5D64-394A-4ABB-938B-187FE2880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90" name="Freeform 27">
              <a:extLst>
                <a:ext uri="{FF2B5EF4-FFF2-40B4-BE49-F238E27FC236}">
                  <a16:creationId xmlns:a16="http://schemas.microsoft.com/office/drawing/2014/main" id="{6DA75D72-CB63-467A-B30B-407ECBAFE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91" name="Freeform 28">
              <a:extLst>
                <a:ext uri="{FF2B5EF4-FFF2-40B4-BE49-F238E27FC236}">
                  <a16:creationId xmlns:a16="http://schemas.microsoft.com/office/drawing/2014/main" id="{72EF1374-F5FE-4D95-8998-6219AB8D9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92" name="Freeform 29">
              <a:extLst>
                <a:ext uri="{FF2B5EF4-FFF2-40B4-BE49-F238E27FC236}">
                  <a16:creationId xmlns:a16="http://schemas.microsoft.com/office/drawing/2014/main" id="{F9189B74-0722-49CD-B74C-828181E22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93" name="Freeform 30">
              <a:extLst>
                <a:ext uri="{FF2B5EF4-FFF2-40B4-BE49-F238E27FC236}">
                  <a16:creationId xmlns:a16="http://schemas.microsoft.com/office/drawing/2014/main" id="{BFD4E0E1-0114-47F7-84AA-DDE8D9AF1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4" name="Freeform 31">
              <a:extLst>
                <a:ext uri="{FF2B5EF4-FFF2-40B4-BE49-F238E27FC236}">
                  <a16:creationId xmlns:a16="http://schemas.microsoft.com/office/drawing/2014/main" id="{C16F5C4C-7D4C-49ED-B130-1F398AB839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5" name="Freeform 32">
              <a:extLst>
                <a:ext uri="{FF2B5EF4-FFF2-40B4-BE49-F238E27FC236}">
                  <a16:creationId xmlns:a16="http://schemas.microsoft.com/office/drawing/2014/main" id="{D308A7F6-F8C6-42AE-971E-CB028A9C3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6" name="Freeform 33">
              <a:extLst>
                <a:ext uri="{FF2B5EF4-FFF2-40B4-BE49-F238E27FC236}">
                  <a16:creationId xmlns:a16="http://schemas.microsoft.com/office/drawing/2014/main" id="{306C015B-8BC9-4594-9D06-8521B4A64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7" name="Freeform 34">
              <a:extLst>
                <a:ext uri="{FF2B5EF4-FFF2-40B4-BE49-F238E27FC236}">
                  <a16:creationId xmlns:a16="http://schemas.microsoft.com/office/drawing/2014/main" id="{8A8EBD12-7A6A-45F8-B659-E43EF19B2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8" name="Freeform 35">
              <a:extLst>
                <a:ext uri="{FF2B5EF4-FFF2-40B4-BE49-F238E27FC236}">
                  <a16:creationId xmlns:a16="http://schemas.microsoft.com/office/drawing/2014/main" id="{819856B3-6DAB-4B2F-9E37-5081209E4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9" name="Freeform 36">
              <a:extLst>
                <a:ext uri="{FF2B5EF4-FFF2-40B4-BE49-F238E27FC236}">
                  <a16:creationId xmlns:a16="http://schemas.microsoft.com/office/drawing/2014/main" id="{949D6AD6-7E14-477A-BEA1-DE6386908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00" name="Freeform 37">
              <a:extLst>
                <a:ext uri="{FF2B5EF4-FFF2-40B4-BE49-F238E27FC236}">
                  <a16:creationId xmlns:a16="http://schemas.microsoft.com/office/drawing/2014/main" id="{9C284209-3117-4AAD-B8F6-A9816FB773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01" name="Freeform 38">
              <a:extLst>
                <a:ext uri="{FF2B5EF4-FFF2-40B4-BE49-F238E27FC236}">
                  <a16:creationId xmlns:a16="http://schemas.microsoft.com/office/drawing/2014/main" id="{29E1D2FF-07FA-46E2-8D64-F666BBFC9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03" name="Rectangle 102">
            <a:extLst>
              <a:ext uri="{FF2B5EF4-FFF2-40B4-BE49-F238E27FC236}">
                <a16:creationId xmlns:a16="http://schemas.microsoft.com/office/drawing/2014/main" id="{D927AF5C-4415-4C75-96FF-D34E2CF73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5" name="Freeform 6">
            <a:extLst>
              <a:ext uri="{FF2B5EF4-FFF2-40B4-BE49-F238E27FC236}">
                <a16:creationId xmlns:a16="http://schemas.microsoft.com/office/drawing/2014/main" id="{817CA632-DDA7-4926-856E-5F05C2F20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07" name="Rectangle 106">
            <a:extLst>
              <a:ext uri="{FF2B5EF4-FFF2-40B4-BE49-F238E27FC236}">
                <a16:creationId xmlns:a16="http://schemas.microsoft.com/office/drawing/2014/main" id="{E68AA21C-DC3C-4A40-8EC5-3EB07113F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791C72F-031B-4D7D-AA33-033618D4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rgbClr val="415D55">
              <a:alpha val="90000"/>
            </a:srgbClr>
          </a:solidFill>
          <a:ln>
            <a:noFill/>
          </a:ln>
          <a:effectLst/>
        </p:spPr>
        <p:style>
          <a:lnRef idx="1">
            <a:schemeClr val="accent1"/>
          </a:lnRef>
          <a:fillRef idx="3">
            <a:schemeClr val="accent1"/>
          </a:fillRef>
          <a:effectRef idx="2">
            <a:schemeClr val="accent1"/>
          </a:effectRef>
          <a:fontRef idx="minor">
            <a:schemeClr val="lt1"/>
          </a:fontRef>
        </p:style>
      </p:sp>
      <p:sp>
        <p:nvSpPr>
          <p:cNvPr id="24578" name="1 Título">
            <a:extLst>
              <a:ext uri="{FF2B5EF4-FFF2-40B4-BE49-F238E27FC236}">
                <a16:creationId xmlns:a16="http://schemas.microsoft.com/office/drawing/2014/main" id="{08CED9F6-27D6-49F6-8045-8C2C1EF6DB74}"/>
              </a:ext>
            </a:extLst>
          </p:cNvPr>
          <p:cNvSpPr>
            <a:spLocks noGrp="1" noChangeArrowheads="1"/>
          </p:cNvSpPr>
          <p:nvPr>
            <p:ph type="title"/>
          </p:nvPr>
        </p:nvSpPr>
        <p:spPr>
          <a:xfrm>
            <a:off x="540279" y="967417"/>
            <a:ext cx="5280460" cy="3943250"/>
          </a:xfrm>
        </p:spPr>
        <p:txBody>
          <a:bodyPr vert="horz" lIns="91440" tIns="45720" rIns="91440" bIns="45720" rtlCol="0" anchor="b">
            <a:normAutofit/>
          </a:bodyPr>
          <a:lstStyle/>
          <a:p>
            <a:pPr>
              <a:defRPr/>
            </a:pPr>
            <a:r>
              <a:rPr lang="en-US" altLang="es-ES" sz="4000">
                <a:solidFill>
                  <a:srgbClr val="FEFFFF"/>
                </a:solidFill>
              </a:rPr>
              <a:t>Categorías del entorno de planeación</a:t>
            </a:r>
          </a:p>
        </p:txBody>
      </p:sp>
      <p:pic>
        <p:nvPicPr>
          <p:cNvPr id="68612" name="Picture 8" descr="http://www.portaldelmedioambiente.com/medias/imagenes/contaminacion.jpg">
            <a:extLst>
              <a:ext uri="{FF2B5EF4-FFF2-40B4-BE49-F238E27FC236}">
                <a16:creationId xmlns:a16="http://schemas.microsoft.com/office/drawing/2014/main" id="{865F1B7B-88A0-41C4-AA77-0F17B10403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980" r="1" b="15772"/>
          <a:stretch/>
        </p:blipFill>
        <p:spPr bwMode="auto">
          <a:xfrm>
            <a:off x="6111242" y="-5534"/>
            <a:ext cx="6080758" cy="34317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4" descr="http://www.kalipedia.com/kalipediamedia/geografia/media/200704/17/geogeneral/20070417klpgeogra_131.Ies.SCO.jpg">
            <a:extLst>
              <a:ext uri="{FF2B5EF4-FFF2-40B4-BE49-F238E27FC236}">
                <a16:creationId xmlns:a16="http://schemas.microsoft.com/office/drawing/2014/main" id="{EE07E153-A3A8-492A-A4E8-39DBD29F0C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14813"/>
          <a:stretch/>
        </p:blipFill>
        <p:spPr bwMode="auto">
          <a:xfrm>
            <a:off x="6111242" y="3426232"/>
            <a:ext cx="6080758" cy="34317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1" name="Straight Connector 110">
            <a:extLst>
              <a:ext uri="{FF2B5EF4-FFF2-40B4-BE49-F238E27FC236}">
                <a16:creationId xmlns:a16="http://schemas.microsoft.com/office/drawing/2014/main" id="{D9EB351F-BDE2-4750-B4AE-DA79C9CE99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1241" y="3426233"/>
            <a:ext cx="6080759" cy="0"/>
          </a:xfrm>
          <a:prstGeom prst="line">
            <a:avLst/>
          </a:prstGeom>
          <a:ln w="50800">
            <a:solidFill>
              <a:srgbClr val="415D55"/>
            </a:solidFill>
          </a:ln>
        </p:spPr>
        <p:style>
          <a:lnRef idx="1">
            <a:schemeClr val="accent1"/>
          </a:lnRef>
          <a:fillRef idx="0">
            <a:schemeClr val="accent1"/>
          </a:fillRef>
          <a:effectRef idx="0">
            <a:schemeClr val="accent1"/>
          </a:effectRef>
          <a:fontRef idx="minor">
            <a:schemeClr val="tx1"/>
          </a:fontRef>
        </p:style>
      </p:cxnSp>
      <p:sp>
        <p:nvSpPr>
          <p:cNvPr id="113" name="Freeform 27">
            <a:extLst>
              <a:ext uri="{FF2B5EF4-FFF2-40B4-BE49-F238E27FC236}">
                <a16:creationId xmlns:a16="http://schemas.microsoft.com/office/drawing/2014/main" id="{2B17793C-4D60-4F36-9747-648F5805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4"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5"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6"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7"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8"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9"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80"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81"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2"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3"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4"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5"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7" name="Group 86">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88"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9"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90"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91"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2"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3"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4"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5"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6"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7"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8"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9"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01" name="Rectangle 100">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3" name="Freeform 11">
            <a:extLst>
              <a:ext uri="{FF2B5EF4-FFF2-40B4-BE49-F238E27FC236}">
                <a16:creationId xmlns:a16="http://schemas.microsoft.com/office/drawing/2014/main" id="{179DBEAA-367B-4941-8368-15EBD551F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05" name="Rectangle 104">
            <a:extLst>
              <a:ext uri="{FF2B5EF4-FFF2-40B4-BE49-F238E27FC236}">
                <a16:creationId xmlns:a16="http://schemas.microsoft.com/office/drawing/2014/main" id="{83030214-227F-42DB-9282-BBA6AF8D9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78" name="1 Título">
            <a:extLst>
              <a:ext uri="{FF2B5EF4-FFF2-40B4-BE49-F238E27FC236}">
                <a16:creationId xmlns:a16="http://schemas.microsoft.com/office/drawing/2014/main" id="{429A2F25-3DB3-4D80-9173-DBDE68542676}"/>
              </a:ext>
            </a:extLst>
          </p:cNvPr>
          <p:cNvSpPr>
            <a:spLocks noGrp="1" noChangeArrowheads="1"/>
          </p:cNvSpPr>
          <p:nvPr>
            <p:ph type="title"/>
          </p:nvPr>
        </p:nvSpPr>
        <p:spPr>
          <a:xfrm>
            <a:off x="1433889" y="1059872"/>
            <a:ext cx="3012216" cy="4851349"/>
          </a:xfrm>
        </p:spPr>
        <p:txBody>
          <a:bodyPr vert="horz" lIns="91440" tIns="45720" rIns="91440" bIns="45720" rtlCol="0" anchor="t">
            <a:normAutofit/>
          </a:bodyPr>
          <a:lstStyle/>
          <a:p>
            <a:pPr>
              <a:defRPr/>
            </a:pPr>
            <a:r>
              <a:rPr lang="en-US" altLang="es-ES"/>
              <a:t>Categorías del entorno de planeación</a:t>
            </a:r>
          </a:p>
        </p:txBody>
      </p:sp>
      <p:sp>
        <p:nvSpPr>
          <p:cNvPr id="107" name="Freeform 11">
            <a:extLst>
              <a:ext uri="{FF2B5EF4-FFF2-40B4-BE49-F238E27FC236}">
                <a16:creationId xmlns:a16="http://schemas.microsoft.com/office/drawing/2014/main" id="{0D7A9289-BAD1-4A78-979F-A655C886D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1149203"/>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66563" name="2 Rectángulo">
            <a:extLst>
              <a:ext uri="{FF2B5EF4-FFF2-40B4-BE49-F238E27FC236}">
                <a16:creationId xmlns:a16="http://schemas.microsoft.com/office/drawing/2014/main" id="{5017F317-59E6-477C-AFCE-168F61B48E27}"/>
              </a:ext>
            </a:extLst>
          </p:cNvPr>
          <p:cNvSpPr>
            <a:spLocks noChangeArrowheads="1"/>
          </p:cNvSpPr>
          <p:nvPr/>
        </p:nvSpPr>
        <p:spPr bwMode="auto">
          <a:xfrm>
            <a:off x="5280368" y="1059872"/>
            <a:ext cx="6224244" cy="48513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p>
            <a:pPr>
              <a:spcBef>
                <a:spcPts val="1000"/>
              </a:spcBef>
              <a:buClr>
                <a:schemeClr val="accent1"/>
              </a:buClr>
              <a:buSzPct val="100000"/>
              <a:buFont typeface="Wingdings 3" charset="2"/>
              <a:buChar char=""/>
            </a:pPr>
            <a:r>
              <a:rPr lang="en-US" altLang="es-ES">
                <a:solidFill>
                  <a:schemeClr val="tx1">
                    <a:lumMod val="75000"/>
                    <a:lumOff val="25000"/>
                  </a:schemeClr>
                </a:solidFill>
              </a:rPr>
              <a:t>Tres categorías que definen el entorno de planeación son: </a:t>
            </a:r>
          </a:p>
          <a:p>
            <a:pPr>
              <a:spcBef>
                <a:spcPts val="1000"/>
              </a:spcBef>
              <a:buClr>
                <a:schemeClr val="accent1"/>
              </a:buClr>
              <a:buSzPct val="100000"/>
              <a:buFont typeface="Wingdings 3" charset="2"/>
              <a:buChar char=""/>
            </a:pPr>
            <a:r>
              <a:rPr lang="en-US" altLang="es-ES">
                <a:solidFill>
                  <a:schemeClr val="tx1">
                    <a:lumMod val="75000"/>
                    <a:lumOff val="25000"/>
                  </a:schemeClr>
                </a:solidFill>
              </a:rPr>
              <a:t> jurisdicción, </a:t>
            </a:r>
          </a:p>
          <a:p>
            <a:pPr>
              <a:spcBef>
                <a:spcPts val="1000"/>
              </a:spcBef>
              <a:buClr>
                <a:schemeClr val="accent1"/>
              </a:buClr>
              <a:buSzPct val="100000"/>
              <a:buFont typeface="Wingdings 3" charset="2"/>
              <a:buChar char=""/>
            </a:pPr>
            <a:r>
              <a:rPr lang="en-US" altLang="es-ES">
                <a:solidFill>
                  <a:schemeClr val="tx1">
                    <a:lumMod val="75000"/>
                    <a:lumOff val="25000"/>
                  </a:schemeClr>
                </a:solidFill>
              </a:rPr>
              <a:t> alcance y</a:t>
            </a:r>
          </a:p>
          <a:p>
            <a:pPr>
              <a:spcBef>
                <a:spcPts val="1000"/>
              </a:spcBef>
              <a:buClr>
                <a:schemeClr val="accent1"/>
              </a:buClr>
              <a:buSzPct val="100000"/>
              <a:buFont typeface="Wingdings 3" charset="2"/>
              <a:buChar char=""/>
            </a:pPr>
            <a:r>
              <a:rPr lang="en-US" altLang="es-ES">
                <a:solidFill>
                  <a:schemeClr val="tx1">
                    <a:lumMod val="75000"/>
                    <a:lumOff val="25000"/>
                  </a:schemeClr>
                </a:solidFill>
              </a:rPr>
              <a:t> etapa, </a:t>
            </a:r>
          </a:p>
          <a:p>
            <a:pPr>
              <a:spcBef>
                <a:spcPts val="1000"/>
              </a:spcBef>
              <a:buClr>
                <a:schemeClr val="accent1"/>
              </a:buClr>
              <a:buSzPct val="100000"/>
              <a:buFont typeface="Wingdings 3" charset="2"/>
              <a:buChar char=""/>
            </a:pPr>
            <a:endParaRPr lang="en-US" altLang="es-ES">
              <a:solidFill>
                <a:schemeClr val="tx1">
                  <a:lumMod val="75000"/>
                  <a:lumOff val="25000"/>
                </a:schemeClr>
              </a:solidFill>
            </a:endParaRPr>
          </a:p>
          <a:p>
            <a:pPr>
              <a:spcBef>
                <a:spcPts val="1000"/>
              </a:spcBef>
              <a:buClr>
                <a:schemeClr val="accent1"/>
              </a:buClr>
              <a:buSzPct val="100000"/>
              <a:buFont typeface="Wingdings 3" charset="2"/>
              <a:buChar char=""/>
            </a:pPr>
            <a:r>
              <a:rPr lang="en-US" altLang="es-ES">
                <a:solidFill>
                  <a:schemeClr val="tx1">
                    <a:lumMod val="75000"/>
                    <a:lumOff val="25000"/>
                  </a:schemeClr>
                </a:solidFill>
              </a:rPr>
              <a:t>Estas categorías se relacionan, respectivamente, con las categorías de control, cobertura, y rigidez del enfoque de planeación. </a:t>
            </a:r>
          </a:p>
          <a:p>
            <a:pPr>
              <a:spcBef>
                <a:spcPts val="1000"/>
              </a:spcBef>
              <a:buClr>
                <a:schemeClr val="accent1"/>
              </a:buClr>
              <a:buSzPct val="100000"/>
              <a:buFont typeface="Wingdings 3" charset="2"/>
              <a:buChar char=""/>
            </a:pPr>
            <a:endParaRPr lang="en-US" altLang="es-ES">
              <a:solidFill>
                <a:schemeClr val="tx1">
                  <a:lumMod val="75000"/>
                  <a:lumOff val="25000"/>
                </a:schemeClr>
              </a:solidFill>
            </a:endParaRPr>
          </a:p>
          <a:p>
            <a:pPr>
              <a:spcBef>
                <a:spcPts val="1000"/>
              </a:spcBef>
              <a:buClr>
                <a:schemeClr val="accent1"/>
              </a:buClr>
              <a:buSzPct val="100000"/>
              <a:buFont typeface="Wingdings 3" charset="2"/>
              <a:buChar char=""/>
            </a:pPr>
            <a:r>
              <a:rPr lang="en-US" altLang="es-ES">
                <a:solidFill>
                  <a:schemeClr val="tx1">
                    <a:lumMod val="75000"/>
                    <a:lumOff val="25000"/>
                  </a:schemeClr>
                </a:solidFill>
              </a:rPr>
              <a:t>Los planificadores necesitan adaptar un enfoque de planeación particular a cada entorno específico de la misma. El enfoque de la planeación se puede separar en tres categorías: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2"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3"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4"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5"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6"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7"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78"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9"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0"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1"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2"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3"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5" name="Group 84">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86"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7"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88"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89"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0"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1"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2"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3"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4"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5"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6"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7"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9" name="Rectangle 98">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1" name="Freeform 6">
            <a:extLst>
              <a:ext uri="{FF2B5EF4-FFF2-40B4-BE49-F238E27FC236}">
                <a16:creationId xmlns:a16="http://schemas.microsoft.com/office/drawing/2014/main" id="{76CB6AE4-A444-41E5-A744-47F048A15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03" name="Rectangle 102">
            <a:extLst>
              <a:ext uri="{FF2B5EF4-FFF2-40B4-BE49-F238E27FC236}">
                <a16:creationId xmlns:a16="http://schemas.microsoft.com/office/drawing/2014/main" id="{A922CC7D-9AB0-495B-8AEC-81B7CDEE1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104">
            <a:extLst>
              <a:ext uri="{FF2B5EF4-FFF2-40B4-BE49-F238E27FC236}">
                <a16:creationId xmlns:a16="http://schemas.microsoft.com/office/drawing/2014/main" id="{001EF6D3-851E-4B24-A9CD-D38CA18A5B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6" name="Freeform 11">
              <a:extLst>
                <a:ext uri="{FF2B5EF4-FFF2-40B4-BE49-F238E27FC236}">
                  <a16:creationId xmlns:a16="http://schemas.microsoft.com/office/drawing/2014/main" id="{34C02ECD-F75C-45DF-A249-716AE4455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7" name="Freeform 12">
              <a:extLst>
                <a:ext uri="{FF2B5EF4-FFF2-40B4-BE49-F238E27FC236}">
                  <a16:creationId xmlns:a16="http://schemas.microsoft.com/office/drawing/2014/main" id="{11648B16-4A94-4F3F-B47F-F0C334287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08" name="Freeform 13">
              <a:extLst>
                <a:ext uri="{FF2B5EF4-FFF2-40B4-BE49-F238E27FC236}">
                  <a16:creationId xmlns:a16="http://schemas.microsoft.com/office/drawing/2014/main" id="{37B30A17-8AF2-443F-A549-420892746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09" name="Freeform 14">
              <a:extLst>
                <a:ext uri="{FF2B5EF4-FFF2-40B4-BE49-F238E27FC236}">
                  <a16:creationId xmlns:a16="http://schemas.microsoft.com/office/drawing/2014/main" id="{899AF856-9FE0-41D3-AE38-0028650E5D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10" name="Freeform 15">
              <a:extLst>
                <a:ext uri="{FF2B5EF4-FFF2-40B4-BE49-F238E27FC236}">
                  <a16:creationId xmlns:a16="http://schemas.microsoft.com/office/drawing/2014/main" id="{0AA03574-BAE0-48F0-AFFD-7FE53A80A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11" name="Freeform 16">
              <a:extLst>
                <a:ext uri="{FF2B5EF4-FFF2-40B4-BE49-F238E27FC236}">
                  <a16:creationId xmlns:a16="http://schemas.microsoft.com/office/drawing/2014/main" id="{E5C11F0E-3CE3-4AA3-8903-97F7B6E77E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12" name="Freeform 17">
              <a:extLst>
                <a:ext uri="{FF2B5EF4-FFF2-40B4-BE49-F238E27FC236}">
                  <a16:creationId xmlns:a16="http://schemas.microsoft.com/office/drawing/2014/main" id="{0084F2D6-47B1-4245-9971-C28AB2991F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13" name="Freeform 18">
              <a:extLst>
                <a:ext uri="{FF2B5EF4-FFF2-40B4-BE49-F238E27FC236}">
                  <a16:creationId xmlns:a16="http://schemas.microsoft.com/office/drawing/2014/main" id="{5ED0731E-418A-460F-A64A-D885C733A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14" name="Freeform 19">
              <a:extLst>
                <a:ext uri="{FF2B5EF4-FFF2-40B4-BE49-F238E27FC236}">
                  <a16:creationId xmlns:a16="http://schemas.microsoft.com/office/drawing/2014/main" id="{CA7B555A-665D-4AF0-BE1D-FD9FD5518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15" name="Freeform 20">
              <a:extLst>
                <a:ext uri="{FF2B5EF4-FFF2-40B4-BE49-F238E27FC236}">
                  <a16:creationId xmlns:a16="http://schemas.microsoft.com/office/drawing/2014/main" id="{76639BB9-DC72-4905-B646-14612CA4C4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16" name="Freeform 21">
              <a:extLst>
                <a:ext uri="{FF2B5EF4-FFF2-40B4-BE49-F238E27FC236}">
                  <a16:creationId xmlns:a16="http://schemas.microsoft.com/office/drawing/2014/main" id="{33F5F41C-CB34-4D75-A726-A6A1468CC3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17" name="Freeform 22">
              <a:extLst>
                <a:ext uri="{FF2B5EF4-FFF2-40B4-BE49-F238E27FC236}">
                  <a16:creationId xmlns:a16="http://schemas.microsoft.com/office/drawing/2014/main" id="{4ECB3308-01BD-41F1-96DE-633B57C7EB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sp>
        <p:nvSpPr>
          <p:cNvPr id="26626" name="1 Título">
            <a:extLst>
              <a:ext uri="{FF2B5EF4-FFF2-40B4-BE49-F238E27FC236}">
                <a16:creationId xmlns:a16="http://schemas.microsoft.com/office/drawing/2014/main" id="{06D24974-BD49-4040-B906-E034420A85D0}"/>
              </a:ext>
            </a:extLst>
          </p:cNvPr>
          <p:cNvSpPr>
            <a:spLocks noGrp="1" noChangeArrowheads="1"/>
          </p:cNvSpPr>
          <p:nvPr>
            <p:ph type="title"/>
          </p:nvPr>
        </p:nvSpPr>
        <p:spPr>
          <a:xfrm>
            <a:off x="2589213" y="4529540"/>
            <a:ext cx="8915399" cy="1162423"/>
          </a:xfrm>
        </p:spPr>
        <p:txBody>
          <a:bodyPr vert="horz" lIns="91440" tIns="45720" rIns="91440" bIns="45720" rtlCol="0" anchor="b">
            <a:normAutofit/>
          </a:bodyPr>
          <a:lstStyle/>
          <a:p>
            <a:pPr>
              <a:lnSpc>
                <a:spcPct val="90000"/>
              </a:lnSpc>
              <a:defRPr/>
            </a:pPr>
            <a:r>
              <a:rPr lang="en-US" altLang="es-ES" sz="3800"/>
              <a:t>Categorías del entorno de planeación</a:t>
            </a:r>
          </a:p>
        </p:txBody>
      </p:sp>
      <p:grpSp>
        <p:nvGrpSpPr>
          <p:cNvPr id="119" name="Group 118">
            <a:extLst>
              <a:ext uri="{FF2B5EF4-FFF2-40B4-BE49-F238E27FC236}">
                <a16:creationId xmlns:a16="http://schemas.microsoft.com/office/drawing/2014/main" id="{84A5389E-FAF0-49F8-B7DE-5DB1D39A43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20" name="Freeform 27">
              <a:extLst>
                <a:ext uri="{FF2B5EF4-FFF2-40B4-BE49-F238E27FC236}">
                  <a16:creationId xmlns:a16="http://schemas.microsoft.com/office/drawing/2014/main" id="{38290ECD-2C1E-41E9-B72C-8A74E6A4D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1" name="Freeform 28">
              <a:extLst>
                <a:ext uri="{FF2B5EF4-FFF2-40B4-BE49-F238E27FC236}">
                  <a16:creationId xmlns:a16="http://schemas.microsoft.com/office/drawing/2014/main" id="{D4262E79-CD33-402B-8B11-B973D22F2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22" name="Freeform 29">
              <a:extLst>
                <a:ext uri="{FF2B5EF4-FFF2-40B4-BE49-F238E27FC236}">
                  <a16:creationId xmlns:a16="http://schemas.microsoft.com/office/drawing/2014/main" id="{D4E66077-E4B7-4D37-AAC4-0F2BDF92F3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23" name="Freeform 30">
              <a:extLst>
                <a:ext uri="{FF2B5EF4-FFF2-40B4-BE49-F238E27FC236}">
                  <a16:creationId xmlns:a16="http://schemas.microsoft.com/office/drawing/2014/main" id="{C1CA20B0-9D1B-4696-8843-E29F303F5F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24" name="Freeform 31">
              <a:extLst>
                <a:ext uri="{FF2B5EF4-FFF2-40B4-BE49-F238E27FC236}">
                  <a16:creationId xmlns:a16="http://schemas.microsoft.com/office/drawing/2014/main" id="{8D6F844C-835B-426A-B64E-08FFD6F25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25" name="Freeform 32">
              <a:extLst>
                <a:ext uri="{FF2B5EF4-FFF2-40B4-BE49-F238E27FC236}">
                  <a16:creationId xmlns:a16="http://schemas.microsoft.com/office/drawing/2014/main" id="{0FA43E74-9BE8-4976-92B5-EAE1CE13D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26" name="Freeform 33">
              <a:extLst>
                <a:ext uri="{FF2B5EF4-FFF2-40B4-BE49-F238E27FC236}">
                  <a16:creationId xmlns:a16="http://schemas.microsoft.com/office/drawing/2014/main" id="{9ACB84C5-04AD-4802-B5BD-57BDC91F7A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27" name="Freeform 34">
              <a:extLst>
                <a:ext uri="{FF2B5EF4-FFF2-40B4-BE49-F238E27FC236}">
                  <a16:creationId xmlns:a16="http://schemas.microsoft.com/office/drawing/2014/main" id="{800BB42D-795C-4D34-B0C0-48C6DCAA5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28" name="Freeform 35">
              <a:extLst>
                <a:ext uri="{FF2B5EF4-FFF2-40B4-BE49-F238E27FC236}">
                  <a16:creationId xmlns:a16="http://schemas.microsoft.com/office/drawing/2014/main" id="{F053FFBE-8DFA-4F0C-8654-84B82FF44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29" name="Freeform 36">
              <a:extLst>
                <a:ext uri="{FF2B5EF4-FFF2-40B4-BE49-F238E27FC236}">
                  <a16:creationId xmlns:a16="http://schemas.microsoft.com/office/drawing/2014/main" id="{CF5AB1EE-3C75-41FC-BAC6-83222999D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30" name="Freeform 37">
              <a:extLst>
                <a:ext uri="{FF2B5EF4-FFF2-40B4-BE49-F238E27FC236}">
                  <a16:creationId xmlns:a16="http://schemas.microsoft.com/office/drawing/2014/main" id="{5EB7AD58-332B-4EA3-9386-08FD9554B4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31" name="Freeform 38">
              <a:extLst>
                <a:ext uri="{FF2B5EF4-FFF2-40B4-BE49-F238E27FC236}">
                  <a16:creationId xmlns:a16="http://schemas.microsoft.com/office/drawing/2014/main" id="{60F8A3C2-0BFB-44EE-9532-B1FE64632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33" name="Rectangle 132">
            <a:extLst>
              <a:ext uri="{FF2B5EF4-FFF2-40B4-BE49-F238E27FC236}">
                <a16:creationId xmlns:a16="http://schemas.microsoft.com/office/drawing/2014/main" id="{AA4E6AA2-BEA6-4D9C-940A-56C57341D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5" name="Freeform 33">
            <a:extLst>
              <a:ext uri="{FF2B5EF4-FFF2-40B4-BE49-F238E27FC236}">
                <a16:creationId xmlns:a16="http://schemas.microsoft.com/office/drawing/2014/main" id="{ED642ED3-CFED-4142-8502-CCC1994470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753578"/>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graphicFrame>
        <p:nvGraphicFramePr>
          <p:cNvPr id="3" name="2 Tabla">
            <a:extLst>
              <a:ext uri="{FF2B5EF4-FFF2-40B4-BE49-F238E27FC236}">
                <a16:creationId xmlns:a16="http://schemas.microsoft.com/office/drawing/2014/main" id="{AFF5ED40-D46E-4C8B-9534-0FEFC7E785B1}"/>
              </a:ext>
            </a:extLst>
          </p:cNvPr>
          <p:cNvGraphicFramePr>
            <a:graphicFrameLocks noGrp="1"/>
          </p:cNvGraphicFramePr>
          <p:nvPr>
            <p:extLst>
              <p:ext uri="{D42A27DB-BD31-4B8C-83A1-F6EECF244321}">
                <p14:modId xmlns:p14="http://schemas.microsoft.com/office/powerpoint/2010/main" val="720415481"/>
              </p:ext>
            </p:extLst>
          </p:nvPr>
        </p:nvGraphicFramePr>
        <p:xfrm>
          <a:off x="2589212" y="783205"/>
          <a:ext cx="8962709" cy="3316490"/>
        </p:xfrm>
        <a:graphic>
          <a:graphicData uri="http://schemas.openxmlformats.org/drawingml/2006/table">
            <a:tbl>
              <a:tblPr/>
              <a:tblGrid>
                <a:gridCol w="3022113">
                  <a:extLst>
                    <a:ext uri="{9D8B030D-6E8A-4147-A177-3AD203B41FA5}">
                      <a16:colId xmlns:a16="http://schemas.microsoft.com/office/drawing/2014/main" val="20000"/>
                    </a:ext>
                  </a:extLst>
                </a:gridCol>
                <a:gridCol w="2969814">
                  <a:extLst>
                    <a:ext uri="{9D8B030D-6E8A-4147-A177-3AD203B41FA5}">
                      <a16:colId xmlns:a16="http://schemas.microsoft.com/office/drawing/2014/main" val="20001"/>
                    </a:ext>
                  </a:extLst>
                </a:gridCol>
                <a:gridCol w="2970782">
                  <a:extLst>
                    <a:ext uri="{9D8B030D-6E8A-4147-A177-3AD203B41FA5}">
                      <a16:colId xmlns:a16="http://schemas.microsoft.com/office/drawing/2014/main" val="20002"/>
                    </a:ext>
                  </a:extLst>
                </a:gridCol>
              </a:tblGrid>
              <a:tr h="343196">
                <a:tc gridSpan="3">
                  <a:txBody>
                    <a:bodyPr/>
                    <a:lstStyle/>
                    <a:p>
                      <a:pPr algn="ctr">
                        <a:spcAft>
                          <a:spcPts val="600"/>
                        </a:spcAft>
                      </a:pPr>
                      <a:r>
                        <a:rPr lang="es-AR" sz="2000" b="1" spc="-10" baseline="0">
                          <a:solidFill>
                            <a:schemeClr val="tx1"/>
                          </a:solidFill>
                          <a:latin typeface="Arial" pitchFamily="34" charset="0"/>
                          <a:ea typeface="Times New Roman"/>
                          <a:cs typeface="Times New Roman"/>
                        </a:rPr>
                        <a:t>Categorías del entorno de la planeación (Helweg, 1992)</a:t>
                      </a:r>
                      <a:endParaRPr lang="es-AR" sz="2000" baseline="0">
                        <a:solidFill>
                          <a:schemeClr val="tx1"/>
                        </a:solidFill>
                        <a:latin typeface="Arial" pitchFamily="34" charset="0"/>
                        <a:ea typeface="Times New Roman"/>
                        <a:cs typeface="Times New Roman"/>
                      </a:endParaRPr>
                    </a:p>
                  </a:txBody>
                  <a:tcPr marL="49503" marR="495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0000"/>
                  </a:ext>
                </a:extLst>
              </a:tr>
              <a:tr h="1257314">
                <a:tc>
                  <a:txBody>
                    <a:bodyPr/>
                    <a:lstStyle/>
                    <a:p>
                      <a:pPr algn="ctr">
                        <a:spcAft>
                          <a:spcPts val="600"/>
                        </a:spcAft>
                      </a:pPr>
                      <a:r>
                        <a:rPr lang="es-AR" sz="2000" b="1" spc="-10" baseline="0">
                          <a:solidFill>
                            <a:schemeClr val="tx1"/>
                          </a:solidFill>
                          <a:latin typeface="Arial" pitchFamily="34" charset="0"/>
                          <a:ea typeface="Times New Roman"/>
                          <a:cs typeface="Times New Roman"/>
                        </a:rPr>
                        <a:t>Jurisdicción de la planeación: ¿Qué nivel del gobierno participa?</a:t>
                      </a:r>
                      <a:endParaRPr lang="es-AR" sz="2000" baseline="0">
                        <a:solidFill>
                          <a:schemeClr val="tx1"/>
                        </a:solidFill>
                        <a:latin typeface="Arial" pitchFamily="34" charset="0"/>
                        <a:ea typeface="Times New Roman"/>
                        <a:cs typeface="Times New Roman"/>
                      </a:endParaRPr>
                    </a:p>
                  </a:txBody>
                  <a:tcPr marL="49503" marR="495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600"/>
                        </a:spcAft>
                      </a:pPr>
                      <a:r>
                        <a:rPr lang="es-AR" sz="2000" b="1" spc="-10" baseline="0">
                          <a:solidFill>
                            <a:schemeClr val="tx1"/>
                          </a:solidFill>
                          <a:latin typeface="Arial" pitchFamily="34" charset="0"/>
                          <a:ea typeface="Times New Roman"/>
                          <a:cs typeface="Times New Roman"/>
                        </a:rPr>
                        <a:t>Alcance de la planeación: ¿Cuántas funciones están incluidas?</a:t>
                      </a:r>
                      <a:endParaRPr lang="es-AR" sz="2000" baseline="0">
                        <a:solidFill>
                          <a:schemeClr val="tx1"/>
                        </a:solidFill>
                        <a:latin typeface="Arial" pitchFamily="34" charset="0"/>
                        <a:ea typeface="Times New Roman"/>
                        <a:cs typeface="Times New Roman"/>
                      </a:endParaRPr>
                    </a:p>
                  </a:txBody>
                  <a:tcPr marL="49503" marR="495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600"/>
                        </a:spcAft>
                      </a:pPr>
                      <a:r>
                        <a:rPr lang="es-AR" sz="2000" b="1" spc="-10" baseline="0">
                          <a:solidFill>
                            <a:schemeClr val="tx1"/>
                          </a:solidFill>
                          <a:latin typeface="Arial" pitchFamily="34" charset="0"/>
                          <a:ea typeface="Times New Roman"/>
                          <a:cs typeface="Times New Roman"/>
                        </a:rPr>
                        <a:t>Etapa de planeación: ¿Qué nivel de planeación?</a:t>
                      </a:r>
                      <a:endParaRPr lang="es-AR" sz="2000" baseline="0">
                        <a:solidFill>
                          <a:schemeClr val="tx1"/>
                        </a:solidFill>
                        <a:latin typeface="Arial" pitchFamily="34" charset="0"/>
                        <a:ea typeface="Times New Roman"/>
                        <a:cs typeface="Times New Roman"/>
                      </a:endParaRPr>
                    </a:p>
                  </a:txBody>
                  <a:tcPr marL="49503" marR="495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3196">
                <a:tc>
                  <a:txBody>
                    <a:bodyPr/>
                    <a:lstStyle/>
                    <a:p>
                      <a:pPr algn="just">
                        <a:spcAft>
                          <a:spcPts val="0"/>
                        </a:spcAft>
                      </a:pPr>
                      <a:r>
                        <a:rPr lang="es-AR" sz="2000" spc="-10" baseline="0">
                          <a:solidFill>
                            <a:schemeClr val="tx1"/>
                          </a:solidFill>
                          <a:latin typeface="Arial" pitchFamily="34" charset="0"/>
                          <a:ea typeface="Times New Roman"/>
                          <a:cs typeface="Times New Roman"/>
                        </a:rPr>
                        <a:t>1. Internacional</a:t>
                      </a:r>
                      <a:endParaRPr lang="es-AR" sz="2000" baseline="0">
                        <a:solidFill>
                          <a:schemeClr val="tx1"/>
                        </a:solidFill>
                        <a:latin typeface="Arial" pitchFamily="34" charset="0"/>
                        <a:ea typeface="Times New Roman"/>
                        <a:cs typeface="Times New Roman"/>
                      </a:endParaRPr>
                    </a:p>
                  </a:txBody>
                  <a:tcPr marL="49503" marR="495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s-AR" sz="2000" spc="-10" baseline="0">
                          <a:solidFill>
                            <a:schemeClr val="tx1"/>
                          </a:solidFill>
                          <a:latin typeface="Arial" pitchFamily="34" charset="0"/>
                          <a:ea typeface="Times New Roman"/>
                          <a:cs typeface="Times New Roman"/>
                        </a:rPr>
                        <a:t>1. De sectores múltiples</a:t>
                      </a:r>
                      <a:endParaRPr lang="es-AR" sz="2000" baseline="0">
                        <a:solidFill>
                          <a:schemeClr val="tx1"/>
                        </a:solidFill>
                        <a:latin typeface="Arial" pitchFamily="34" charset="0"/>
                        <a:ea typeface="Times New Roman"/>
                        <a:cs typeface="Times New Roman"/>
                      </a:endParaRPr>
                    </a:p>
                  </a:txBody>
                  <a:tcPr marL="49503" marR="495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s-AR" sz="2000" spc="-10" baseline="0">
                          <a:solidFill>
                            <a:schemeClr val="tx1"/>
                          </a:solidFill>
                          <a:latin typeface="Arial" pitchFamily="34" charset="0"/>
                          <a:ea typeface="Times New Roman"/>
                          <a:cs typeface="Times New Roman"/>
                        </a:rPr>
                        <a:t>1. Políticas</a:t>
                      </a:r>
                      <a:endParaRPr lang="es-AR" sz="2000" baseline="0">
                        <a:solidFill>
                          <a:schemeClr val="tx1"/>
                        </a:solidFill>
                        <a:latin typeface="Arial" pitchFamily="34" charset="0"/>
                        <a:ea typeface="Times New Roman"/>
                        <a:cs typeface="Times New Roman"/>
                      </a:endParaRPr>
                    </a:p>
                  </a:txBody>
                  <a:tcPr marL="49503" marR="495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3196">
                <a:tc>
                  <a:txBody>
                    <a:bodyPr/>
                    <a:lstStyle/>
                    <a:p>
                      <a:pPr algn="just">
                        <a:spcAft>
                          <a:spcPts val="0"/>
                        </a:spcAft>
                      </a:pPr>
                      <a:r>
                        <a:rPr lang="es-AR" sz="2000" spc="-10" baseline="0">
                          <a:solidFill>
                            <a:schemeClr val="tx1"/>
                          </a:solidFill>
                          <a:latin typeface="Arial" pitchFamily="34" charset="0"/>
                          <a:ea typeface="Times New Roman"/>
                          <a:cs typeface="Times New Roman"/>
                        </a:rPr>
                        <a:t>2. Nacional</a:t>
                      </a:r>
                      <a:endParaRPr lang="es-AR" sz="2000" baseline="0">
                        <a:solidFill>
                          <a:schemeClr val="tx1"/>
                        </a:solidFill>
                        <a:latin typeface="Arial" pitchFamily="34" charset="0"/>
                        <a:ea typeface="Times New Roman"/>
                        <a:cs typeface="Times New Roman"/>
                      </a:endParaRPr>
                    </a:p>
                  </a:txBody>
                  <a:tcPr marL="49503" marR="495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s-AR" sz="2000" spc="-10" baseline="0">
                          <a:solidFill>
                            <a:schemeClr val="tx1"/>
                          </a:solidFill>
                          <a:latin typeface="Arial" pitchFamily="34" charset="0"/>
                          <a:ea typeface="Times New Roman"/>
                          <a:cs typeface="Times New Roman"/>
                        </a:rPr>
                        <a:t>2. Diversos sectores</a:t>
                      </a:r>
                      <a:endParaRPr lang="es-AR" sz="2000" baseline="0">
                        <a:solidFill>
                          <a:schemeClr val="tx1"/>
                        </a:solidFill>
                        <a:latin typeface="Arial" pitchFamily="34" charset="0"/>
                        <a:ea typeface="Times New Roman"/>
                        <a:cs typeface="Times New Roman"/>
                      </a:endParaRPr>
                    </a:p>
                  </a:txBody>
                  <a:tcPr marL="49503" marR="495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s-AR" sz="2000" spc="-10" baseline="0">
                          <a:solidFill>
                            <a:schemeClr val="tx1"/>
                          </a:solidFill>
                          <a:latin typeface="Arial" pitchFamily="34" charset="0"/>
                          <a:ea typeface="Times New Roman"/>
                          <a:cs typeface="Times New Roman"/>
                        </a:rPr>
                        <a:t>2. Apoyo</a:t>
                      </a:r>
                      <a:endParaRPr lang="es-AR" sz="2000" baseline="0">
                        <a:solidFill>
                          <a:schemeClr val="tx1"/>
                        </a:solidFill>
                        <a:latin typeface="Arial" pitchFamily="34" charset="0"/>
                        <a:ea typeface="Times New Roman"/>
                        <a:cs typeface="Times New Roman"/>
                      </a:endParaRPr>
                    </a:p>
                  </a:txBody>
                  <a:tcPr marL="49503" marR="495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3196">
                <a:tc>
                  <a:txBody>
                    <a:bodyPr/>
                    <a:lstStyle/>
                    <a:p>
                      <a:pPr algn="just">
                        <a:spcAft>
                          <a:spcPts val="0"/>
                        </a:spcAft>
                      </a:pPr>
                      <a:r>
                        <a:rPr lang="es-AR" sz="2000" spc="-10" baseline="0">
                          <a:solidFill>
                            <a:schemeClr val="tx1"/>
                          </a:solidFill>
                          <a:latin typeface="Arial" pitchFamily="34" charset="0"/>
                          <a:ea typeface="Times New Roman"/>
                          <a:cs typeface="Times New Roman"/>
                        </a:rPr>
                        <a:t>3. Provincial</a:t>
                      </a:r>
                      <a:endParaRPr lang="es-AR" sz="2000" baseline="0">
                        <a:solidFill>
                          <a:schemeClr val="tx1"/>
                        </a:solidFill>
                        <a:latin typeface="Arial" pitchFamily="34" charset="0"/>
                        <a:ea typeface="Times New Roman"/>
                        <a:cs typeface="Times New Roman"/>
                      </a:endParaRPr>
                    </a:p>
                  </a:txBody>
                  <a:tcPr marL="49503" marR="495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s-AR" sz="2000" spc="-10" baseline="0">
                          <a:solidFill>
                            <a:schemeClr val="tx1"/>
                          </a:solidFill>
                          <a:latin typeface="Arial" pitchFamily="34" charset="0"/>
                          <a:ea typeface="Times New Roman"/>
                          <a:cs typeface="Times New Roman"/>
                        </a:rPr>
                        <a:t>3. Por sector</a:t>
                      </a:r>
                      <a:endParaRPr lang="es-AR" sz="2000" baseline="0">
                        <a:solidFill>
                          <a:schemeClr val="tx1"/>
                        </a:solidFill>
                        <a:latin typeface="Arial" pitchFamily="34" charset="0"/>
                        <a:ea typeface="Times New Roman"/>
                        <a:cs typeface="Times New Roman"/>
                      </a:endParaRPr>
                    </a:p>
                  </a:txBody>
                  <a:tcPr marL="49503" marR="495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s-AR" sz="2000" spc="-10" baseline="0">
                          <a:solidFill>
                            <a:schemeClr val="tx1"/>
                          </a:solidFill>
                          <a:latin typeface="Arial" pitchFamily="34" charset="0"/>
                          <a:ea typeface="Times New Roman"/>
                          <a:cs typeface="Times New Roman"/>
                        </a:rPr>
                        <a:t>3. Evaluación general</a:t>
                      </a:r>
                      <a:endParaRPr lang="es-AR" sz="2000" baseline="0">
                        <a:solidFill>
                          <a:schemeClr val="tx1"/>
                        </a:solidFill>
                        <a:latin typeface="Arial" pitchFamily="34" charset="0"/>
                        <a:ea typeface="Times New Roman"/>
                        <a:cs typeface="Times New Roman"/>
                      </a:endParaRPr>
                    </a:p>
                  </a:txBody>
                  <a:tcPr marL="49503" marR="495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43196">
                <a:tc>
                  <a:txBody>
                    <a:bodyPr/>
                    <a:lstStyle/>
                    <a:p>
                      <a:pPr algn="just">
                        <a:spcAft>
                          <a:spcPts val="0"/>
                        </a:spcAft>
                      </a:pPr>
                      <a:r>
                        <a:rPr lang="es-AR" sz="2000" spc="-10" baseline="0">
                          <a:solidFill>
                            <a:schemeClr val="tx1"/>
                          </a:solidFill>
                          <a:latin typeface="Arial" pitchFamily="34" charset="0"/>
                          <a:ea typeface="Times New Roman"/>
                          <a:cs typeface="Times New Roman"/>
                        </a:rPr>
                        <a:t>4. Municipal</a:t>
                      </a:r>
                      <a:endParaRPr lang="es-AR" sz="2000" baseline="0">
                        <a:solidFill>
                          <a:schemeClr val="tx1"/>
                        </a:solidFill>
                        <a:latin typeface="Arial" pitchFamily="34" charset="0"/>
                        <a:ea typeface="Times New Roman"/>
                        <a:cs typeface="Times New Roman"/>
                      </a:endParaRPr>
                    </a:p>
                  </a:txBody>
                  <a:tcPr marL="49503" marR="495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s-AR" sz="2000" spc="-10" baseline="0">
                          <a:solidFill>
                            <a:schemeClr val="tx1"/>
                          </a:solidFill>
                          <a:latin typeface="Arial" pitchFamily="34" charset="0"/>
                          <a:ea typeface="Times New Roman"/>
                          <a:cs typeface="Times New Roman"/>
                        </a:rPr>
                        <a:t>4. Diversas funciones</a:t>
                      </a:r>
                      <a:endParaRPr lang="es-AR" sz="2000" baseline="0">
                        <a:solidFill>
                          <a:schemeClr val="tx1"/>
                        </a:solidFill>
                        <a:latin typeface="Arial" pitchFamily="34" charset="0"/>
                        <a:ea typeface="Times New Roman"/>
                        <a:cs typeface="Times New Roman"/>
                      </a:endParaRPr>
                    </a:p>
                  </a:txBody>
                  <a:tcPr marL="49503" marR="495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s-AR" sz="2000" spc="-10" baseline="0">
                          <a:solidFill>
                            <a:schemeClr val="tx1"/>
                          </a:solidFill>
                          <a:latin typeface="Arial" pitchFamily="34" charset="0"/>
                          <a:ea typeface="Times New Roman"/>
                          <a:cs typeface="Times New Roman"/>
                        </a:rPr>
                        <a:t>4. Ejecución</a:t>
                      </a:r>
                      <a:endParaRPr lang="es-AR" sz="2000" baseline="0">
                        <a:solidFill>
                          <a:schemeClr val="tx1"/>
                        </a:solidFill>
                        <a:latin typeface="Arial" pitchFamily="34" charset="0"/>
                        <a:ea typeface="Times New Roman"/>
                        <a:cs typeface="Times New Roman"/>
                      </a:endParaRPr>
                    </a:p>
                  </a:txBody>
                  <a:tcPr marL="49503" marR="495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43196">
                <a:tc>
                  <a:txBody>
                    <a:bodyPr/>
                    <a:lstStyle/>
                    <a:p>
                      <a:pPr algn="just">
                        <a:spcAft>
                          <a:spcPts val="0"/>
                        </a:spcAft>
                      </a:pPr>
                      <a:r>
                        <a:rPr lang="es-AR" sz="2000" spc="-10" baseline="0">
                          <a:solidFill>
                            <a:schemeClr val="tx1"/>
                          </a:solidFill>
                          <a:latin typeface="Arial" pitchFamily="34" charset="0"/>
                          <a:ea typeface="Times New Roman"/>
                          <a:cs typeface="Times New Roman"/>
                        </a:rPr>
                        <a:t>5. Privado</a:t>
                      </a:r>
                      <a:endParaRPr lang="es-AR" sz="2000" baseline="0">
                        <a:solidFill>
                          <a:schemeClr val="tx1"/>
                        </a:solidFill>
                        <a:latin typeface="Arial" pitchFamily="34" charset="0"/>
                        <a:ea typeface="Times New Roman"/>
                        <a:cs typeface="Times New Roman"/>
                      </a:endParaRPr>
                    </a:p>
                  </a:txBody>
                  <a:tcPr marL="49503" marR="495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s-AR" sz="2000" spc="-10" baseline="0">
                          <a:solidFill>
                            <a:schemeClr val="tx1"/>
                          </a:solidFill>
                          <a:latin typeface="Arial" pitchFamily="34" charset="0"/>
                          <a:ea typeface="Times New Roman"/>
                          <a:cs typeface="Times New Roman"/>
                        </a:rPr>
                        <a:t>5. Funcional</a:t>
                      </a:r>
                      <a:endParaRPr lang="es-AR" sz="2000" baseline="0">
                        <a:solidFill>
                          <a:schemeClr val="tx1"/>
                        </a:solidFill>
                        <a:latin typeface="Arial" pitchFamily="34" charset="0"/>
                        <a:ea typeface="Times New Roman"/>
                        <a:cs typeface="Times New Roman"/>
                      </a:endParaRPr>
                    </a:p>
                  </a:txBody>
                  <a:tcPr marL="49503" marR="495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s-AR" sz="2000" spc="-10" baseline="0">
                          <a:solidFill>
                            <a:schemeClr val="tx1"/>
                          </a:solidFill>
                          <a:latin typeface="Arial" pitchFamily="34" charset="0"/>
                          <a:ea typeface="Times New Roman"/>
                          <a:cs typeface="Times New Roman"/>
                        </a:rPr>
                        <a:t>5. Diseño de proyecto</a:t>
                      </a:r>
                      <a:endParaRPr lang="es-AR" sz="2000" baseline="0">
                        <a:solidFill>
                          <a:schemeClr val="tx1"/>
                        </a:solidFill>
                        <a:latin typeface="Arial" pitchFamily="34" charset="0"/>
                        <a:ea typeface="Times New Roman"/>
                        <a:cs typeface="Times New Roman"/>
                      </a:endParaRPr>
                    </a:p>
                  </a:txBody>
                  <a:tcPr marL="49503" marR="495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167" name="Group 166">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68"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69"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70"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2709"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2710"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2711"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72712"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2713"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72714"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72715"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72716"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72717"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72718" name="Group 180">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72719"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83"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84"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85"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86"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87"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88"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9"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0"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91"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92"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93"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95" name="Rectangle 194">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97" name="Freeform 11">
            <a:extLst>
              <a:ext uri="{FF2B5EF4-FFF2-40B4-BE49-F238E27FC236}">
                <a16:creationId xmlns:a16="http://schemas.microsoft.com/office/drawing/2014/main" id="{179DBEAA-367B-4941-8368-15EBD551F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99" name="Rectangle 198">
            <a:extLst>
              <a:ext uri="{FF2B5EF4-FFF2-40B4-BE49-F238E27FC236}">
                <a16:creationId xmlns:a16="http://schemas.microsoft.com/office/drawing/2014/main" id="{0B0685DC-0CEE-482C-8A89-7A85EECA3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4" name="1 Título">
            <a:extLst>
              <a:ext uri="{FF2B5EF4-FFF2-40B4-BE49-F238E27FC236}">
                <a16:creationId xmlns:a16="http://schemas.microsoft.com/office/drawing/2014/main" id="{C726EF60-D630-4618-8A6E-4365552953C8}"/>
              </a:ext>
            </a:extLst>
          </p:cNvPr>
          <p:cNvSpPr>
            <a:spLocks noGrp="1" noChangeArrowheads="1"/>
          </p:cNvSpPr>
          <p:nvPr>
            <p:ph type="title"/>
          </p:nvPr>
        </p:nvSpPr>
        <p:spPr>
          <a:xfrm>
            <a:off x="7855527" y="685800"/>
            <a:ext cx="3649085" cy="5225422"/>
          </a:xfrm>
        </p:spPr>
        <p:txBody>
          <a:bodyPr vert="horz" lIns="91440" tIns="45720" rIns="91440" bIns="45720" rtlCol="0" anchor="ctr">
            <a:normAutofit/>
          </a:bodyPr>
          <a:lstStyle/>
          <a:p>
            <a:pPr>
              <a:defRPr/>
            </a:pPr>
            <a:r>
              <a:rPr lang="en-US" altLang="es-ES"/>
              <a:t>Descripción de la planeación de los recursos hídricos</a:t>
            </a:r>
          </a:p>
        </p:txBody>
      </p:sp>
      <p:sp>
        <p:nvSpPr>
          <p:cNvPr id="213" name="Rectangle 212">
            <a:extLst>
              <a:ext uri="{FF2B5EF4-FFF2-40B4-BE49-F238E27FC236}">
                <a16:creationId xmlns:a16="http://schemas.microsoft.com/office/drawing/2014/main" id="{A31628A5-06CF-426B-948A-59ED234C9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2707" name="Rectangle 2">
            <a:extLst>
              <a:ext uri="{FF2B5EF4-FFF2-40B4-BE49-F238E27FC236}">
                <a16:creationId xmlns:a16="http://schemas.microsoft.com/office/drawing/2014/main" id="{B625FB79-F39F-45A9-B011-F842F8C75F01}"/>
              </a:ext>
            </a:extLst>
          </p:cNvPr>
          <p:cNvSpPr>
            <a:spLocks noChangeArrowheads="1"/>
          </p:cNvSpPr>
          <p:nvPr/>
        </p:nvSpPr>
        <p:spPr bwMode="auto">
          <a:xfrm>
            <a:off x="1101554" y="685800"/>
            <a:ext cx="5970162" cy="522542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p>
            <a:pPr>
              <a:spcBef>
                <a:spcPts val="1000"/>
              </a:spcBef>
              <a:buClr>
                <a:schemeClr val="accent1"/>
              </a:buClr>
              <a:buSzPct val="100000"/>
              <a:buFont typeface="Wingdings 3" charset="2"/>
              <a:buChar char=""/>
            </a:pPr>
            <a:r>
              <a:rPr lang="en-US" altLang="es-ES" dirty="0" err="1">
                <a:solidFill>
                  <a:schemeClr val="tx1">
                    <a:lumMod val="75000"/>
                    <a:lumOff val="25000"/>
                  </a:schemeClr>
                </a:solidFill>
              </a:rPr>
              <a:t>Algunas</a:t>
            </a:r>
            <a:r>
              <a:rPr lang="en-US" altLang="es-ES" dirty="0">
                <a:solidFill>
                  <a:schemeClr val="tx1">
                    <a:lumMod val="75000"/>
                    <a:lumOff val="25000"/>
                  </a:schemeClr>
                </a:solidFill>
              </a:rPr>
              <a:t> </a:t>
            </a:r>
            <a:r>
              <a:rPr lang="en-US" altLang="es-ES" dirty="0" err="1">
                <a:solidFill>
                  <a:schemeClr val="tx1">
                    <a:lumMod val="75000"/>
                    <a:lumOff val="25000"/>
                  </a:schemeClr>
                </a:solidFill>
              </a:rPr>
              <a:t>preguntas</a:t>
            </a:r>
            <a:r>
              <a:rPr lang="en-US" altLang="es-ES" dirty="0">
                <a:solidFill>
                  <a:schemeClr val="tx1">
                    <a:lumMod val="75000"/>
                    <a:lumOff val="25000"/>
                  </a:schemeClr>
                </a:solidFill>
              </a:rPr>
              <a:t> que </a:t>
            </a:r>
            <a:r>
              <a:rPr lang="en-US" altLang="es-ES" dirty="0" err="1">
                <a:solidFill>
                  <a:schemeClr val="tx1">
                    <a:lumMod val="75000"/>
                    <a:lumOff val="25000"/>
                  </a:schemeClr>
                </a:solidFill>
              </a:rPr>
              <a:t>debe</a:t>
            </a:r>
            <a:r>
              <a:rPr lang="en-US" altLang="es-ES" dirty="0">
                <a:solidFill>
                  <a:schemeClr val="tx1">
                    <a:lumMod val="75000"/>
                    <a:lumOff val="25000"/>
                  </a:schemeClr>
                </a:solidFill>
              </a:rPr>
              <a:t> </a:t>
            </a:r>
            <a:r>
              <a:rPr lang="en-US" altLang="es-ES" dirty="0" err="1">
                <a:solidFill>
                  <a:schemeClr val="tx1">
                    <a:lumMod val="75000"/>
                    <a:lumOff val="25000"/>
                  </a:schemeClr>
                </a:solidFill>
              </a:rPr>
              <a:t>realizarse</a:t>
            </a:r>
            <a:r>
              <a:rPr lang="en-US" altLang="es-ES" dirty="0">
                <a:solidFill>
                  <a:schemeClr val="tx1">
                    <a:lumMod val="75000"/>
                    <a:lumOff val="25000"/>
                  </a:schemeClr>
                </a:solidFill>
              </a:rPr>
              <a:t> </a:t>
            </a:r>
            <a:r>
              <a:rPr lang="en-US" altLang="es-ES" dirty="0" err="1">
                <a:solidFill>
                  <a:schemeClr val="tx1">
                    <a:lumMod val="75000"/>
                    <a:lumOff val="25000"/>
                  </a:schemeClr>
                </a:solidFill>
              </a:rPr>
              <a:t>el</a:t>
            </a:r>
            <a:r>
              <a:rPr lang="en-US" altLang="es-ES" dirty="0">
                <a:solidFill>
                  <a:schemeClr val="tx1">
                    <a:lumMod val="75000"/>
                    <a:lumOff val="25000"/>
                  </a:schemeClr>
                </a:solidFill>
              </a:rPr>
              <a:t> </a:t>
            </a:r>
            <a:r>
              <a:rPr lang="en-US" altLang="es-ES" dirty="0" err="1">
                <a:solidFill>
                  <a:schemeClr val="tx1">
                    <a:lumMod val="75000"/>
                    <a:lumOff val="25000"/>
                  </a:schemeClr>
                </a:solidFill>
              </a:rPr>
              <a:t>planificador</a:t>
            </a:r>
            <a:r>
              <a:rPr lang="en-US" altLang="es-ES" dirty="0">
                <a:solidFill>
                  <a:schemeClr val="tx1">
                    <a:lumMod val="75000"/>
                    <a:lumOff val="25000"/>
                  </a:schemeClr>
                </a:solidFill>
              </a:rPr>
              <a:t>:</a:t>
            </a:r>
          </a:p>
          <a:p>
            <a:pPr>
              <a:spcBef>
                <a:spcPts val="1000"/>
              </a:spcBef>
              <a:buClr>
                <a:schemeClr val="accent1"/>
              </a:buClr>
              <a:buSzPct val="100000"/>
              <a:buFont typeface="Wingdings 3" charset="2"/>
              <a:buChar char=""/>
            </a:pPr>
            <a:r>
              <a:rPr lang="en-US" altLang="es-ES" dirty="0">
                <a:solidFill>
                  <a:schemeClr val="tx1">
                    <a:lumMod val="75000"/>
                    <a:lumOff val="25000"/>
                  </a:schemeClr>
                </a:solidFill>
              </a:rPr>
              <a:t>¿</a:t>
            </a:r>
            <a:r>
              <a:rPr lang="en-US" altLang="es-ES" b="1" dirty="0" err="1">
                <a:solidFill>
                  <a:schemeClr val="tx1">
                    <a:lumMod val="75000"/>
                    <a:lumOff val="25000"/>
                  </a:schemeClr>
                </a:solidFill>
              </a:rPr>
              <a:t>Quién</a:t>
            </a:r>
            <a:r>
              <a:rPr lang="en-US" altLang="es-ES" dirty="0">
                <a:solidFill>
                  <a:schemeClr val="tx1">
                    <a:lumMod val="75000"/>
                    <a:lumOff val="25000"/>
                  </a:schemeClr>
                </a:solidFill>
              </a:rPr>
              <a:t> </a:t>
            </a:r>
            <a:r>
              <a:rPr lang="en-US" altLang="es-ES" dirty="0" err="1">
                <a:solidFill>
                  <a:schemeClr val="tx1">
                    <a:lumMod val="75000"/>
                    <a:lumOff val="25000"/>
                  </a:schemeClr>
                </a:solidFill>
              </a:rPr>
              <a:t>debe</a:t>
            </a:r>
            <a:r>
              <a:rPr lang="en-US" altLang="es-ES" dirty="0">
                <a:solidFill>
                  <a:schemeClr val="tx1">
                    <a:lumMod val="75000"/>
                    <a:lumOff val="25000"/>
                  </a:schemeClr>
                </a:solidFill>
              </a:rPr>
              <a:t> </a:t>
            </a:r>
            <a:r>
              <a:rPr lang="en-US" altLang="es-ES" dirty="0" err="1">
                <a:solidFill>
                  <a:schemeClr val="tx1">
                    <a:lumMod val="75000"/>
                    <a:lumOff val="25000"/>
                  </a:schemeClr>
                </a:solidFill>
              </a:rPr>
              <a:t>controlar</a:t>
            </a:r>
            <a:r>
              <a:rPr lang="en-US" altLang="es-ES" dirty="0">
                <a:solidFill>
                  <a:schemeClr val="tx1">
                    <a:lumMod val="75000"/>
                    <a:lumOff val="25000"/>
                  </a:schemeClr>
                </a:solidFill>
              </a:rPr>
              <a:t> </a:t>
            </a:r>
            <a:r>
              <a:rPr lang="en-US" altLang="es-ES" dirty="0" err="1">
                <a:solidFill>
                  <a:schemeClr val="tx1">
                    <a:lumMod val="75000"/>
                    <a:lumOff val="25000"/>
                  </a:schemeClr>
                </a:solidFill>
              </a:rPr>
              <a:t>el</a:t>
            </a:r>
            <a:r>
              <a:rPr lang="en-US" altLang="es-ES" dirty="0">
                <a:solidFill>
                  <a:schemeClr val="tx1">
                    <a:lumMod val="75000"/>
                    <a:lumOff val="25000"/>
                  </a:schemeClr>
                </a:solidFill>
              </a:rPr>
              <a:t> </a:t>
            </a:r>
            <a:r>
              <a:rPr lang="en-US" altLang="es-ES" dirty="0" err="1">
                <a:solidFill>
                  <a:schemeClr val="tx1">
                    <a:lumMod val="75000"/>
                    <a:lumOff val="25000"/>
                  </a:schemeClr>
                </a:solidFill>
              </a:rPr>
              <a:t>estudio</a:t>
            </a:r>
            <a:r>
              <a:rPr lang="en-US" altLang="es-ES" dirty="0">
                <a:solidFill>
                  <a:schemeClr val="tx1">
                    <a:lumMod val="75000"/>
                    <a:lumOff val="25000"/>
                  </a:schemeClr>
                </a:solidFill>
              </a:rPr>
              <a:t>, </a:t>
            </a:r>
            <a:r>
              <a:rPr lang="en-US" altLang="es-ES" dirty="0" err="1">
                <a:solidFill>
                  <a:schemeClr val="tx1">
                    <a:lumMod val="75000"/>
                    <a:lumOff val="25000"/>
                  </a:schemeClr>
                </a:solidFill>
              </a:rPr>
              <a:t>el</a:t>
            </a:r>
            <a:r>
              <a:rPr lang="en-US" altLang="es-ES" dirty="0">
                <a:solidFill>
                  <a:schemeClr val="tx1">
                    <a:lumMod val="75000"/>
                    <a:lumOff val="25000"/>
                  </a:schemeClr>
                </a:solidFill>
              </a:rPr>
              <a:t> </a:t>
            </a:r>
            <a:r>
              <a:rPr lang="en-US" altLang="es-ES" dirty="0" err="1">
                <a:solidFill>
                  <a:schemeClr val="tx1">
                    <a:lumMod val="75000"/>
                    <a:lumOff val="25000"/>
                  </a:schemeClr>
                </a:solidFill>
              </a:rPr>
              <a:t>planificador</a:t>
            </a:r>
            <a:r>
              <a:rPr lang="en-US" altLang="es-ES" dirty="0">
                <a:solidFill>
                  <a:schemeClr val="tx1">
                    <a:lumMod val="75000"/>
                    <a:lumOff val="25000"/>
                  </a:schemeClr>
                </a:solidFill>
              </a:rPr>
              <a:t> o </a:t>
            </a:r>
            <a:r>
              <a:rPr lang="en-US" altLang="es-ES" dirty="0" err="1">
                <a:solidFill>
                  <a:schemeClr val="tx1">
                    <a:lumMod val="75000"/>
                    <a:lumOff val="25000"/>
                  </a:schemeClr>
                </a:solidFill>
              </a:rPr>
              <a:t>el</a:t>
            </a:r>
            <a:r>
              <a:rPr lang="en-US" altLang="es-ES" dirty="0">
                <a:solidFill>
                  <a:schemeClr val="tx1">
                    <a:lumMod val="75000"/>
                    <a:lumOff val="25000"/>
                  </a:schemeClr>
                </a:solidFill>
              </a:rPr>
              <a:t> </a:t>
            </a:r>
            <a:r>
              <a:rPr lang="en-US" altLang="es-ES" dirty="0" err="1">
                <a:solidFill>
                  <a:schemeClr val="tx1">
                    <a:lumMod val="75000"/>
                    <a:lumOff val="25000"/>
                  </a:schemeClr>
                </a:solidFill>
              </a:rPr>
              <a:t>cliente</a:t>
            </a:r>
            <a:r>
              <a:rPr lang="en-US" altLang="es-ES" dirty="0">
                <a:solidFill>
                  <a:schemeClr val="tx1">
                    <a:lumMod val="75000"/>
                    <a:lumOff val="25000"/>
                  </a:schemeClr>
                </a:solidFill>
              </a:rPr>
              <a:t>? </a:t>
            </a:r>
          </a:p>
          <a:p>
            <a:pPr>
              <a:spcBef>
                <a:spcPts val="1000"/>
              </a:spcBef>
              <a:buClr>
                <a:schemeClr val="accent1"/>
              </a:buClr>
              <a:buSzPct val="100000"/>
              <a:buFont typeface="Wingdings 3" charset="2"/>
              <a:buChar char=""/>
            </a:pPr>
            <a:r>
              <a:rPr lang="en-US" altLang="es-ES" dirty="0">
                <a:solidFill>
                  <a:schemeClr val="tx1">
                    <a:lumMod val="75000"/>
                    <a:lumOff val="25000"/>
                  </a:schemeClr>
                </a:solidFill>
              </a:rPr>
              <a:t>¿</a:t>
            </a:r>
            <a:r>
              <a:rPr lang="en-US" altLang="es-ES" dirty="0" err="1">
                <a:solidFill>
                  <a:schemeClr val="tx1">
                    <a:lumMod val="75000"/>
                    <a:lumOff val="25000"/>
                  </a:schemeClr>
                </a:solidFill>
              </a:rPr>
              <a:t>Deberá</a:t>
            </a:r>
            <a:r>
              <a:rPr lang="en-US" altLang="es-ES" dirty="0">
                <a:solidFill>
                  <a:schemeClr val="tx1">
                    <a:lumMod val="75000"/>
                    <a:lumOff val="25000"/>
                  </a:schemeClr>
                </a:solidFill>
              </a:rPr>
              <a:t> </a:t>
            </a:r>
            <a:r>
              <a:rPr lang="en-US" altLang="es-ES" dirty="0" err="1">
                <a:solidFill>
                  <a:schemeClr val="tx1">
                    <a:lumMod val="75000"/>
                    <a:lumOff val="25000"/>
                  </a:schemeClr>
                </a:solidFill>
              </a:rPr>
              <a:t>el</a:t>
            </a:r>
            <a:r>
              <a:rPr lang="en-US" altLang="es-ES" dirty="0">
                <a:solidFill>
                  <a:schemeClr val="tx1">
                    <a:lumMod val="75000"/>
                    <a:lumOff val="25000"/>
                  </a:schemeClr>
                </a:solidFill>
              </a:rPr>
              <a:t> </a:t>
            </a:r>
            <a:r>
              <a:rPr lang="en-US" altLang="es-ES" dirty="0" err="1">
                <a:solidFill>
                  <a:schemeClr val="tx1">
                    <a:lumMod val="75000"/>
                    <a:lumOff val="25000"/>
                  </a:schemeClr>
                </a:solidFill>
              </a:rPr>
              <a:t>estudio</a:t>
            </a:r>
            <a:r>
              <a:rPr lang="en-US" altLang="es-ES" dirty="0">
                <a:solidFill>
                  <a:schemeClr val="tx1">
                    <a:lumMod val="75000"/>
                    <a:lumOff val="25000"/>
                  </a:schemeClr>
                </a:solidFill>
              </a:rPr>
              <a:t> </a:t>
            </a:r>
            <a:r>
              <a:rPr lang="en-US" altLang="es-ES" dirty="0" err="1">
                <a:solidFill>
                  <a:schemeClr val="tx1">
                    <a:lumMod val="75000"/>
                    <a:lumOff val="25000"/>
                  </a:schemeClr>
                </a:solidFill>
              </a:rPr>
              <a:t>tratar</a:t>
            </a:r>
            <a:r>
              <a:rPr lang="en-US" altLang="es-ES" dirty="0">
                <a:solidFill>
                  <a:schemeClr val="tx1">
                    <a:lumMod val="75000"/>
                    <a:lumOff val="25000"/>
                  </a:schemeClr>
                </a:solidFill>
              </a:rPr>
              <a:t> de ser </a:t>
            </a:r>
            <a:r>
              <a:rPr lang="en-US" altLang="es-ES" dirty="0" err="1">
                <a:solidFill>
                  <a:schemeClr val="tx1">
                    <a:lumMod val="75000"/>
                    <a:lumOff val="25000"/>
                  </a:schemeClr>
                </a:solidFill>
              </a:rPr>
              <a:t>amplio</a:t>
            </a:r>
            <a:r>
              <a:rPr lang="en-US" altLang="es-ES" dirty="0">
                <a:solidFill>
                  <a:schemeClr val="tx1">
                    <a:lumMod val="75000"/>
                    <a:lumOff val="25000"/>
                  </a:schemeClr>
                </a:solidFill>
              </a:rPr>
              <a:t> y </a:t>
            </a:r>
            <a:r>
              <a:rPr lang="en-US" altLang="es-ES" dirty="0" err="1">
                <a:solidFill>
                  <a:schemeClr val="tx1">
                    <a:lumMod val="75000"/>
                    <a:lumOff val="25000"/>
                  </a:schemeClr>
                </a:solidFill>
              </a:rPr>
              <a:t>detallado</a:t>
            </a:r>
            <a:r>
              <a:rPr lang="en-US" altLang="es-ES" dirty="0">
                <a:solidFill>
                  <a:schemeClr val="tx1">
                    <a:lumMod val="75000"/>
                    <a:lumOff val="25000"/>
                  </a:schemeClr>
                </a:solidFill>
              </a:rPr>
              <a:t>, o </a:t>
            </a:r>
            <a:r>
              <a:rPr lang="en-US" altLang="es-ES" dirty="0" err="1">
                <a:solidFill>
                  <a:schemeClr val="tx1">
                    <a:lumMod val="75000"/>
                    <a:lumOff val="25000"/>
                  </a:schemeClr>
                </a:solidFill>
              </a:rPr>
              <a:t>debe</a:t>
            </a:r>
            <a:r>
              <a:rPr lang="en-US" altLang="es-ES" dirty="0">
                <a:solidFill>
                  <a:schemeClr val="tx1">
                    <a:lumMod val="75000"/>
                    <a:lumOff val="25000"/>
                  </a:schemeClr>
                </a:solidFill>
              </a:rPr>
              <a:t> </a:t>
            </a:r>
            <a:r>
              <a:rPr lang="en-US" altLang="es-ES" dirty="0" err="1">
                <a:solidFill>
                  <a:schemeClr val="tx1">
                    <a:lumMod val="75000"/>
                    <a:lumOff val="25000"/>
                  </a:schemeClr>
                </a:solidFill>
              </a:rPr>
              <a:t>limitarse</a:t>
            </a:r>
            <a:r>
              <a:rPr lang="en-US" altLang="es-ES" dirty="0">
                <a:solidFill>
                  <a:schemeClr val="tx1">
                    <a:lumMod val="75000"/>
                    <a:lumOff val="25000"/>
                  </a:schemeClr>
                </a:solidFill>
              </a:rPr>
              <a:t> a </a:t>
            </a:r>
            <a:r>
              <a:rPr lang="en-US" altLang="es-ES" dirty="0" err="1">
                <a:solidFill>
                  <a:schemeClr val="tx1">
                    <a:lumMod val="75000"/>
                    <a:lumOff val="25000"/>
                  </a:schemeClr>
                </a:solidFill>
              </a:rPr>
              <a:t>pocos</a:t>
            </a:r>
            <a:r>
              <a:rPr lang="en-US" altLang="es-ES" dirty="0">
                <a:solidFill>
                  <a:schemeClr val="tx1">
                    <a:lumMod val="75000"/>
                    <a:lumOff val="25000"/>
                  </a:schemeClr>
                </a:solidFill>
              </a:rPr>
              <a:t> </a:t>
            </a:r>
            <a:r>
              <a:rPr lang="en-US" altLang="es-ES" dirty="0" err="1">
                <a:solidFill>
                  <a:schemeClr val="tx1">
                    <a:lumMod val="75000"/>
                    <a:lumOff val="25000"/>
                  </a:schemeClr>
                </a:solidFill>
              </a:rPr>
              <a:t>elementos</a:t>
            </a:r>
            <a:r>
              <a:rPr lang="en-US" altLang="es-ES" dirty="0">
                <a:solidFill>
                  <a:schemeClr val="tx1">
                    <a:lumMod val="75000"/>
                    <a:lumOff val="25000"/>
                  </a:schemeClr>
                </a:solidFill>
              </a:rPr>
              <a:t>, </a:t>
            </a:r>
            <a:r>
              <a:rPr lang="en-US" altLang="es-ES" dirty="0" err="1">
                <a:solidFill>
                  <a:schemeClr val="tx1">
                    <a:lumMod val="75000"/>
                    <a:lumOff val="25000"/>
                  </a:schemeClr>
                </a:solidFill>
              </a:rPr>
              <a:t>aparentemente</a:t>
            </a:r>
            <a:r>
              <a:rPr lang="en-US" altLang="es-ES" dirty="0">
                <a:solidFill>
                  <a:schemeClr val="tx1">
                    <a:lumMod val="75000"/>
                    <a:lumOff val="25000"/>
                  </a:schemeClr>
                </a:solidFill>
              </a:rPr>
              <a:t> no </a:t>
            </a:r>
            <a:r>
              <a:rPr lang="en-US" altLang="es-ES" dirty="0" err="1">
                <a:solidFill>
                  <a:schemeClr val="tx1">
                    <a:lumMod val="75000"/>
                    <a:lumOff val="25000"/>
                  </a:schemeClr>
                </a:solidFill>
              </a:rPr>
              <a:t>relacionados</a:t>
            </a:r>
            <a:r>
              <a:rPr lang="en-US" altLang="es-ES" dirty="0">
                <a:solidFill>
                  <a:schemeClr val="tx1">
                    <a:lumMod val="75000"/>
                    <a:lumOff val="25000"/>
                  </a:schemeClr>
                </a:solidFill>
              </a:rPr>
              <a:t>? </a:t>
            </a:r>
          </a:p>
          <a:p>
            <a:pPr>
              <a:spcBef>
                <a:spcPts val="1000"/>
              </a:spcBef>
              <a:buClr>
                <a:schemeClr val="accent1"/>
              </a:buClr>
              <a:buSzPct val="100000"/>
              <a:buFont typeface="Wingdings 3" charset="2"/>
              <a:buChar char=""/>
            </a:pPr>
            <a:r>
              <a:rPr lang="en-US" altLang="es-ES" dirty="0">
                <a:solidFill>
                  <a:schemeClr val="tx1">
                    <a:lumMod val="75000"/>
                    <a:lumOff val="25000"/>
                  </a:schemeClr>
                </a:solidFill>
              </a:rPr>
              <a:t> ¿</a:t>
            </a:r>
            <a:r>
              <a:rPr lang="en-US" altLang="es-ES" dirty="0" err="1">
                <a:solidFill>
                  <a:schemeClr val="tx1">
                    <a:lumMod val="75000"/>
                    <a:lumOff val="25000"/>
                  </a:schemeClr>
                </a:solidFill>
              </a:rPr>
              <a:t>Debe</a:t>
            </a:r>
            <a:r>
              <a:rPr lang="en-US" altLang="es-ES" dirty="0">
                <a:solidFill>
                  <a:schemeClr val="tx1">
                    <a:lumMod val="75000"/>
                    <a:lumOff val="25000"/>
                  </a:schemeClr>
                </a:solidFill>
              </a:rPr>
              <a:t> </a:t>
            </a:r>
            <a:r>
              <a:rPr lang="en-US" altLang="es-ES" dirty="0" err="1">
                <a:solidFill>
                  <a:schemeClr val="tx1">
                    <a:lumMod val="75000"/>
                    <a:lumOff val="25000"/>
                  </a:schemeClr>
                </a:solidFill>
              </a:rPr>
              <a:t>el</a:t>
            </a:r>
            <a:r>
              <a:rPr lang="en-US" altLang="es-ES" dirty="0">
                <a:solidFill>
                  <a:schemeClr val="tx1">
                    <a:lumMod val="75000"/>
                    <a:lumOff val="25000"/>
                  </a:schemeClr>
                </a:solidFill>
              </a:rPr>
              <a:t> plan ser </a:t>
            </a:r>
            <a:r>
              <a:rPr lang="en-US" altLang="es-ES" dirty="0" err="1">
                <a:solidFill>
                  <a:schemeClr val="tx1">
                    <a:lumMod val="75000"/>
                    <a:lumOff val="25000"/>
                  </a:schemeClr>
                </a:solidFill>
              </a:rPr>
              <a:t>deliberadamente</a:t>
            </a:r>
            <a:r>
              <a:rPr lang="en-US" altLang="es-ES" dirty="0">
                <a:solidFill>
                  <a:schemeClr val="tx1">
                    <a:lumMod val="75000"/>
                    <a:lumOff val="25000"/>
                  </a:schemeClr>
                </a:solidFill>
              </a:rPr>
              <a:t> </a:t>
            </a:r>
            <a:r>
              <a:rPr lang="en-US" altLang="es-ES" dirty="0" err="1">
                <a:solidFill>
                  <a:schemeClr val="tx1">
                    <a:lumMod val="75000"/>
                    <a:lumOff val="25000"/>
                  </a:schemeClr>
                </a:solidFill>
              </a:rPr>
              <a:t>vago</a:t>
            </a:r>
            <a:r>
              <a:rPr lang="en-US" altLang="es-ES" dirty="0">
                <a:solidFill>
                  <a:schemeClr val="tx1">
                    <a:lumMod val="75000"/>
                    <a:lumOff val="25000"/>
                  </a:schemeClr>
                </a:solidFill>
              </a:rPr>
              <a:t>, o </a:t>
            </a:r>
            <a:r>
              <a:rPr lang="en-US" altLang="es-ES" dirty="0" err="1">
                <a:solidFill>
                  <a:schemeClr val="tx1">
                    <a:lumMod val="75000"/>
                    <a:lumOff val="25000"/>
                  </a:schemeClr>
                </a:solidFill>
              </a:rPr>
              <a:t>tiene</a:t>
            </a:r>
            <a:r>
              <a:rPr lang="en-US" altLang="es-ES" dirty="0">
                <a:solidFill>
                  <a:schemeClr val="tx1">
                    <a:lumMod val="75000"/>
                    <a:lumOff val="25000"/>
                  </a:schemeClr>
                </a:solidFill>
              </a:rPr>
              <a:t> que </a:t>
            </a:r>
            <a:r>
              <a:rPr lang="en-US" altLang="es-ES" dirty="0" err="1">
                <a:solidFill>
                  <a:schemeClr val="tx1">
                    <a:lumMod val="75000"/>
                    <a:lumOff val="25000"/>
                  </a:schemeClr>
                </a:solidFill>
              </a:rPr>
              <a:t>establecer</a:t>
            </a:r>
            <a:r>
              <a:rPr lang="en-US" altLang="es-ES" dirty="0">
                <a:solidFill>
                  <a:schemeClr val="tx1">
                    <a:lumMod val="75000"/>
                    <a:lumOff val="25000"/>
                  </a:schemeClr>
                </a:solidFill>
              </a:rPr>
              <a:t> </a:t>
            </a:r>
            <a:r>
              <a:rPr lang="en-US" altLang="es-ES" dirty="0" err="1">
                <a:solidFill>
                  <a:schemeClr val="tx1">
                    <a:lumMod val="75000"/>
                    <a:lumOff val="25000"/>
                  </a:schemeClr>
                </a:solidFill>
              </a:rPr>
              <a:t>una</a:t>
            </a:r>
            <a:r>
              <a:rPr lang="en-US" altLang="es-ES" dirty="0">
                <a:solidFill>
                  <a:schemeClr val="tx1">
                    <a:lumMod val="75000"/>
                    <a:lumOff val="25000"/>
                  </a:schemeClr>
                </a:solidFill>
              </a:rPr>
              <a:t> </a:t>
            </a:r>
            <a:r>
              <a:rPr lang="en-US" altLang="es-ES" dirty="0" err="1">
                <a:solidFill>
                  <a:schemeClr val="tx1">
                    <a:lumMod val="75000"/>
                    <a:lumOff val="25000"/>
                  </a:schemeClr>
                </a:solidFill>
              </a:rPr>
              <a:t>tarea</a:t>
            </a:r>
            <a:r>
              <a:rPr lang="en-US" altLang="es-ES" dirty="0">
                <a:solidFill>
                  <a:schemeClr val="tx1">
                    <a:lumMod val="75000"/>
                    <a:lumOff val="25000"/>
                  </a:schemeClr>
                </a:solidFill>
              </a:rPr>
              <a:t> </a:t>
            </a:r>
            <a:r>
              <a:rPr lang="en-US" altLang="es-ES" dirty="0" err="1">
                <a:solidFill>
                  <a:schemeClr val="tx1">
                    <a:lumMod val="75000"/>
                    <a:lumOff val="25000"/>
                  </a:schemeClr>
                </a:solidFill>
              </a:rPr>
              <a:t>específica</a:t>
            </a:r>
            <a:r>
              <a:rPr lang="en-US" altLang="es-ES" dirty="0">
                <a:solidFill>
                  <a:schemeClr val="tx1">
                    <a:lumMod val="75000"/>
                    <a:lumOff val="25000"/>
                  </a:schemeClr>
                </a:solidFill>
              </a:rPr>
              <a:t> que </a:t>
            </a:r>
            <a:r>
              <a:rPr lang="en-US" altLang="es-ES" dirty="0" err="1">
                <a:solidFill>
                  <a:schemeClr val="tx1">
                    <a:lumMod val="75000"/>
                    <a:lumOff val="25000"/>
                  </a:schemeClr>
                </a:solidFill>
              </a:rPr>
              <a:t>deba</a:t>
            </a:r>
            <a:r>
              <a:rPr lang="en-US" altLang="es-ES" dirty="0">
                <a:solidFill>
                  <a:schemeClr val="tx1">
                    <a:lumMod val="75000"/>
                    <a:lumOff val="25000"/>
                  </a:schemeClr>
                </a:solidFill>
              </a:rPr>
              <a:t> </a:t>
            </a:r>
            <a:r>
              <a:rPr lang="en-US" altLang="es-ES" dirty="0" err="1">
                <a:solidFill>
                  <a:schemeClr val="tx1">
                    <a:lumMod val="75000"/>
                    <a:lumOff val="25000"/>
                  </a:schemeClr>
                </a:solidFill>
              </a:rPr>
              <a:t>lograrse</a:t>
            </a:r>
            <a:r>
              <a:rPr lang="en-US" altLang="es-ES" dirty="0">
                <a:solidFill>
                  <a:schemeClr val="tx1">
                    <a:lumMod val="75000"/>
                    <a:lumOff val="25000"/>
                  </a:schemeClr>
                </a:solidFill>
              </a:rPr>
              <a:t>?</a:t>
            </a:r>
          </a:p>
        </p:txBody>
      </p:sp>
      <p:cxnSp>
        <p:nvCxnSpPr>
          <p:cNvPr id="227" name="Straight Connector 226">
            <a:extLst>
              <a:ext uri="{FF2B5EF4-FFF2-40B4-BE49-F238E27FC236}">
                <a16:creationId xmlns:a16="http://schemas.microsoft.com/office/drawing/2014/main" id="{2D902729-F83B-46AA-B572-057BD32A69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6041" y="1871831"/>
            <a:ext cx="0" cy="320040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4" name="Rectangle 2">
            <a:extLst>
              <a:ext uri="{FF2B5EF4-FFF2-40B4-BE49-F238E27FC236}">
                <a16:creationId xmlns:a16="http://schemas.microsoft.com/office/drawing/2014/main" id="{32F6C4C4-AA72-4EEB-B141-25666027F4DF}"/>
              </a:ext>
            </a:extLst>
          </p:cNvPr>
          <p:cNvSpPr>
            <a:spLocks noGrp="1" noChangeArrowheads="1"/>
          </p:cNvSpPr>
          <p:nvPr>
            <p:ph type="title"/>
          </p:nvPr>
        </p:nvSpPr>
        <p:spPr>
          <a:xfrm>
            <a:off x="1259893" y="3101093"/>
            <a:ext cx="2454052" cy="3029344"/>
          </a:xfrm>
        </p:spPr>
        <p:txBody>
          <a:bodyPr>
            <a:normAutofit/>
          </a:bodyPr>
          <a:lstStyle/>
          <a:p>
            <a:pPr>
              <a:defRPr/>
            </a:pPr>
            <a:r>
              <a:rPr lang="es-ES_tradnl" sz="2700">
                <a:solidFill>
                  <a:schemeClr val="bg1"/>
                </a:solidFill>
                <a:latin typeface="Arial" panose="020B0604020202020204" pitchFamily="34" charset="0"/>
                <a:cs typeface="Arial" panose="020B0604020202020204" pitchFamily="34" charset="0"/>
              </a:rPr>
              <a:t>PLANEACIÓN POR SECTOR</a:t>
            </a:r>
          </a:p>
        </p:txBody>
      </p:sp>
      <p:sp>
        <p:nvSpPr>
          <p:cNvPr id="140"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42" name="Rectangle 141">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4757" name="Rectangle 4">
            <a:extLst>
              <a:ext uri="{FF2B5EF4-FFF2-40B4-BE49-F238E27FC236}">
                <a16:creationId xmlns:a16="http://schemas.microsoft.com/office/drawing/2014/main" id="{F4E4A2A4-9D20-4E75-91C0-29E566DC22A6}"/>
              </a:ext>
            </a:extLst>
          </p:cNvPr>
          <p:cNvGraphicFramePr>
            <a:graphicFrameLocks noGrp="1"/>
          </p:cNvGraphicFramePr>
          <p:nvPr>
            <p:ph idx="1"/>
            <p:extLst>
              <p:ext uri="{D42A27DB-BD31-4B8C-83A1-F6EECF244321}">
                <p14:modId xmlns:p14="http://schemas.microsoft.com/office/powerpoint/2010/main" val="2760540812"/>
              </p:ext>
            </p:extLst>
          </p:nvPr>
        </p:nvGraphicFramePr>
        <p:xfrm>
          <a:off x="4220938" y="314325"/>
          <a:ext cx="7852693" cy="6362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FCE8D-B7A1-40F0-B97A-5A01A533176B}"/>
              </a:ext>
            </a:extLst>
          </p:cNvPr>
          <p:cNvSpPr>
            <a:spLocks noGrp="1"/>
          </p:cNvSpPr>
          <p:nvPr>
            <p:ph type="title"/>
          </p:nvPr>
        </p:nvSpPr>
        <p:spPr/>
        <p:txBody>
          <a:bodyPr>
            <a:normAutofit fontScale="90000"/>
          </a:bodyPr>
          <a:lstStyle/>
          <a:p>
            <a:r>
              <a:rPr lang="es-ES" dirty="0"/>
              <a:t>¿Qué tienen las personas y los árboles en común?</a:t>
            </a:r>
            <a:br>
              <a:rPr lang="es-ES" dirty="0"/>
            </a:br>
            <a:endParaRPr lang="en-US" dirty="0"/>
          </a:p>
        </p:txBody>
      </p:sp>
      <p:sp>
        <p:nvSpPr>
          <p:cNvPr id="3" name="Content Placeholder 2">
            <a:extLst>
              <a:ext uri="{FF2B5EF4-FFF2-40B4-BE49-F238E27FC236}">
                <a16:creationId xmlns:a16="http://schemas.microsoft.com/office/drawing/2014/main" id="{EFE65CB6-85C0-47FF-8AD3-1E0DFB8BF530}"/>
              </a:ext>
            </a:extLst>
          </p:cNvPr>
          <p:cNvSpPr>
            <a:spLocks noGrp="1"/>
          </p:cNvSpPr>
          <p:nvPr>
            <p:ph idx="1"/>
          </p:nvPr>
        </p:nvSpPr>
        <p:spPr>
          <a:xfrm>
            <a:off x="2589211" y="2133600"/>
            <a:ext cx="9307513" cy="4381500"/>
          </a:xfrm>
        </p:spPr>
        <p:txBody>
          <a:bodyPr>
            <a:normAutofit/>
          </a:bodyPr>
          <a:lstStyle/>
          <a:p>
            <a:endParaRPr lang="es-ES" sz="2000" dirty="0"/>
          </a:p>
          <a:p>
            <a:r>
              <a:rPr lang="es-ES" sz="2000" dirty="0"/>
              <a:t>Son sistemas de vida complejos, diseñados por la naturaleza. Ambos son altamente dependientes del agua para sobrevivir, y cada uno depende en última instancia  del otro para un acceso seguro al H2O que necesita.</a:t>
            </a:r>
          </a:p>
          <a:p>
            <a:r>
              <a:rPr lang="es-ES" sz="2000" dirty="0"/>
              <a:t>Nuestro planeta azul se está quedando sin agua dulce, la fuerza vital que mantiene a todas las personas. Mientras que el 70 por ciento de la Tierra está cubierta de agua, solo el 3 por ciento de eso es agua dulce. Y los humanos consumen agua a un ritmo más rápido que la capacidad de la naturaleza para reponerla.</a:t>
            </a:r>
            <a:endParaRPr lang="en-US" sz="2000" dirty="0"/>
          </a:p>
        </p:txBody>
      </p:sp>
    </p:spTree>
    <p:extLst>
      <p:ext uri="{BB962C8B-B14F-4D97-AF65-F5344CB8AC3E}">
        <p14:creationId xmlns:p14="http://schemas.microsoft.com/office/powerpoint/2010/main" val="14216036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18" name="Group 50">
            <a:extLst>
              <a:ext uri="{FF2B5EF4-FFF2-40B4-BE49-F238E27FC236}">
                <a16:creationId xmlns:a16="http://schemas.microsoft.com/office/drawing/2014/main" id="{232F13D9-23F4-4D2F-8B16-C3DB1F49A07D}"/>
              </a:ext>
            </a:extLst>
          </p:cNvPr>
          <p:cNvGraphicFramePr>
            <a:graphicFrameLocks noGrp="1"/>
          </p:cNvGraphicFramePr>
          <p:nvPr>
            <p:extLst>
              <p:ext uri="{D42A27DB-BD31-4B8C-83A1-F6EECF244321}">
                <p14:modId xmlns:p14="http://schemas.microsoft.com/office/powerpoint/2010/main" val="263017573"/>
              </p:ext>
            </p:extLst>
          </p:nvPr>
        </p:nvGraphicFramePr>
        <p:xfrm>
          <a:off x="1105386" y="329292"/>
          <a:ext cx="9979549" cy="6049473"/>
        </p:xfrm>
        <a:graphic>
          <a:graphicData uri="http://schemas.openxmlformats.org/drawingml/2006/table">
            <a:tbl>
              <a:tblPr/>
              <a:tblGrid>
                <a:gridCol w="1915267">
                  <a:extLst>
                    <a:ext uri="{9D8B030D-6E8A-4147-A177-3AD203B41FA5}">
                      <a16:colId xmlns:a16="http://schemas.microsoft.com/office/drawing/2014/main" val="20000"/>
                    </a:ext>
                  </a:extLst>
                </a:gridCol>
                <a:gridCol w="1597735">
                  <a:extLst>
                    <a:ext uri="{9D8B030D-6E8A-4147-A177-3AD203B41FA5}">
                      <a16:colId xmlns:a16="http://schemas.microsoft.com/office/drawing/2014/main" val="20001"/>
                    </a:ext>
                  </a:extLst>
                </a:gridCol>
                <a:gridCol w="2555370">
                  <a:extLst>
                    <a:ext uri="{9D8B030D-6E8A-4147-A177-3AD203B41FA5}">
                      <a16:colId xmlns:a16="http://schemas.microsoft.com/office/drawing/2014/main" val="20002"/>
                    </a:ext>
                  </a:extLst>
                </a:gridCol>
                <a:gridCol w="3911177">
                  <a:extLst>
                    <a:ext uri="{9D8B030D-6E8A-4147-A177-3AD203B41FA5}">
                      <a16:colId xmlns:a16="http://schemas.microsoft.com/office/drawing/2014/main" val="20003"/>
                    </a:ext>
                  </a:extLst>
                </a:gridCol>
              </a:tblGrid>
              <a:tr h="516114">
                <a:tc gridSpan="4">
                  <a:txBody>
                    <a:bodyPr/>
                    <a:lstStyle/>
                    <a:p>
                      <a:pPr marL="0" marR="0" lvl="0" indent="0" algn="ctr" defTabSz="914400" rtl="0" eaLnBrk="1" fontAlgn="base" latinLnBrk="0" hangingPunct="1">
                        <a:lnSpc>
                          <a:spcPct val="100000"/>
                        </a:lnSpc>
                        <a:spcBef>
                          <a:spcPct val="0"/>
                        </a:spcBef>
                        <a:spcAft>
                          <a:spcPts val="600"/>
                        </a:spcAft>
                        <a:buClrTx/>
                        <a:buSzTx/>
                        <a:buFontTx/>
                        <a:buNone/>
                        <a:tabLst>
                          <a:tab pos="-457200" algn="l"/>
                          <a:tab pos="449263" algn="l"/>
                        </a:tabLst>
                      </a:pPr>
                      <a:r>
                        <a:rPr kumimoji="0" lang="es-AR" sz="1700" b="1" i="0" u="none" strike="noStrike" cap="none" normalizeH="0" baseline="0" dirty="0">
                          <a:ln>
                            <a:noFill/>
                          </a:ln>
                          <a:solidFill>
                            <a:schemeClr val="tx1"/>
                          </a:solidFill>
                          <a:effectLst/>
                          <a:latin typeface="Arial" charset="0"/>
                          <a:ea typeface="MS Gothic" charset="-128"/>
                          <a:cs typeface="Times New Roman" pitchFamily="18" charset="0"/>
                        </a:rPr>
                        <a:t> Estructura del entorno de la planeación por el alcance de los programas de planeación</a:t>
                      </a:r>
                      <a:endParaRPr kumimoji="0" lang="es-AR" sz="1700" b="0" i="0" u="none" strike="noStrike" cap="none" normalizeH="0" baseline="0" dirty="0">
                        <a:ln>
                          <a:noFill/>
                        </a:ln>
                        <a:solidFill>
                          <a:schemeClr val="tx1"/>
                        </a:solidFill>
                        <a:effectLst/>
                        <a:latin typeface="Arial" charset="0"/>
                        <a:ea typeface="MS Gothic" charset="-128"/>
                        <a:cs typeface="Times New Roman" pitchFamily="18" charset="0"/>
                      </a:endParaRPr>
                    </a:p>
                  </a:txBody>
                  <a:tcPr marL="37042" marR="3704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AR"/>
                    </a:p>
                  </a:txBody>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0000"/>
                  </a:ext>
                </a:extLst>
              </a:tr>
              <a:tr h="258057">
                <a:tc rowSpan="2">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s-AR" sz="1700" b="1" i="0" u="none" strike="noStrike" cap="none" normalizeH="0" baseline="0" dirty="0">
                          <a:ln>
                            <a:noFill/>
                          </a:ln>
                          <a:solidFill>
                            <a:schemeClr val="tx1"/>
                          </a:solidFill>
                          <a:effectLst/>
                          <a:latin typeface="Arial" charset="0"/>
                          <a:ea typeface="MS Gothic" charset="-128"/>
                          <a:cs typeface="Times New Roman" pitchFamily="18" charset="0"/>
                        </a:rPr>
                        <a:t>Planeación de los sectores múltiples</a:t>
                      </a:r>
                      <a:endParaRPr kumimoji="0" lang="es-AR" sz="1700" b="0" i="0" u="none" strike="noStrike" cap="none" normalizeH="0" baseline="0" dirty="0">
                        <a:ln>
                          <a:noFill/>
                        </a:ln>
                        <a:solidFill>
                          <a:schemeClr val="tx1"/>
                        </a:solidFill>
                        <a:effectLst/>
                        <a:latin typeface="Arial" charset="0"/>
                        <a:ea typeface="MS Gothic" charset="-128"/>
                        <a:cs typeface="Times New Roman" pitchFamily="18" charset="0"/>
                      </a:endParaRPr>
                    </a:p>
                  </a:txBody>
                  <a:tcPr marL="37042" marR="3704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s-AR" sz="1700" b="1" i="0" u="none" strike="noStrike" cap="none" normalizeH="0" baseline="0" dirty="0">
                          <a:ln>
                            <a:noFill/>
                          </a:ln>
                          <a:solidFill>
                            <a:schemeClr val="tx1"/>
                          </a:solidFill>
                          <a:effectLst/>
                          <a:latin typeface="Arial" charset="0"/>
                          <a:ea typeface="MS Gothic" charset="-128"/>
                          <a:cs typeface="Times New Roman" pitchFamily="18" charset="0"/>
                        </a:rPr>
                        <a:t>Planeación por sector</a:t>
                      </a:r>
                      <a:endParaRPr kumimoji="0" lang="es-AR" sz="1700" b="0" i="0" u="none" strike="noStrike" cap="none" normalizeH="0" baseline="0" dirty="0">
                        <a:ln>
                          <a:noFill/>
                        </a:ln>
                        <a:solidFill>
                          <a:schemeClr val="tx1"/>
                        </a:solidFill>
                        <a:effectLst/>
                        <a:latin typeface="Arial" charset="0"/>
                        <a:ea typeface="MS Gothic" charset="-128"/>
                        <a:cs typeface="Times New Roman" pitchFamily="18" charset="0"/>
                      </a:endParaRPr>
                    </a:p>
                  </a:txBody>
                  <a:tcPr marL="37042" marR="3704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s-AR" sz="1700" b="1" i="0" u="none" strike="noStrike" cap="none" normalizeH="0" baseline="0" dirty="0">
                          <a:ln>
                            <a:noFill/>
                          </a:ln>
                          <a:solidFill>
                            <a:schemeClr val="tx1"/>
                          </a:solidFill>
                          <a:effectLst/>
                          <a:latin typeface="Arial" charset="0"/>
                          <a:ea typeface="MS Gothic" charset="-128"/>
                          <a:cs typeface="Times New Roman" pitchFamily="18" charset="0"/>
                        </a:rPr>
                        <a:t>Planeación funcional</a:t>
                      </a:r>
                      <a:endParaRPr kumimoji="0" lang="es-AR" sz="1700" b="0" i="0" u="none" strike="noStrike" cap="none" normalizeH="0" baseline="0" dirty="0">
                        <a:ln>
                          <a:noFill/>
                        </a:ln>
                        <a:solidFill>
                          <a:schemeClr val="tx1"/>
                        </a:solidFill>
                        <a:effectLst/>
                        <a:latin typeface="Arial" charset="0"/>
                        <a:ea typeface="MS Gothic" charset="-128"/>
                        <a:cs typeface="Times New Roman" pitchFamily="18" charset="0"/>
                      </a:endParaRPr>
                    </a:p>
                  </a:txBody>
                  <a:tcPr marL="37042" marR="3704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AR"/>
                    </a:p>
                  </a:txBody>
                  <a:tcPr/>
                </a:tc>
                <a:extLst>
                  <a:ext uri="{0D108BD9-81ED-4DB2-BD59-A6C34878D82A}">
                    <a16:rowId xmlns:a16="http://schemas.microsoft.com/office/drawing/2014/main" val="10001"/>
                  </a:ext>
                </a:extLst>
              </a:tr>
              <a:tr h="516114">
                <a:tc vMerge="1">
                  <a:txBody>
                    <a:bodyPr/>
                    <a:lstStyle/>
                    <a:p>
                      <a:endParaRPr lang="es-AR"/>
                    </a:p>
                  </a:txBody>
                  <a:tcPr/>
                </a:tc>
                <a:tc vMerge="1">
                  <a:txBody>
                    <a:bodyPr/>
                    <a:lstStyle/>
                    <a:p>
                      <a:endParaRPr lang="es-AR"/>
                    </a:p>
                  </a:txBody>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s-AR" sz="1700" b="1" i="0" u="none" strike="noStrike" cap="none" normalizeH="0" baseline="0" dirty="0">
                          <a:ln>
                            <a:noFill/>
                          </a:ln>
                          <a:solidFill>
                            <a:schemeClr val="tx1"/>
                          </a:solidFill>
                          <a:effectLst/>
                          <a:latin typeface="Arial" charset="0"/>
                          <a:ea typeface="MS Gothic" charset="-128"/>
                          <a:cs typeface="Times New Roman" pitchFamily="18" charset="0"/>
                        </a:rPr>
                        <a:t>Funciones</a:t>
                      </a:r>
                      <a:endParaRPr kumimoji="0" lang="es-AR" sz="1700" b="0" i="0" u="none" strike="noStrike" cap="none" normalizeH="0" baseline="0" dirty="0">
                        <a:ln>
                          <a:noFill/>
                        </a:ln>
                        <a:solidFill>
                          <a:schemeClr val="tx1"/>
                        </a:solidFill>
                        <a:effectLst/>
                        <a:latin typeface="Arial" charset="0"/>
                        <a:ea typeface="MS Gothic" charset="-128"/>
                        <a:cs typeface="Times New Roman" pitchFamily="18" charset="0"/>
                      </a:endParaRPr>
                    </a:p>
                  </a:txBody>
                  <a:tcPr marL="37042" marR="3704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s-AR" sz="1700" b="1" i="0" u="none" strike="noStrike" cap="none" normalizeH="0" baseline="0">
                          <a:ln>
                            <a:noFill/>
                          </a:ln>
                          <a:solidFill>
                            <a:schemeClr val="tx1"/>
                          </a:solidFill>
                          <a:effectLst/>
                          <a:latin typeface="Arial" charset="0"/>
                          <a:ea typeface="MS Gothic" charset="-128"/>
                          <a:cs typeface="Times New Roman" pitchFamily="18" charset="0"/>
                        </a:rPr>
                        <a:t>Elementos</a:t>
                      </a:r>
                      <a:endParaRPr kumimoji="0" lang="es-AR" sz="1700" b="0" i="0" u="none" strike="noStrike" cap="none" normalizeH="0" baseline="0">
                        <a:ln>
                          <a:noFill/>
                        </a:ln>
                        <a:solidFill>
                          <a:schemeClr val="tx1"/>
                        </a:solidFill>
                        <a:effectLst/>
                        <a:latin typeface="Arial" charset="0"/>
                        <a:ea typeface="MS Gothic" charset="-128"/>
                        <a:cs typeface="Times New Roman" pitchFamily="18" charset="0"/>
                      </a:endParaRPr>
                    </a:p>
                  </a:txBody>
                  <a:tcPr marL="37042" marR="3704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6114">
                <a:tc rowSpan="9">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700" b="0" i="0" u="none" strike="noStrike" cap="none" normalizeH="0" baseline="0" dirty="0">
                          <a:ln>
                            <a:noFill/>
                          </a:ln>
                          <a:solidFill>
                            <a:schemeClr val="tx1"/>
                          </a:solidFill>
                          <a:effectLst/>
                          <a:latin typeface="Arial" charset="0"/>
                          <a:ea typeface="MS Gothic" charset="-128"/>
                          <a:cs typeface="Times New Roman" pitchFamily="18" charset="0"/>
                        </a:rPr>
                        <a:t>Todos los sectores</a:t>
                      </a:r>
                    </a:p>
                  </a:txBody>
                  <a:tcPr marL="37042" marR="3704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700" b="0" i="0" u="none" strike="noStrike" cap="none" normalizeH="0" baseline="0" dirty="0">
                          <a:ln>
                            <a:noFill/>
                          </a:ln>
                          <a:solidFill>
                            <a:schemeClr val="tx1"/>
                          </a:solidFill>
                          <a:effectLst/>
                          <a:latin typeface="Arial" charset="0"/>
                          <a:ea typeface="MS Gothic" charset="-128"/>
                          <a:cs typeface="Times New Roman" pitchFamily="18" charset="0"/>
                        </a:rPr>
                        <a:t>Transporte</a:t>
                      </a:r>
                    </a:p>
                  </a:txBody>
                  <a:tcPr marL="37042" marR="3704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449263" algn="l"/>
                        </a:tabLst>
                      </a:pPr>
                      <a:r>
                        <a:rPr kumimoji="0" lang="es-AR" sz="1700" b="0" i="0" u="none" strike="noStrike" cap="none" normalizeH="0" baseline="0" dirty="0">
                          <a:ln>
                            <a:noFill/>
                          </a:ln>
                          <a:solidFill>
                            <a:schemeClr val="tx1"/>
                          </a:solidFill>
                          <a:effectLst/>
                          <a:latin typeface="Arial" charset="0"/>
                          <a:ea typeface="MS Gothic" charset="-128"/>
                          <a:cs typeface="Times New Roman" pitchFamily="18" charset="0"/>
                        </a:rPr>
                        <a:t>Carreteras</a:t>
                      </a:r>
                    </a:p>
                  </a:txBody>
                  <a:tcPr marL="37042" marR="3704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700" b="0" i="0" u="none" strike="noStrike" cap="none" normalizeH="0" baseline="0">
                          <a:ln>
                            <a:noFill/>
                          </a:ln>
                          <a:solidFill>
                            <a:schemeClr val="tx1"/>
                          </a:solidFill>
                          <a:effectLst/>
                          <a:latin typeface="Arial" charset="0"/>
                          <a:ea typeface="MS Gothic" charset="-128"/>
                          <a:cs typeface="Times New Roman" pitchFamily="18" charset="0"/>
                        </a:rPr>
                        <a:t>Caminos, intercambios, desviaciones, etc.</a:t>
                      </a:r>
                    </a:p>
                  </a:txBody>
                  <a:tcPr marL="37042" marR="3704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22571">
                <a:tc vMerge="1">
                  <a:txBody>
                    <a:bodyPr/>
                    <a:lstStyle/>
                    <a:p>
                      <a:endParaRPr lang="es-AR"/>
                    </a:p>
                  </a:txBody>
                  <a:tcPr/>
                </a:tc>
                <a:tc vMerge="1">
                  <a:txBody>
                    <a:bodyPr/>
                    <a:lstStyle/>
                    <a:p>
                      <a:endParaRPr lang="es-A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700" b="0" i="0" u="none" strike="noStrike" cap="none" normalizeH="0" baseline="0" dirty="0">
                          <a:ln>
                            <a:noFill/>
                          </a:ln>
                          <a:solidFill>
                            <a:schemeClr val="tx1"/>
                          </a:solidFill>
                          <a:effectLst/>
                          <a:latin typeface="Arial" charset="0"/>
                          <a:ea typeface="MS Gothic" charset="-128"/>
                          <a:cs typeface="Times New Roman" pitchFamily="18" charset="0"/>
                        </a:rPr>
                        <a:t>Transporte aéreo</a:t>
                      </a:r>
                    </a:p>
                  </a:txBody>
                  <a:tcPr marL="37042" marR="3704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700" b="0" i="0" u="none" strike="noStrike" cap="none" normalizeH="0" baseline="0" dirty="0">
                          <a:ln>
                            <a:noFill/>
                          </a:ln>
                          <a:solidFill>
                            <a:schemeClr val="tx1"/>
                          </a:solidFill>
                          <a:effectLst/>
                          <a:latin typeface="Arial" charset="0"/>
                          <a:ea typeface="MS Gothic" charset="-128"/>
                          <a:cs typeface="Times New Roman" pitchFamily="18" charset="0"/>
                        </a:rPr>
                        <a:t>Aeropuertos, rutas aéreas, etc.</a:t>
                      </a:r>
                    </a:p>
                  </a:txBody>
                  <a:tcPr marL="37042" marR="3704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83857">
                <a:tc vMerge="1">
                  <a:txBody>
                    <a:bodyPr/>
                    <a:lstStyle/>
                    <a:p>
                      <a:endParaRPr lang="es-AR"/>
                    </a:p>
                  </a:txBody>
                  <a:tcPr/>
                </a:tc>
                <a:tc vMerge="1">
                  <a:txBody>
                    <a:bodyPr/>
                    <a:lstStyle/>
                    <a:p>
                      <a:endParaRPr lang="es-A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700" b="0" i="0" u="none" strike="noStrike" cap="none" normalizeH="0" baseline="0" dirty="0">
                          <a:ln>
                            <a:noFill/>
                          </a:ln>
                          <a:solidFill>
                            <a:schemeClr val="tx1"/>
                          </a:solidFill>
                          <a:effectLst/>
                          <a:latin typeface="Arial" charset="0"/>
                          <a:ea typeface="MS Gothic" charset="-128"/>
                          <a:cs typeface="Times New Roman" pitchFamily="18" charset="0"/>
                        </a:rPr>
                        <a:t>Tránsito masivo</a:t>
                      </a:r>
                    </a:p>
                  </a:txBody>
                  <a:tcPr marL="37042" marR="3704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700" b="0" i="0" u="none" strike="noStrike" cap="none" normalizeH="0" baseline="0" dirty="0">
                          <a:ln>
                            <a:noFill/>
                          </a:ln>
                          <a:solidFill>
                            <a:schemeClr val="tx1"/>
                          </a:solidFill>
                          <a:effectLst/>
                          <a:latin typeface="Arial" charset="0"/>
                          <a:ea typeface="MS Gothic" charset="-128"/>
                          <a:cs typeface="Times New Roman" pitchFamily="18" charset="0"/>
                        </a:rPr>
                        <a:t>Elementos comparables a los anteriores</a:t>
                      </a:r>
                    </a:p>
                  </a:txBody>
                  <a:tcPr marL="37042" marR="3704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83857">
                <a:tc vMerge="1">
                  <a:txBody>
                    <a:bodyPr/>
                    <a:lstStyle/>
                    <a:p>
                      <a:endParaRPr lang="es-AR"/>
                    </a:p>
                  </a:txBody>
                  <a:tcPr/>
                </a:tc>
                <a:tc vMerge="1">
                  <a:txBody>
                    <a:bodyPr/>
                    <a:lstStyle/>
                    <a:p>
                      <a:endParaRPr lang="es-A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700" b="0" i="0" u="none" strike="noStrike" cap="none" normalizeH="0" baseline="0" dirty="0">
                          <a:ln>
                            <a:noFill/>
                          </a:ln>
                          <a:solidFill>
                            <a:schemeClr val="tx1"/>
                          </a:solidFill>
                          <a:effectLst/>
                          <a:latin typeface="Arial" charset="0"/>
                          <a:ea typeface="MS Gothic" charset="-128"/>
                          <a:cs typeface="Times New Roman" pitchFamily="18" charset="0"/>
                        </a:rPr>
                        <a:t>Puertos y vías fluviales</a:t>
                      </a:r>
                    </a:p>
                  </a:txBody>
                  <a:tcPr marL="37042" marR="3704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700" b="0" i="0" u="none" strike="noStrike" cap="none" normalizeH="0" baseline="0" dirty="0">
                          <a:ln>
                            <a:noFill/>
                          </a:ln>
                          <a:solidFill>
                            <a:schemeClr val="tx1"/>
                          </a:solidFill>
                          <a:effectLst/>
                          <a:latin typeface="Arial" charset="0"/>
                          <a:ea typeface="MS Gothic" charset="-128"/>
                          <a:cs typeface="Times New Roman" pitchFamily="18" charset="0"/>
                        </a:rPr>
                        <a:t>Elementos comparables a los anteriores</a:t>
                      </a:r>
                    </a:p>
                  </a:txBody>
                  <a:tcPr marL="37042" marR="3704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806428">
                <a:tc vMerge="1">
                  <a:txBody>
                    <a:bodyPr/>
                    <a:lstStyle/>
                    <a:p>
                      <a:endParaRPr lang="es-AR"/>
                    </a:p>
                  </a:txBody>
                  <a:tcPr/>
                </a:tc>
                <a:tc row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700" b="0" i="0" u="none" strike="noStrike" cap="none" normalizeH="0" baseline="0">
                          <a:ln>
                            <a:noFill/>
                          </a:ln>
                          <a:solidFill>
                            <a:schemeClr val="tx1"/>
                          </a:solidFill>
                          <a:effectLst/>
                          <a:latin typeface="Arial" charset="0"/>
                          <a:ea typeface="MS Gothic" charset="-128"/>
                          <a:cs typeface="Times New Roman" pitchFamily="18" charset="0"/>
                        </a:rPr>
                        <a:t>Recursos hidráulicos</a:t>
                      </a:r>
                    </a:p>
                  </a:txBody>
                  <a:tcPr marL="37042" marR="3704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700" b="0" i="0" u="none" strike="noStrike" cap="none" normalizeH="0" baseline="0" dirty="0">
                          <a:ln>
                            <a:noFill/>
                          </a:ln>
                          <a:solidFill>
                            <a:schemeClr val="tx1"/>
                          </a:solidFill>
                          <a:effectLst/>
                          <a:latin typeface="Arial" charset="0"/>
                          <a:ea typeface="MS Gothic" charset="-128"/>
                          <a:cs typeface="Times New Roman" pitchFamily="18" charset="0"/>
                        </a:rPr>
                        <a:t>Eliminación de las aguas residuales</a:t>
                      </a:r>
                    </a:p>
                  </a:txBody>
                  <a:tcPr marL="37042" marR="3704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700" b="0" i="0" u="none" strike="noStrike" cap="none" normalizeH="0" baseline="0" dirty="0">
                          <a:ln>
                            <a:noFill/>
                          </a:ln>
                          <a:solidFill>
                            <a:schemeClr val="tx1"/>
                          </a:solidFill>
                          <a:effectLst/>
                          <a:latin typeface="Arial" charset="0"/>
                          <a:ea typeface="MS Gothic" charset="-128"/>
                          <a:cs typeface="Times New Roman" pitchFamily="18" charset="0"/>
                        </a:rPr>
                        <a:t>Sistemas de alcantarillado, plantas de tratamiento, sistemas de distribución, etc.</a:t>
                      </a:r>
                    </a:p>
                  </a:txBody>
                  <a:tcPr marL="37042" marR="3704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16114">
                <a:tc vMerge="1">
                  <a:txBody>
                    <a:bodyPr/>
                    <a:lstStyle/>
                    <a:p>
                      <a:endParaRPr lang="es-AR"/>
                    </a:p>
                  </a:txBody>
                  <a:tcPr/>
                </a:tc>
                <a:tc vMerge="1">
                  <a:txBody>
                    <a:bodyPr/>
                    <a:lstStyle/>
                    <a:p>
                      <a:endParaRPr lang="es-A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700" b="0" i="0" u="none" strike="noStrike" cap="none" normalizeH="0" baseline="0">
                          <a:ln>
                            <a:noFill/>
                          </a:ln>
                          <a:solidFill>
                            <a:schemeClr val="tx1"/>
                          </a:solidFill>
                          <a:effectLst/>
                          <a:latin typeface="Arial" charset="0"/>
                          <a:ea typeface="MS Gothic" charset="-128"/>
                          <a:cs typeface="Times New Roman" pitchFamily="18" charset="0"/>
                        </a:rPr>
                        <a:t>Abastecimiento municipal de agua</a:t>
                      </a:r>
                    </a:p>
                  </a:txBody>
                  <a:tcPr marL="37042" marR="3704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700" b="0" i="0" u="none" strike="noStrike" cap="none" normalizeH="0" baseline="0" dirty="0">
                          <a:ln>
                            <a:noFill/>
                          </a:ln>
                          <a:solidFill>
                            <a:schemeClr val="tx1"/>
                          </a:solidFill>
                          <a:effectLst/>
                          <a:latin typeface="Arial" charset="0"/>
                          <a:ea typeface="MS Gothic" charset="-128"/>
                          <a:cs typeface="Times New Roman" pitchFamily="18" charset="0"/>
                        </a:rPr>
                        <a:t>Embalses, plantas de tratamiento, sistemas de distribución, etc.</a:t>
                      </a:r>
                    </a:p>
                  </a:txBody>
                  <a:tcPr marL="37042" marR="3704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16114">
                <a:tc vMerge="1">
                  <a:txBody>
                    <a:bodyPr/>
                    <a:lstStyle/>
                    <a:p>
                      <a:endParaRPr lang="es-AR"/>
                    </a:p>
                  </a:txBody>
                  <a:tcPr/>
                </a:tc>
                <a:tc vMerge="1">
                  <a:txBody>
                    <a:bodyPr/>
                    <a:lstStyle/>
                    <a:p>
                      <a:endParaRPr lang="es-A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700" b="0" i="0" u="none" strike="noStrike" cap="none" normalizeH="0" baseline="0">
                          <a:ln>
                            <a:noFill/>
                          </a:ln>
                          <a:solidFill>
                            <a:schemeClr val="tx1"/>
                          </a:solidFill>
                          <a:effectLst/>
                          <a:latin typeface="Arial" charset="0"/>
                          <a:ea typeface="MS Gothic" charset="-128"/>
                          <a:cs typeface="Times New Roman" pitchFamily="18" charset="0"/>
                        </a:rPr>
                        <a:t>Suministro del agua de irrigación</a:t>
                      </a:r>
                    </a:p>
                  </a:txBody>
                  <a:tcPr marL="37042" marR="3704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700" b="0" i="0" u="none" strike="noStrike" cap="none" normalizeH="0" baseline="0" dirty="0">
                          <a:ln>
                            <a:noFill/>
                          </a:ln>
                          <a:solidFill>
                            <a:schemeClr val="tx1"/>
                          </a:solidFill>
                          <a:effectLst/>
                          <a:latin typeface="Arial" charset="0"/>
                          <a:ea typeface="MS Gothic" charset="-128"/>
                          <a:cs typeface="Times New Roman" pitchFamily="18" charset="0"/>
                        </a:rPr>
                        <a:t>Elementos comparables a los anteriores</a:t>
                      </a:r>
                    </a:p>
                  </a:txBody>
                  <a:tcPr marL="37042" marR="3704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516114">
                <a:tc vMerge="1">
                  <a:txBody>
                    <a:bodyPr/>
                    <a:lstStyle/>
                    <a:p>
                      <a:endParaRPr lang="es-AR"/>
                    </a:p>
                  </a:txBody>
                  <a:tcPr/>
                </a:tc>
                <a:tc vMerge="1">
                  <a:txBody>
                    <a:bodyPr/>
                    <a:lstStyle/>
                    <a:p>
                      <a:endParaRPr lang="es-A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700" b="0" i="0" u="none" strike="noStrike" cap="none" normalizeH="0" baseline="0" dirty="0">
                          <a:ln>
                            <a:noFill/>
                          </a:ln>
                          <a:solidFill>
                            <a:schemeClr val="tx1"/>
                          </a:solidFill>
                          <a:effectLst/>
                          <a:latin typeface="Arial" charset="0"/>
                          <a:ea typeface="MS Gothic" charset="-128"/>
                          <a:cs typeface="Times New Roman" pitchFamily="18" charset="0"/>
                        </a:rPr>
                        <a:t>Caudales ambientales</a:t>
                      </a:r>
                    </a:p>
                  </a:txBody>
                  <a:tcPr marL="37042" marR="3704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700" b="0" i="0" u="none" strike="noStrike" cap="none" normalizeH="0" baseline="0" dirty="0">
                          <a:ln>
                            <a:noFill/>
                          </a:ln>
                          <a:solidFill>
                            <a:schemeClr val="tx1"/>
                          </a:solidFill>
                          <a:effectLst/>
                          <a:latin typeface="Arial" charset="0"/>
                          <a:ea typeface="MS Gothic" charset="-128"/>
                          <a:cs typeface="Times New Roman" pitchFamily="18" charset="0"/>
                        </a:rPr>
                        <a:t>Elementos de descarga en embalses, derivadores en sistemas de riego</a:t>
                      </a:r>
                    </a:p>
                  </a:txBody>
                  <a:tcPr marL="37042" marR="3704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516114">
                <a:tc vMerge="1">
                  <a:txBody>
                    <a:bodyPr/>
                    <a:lstStyle/>
                    <a:p>
                      <a:endParaRPr lang="es-A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700" b="0" i="0" u="none" strike="noStrike" cap="none" normalizeH="0" baseline="0" dirty="0">
                          <a:ln>
                            <a:noFill/>
                          </a:ln>
                          <a:solidFill>
                            <a:schemeClr val="tx1"/>
                          </a:solidFill>
                          <a:effectLst/>
                          <a:latin typeface="Arial" charset="0"/>
                          <a:ea typeface="MS Gothic" charset="-128"/>
                          <a:cs typeface="Times New Roman" pitchFamily="18" charset="0"/>
                        </a:rPr>
                        <a:t>Turismo</a:t>
                      </a:r>
                    </a:p>
                  </a:txBody>
                  <a:tcPr marL="37042" marR="3704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700" b="0" i="0" u="none" strike="noStrike" cap="none" normalizeH="0" baseline="0" dirty="0">
                          <a:ln>
                            <a:noFill/>
                          </a:ln>
                          <a:solidFill>
                            <a:schemeClr val="tx1"/>
                          </a:solidFill>
                          <a:effectLst/>
                          <a:latin typeface="Arial" charset="0"/>
                          <a:ea typeface="MS Gothic" charset="-128"/>
                          <a:cs typeface="Times New Roman" pitchFamily="18" charset="0"/>
                        </a:rPr>
                        <a:t>Paisaje, valores ambientales</a:t>
                      </a:r>
                    </a:p>
                  </a:txBody>
                  <a:tcPr marL="37042" marR="3704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700" b="0" i="0" u="none" strike="noStrike" cap="none" normalizeH="0" baseline="0" dirty="0">
                          <a:ln>
                            <a:noFill/>
                          </a:ln>
                          <a:solidFill>
                            <a:schemeClr val="tx1"/>
                          </a:solidFill>
                          <a:effectLst/>
                          <a:latin typeface="Arial" charset="0"/>
                          <a:ea typeface="MS Gothic" charset="-128"/>
                          <a:cs typeface="Times New Roman" pitchFamily="18" charset="0"/>
                        </a:rPr>
                        <a:t>Elementos comparables</a:t>
                      </a:r>
                    </a:p>
                  </a:txBody>
                  <a:tcPr marL="37042" marR="3704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Rectangle 2">
            <a:extLst>
              <a:ext uri="{FF2B5EF4-FFF2-40B4-BE49-F238E27FC236}">
                <a16:creationId xmlns:a16="http://schemas.microsoft.com/office/drawing/2014/main" id="{DBF4212B-144F-485E-BC65-12773E2C069A}"/>
              </a:ext>
            </a:extLst>
          </p:cNvPr>
          <p:cNvSpPr>
            <a:spLocks noGrp="1" noChangeArrowheads="1"/>
          </p:cNvSpPr>
          <p:nvPr>
            <p:ph type="title"/>
          </p:nvPr>
        </p:nvSpPr>
        <p:spPr>
          <a:xfrm>
            <a:off x="1259893" y="3101093"/>
            <a:ext cx="2454052" cy="3029344"/>
          </a:xfrm>
        </p:spPr>
        <p:txBody>
          <a:bodyPr>
            <a:normAutofit/>
          </a:bodyPr>
          <a:lstStyle/>
          <a:p>
            <a:pPr>
              <a:defRPr/>
            </a:pPr>
            <a:r>
              <a:rPr lang="es-ES_tradnl" sz="2200">
                <a:solidFill>
                  <a:schemeClr val="bg1"/>
                </a:solidFill>
                <a:latin typeface="Arial" panose="020B0604020202020204" pitchFamily="34" charset="0"/>
                <a:cs typeface="Arial" panose="020B0604020202020204" pitchFamily="34" charset="0"/>
              </a:rPr>
              <a:t>PLANIFICACIÓN DEL DRENAJE URBANO. MARCO HISTÓRICO</a:t>
            </a:r>
          </a:p>
        </p:txBody>
      </p:sp>
      <p:sp>
        <p:nvSpPr>
          <p:cNvPr id="77"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79" name="Rectangle 78">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0901" name="Rectangle 3">
            <a:extLst>
              <a:ext uri="{FF2B5EF4-FFF2-40B4-BE49-F238E27FC236}">
                <a16:creationId xmlns:a16="http://schemas.microsoft.com/office/drawing/2014/main" id="{342F7A04-1C94-44BF-BB3D-76DCDD7ACE0A}"/>
              </a:ext>
            </a:extLst>
          </p:cNvPr>
          <p:cNvGraphicFramePr>
            <a:graphicFrameLocks noGrp="1"/>
          </p:cNvGraphicFramePr>
          <p:nvPr>
            <p:ph idx="1"/>
            <p:extLst>
              <p:ext uri="{D42A27DB-BD31-4B8C-83A1-F6EECF244321}">
                <p14:modId xmlns:p14="http://schemas.microsoft.com/office/powerpoint/2010/main" val="2577816243"/>
              </p:ext>
            </p:extLst>
          </p:nvPr>
        </p:nvGraphicFramePr>
        <p:xfrm>
          <a:off x="4713144" y="641551"/>
          <a:ext cx="7326456" cy="61116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4"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5"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6"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7"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8"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9"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80"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81"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2"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3"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4"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5"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7" name="Group 86">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88"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9"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90"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91"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2"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3"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4"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5"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6"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7"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8"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9"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01" name="Rectangle 100">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3" name="Freeform 11">
            <a:extLst>
              <a:ext uri="{FF2B5EF4-FFF2-40B4-BE49-F238E27FC236}">
                <a16:creationId xmlns:a16="http://schemas.microsoft.com/office/drawing/2014/main" id="{179DBEAA-367B-4941-8368-15EBD551F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05" name="Rectangle 104">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46" name="Text Box 1">
            <a:extLst>
              <a:ext uri="{FF2B5EF4-FFF2-40B4-BE49-F238E27FC236}">
                <a16:creationId xmlns:a16="http://schemas.microsoft.com/office/drawing/2014/main" id="{76626D9E-4B53-4629-A6BB-758E6F966710}"/>
              </a:ext>
            </a:extLst>
          </p:cNvPr>
          <p:cNvSpPr txBox="1">
            <a:spLocks noChangeArrowheads="1"/>
          </p:cNvSpPr>
          <p:nvPr/>
        </p:nvSpPr>
        <p:spPr bwMode="auto">
          <a:xfrm>
            <a:off x="1259893" y="3101093"/>
            <a:ext cx="2454052" cy="30293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t">
            <a:norm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9pPr>
          </a:lstStyle>
          <a:p>
            <a:pPr>
              <a:spcBef>
                <a:spcPct val="0"/>
              </a:spcBef>
              <a:spcAft>
                <a:spcPts val="600"/>
              </a:spcAft>
              <a:buClr>
                <a:srgbClr val="000000"/>
              </a:buClr>
              <a:buSzPct val="100000"/>
            </a:pPr>
            <a:r>
              <a:rPr lang="en-US" altLang="es-ES" sz="3200">
                <a:latin typeface="+mj-lt"/>
                <a:ea typeface="+mj-ea"/>
                <a:cs typeface="+mj-cs"/>
              </a:rPr>
              <a:t>IDENTIFICACIÓN DE METAS Y OBJETIVOS</a:t>
            </a:r>
          </a:p>
        </p:txBody>
      </p:sp>
      <p:sp>
        <p:nvSpPr>
          <p:cNvPr id="107"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09" name="Rectangle 108">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48" name="Text Box 3">
            <a:extLst>
              <a:ext uri="{FF2B5EF4-FFF2-40B4-BE49-F238E27FC236}">
                <a16:creationId xmlns:a16="http://schemas.microsoft.com/office/drawing/2014/main" id="{40F3CA09-4B47-414C-A0DB-33DEE5ECAC93}"/>
              </a:ext>
            </a:extLst>
          </p:cNvPr>
          <p:cNvSpPr txBox="1">
            <a:spLocks noChangeArrowheads="1"/>
          </p:cNvSpPr>
          <p:nvPr/>
        </p:nvSpPr>
        <p:spPr bwMode="auto">
          <a:xfrm>
            <a:off x="4706578" y="589722"/>
            <a:ext cx="6798033" cy="53215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ctr">
            <a:no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9pPr>
          </a:lstStyle>
          <a:p>
            <a:pPr>
              <a:lnSpc>
                <a:spcPct val="90000"/>
              </a:lnSpc>
              <a:spcBef>
                <a:spcPts val="1000"/>
              </a:spcBef>
              <a:buClr>
                <a:schemeClr val="accent1"/>
              </a:buClr>
              <a:buSzPct val="100000"/>
              <a:buFont typeface="Wingdings 3" charset="2"/>
              <a:buChar char=""/>
            </a:pPr>
            <a:r>
              <a:rPr lang="en-US" altLang="es-ES" sz="1900" dirty="0">
                <a:solidFill>
                  <a:schemeClr val="tx1">
                    <a:lumMod val="75000"/>
                    <a:lumOff val="25000"/>
                  </a:schemeClr>
                </a:solidFill>
                <a:latin typeface="+mn-lt"/>
                <a:ea typeface="+mn-ea"/>
              </a:rPr>
              <a:t>Las </a:t>
            </a:r>
            <a:r>
              <a:rPr lang="en-US" altLang="es-ES" sz="1900" dirty="0" err="1">
                <a:solidFill>
                  <a:schemeClr val="tx1">
                    <a:lumMod val="75000"/>
                    <a:lumOff val="25000"/>
                  </a:schemeClr>
                </a:solidFill>
                <a:latin typeface="+mn-lt"/>
                <a:ea typeface="+mn-ea"/>
              </a:rPr>
              <a:t>metas</a:t>
            </a:r>
            <a:r>
              <a:rPr lang="en-US" altLang="es-ES" sz="1900" dirty="0">
                <a:solidFill>
                  <a:schemeClr val="tx1">
                    <a:lumMod val="75000"/>
                    <a:lumOff val="25000"/>
                  </a:schemeClr>
                </a:solidFill>
                <a:latin typeface="+mn-lt"/>
                <a:ea typeface="+mn-ea"/>
              </a:rPr>
              <a:t> son </a:t>
            </a:r>
            <a:r>
              <a:rPr lang="en-US" altLang="es-ES" sz="1900" dirty="0" err="1">
                <a:solidFill>
                  <a:schemeClr val="tx1">
                    <a:lumMod val="75000"/>
                    <a:lumOff val="25000"/>
                  </a:schemeClr>
                </a:solidFill>
                <a:latin typeface="+mn-lt"/>
                <a:ea typeface="+mn-ea"/>
              </a:rPr>
              <a:t>decisiones</a:t>
            </a:r>
            <a:r>
              <a:rPr lang="en-US" altLang="es-ES" sz="1900" dirty="0">
                <a:solidFill>
                  <a:schemeClr val="tx1">
                    <a:lumMod val="75000"/>
                    <a:lumOff val="25000"/>
                  </a:schemeClr>
                </a:solidFill>
                <a:latin typeface="+mn-lt"/>
                <a:ea typeface="+mn-ea"/>
              </a:rPr>
              <a:t> </a:t>
            </a:r>
            <a:r>
              <a:rPr lang="en-US" altLang="es-ES" sz="1900" dirty="0" err="1">
                <a:solidFill>
                  <a:schemeClr val="tx1">
                    <a:lumMod val="75000"/>
                    <a:lumOff val="25000"/>
                  </a:schemeClr>
                </a:solidFill>
                <a:latin typeface="+mn-lt"/>
                <a:ea typeface="+mn-ea"/>
              </a:rPr>
              <a:t>generales</a:t>
            </a:r>
            <a:r>
              <a:rPr lang="en-US" altLang="es-ES" sz="1900" dirty="0">
                <a:solidFill>
                  <a:schemeClr val="tx1">
                    <a:lumMod val="75000"/>
                    <a:lumOff val="25000"/>
                  </a:schemeClr>
                </a:solidFill>
                <a:latin typeface="+mn-lt"/>
                <a:ea typeface="+mn-ea"/>
              </a:rPr>
              <a:t> </a:t>
            </a:r>
            <a:r>
              <a:rPr lang="en-US" altLang="es-ES" sz="1900" dirty="0" err="1">
                <a:solidFill>
                  <a:schemeClr val="tx1">
                    <a:lumMod val="75000"/>
                    <a:lumOff val="25000"/>
                  </a:schemeClr>
                </a:solidFill>
                <a:latin typeface="+mn-lt"/>
                <a:ea typeface="+mn-ea"/>
              </a:rPr>
              <a:t>acerca</a:t>
            </a:r>
            <a:r>
              <a:rPr lang="en-US" altLang="es-ES" sz="1900" dirty="0">
                <a:solidFill>
                  <a:schemeClr val="tx1">
                    <a:lumMod val="75000"/>
                    <a:lumOff val="25000"/>
                  </a:schemeClr>
                </a:solidFill>
                <a:latin typeface="+mn-lt"/>
                <a:ea typeface="+mn-ea"/>
              </a:rPr>
              <a:t> de </a:t>
            </a:r>
            <a:r>
              <a:rPr lang="en-US" altLang="es-ES" sz="1900" dirty="0" err="1">
                <a:solidFill>
                  <a:schemeClr val="tx1">
                    <a:lumMod val="75000"/>
                    <a:lumOff val="25000"/>
                  </a:schemeClr>
                </a:solidFill>
                <a:latin typeface="+mn-lt"/>
                <a:ea typeface="+mn-ea"/>
              </a:rPr>
              <a:t>políticas</a:t>
            </a:r>
            <a:r>
              <a:rPr lang="en-US" altLang="es-ES" sz="1900" dirty="0">
                <a:solidFill>
                  <a:schemeClr val="tx1">
                    <a:lumMod val="75000"/>
                    <a:lumOff val="25000"/>
                  </a:schemeClr>
                </a:solidFill>
                <a:latin typeface="+mn-lt"/>
                <a:ea typeface="+mn-ea"/>
              </a:rPr>
              <a:t>. </a:t>
            </a:r>
            <a:r>
              <a:rPr lang="en-US" altLang="es-ES" sz="1900" dirty="0" err="1">
                <a:solidFill>
                  <a:schemeClr val="tx1">
                    <a:lumMod val="75000"/>
                    <a:lumOff val="25000"/>
                  </a:schemeClr>
                </a:solidFill>
                <a:latin typeface="+mn-lt"/>
                <a:ea typeface="+mn-ea"/>
              </a:rPr>
              <a:t>Cambian</a:t>
            </a:r>
            <a:r>
              <a:rPr lang="en-US" altLang="es-ES" sz="1900" dirty="0">
                <a:solidFill>
                  <a:schemeClr val="tx1">
                    <a:lumMod val="75000"/>
                    <a:lumOff val="25000"/>
                  </a:schemeClr>
                </a:solidFill>
                <a:latin typeface="+mn-lt"/>
                <a:ea typeface="+mn-ea"/>
              </a:rPr>
              <a:t> con el </a:t>
            </a:r>
            <a:r>
              <a:rPr lang="en-US" altLang="es-ES" sz="1900" dirty="0" err="1">
                <a:solidFill>
                  <a:schemeClr val="tx1">
                    <a:lumMod val="75000"/>
                    <a:lumOff val="25000"/>
                  </a:schemeClr>
                </a:solidFill>
                <a:latin typeface="+mn-lt"/>
                <a:ea typeface="+mn-ea"/>
              </a:rPr>
              <a:t>tiempo</a:t>
            </a:r>
            <a:r>
              <a:rPr lang="en-US" altLang="es-ES" sz="1900" dirty="0">
                <a:solidFill>
                  <a:schemeClr val="tx1">
                    <a:lumMod val="75000"/>
                    <a:lumOff val="25000"/>
                  </a:schemeClr>
                </a:solidFill>
                <a:latin typeface="+mn-lt"/>
                <a:ea typeface="+mn-ea"/>
              </a:rPr>
              <a:t> y </a:t>
            </a:r>
            <a:r>
              <a:rPr lang="en-US" altLang="es-ES" sz="1900" dirty="0" err="1">
                <a:solidFill>
                  <a:schemeClr val="tx1">
                    <a:lumMod val="75000"/>
                    <a:lumOff val="25000"/>
                  </a:schemeClr>
                </a:solidFill>
                <a:latin typeface="+mn-lt"/>
                <a:ea typeface="+mn-ea"/>
              </a:rPr>
              <a:t>deben</a:t>
            </a:r>
            <a:r>
              <a:rPr lang="en-US" altLang="es-ES" sz="1900" dirty="0">
                <a:solidFill>
                  <a:schemeClr val="tx1">
                    <a:lumMod val="75000"/>
                    <a:lumOff val="25000"/>
                  </a:schemeClr>
                </a:solidFill>
                <a:latin typeface="+mn-lt"/>
                <a:ea typeface="+mn-ea"/>
              </a:rPr>
              <a:t> ser </a:t>
            </a:r>
            <a:r>
              <a:rPr lang="en-US" altLang="es-ES" sz="1900" dirty="0" err="1">
                <a:solidFill>
                  <a:schemeClr val="tx1">
                    <a:lumMod val="75000"/>
                    <a:lumOff val="25000"/>
                  </a:schemeClr>
                </a:solidFill>
                <a:latin typeface="+mn-lt"/>
                <a:ea typeface="+mn-ea"/>
              </a:rPr>
              <a:t>revisadas</a:t>
            </a:r>
            <a:r>
              <a:rPr lang="en-US" altLang="es-ES" sz="1900" dirty="0">
                <a:solidFill>
                  <a:schemeClr val="tx1">
                    <a:lumMod val="75000"/>
                    <a:lumOff val="25000"/>
                  </a:schemeClr>
                </a:solidFill>
                <a:latin typeface="+mn-lt"/>
                <a:ea typeface="+mn-ea"/>
              </a:rPr>
              <a:t>.</a:t>
            </a:r>
          </a:p>
          <a:p>
            <a:pPr>
              <a:lnSpc>
                <a:spcPct val="90000"/>
              </a:lnSpc>
              <a:spcBef>
                <a:spcPts val="1000"/>
              </a:spcBef>
              <a:buClr>
                <a:schemeClr val="accent1"/>
              </a:buClr>
              <a:buSzPct val="100000"/>
              <a:buFont typeface="Wingdings 3" charset="2"/>
              <a:buChar char=""/>
            </a:pPr>
            <a:r>
              <a:rPr lang="en-US" altLang="es-ES" sz="1900" dirty="0">
                <a:solidFill>
                  <a:schemeClr val="tx1">
                    <a:lumMod val="75000"/>
                    <a:lumOff val="25000"/>
                  </a:schemeClr>
                </a:solidFill>
                <a:latin typeface="+mn-lt"/>
                <a:ea typeface="+mn-ea"/>
              </a:rPr>
              <a:t>Las </a:t>
            </a:r>
            <a:r>
              <a:rPr lang="en-US" altLang="es-ES" sz="1900" dirty="0" err="1">
                <a:solidFill>
                  <a:schemeClr val="tx1">
                    <a:lumMod val="75000"/>
                    <a:lumOff val="25000"/>
                  </a:schemeClr>
                </a:solidFill>
                <a:latin typeface="+mn-lt"/>
                <a:ea typeface="+mn-ea"/>
              </a:rPr>
              <a:t>metas</a:t>
            </a:r>
            <a:r>
              <a:rPr lang="en-US" altLang="es-ES" sz="1900" dirty="0">
                <a:solidFill>
                  <a:schemeClr val="tx1">
                    <a:lumMod val="75000"/>
                    <a:lumOff val="25000"/>
                  </a:schemeClr>
                </a:solidFill>
                <a:latin typeface="+mn-lt"/>
                <a:ea typeface="+mn-ea"/>
              </a:rPr>
              <a:t> son </a:t>
            </a:r>
            <a:r>
              <a:rPr lang="en-US" altLang="es-ES" sz="1900" dirty="0" err="1">
                <a:solidFill>
                  <a:schemeClr val="tx1">
                    <a:lumMod val="75000"/>
                    <a:lumOff val="25000"/>
                  </a:schemeClr>
                </a:solidFill>
                <a:latin typeface="+mn-lt"/>
                <a:ea typeface="+mn-ea"/>
              </a:rPr>
              <a:t>lineamientos</a:t>
            </a:r>
            <a:r>
              <a:rPr lang="en-US" altLang="es-ES" sz="1900" dirty="0">
                <a:solidFill>
                  <a:schemeClr val="tx1">
                    <a:lumMod val="75000"/>
                    <a:lumOff val="25000"/>
                  </a:schemeClr>
                </a:solidFill>
                <a:latin typeface="+mn-lt"/>
                <a:ea typeface="+mn-ea"/>
              </a:rPr>
              <a:t> </a:t>
            </a:r>
            <a:r>
              <a:rPr lang="en-US" altLang="es-ES" sz="1900" dirty="0" err="1">
                <a:solidFill>
                  <a:schemeClr val="tx1">
                    <a:lumMod val="75000"/>
                    <a:lumOff val="25000"/>
                  </a:schemeClr>
                </a:solidFill>
                <a:latin typeface="+mn-lt"/>
                <a:ea typeface="+mn-ea"/>
              </a:rPr>
              <a:t>políticos</a:t>
            </a:r>
            <a:r>
              <a:rPr lang="en-US" altLang="es-ES" sz="1900" dirty="0">
                <a:solidFill>
                  <a:schemeClr val="tx1">
                    <a:lumMod val="75000"/>
                    <a:lumOff val="25000"/>
                  </a:schemeClr>
                </a:solidFill>
                <a:latin typeface="+mn-lt"/>
                <a:ea typeface="+mn-ea"/>
              </a:rPr>
              <a:t> dentro de los </a:t>
            </a:r>
            <a:r>
              <a:rPr lang="en-US" altLang="es-ES" sz="1900" dirty="0" err="1">
                <a:solidFill>
                  <a:schemeClr val="tx1">
                    <a:lumMod val="75000"/>
                    <a:lumOff val="25000"/>
                  </a:schemeClr>
                </a:solidFill>
                <a:latin typeface="+mn-lt"/>
                <a:ea typeface="+mn-ea"/>
              </a:rPr>
              <a:t>cuales</a:t>
            </a:r>
            <a:r>
              <a:rPr lang="en-US" altLang="es-ES" sz="1900" dirty="0">
                <a:solidFill>
                  <a:schemeClr val="tx1">
                    <a:lumMod val="75000"/>
                    <a:lumOff val="25000"/>
                  </a:schemeClr>
                </a:solidFill>
                <a:latin typeface="+mn-lt"/>
                <a:ea typeface="+mn-ea"/>
              </a:rPr>
              <a:t> se </a:t>
            </a:r>
            <a:r>
              <a:rPr lang="en-US" altLang="es-ES" sz="1900" dirty="0" err="1">
                <a:solidFill>
                  <a:schemeClr val="tx1">
                    <a:lumMod val="75000"/>
                    <a:lumOff val="25000"/>
                  </a:schemeClr>
                </a:solidFill>
                <a:latin typeface="+mn-lt"/>
                <a:ea typeface="+mn-ea"/>
              </a:rPr>
              <a:t>especifican</a:t>
            </a:r>
            <a:r>
              <a:rPr lang="en-US" altLang="es-ES" sz="1900" dirty="0">
                <a:solidFill>
                  <a:schemeClr val="tx1">
                    <a:lumMod val="75000"/>
                    <a:lumOff val="25000"/>
                  </a:schemeClr>
                </a:solidFill>
                <a:latin typeface="+mn-lt"/>
                <a:ea typeface="+mn-ea"/>
              </a:rPr>
              <a:t> los </a:t>
            </a:r>
            <a:r>
              <a:rPr lang="en-US" altLang="es-ES" sz="1900" dirty="0" err="1">
                <a:solidFill>
                  <a:schemeClr val="tx1">
                    <a:lumMod val="75000"/>
                    <a:lumOff val="25000"/>
                  </a:schemeClr>
                </a:solidFill>
                <a:latin typeface="+mn-lt"/>
                <a:ea typeface="+mn-ea"/>
              </a:rPr>
              <a:t>objetivos</a:t>
            </a:r>
            <a:r>
              <a:rPr lang="en-US" altLang="es-ES" sz="1900" dirty="0">
                <a:solidFill>
                  <a:schemeClr val="tx1">
                    <a:lumMod val="75000"/>
                    <a:lumOff val="25000"/>
                  </a:schemeClr>
                </a:solidFill>
                <a:latin typeface="+mn-lt"/>
                <a:ea typeface="+mn-ea"/>
              </a:rPr>
              <a:t>.</a:t>
            </a:r>
          </a:p>
          <a:p>
            <a:pPr>
              <a:lnSpc>
                <a:spcPct val="90000"/>
              </a:lnSpc>
              <a:spcBef>
                <a:spcPts val="1000"/>
              </a:spcBef>
              <a:buClr>
                <a:schemeClr val="accent1"/>
              </a:buClr>
              <a:buSzPct val="100000"/>
              <a:buFont typeface="Wingdings 3" charset="2"/>
              <a:buChar char=""/>
            </a:pPr>
            <a:r>
              <a:rPr lang="en-US" altLang="es-ES" sz="1900" dirty="0">
                <a:solidFill>
                  <a:schemeClr val="tx1">
                    <a:lumMod val="75000"/>
                    <a:lumOff val="25000"/>
                  </a:schemeClr>
                </a:solidFill>
                <a:latin typeface="+mn-lt"/>
                <a:ea typeface="+mn-ea"/>
              </a:rPr>
              <a:t>Los </a:t>
            </a:r>
            <a:r>
              <a:rPr lang="en-US" altLang="es-ES" sz="1900" dirty="0" err="1">
                <a:solidFill>
                  <a:schemeClr val="tx1">
                    <a:lumMod val="75000"/>
                    <a:lumOff val="25000"/>
                  </a:schemeClr>
                </a:solidFill>
                <a:latin typeface="+mn-lt"/>
                <a:ea typeface="+mn-ea"/>
              </a:rPr>
              <a:t>objetivos</a:t>
            </a:r>
            <a:r>
              <a:rPr lang="en-US" altLang="es-ES" sz="1900" dirty="0">
                <a:solidFill>
                  <a:schemeClr val="tx1">
                    <a:lumMod val="75000"/>
                    <a:lumOff val="25000"/>
                  </a:schemeClr>
                </a:solidFill>
                <a:latin typeface="+mn-lt"/>
                <a:ea typeface="+mn-ea"/>
              </a:rPr>
              <a:t> son </a:t>
            </a:r>
            <a:r>
              <a:rPr lang="en-US" altLang="es-ES" sz="1900" dirty="0" err="1">
                <a:solidFill>
                  <a:schemeClr val="tx1">
                    <a:lumMod val="75000"/>
                    <a:lumOff val="25000"/>
                  </a:schemeClr>
                </a:solidFill>
                <a:latin typeface="+mn-lt"/>
                <a:ea typeface="+mn-ea"/>
              </a:rPr>
              <a:t>decisiones</a:t>
            </a:r>
            <a:r>
              <a:rPr lang="en-US" altLang="es-ES" sz="1900" dirty="0">
                <a:solidFill>
                  <a:schemeClr val="tx1">
                    <a:lumMod val="75000"/>
                    <a:lumOff val="25000"/>
                  </a:schemeClr>
                </a:solidFill>
                <a:latin typeface="+mn-lt"/>
                <a:ea typeface="+mn-ea"/>
              </a:rPr>
              <a:t> </a:t>
            </a:r>
            <a:r>
              <a:rPr lang="en-US" altLang="es-ES" sz="1900" dirty="0" err="1">
                <a:solidFill>
                  <a:schemeClr val="tx1">
                    <a:lumMod val="75000"/>
                    <a:lumOff val="25000"/>
                  </a:schemeClr>
                </a:solidFill>
                <a:latin typeface="+mn-lt"/>
                <a:ea typeface="+mn-ea"/>
              </a:rPr>
              <a:t>específicas</a:t>
            </a:r>
            <a:r>
              <a:rPr lang="en-US" altLang="es-ES" sz="1900" dirty="0">
                <a:solidFill>
                  <a:schemeClr val="tx1">
                    <a:lumMod val="75000"/>
                    <a:lumOff val="25000"/>
                  </a:schemeClr>
                </a:solidFill>
                <a:latin typeface="+mn-lt"/>
                <a:ea typeface="+mn-ea"/>
              </a:rPr>
              <a:t> </a:t>
            </a:r>
            <a:r>
              <a:rPr lang="en-US" altLang="es-ES" sz="1900" dirty="0" err="1">
                <a:solidFill>
                  <a:schemeClr val="tx1">
                    <a:lumMod val="75000"/>
                    <a:lumOff val="25000"/>
                  </a:schemeClr>
                </a:solidFill>
                <a:latin typeface="+mn-lt"/>
                <a:ea typeface="+mn-ea"/>
              </a:rPr>
              <a:t>cuantificables</a:t>
            </a:r>
            <a:r>
              <a:rPr lang="en-US" altLang="es-ES" sz="1900" dirty="0">
                <a:solidFill>
                  <a:schemeClr val="tx1">
                    <a:lumMod val="75000"/>
                    <a:lumOff val="25000"/>
                  </a:schemeClr>
                </a:solidFill>
                <a:latin typeface="+mn-lt"/>
                <a:ea typeface="+mn-ea"/>
              </a:rPr>
              <a:t>. </a:t>
            </a:r>
          </a:p>
          <a:p>
            <a:pPr>
              <a:lnSpc>
                <a:spcPct val="90000"/>
              </a:lnSpc>
              <a:spcBef>
                <a:spcPts val="1000"/>
              </a:spcBef>
              <a:buClr>
                <a:schemeClr val="accent1"/>
              </a:buClr>
              <a:buSzPct val="100000"/>
              <a:buFont typeface="Wingdings 3" charset="2"/>
              <a:buChar char=""/>
            </a:pPr>
            <a:r>
              <a:rPr lang="en-US" altLang="es-ES" sz="1900" dirty="0">
                <a:solidFill>
                  <a:schemeClr val="tx1">
                    <a:lumMod val="75000"/>
                    <a:lumOff val="25000"/>
                  </a:schemeClr>
                </a:solidFill>
                <a:latin typeface="+mn-lt"/>
                <a:ea typeface="+mn-ea"/>
              </a:rPr>
              <a:t>Los </a:t>
            </a:r>
            <a:r>
              <a:rPr lang="en-US" altLang="es-ES" sz="1900" dirty="0" err="1">
                <a:solidFill>
                  <a:schemeClr val="tx1">
                    <a:lumMod val="75000"/>
                    <a:lumOff val="25000"/>
                  </a:schemeClr>
                </a:solidFill>
                <a:latin typeface="+mn-lt"/>
                <a:ea typeface="+mn-ea"/>
              </a:rPr>
              <a:t>objetivos</a:t>
            </a:r>
            <a:r>
              <a:rPr lang="en-US" altLang="es-ES" sz="1900" dirty="0">
                <a:solidFill>
                  <a:schemeClr val="tx1">
                    <a:lumMod val="75000"/>
                    <a:lumOff val="25000"/>
                  </a:schemeClr>
                </a:solidFill>
                <a:latin typeface="+mn-lt"/>
                <a:ea typeface="+mn-ea"/>
              </a:rPr>
              <a:t> </a:t>
            </a:r>
            <a:r>
              <a:rPr lang="en-US" altLang="es-ES" sz="1900" dirty="0" err="1">
                <a:solidFill>
                  <a:schemeClr val="tx1">
                    <a:lumMod val="75000"/>
                    <a:lumOff val="25000"/>
                  </a:schemeClr>
                </a:solidFill>
                <a:latin typeface="+mn-lt"/>
                <a:ea typeface="+mn-ea"/>
              </a:rPr>
              <a:t>deben</a:t>
            </a:r>
            <a:r>
              <a:rPr lang="en-US" altLang="es-ES" sz="1900" dirty="0">
                <a:solidFill>
                  <a:schemeClr val="tx1">
                    <a:lumMod val="75000"/>
                    <a:lumOff val="25000"/>
                  </a:schemeClr>
                </a:solidFill>
                <a:latin typeface="+mn-lt"/>
                <a:ea typeface="+mn-ea"/>
              </a:rPr>
              <a:t> ser </a:t>
            </a:r>
            <a:r>
              <a:rPr lang="en-US" altLang="es-ES" sz="1900" dirty="0" err="1">
                <a:solidFill>
                  <a:schemeClr val="tx1">
                    <a:lumMod val="75000"/>
                    <a:lumOff val="25000"/>
                  </a:schemeClr>
                </a:solidFill>
                <a:latin typeface="+mn-lt"/>
                <a:ea typeface="+mn-ea"/>
              </a:rPr>
              <a:t>específicos</a:t>
            </a:r>
            <a:r>
              <a:rPr lang="en-US" altLang="es-ES" sz="1900" dirty="0">
                <a:solidFill>
                  <a:schemeClr val="tx1">
                    <a:lumMod val="75000"/>
                    <a:lumOff val="25000"/>
                  </a:schemeClr>
                </a:solidFill>
                <a:latin typeface="+mn-lt"/>
                <a:ea typeface="+mn-ea"/>
              </a:rPr>
              <a:t>, de </a:t>
            </a:r>
            <a:r>
              <a:rPr lang="en-US" altLang="es-ES" sz="1900" dirty="0" err="1">
                <a:solidFill>
                  <a:schemeClr val="tx1">
                    <a:lumMod val="75000"/>
                    <a:lumOff val="25000"/>
                  </a:schemeClr>
                </a:solidFill>
                <a:latin typeface="+mn-lt"/>
                <a:ea typeface="+mn-ea"/>
              </a:rPr>
              <a:t>manera</a:t>
            </a:r>
            <a:r>
              <a:rPr lang="en-US" altLang="es-ES" sz="1900" dirty="0">
                <a:solidFill>
                  <a:schemeClr val="tx1">
                    <a:lumMod val="75000"/>
                    <a:lumOff val="25000"/>
                  </a:schemeClr>
                </a:solidFill>
                <a:latin typeface="+mn-lt"/>
                <a:ea typeface="+mn-ea"/>
              </a:rPr>
              <a:t> que </a:t>
            </a:r>
            <a:r>
              <a:rPr lang="en-US" altLang="es-ES" sz="1900" dirty="0" err="1">
                <a:solidFill>
                  <a:schemeClr val="tx1">
                    <a:lumMod val="75000"/>
                    <a:lumOff val="25000"/>
                  </a:schemeClr>
                </a:solidFill>
                <a:latin typeface="+mn-lt"/>
                <a:ea typeface="+mn-ea"/>
              </a:rPr>
              <a:t>puedan</a:t>
            </a:r>
            <a:r>
              <a:rPr lang="en-US" altLang="es-ES" sz="1900" dirty="0">
                <a:solidFill>
                  <a:schemeClr val="tx1">
                    <a:lumMod val="75000"/>
                    <a:lumOff val="25000"/>
                  </a:schemeClr>
                </a:solidFill>
                <a:latin typeface="+mn-lt"/>
                <a:ea typeface="+mn-ea"/>
              </a:rPr>
              <a:t> ser </a:t>
            </a:r>
            <a:r>
              <a:rPr lang="en-US" altLang="es-ES" sz="1900" dirty="0" err="1">
                <a:solidFill>
                  <a:schemeClr val="tx1">
                    <a:lumMod val="75000"/>
                    <a:lumOff val="25000"/>
                  </a:schemeClr>
                </a:solidFill>
                <a:latin typeface="+mn-lt"/>
                <a:ea typeface="+mn-ea"/>
              </a:rPr>
              <a:t>alcanzados</a:t>
            </a:r>
            <a:r>
              <a:rPr lang="en-US" altLang="es-ES" sz="1900" dirty="0">
                <a:solidFill>
                  <a:schemeClr val="tx1">
                    <a:lumMod val="75000"/>
                    <a:lumOff val="25000"/>
                  </a:schemeClr>
                </a:solidFill>
                <a:latin typeface="+mn-lt"/>
                <a:ea typeface="+mn-ea"/>
              </a:rPr>
              <a:t> con </a:t>
            </a:r>
            <a:r>
              <a:rPr lang="en-US" altLang="es-ES" sz="1900" dirty="0" err="1">
                <a:solidFill>
                  <a:schemeClr val="tx1">
                    <a:lumMod val="75000"/>
                    <a:lumOff val="25000"/>
                  </a:schemeClr>
                </a:solidFill>
                <a:latin typeface="+mn-lt"/>
                <a:ea typeface="+mn-ea"/>
              </a:rPr>
              <a:t>claridad</a:t>
            </a:r>
            <a:r>
              <a:rPr lang="en-US" altLang="es-ES" sz="1900" dirty="0">
                <a:solidFill>
                  <a:schemeClr val="tx1">
                    <a:lumMod val="75000"/>
                    <a:lumOff val="25000"/>
                  </a:schemeClr>
                </a:solidFill>
                <a:latin typeface="+mn-lt"/>
                <a:ea typeface="+mn-ea"/>
              </a:rPr>
              <a:t>.</a:t>
            </a:r>
          </a:p>
          <a:p>
            <a:pPr>
              <a:lnSpc>
                <a:spcPct val="90000"/>
              </a:lnSpc>
              <a:spcBef>
                <a:spcPts val="1000"/>
              </a:spcBef>
              <a:buClr>
                <a:schemeClr val="accent1"/>
              </a:buClr>
              <a:buSzPct val="100000"/>
              <a:buFont typeface="Wingdings 3" charset="2"/>
              <a:buChar char=""/>
            </a:pPr>
            <a:r>
              <a:rPr lang="en-US" altLang="es-ES" sz="1900" dirty="0">
                <a:solidFill>
                  <a:schemeClr val="tx1">
                    <a:lumMod val="75000"/>
                    <a:lumOff val="25000"/>
                  </a:schemeClr>
                </a:solidFill>
                <a:latin typeface="+mn-lt"/>
                <a:ea typeface="+mn-ea"/>
              </a:rPr>
              <a:t>El </a:t>
            </a:r>
            <a:r>
              <a:rPr lang="en-US" altLang="es-ES" sz="1900" dirty="0" err="1">
                <a:solidFill>
                  <a:schemeClr val="tx1">
                    <a:lumMod val="75000"/>
                    <a:lumOff val="25000"/>
                  </a:schemeClr>
                </a:solidFill>
                <a:latin typeface="+mn-lt"/>
                <a:ea typeface="+mn-ea"/>
              </a:rPr>
              <a:t>planificador</a:t>
            </a:r>
            <a:r>
              <a:rPr lang="en-US" altLang="es-ES" sz="1900" dirty="0">
                <a:solidFill>
                  <a:schemeClr val="tx1">
                    <a:lumMod val="75000"/>
                    <a:lumOff val="25000"/>
                  </a:schemeClr>
                </a:solidFill>
                <a:latin typeface="+mn-lt"/>
                <a:ea typeface="+mn-ea"/>
              </a:rPr>
              <a:t> no debe </a:t>
            </a:r>
            <a:r>
              <a:rPr lang="en-US" altLang="es-ES" sz="1900" dirty="0" err="1">
                <a:solidFill>
                  <a:schemeClr val="tx1">
                    <a:lumMod val="75000"/>
                    <a:lumOff val="25000"/>
                  </a:schemeClr>
                </a:solidFill>
                <a:latin typeface="+mn-lt"/>
                <a:ea typeface="+mn-ea"/>
              </a:rPr>
              <a:t>eliminar</a:t>
            </a:r>
            <a:r>
              <a:rPr lang="en-US" altLang="es-ES" sz="1900" dirty="0">
                <a:solidFill>
                  <a:schemeClr val="tx1">
                    <a:lumMod val="75000"/>
                    <a:lumOff val="25000"/>
                  </a:schemeClr>
                </a:solidFill>
                <a:latin typeface="+mn-lt"/>
                <a:ea typeface="+mn-ea"/>
              </a:rPr>
              <a:t> los </a:t>
            </a:r>
            <a:r>
              <a:rPr lang="en-US" altLang="es-ES" sz="1900" dirty="0" err="1">
                <a:solidFill>
                  <a:schemeClr val="tx1">
                    <a:lumMod val="75000"/>
                    <a:lumOff val="25000"/>
                  </a:schemeClr>
                </a:solidFill>
                <a:latin typeface="+mn-lt"/>
                <a:ea typeface="+mn-ea"/>
              </a:rPr>
              <a:t>objetivos</a:t>
            </a:r>
            <a:r>
              <a:rPr lang="en-US" altLang="es-ES" sz="1900" dirty="0">
                <a:solidFill>
                  <a:schemeClr val="tx1">
                    <a:lumMod val="75000"/>
                    <a:lumOff val="25000"/>
                  </a:schemeClr>
                </a:solidFill>
                <a:latin typeface="+mn-lt"/>
                <a:ea typeface="+mn-ea"/>
              </a:rPr>
              <a:t> no </a:t>
            </a:r>
            <a:r>
              <a:rPr lang="en-US" altLang="es-ES" sz="1900" dirty="0" err="1">
                <a:solidFill>
                  <a:schemeClr val="tx1">
                    <a:lumMod val="75000"/>
                    <a:lumOff val="25000"/>
                  </a:schemeClr>
                </a:solidFill>
                <a:latin typeface="+mn-lt"/>
                <a:ea typeface="+mn-ea"/>
              </a:rPr>
              <a:t>cuantificables</a:t>
            </a:r>
            <a:r>
              <a:rPr lang="en-US" altLang="es-ES" sz="1900" dirty="0">
                <a:solidFill>
                  <a:schemeClr val="tx1">
                    <a:lumMod val="75000"/>
                    <a:lumOff val="25000"/>
                  </a:schemeClr>
                </a:solidFill>
                <a:latin typeface="+mn-lt"/>
                <a:ea typeface="+mn-ea"/>
              </a:rPr>
              <a:t> </a:t>
            </a:r>
            <a:r>
              <a:rPr lang="en-US" altLang="es-ES" sz="1900" dirty="0" err="1">
                <a:solidFill>
                  <a:schemeClr val="tx1">
                    <a:lumMod val="75000"/>
                    <a:lumOff val="25000"/>
                  </a:schemeClr>
                </a:solidFill>
                <a:latin typeface="+mn-lt"/>
                <a:ea typeface="+mn-ea"/>
              </a:rPr>
              <a:t>sino</a:t>
            </a:r>
            <a:r>
              <a:rPr lang="en-US" altLang="es-ES" sz="1900" dirty="0">
                <a:solidFill>
                  <a:schemeClr val="tx1">
                    <a:lumMod val="75000"/>
                    <a:lumOff val="25000"/>
                  </a:schemeClr>
                </a:solidFill>
                <a:latin typeface="+mn-lt"/>
                <a:ea typeface="+mn-ea"/>
              </a:rPr>
              <a:t> </a:t>
            </a:r>
            <a:r>
              <a:rPr lang="en-US" altLang="es-ES" sz="1900" dirty="0" err="1">
                <a:solidFill>
                  <a:schemeClr val="tx1">
                    <a:lumMod val="75000"/>
                    <a:lumOff val="25000"/>
                  </a:schemeClr>
                </a:solidFill>
                <a:latin typeface="+mn-lt"/>
                <a:ea typeface="+mn-ea"/>
              </a:rPr>
              <a:t>alcanzarlos</a:t>
            </a:r>
            <a:r>
              <a:rPr lang="en-US" altLang="es-ES" sz="1900" dirty="0">
                <a:solidFill>
                  <a:schemeClr val="tx1">
                    <a:lumMod val="75000"/>
                    <a:lumOff val="25000"/>
                  </a:schemeClr>
                </a:solidFill>
                <a:latin typeface="+mn-lt"/>
                <a:ea typeface="+mn-ea"/>
              </a:rPr>
              <a:t> </a:t>
            </a:r>
            <a:r>
              <a:rPr lang="en-US" altLang="es-ES" sz="1900" dirty="0" err="1">
                <a:solidFill>
                  <a:schemeClr val="tx1">
                    <a:lumMod val="75000"/>
                    <a:lumOff val="25000"/>
                  </a:schemeClr>
                </a:solidFill>
                <a:latin typeface="+mn-lt"/>
                <a:ea typeface="+mn-ea"/>
              </a:rPr>
              <a:t>en</a:t>
            </a:r>
            <a:r>
              <a:rPr lang="en-US" altLang="es-ES" sz="1900" dirty="0">
                <a:solidFill>
                  <a:schemeClr val="tx1">
                    <a:lumMod val="75000"/>
                    <a:lumOff val="25000"/>
                  </a:schemeClr>
                </a:solidFill>
                <a:latin typeface="+mn-lt"/>
                <a:ea typeface="+mn-ea"/>
              </a:rPr>
              <a:t> </a:t>
            </a:r>
            <a:r>
              <a:rPr lang="en-US" altLang="es-ES" sz="1900" dirty="0" err="1">
                <a:solidFill>
                  <a:schemeClr val="tx1">
                    <a:lumMod val="75000"/>
                    <a:lumOff val="25000"/>
                  </a:schemeClr>
                </a:solidFill>
                <a:latin typeface="+mn-lt"/>
                <a:ea typeface="+mn-ea"/>
              </a:rPr>
              <a:t>cuanto</a:t>
            </a:r>
            <a:r>
              <a:rPr lang="en-US" altLang="es-ES" sz="1900" dirty="0">
                <a:solidFill>
                  <a:schemeClr val="tx1">
                    <a:lumMod val="75000"/>
                    <a:lumOff val="25000"/>
                  </a:schemeClr>
                </a:solidFill>
                <a:latin typeface="+mn-lt"/>
                <a:ea typeface="+mn-ea"/>
              </a:rPr>
              <a:t> sea </a:t>
            </a:r>
            <a:r>
              <a:rPr lang="en-US" altLang="es-ES" sz="1900" dirty="0" err="1">
                <a:solidFill>
                  <a:schemeClr val="tx1">
                    <a:lumMod val="75000"/>
                    <a:lumOff val="25000"/>
                  </a:schemeClr>
                </a:solidFill>
                <a:latin typeface="+mn-lt"/>
                <a:ea typeface="+mn-ea"/>
              </a:rPr>
              <a:t>posible</a:t>
            </a:r>
            <a:r>
              <a:rPr lang="en-US" altLang="es-ES" sz="1900" dirty="0">
                <a:solidFill>
                  <a:schemeClr val="tx1">
                    <a:lumMod val="75000"/>
                    <a:lumOff val="25000"/>
                  </a:schemeClr>
                </a:solidFill>
                <a:latin typeface="+mn-lt"/>
                <a:ea typeface="+mn-ea"/>
              </a:rPr>
              <a:t>.</a:t>
            </a:r>
          </a:p>
          <a:p>
            <a:pPr>
              <a:lnSpc>
                <a:spcPct val="90000"/>
              </a:lnSpc>
              <a:spcBef>
                <a:spcPts val="1000"/>
              </a:spcBef>
              <a:buClr>
                <a:schemeClr val="accent1"/>
              </a:buClr>
              <a:buSzPct val="100000"/>
              <a:buFont typeface="Wingdings 3" charset="2"/>
              <a:buChar char=""/>
            </a:pPr>
            <a:r>
              <a:rPr lang="en-US" altLang="es-ES" sz="1900" dirty="0">
                <a:solidFill>
                  <a:schemeClr val="tx1">
                    <a:lumMod val="75000"/>
                    <a:lumOff val="25000"/>
                  </a:schemeClr>
                </a:solidFill>
                <a:latin typeface="+mn-lt"/>
                <a:ea typeface="+mn-ea"/>
              </a:rPr>
              <a:t>Los </a:t>
            </a:r>
            <a:r>
              <a:rPr lang="en-US" altLang="es-ES" sz="1900" dirty="0" err="1">
                <a:solidFill>
                  <a:schemeClr val="tx1">
                    <a:lumMod val="75000"/>
                    <a:lumOff val="25000"/>
                  </a:schemeClr>
                </a:solidFill>
                <a:latin typeface="+mn-lt"/>
                <a:ea typeface="+mn-ea"/>
              </a:rPr>
              <a:t>planificadores</a:t>
            </a:r>
            <a:r>
              <a:rPr lang="en-US" altLang="es-ES" sz="1900" dirty="0">
                <a:solidFill>
                  <a:schemeClr val="tx1">
                    <a:lumMod val="75000"/>
                    <a:lumOff val="25000"/>
                  </a:schemeClr>
                </a:solidFill>
                <a:latin typeface="+mn-lt"/>
                <a:ea typeface="+mn-ea"/>
              </a:rPr>
              <a:t> </a:t>
            </a:r>
            <a:r>
              <a:rPr lang="en-US" altLang="es-ES" sz="1900" dirty="0" err="1">
                <a:solidFill>
                  <a:schemeClr val="tx1">
                    <a:lumMod val="75000"/>
                    <a:lumOff val="25000"/>
                  </a:schemeClr>
                </a:solidFill>
                <a:latin typeface="+mn-lt"/>
                <a:ea typeface="+mn-ea"/>
              </a:rPr>
              <a:t>siguen</a:t>
            </a:r>
            <a:r>
              <a:rPr lang="en-US" altLang="es-ES" sz="1900" dirty="0">
                <a:solidFill>
                  <a:schemeClr val="tx1">
                    <a:lumMod val="75000"/>
                    <a:lumOff val="25000"/>
                  </a:schemeClr>
                </a:solidFill>
                <a:latin typeface="+mn-lt"/>
                <a:ea typeface="+mn-ea"/>
              </a:rPr>
              <a:t> cuatro </a:t>
            </a:r>
            <a:r>
              <a:rPr lang="en-US" altLang="es-ES" sz="1900" dirty="0" err="1">
                <a:solidFill>
                  <a:schemeClr val="tx1">
                    <a:lumMod val="75000"/>
                    <a:lumOff val="25000"/>
                  </a:schemeClr>
                </a:solidFill>
                <a:latin typeface="+mn-lt"/>
                <a:ea typeface="+mn-ea"/>
              </a:rPr>
              <a:t>lineamientos</a:t>
            </a:r>
            <a:r>
              <a:rPr lang="en-US" altLang="es-ES" sz="1900" dirty="0">
                <a:solidFill>
                  <a:schemeClr val="tx1">
                    <a:lumMod val="75000"/>
                    <a:lumOff val="25000"/>
                  </a:schemeClr>
                </a:solidFill>
                <a:latin typeface="+mn-lt"/>
                <a:ea typeface="+mn-ea"/>
              </a:rPr>
              <a:t>:</a:t>
            </a:r>
          </a:p>
          <a:p>
            <a:pPr lvl="1">
              <a:lnSpc>
                <a:spcPct val="90000"/>
              </a:lnSpc>
              <a:spcBef>
                <a:spcPts val="1000"/>
              </a:spcBef>
              <a:buClr>
                <a:schemeClr val="accent1"/>
              </a:buClr>
              <a:buSzPct val="100000"/>
              <a:buFont typeface="Wingdings 3" charset="2"/>
              <a:buChar char=""/>
            </a:pPr>
            <a:r>
              <a:rPr lang="en-US" altLang="es-ES" sz="1900" dirty="0">
                <a:solidFill>
                  <a:schemeClr val="tx1">
                    <a:lumMod val="75000"/>
                    <a:lumOff val="25000"/>
                  </a:schemeClr>
                </a:solidFill>
                <a:latin typeface="+mn-lt"/>
                <a:ea typeface="+mn-ea"/>
              </a:rPr>
              <a:t> </a:t>
            </a:r>
            <a:r>
              <a:rPr lang="en-US" altLang="es-ES" sz="1900" dirty="0" err="1">
                <a:solidFill>
                  <a:schemeClr val="tx1">
                    <a:lumMod val="75000"/>
                    <a:lumOff val="25000"/>
                  </a:schemeClr>
                </a:solidFill>
                <a:latin typeface="+mn-lt"/>
                <a:ea typeface="+mn-ea"/>
              </a:rPr>
              <a:t>conocer</a:t>
            </a:r>
            <a:r>
              <a:rPr lang="en-US" altLang="es-ES" sz="1900" dirty="0">
                <a:solidFill>
                  <a:schemeClr val="tx1">
                    <a:lumMod val="75000"/>
                    <a:lumOff val="25000"/>
                  </a:schemeClr>
                </a:solidFill>
                <a:latin typeface="+mn-lt"/>
                <a:ea typeface="+mn-ea"/>
              </a:rPr>
              <a:t> los </a:t>
            </a:r>
            <a:r>
              <a:rPr lang="en-US" altLang="es-ES" sz="1900" dirty="0" err="1">
                <a:solidFill>
                  <a:schemeClr val="tx1">
                    <a:lumMod val="75000"/>
                    <a:lumOff val="25000"/>
                  </a:schemeClr>
                </a:solidFill>
                <a:latin typeface="+mn-lt"/>
                <a:ea typeface="+mn-ea"/>
              </a:rPr>
              <a:t>valores</a:t>
            </a:r>
            <a:r>
              <a:rPr lang="en-US" altLang="es-ES" sz="1900" dirty="0">
                <a:solidFill>
                  <a:schemeClr val="tx1">
                    <a:lumMod val="75000"/>
                    <a:lumOff val="25000"/>
                  </a:schemeClr>
                </a:solidFill>
                <a:latin typeface="+mn-lt"/>
                <a:ea typeface="+mn-ea"/>
              </a:rPr>
              <a:t> del </a:t>
            </a:r>
            <a:r>
              <a:rPr lang="en-US" altLang="es-ES" sz="1900" dirty="0" err="1">
                <a:solidFill>
                  <a:schemeClr val="tx1">
                    <a:lumMod val="75000"/>
                    <a:lumOff val="25000"/>
                  </a:schemeClr>
                </a:solidFill>
                <a:latin typeface="+mn-lt"/>
                <a:ea typeface="+mn-ea"/>
              </a:rPr>
              <a:t>cliente</a:t>
            </a:r>
            <a:endParaRPr lang="en-US" altLang="es-ES" sz="1900" dirty="0">
              <a:solidFill>
                <a:schemeClr val="tx1">
                  <a:lumMod val="75000"/>
                  <a:lumOff val="25000"/>
                </a:schemeClr>
              </a:solidFill>
              <a:latin typeface="+mn-lt"/>
              <a:ea typeface="+mn-ea"/>
            </a:endParaRPr>
          </a:p>
          <a:p>
            <a:pPr lvl="1">
              <a:lnSpc>
                <a:spcPct val="90000"/>
              </a:lnSpc>
              <a:spcBef>
                <a:spcPts val="1000"/>
              </a:spcBef>
              <a:buClr>
                <a:schemeClr val="accent1"/>
              </a:buClr>
              <a:buSzPct val="100000"/>
              <a:buFont typeface="Wingdings 3" charset="2"/>
              <a:buChar char=""/>
            </a:pPr>
            <a:r>
              <a:rPr lang="en-US" altLang="es-ES" sz="1900" dirty="0">
                <a:solidFill>
                  <a:schemeClr val="tx1">
                    <a:lumMod val="75000"/>
                    <a:lumOff val="25000"/>
                  </a:schemeClr>
                </a:solidFill>
                <a:latin typeface="+mn-lt"/>
                <a:ea typeface="+mn-ea"/>
              </a:rPr>
              <a:t> </a:t>
            </a:r>
            <a:r>
              <a:rPr lang="en-US" altLang="es-ES" sz="1900" dirty="0" err="1">
                <a:solidFill>
                  <a:schemeClr val="tx1">
                    <a:lumMod val="75000"/>
                    <a:lumOff val="25000"/>
                  </a:schemeClr>
                </a:solidFill>
                <a:latin typeface="+mn-lt"/>
                <a:ea typeface="+mn-ea"/>
              </a:rPr>
              <a:t>Iterar</a:t>
            </a:r>
            <a:endParaRPr lang="en-US" altLang="es-ES" sz="1900" dirty="0">
              <a:solidFill>
                <a:schemeClr val="tx1">
                  <a:lumMod val="75000"/>
                  <a:lumOff val="25000"/>
                </a:schemeClr>
              </a:solidFill>
              <a:latin typeface="+mn-lt"/>
              <a:ea typeface="+mn-ea"/>
            </a:endParaRPr>
          </a:p>
          <a:p>
            <a:pPr lvl="1">
              <a:lnSpc>
                <a:spcPct val="90000"/>
              </a:lnSpc>
              <a:spcBef>
                <a:spcPts val="1000"/>
              </a:spcBef>
              <a:buClr>
                <a:schemeClr val="accent1"/>
              </a:buClr>
              <a:buSzPct val="100000"/>
              <a:buFont typeface="Wingdings 3" charset="2"/>
              <a:buChar char=""/>
            </a:pPr>
            <a:r>
              <a:rPr lang="en-US" altLang="es-ES" sz="1900" dirty="0">
                <a:solidFill>
                  <a:schemeClr val="tx1">
                    <a:lumMod val="75000"/>
                    <a:lumOff val="25000"/>
                  </a:schemeClr>
                </a:solidFill>
                <a:latin typeface="+mn-lt"/>
                <a:ea typeface="+mn-ea"/>
              </a:rPr>
              <a:t> </a:t>
            </a:r>
            <a:r>
              <a:rPr lang="en-US" altLang="es-ES" sz="1900" dirty="0" err="1">
                <a:solidFill>
                  <a:schemeClr val="tx1">
                    <a:lumMod val="75000"/>
                    <a:lumOff val="25000"/>
                  </a:schemeClr>
                </a:solidFill>
                <a:latin typeface="+mn-lt"/>
                <a:ea typeface="+mn-ea"/>
              </a:rPr>
              <a:t>considerar</a:t>
            </a:r>
            <a:r>
              <a:rPr lang="en-US" altLang="es-ES" sz="1900" dirty="0">
                <a:solidFill>
                  <a:schemeClr val="tx1">
                    <a:lumMod val="75000"/>
                    <a:lumOff val="25000"/>
                  </a:schemeClr>
                </a:solidFill>
                <a:latin typeface="+mn-lt"/>
                <a:ea typeface="+mn-ea"/>
              </a:rPr>
              <a:t> los </a:t>
            </a:r>
            <a:r>
              <a:rPr lang="en-US" altLang="es-ES" sz="1900" dirty="0" err="1">
                <a:solidFill>
                  <a:schemeClr val="tx1">
                    <a:lumMod val="75000"/>
                    <a:lumOff val="25000"/>
                  </a:schemeClr>
                </a:solidFill>
                <a:latin typeface="+mn-lt"/>
                <a:ea typeface="+mn-ea"/>
              </a:rPr>
              <a:t>costos</a:t>
            </a:r>
            <a:endParaRPr lang="en-US" altLang="es-ES" sz="1900" dirty="0">
              <a:solidFill>
                <a:schemeClr val="tx1">
                  <a:lumMod val="75000"/>
                  <a:lumOff val="25000"/>
                </a:schemeClr>
              </a:solidFill>
              <a:latin typeface="+mn-lt"/>
              <a:ea typeface="+mn-ea"/>
            </a:endParaRPr>
          </a:p>
          <a:p>
            <a:pPr lvl="1">
              <a:lnSpc>
                <a:spcPct val="90000"/>
              </a:lnSpc>
              <a:spcBef>
                <a:spcPts val="1000"/>
              </a:spcBef>
              <a:buClr>
                <a:schemeClr val="accent1"/>
              </a:buClr>
              <a:buSzPct val="100000"/>
              <a:buFont typeface="Wingdings 3" charset="2"/>
              <a:buChar char=""/>
            </a:pPr>
            <a:r>
              <a:rPr lang="en-US" altLang="es-ES" sz="1900" dirty="0">
                <a:solidFill>
                  <a:schemeClr val="tx1">
                    <a:lumMod val="75000"/>
                    <a:lumOff val="25000"/>
                  </a:schemeClr>
                </a:solidFill>
                <a:latin typeface="+mn-lt"/>
                <a:ea typeface="+mn-ea"/>
              </a:rPr>
              <a:t> </a:t>
            </a:r>
            <a:r>
              <a:rPr lang="en-US" altLang="es-ES" sz="1900" dirty="0" err="1">
                <a:solidFill>
                  <a:schemeClr val="tx1">
                    <a:lumMod val="75000"/>
                    <a:lumOff val="25000"/>
                  </a:schemeClr>
                </a:solidFill>
                <a:latin typeface="+mn-lt"/>
                <a:ea typeface="+mn-ea"/>
              </a:rPr>
              <a:t>conservar</a:t>
            </a:r>
            <a:r>
              <a:rPr lang="en-US" altLang="es-ES" sz="1900" dirty="0">
                <a:solidFill>
                  <a:schemeClr val="tx1">
                    <a:lumMod val="75000"/>
                    <a:lumOff val="25000"/>
                  </a:schemeClr>
                </a:solidFill>
                <a:latin typeface="+mn-lt"/>
                <a:ea typeface="+mn-ea"/>
              </a:rPr>
              <a:t> una </a:t>
            </a:r>
            <a:r>
              <a:rPr lang="en-US" altLang="es-ES" sz="1900" dirty="0" err="1">
                <a:solidFill>
                  <a:schemeClr val="tx1">
                    <a:lumMod val="75000"/>
                    <a:lumOff val="25000"/>
                  </a:schemeClr>
                </a:solidFill>
                <a:latin typeface="+mn-lt"/>
                <a:ea typeface="+mn-ea"/>
              </a:rPr>
              <a:t>línea</a:t>
            </a:r>
            <a:r>
              <a:rPr lang="en-US" altLang="es-ES" sz="1900" dirty="0">
                <a:solidFill>
                  <a:schemeClr val="tx1">
                    <a:lumMod val="75000"/>
                    <a:lumOff val="25000"/>
                  </a:schemeClr>
                </a:solidFill>
                <a:latin typeface="+mn-lt"/>
                <a:ea typeface="+mn-ea"/>
              </a:rPr>
              <a:t> de </a:t>
            </a:r>
            <a:r>
              <a:rPr lang="en-US" altLang="es-ES" sz="1900" dirty="0" err="1">
                <a:solidFill>
                  <a:schemeClr val="tx1">
                    <a:lumMod val="75000"/>
                    <a:lumOff val="25000"/>
                  </a:schemeClr>
                </a:solidFill>
                <a:latin typeface="+mn-lt"/>
                <a:ea typeface="+mn-ea"/>
              </a:rPr>
              <a:t>factibilidad</a:t>
            </a:r>
            <a:r>
              <a:rPr lang="en-US" altLang="es-ES" sz="1900" dirty="0">
                <a:solidFill>
                  <a:schemeClr val="tx1">
                    <a:lumMod val="75000"/>
                    <a:lumOff val="25000"/>
                  </a:schemeClr>
                </a:solidFill>
                <a:latin typeface="+mn-lt"/>
                <a:ea typeface="+mn-ea"/>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140" name="Group 139">
            <a:extLst>
              <a:ext uri="{FF2B5EF4-FFF2-40B4-BE49-F238E27FC236}">
                <a16:creationId xmlns:a16="http://schemas.microsoft.com/office/drawing/2014/main" id="{E6C272DE-B6B7-405A-9BDC-7D5D8FB417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41" name="Freeform 11">
              <a:extLst>
                <a:ext uri="{FF2B5EF4-FFF2-40B4-BE49-F238E27FC236}">
                  <a16:creationId xmlns:a16="http://schemas.microsoft.com/office/drawing/2014/main" id="{A1D08854-5B42-4098-B58D-4EE4E9143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2" name="Freeform 12">
              <a:extLst>
                <a:ext uri="{FF2B5EF4-FFF2-40B4-BE49-F238E27FC236}">
                  <a16:creationId xmlns:a16="http://schemas.microsoft.com/office/drawing/2014/main" id="{3AE8EE30-403F-414C-B358-14393FCE2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3" name="Freeform 13">
              <a:extLst>
                <a:ext uri="{FF2B5EF4-FFF2-40B4-BE49-F238E27FC236}">
                  <a16:creationId xmlns:a16="http://schemas.microsoft.com/office/drawing/2014/main" id="{97B1A4E5-0D83-4903-84AA-FDA1FA00A2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4" name="Freeform 14">
              <a:extLst>
                <a:ext uri="{FF2B5EF4-FFF2-40B4-BE49-F238E27FC236}">
                  <a16:creationId xmlns:a16="http://schemas.microsoft.com/office/drawing/2014/main" id="{B6034243-9EE1-444F-8D6C-111A459D88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5" name="Freeform 15">
              <a:extLst>
                <a:ext uri="{FF2B5EF4-FFF2-40B4-BE49-F238E27FC236}">
                  <a16:creationId xmlns:a16="http://schemas.microsoft.com/office/drawing/2014/main" id="{2ED723FA-3484-485B-BF2E-AB67BDC36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6" name="Freeform 16">
              <a:extLst>
                <a:ext uri="{FF2B5EF4-FFF2-40B4-BE49-F238E27FC236}">
                  <a16:creationId xmlns:a16="http://schemas.microsoft.com/office/drawing/2014/main" id="{3DF7D3DF-D9E3-4D61-8029-F921D293E5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7" name="Freeform 17">
              <a:extLst>
                <a:ext uri="{FF2B5EF4-FFF2-40B4-BE49-F238E27FC236}">
                  <a16:creationId xmlns:a16="http://schemas.microsoft.com/office/drawing/2014/main" id="{2F82A85C-9423-4839-B558-E1BBFD8AE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8" name="Freeform 18">
              <a:extLst>
                <a:ext uri="{FF2B5EF4-FFF2-40B4-BE49-F238E27FC236}">
                  <a16:creationId xmlns:a16="http://schemas.microsoft.com/office/drawing/2014/main" id="{1FC9A848-A10B-405E-BEB7-0B02BAEC90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49" name="Freeform 19">
              <a:extLst>
                <a:ext uri="{FF2B5EF4-FFF2-40B4-BE49-F238E27FC236}">
                  <a16:creationId xmlns:a16="http://schemas.microsoft.com/office/drawing/2014/main" id="{09B7816E-B299-4266-9B7F-A47F8D197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50" name="Freeform 20">
              <a:extLst>
                <a:ext uri="{FF2B5EF4-FFF2-40B4-BE49-F238E27FC236}">
                  <a16:creationId xmlns:a16="http://schemas.microsoft.com/office/drawing/2014/main" id="{271FD23E-535A-43FD-8866-048BF57ED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51" name="Freeform 21">
              <a:extLst>
                <a:ext uri="{FF2B5EF4-FFF2-40B4-BE49-F238E27FC236}">
                  <a16:creationId xmlns:a16="http://schemas.microsoft.com/office/drawing/2014/main" id="{6E0C4250-B083-42BD-84C8-80BF2C21B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52" name="Freeform 22">
              <a:extLst>
                <a:ext uri="{FF2B5EF4-FFF2-40B4-BE49-F238E27FC236}">
                  <a16:creationId xmlns:a16="http://schemas.microsoft.com/office/drawing/2014/main" id="{560741F1-09DB-41BE-9FA2-8B86AAEB5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54" name="Group 153">
            <a:extLst>
              <a:ext uri="{FF2B5EF4-FFF2-40B4-BE49-F238E27FC236}">
                <a16:creationId xmlns:a16="http://schemas.microsoft.com/office/drawing/2014/main" id="{A61D1718-D318-4F77-BF01-1BCF092517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155" name="Freeform 27">
              <a:extLst>
                <a:ext uri="{FF2B5EF4-FFF2-40B4-BE49-F238E27FC236}">
                  <a16:creationId xmlns:a16="http://schemas.microsoft.com/office/drawing/2014/main" id="{C830BD58-7F18-4196-A441-B680AFBBA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6" name="Freeform 28">
              <a:extLst>
                <a:ext uri="{FF2B5EF4-FFF2-40B4-BE49-F238E27FC236}">
                  <a16:creationId xmlns:a16="http://schemas.microsoft.com/office/drawing/2014/main" id="{F32DD66B-F55C-4E6B-9003-157EF664E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7" name="Freeform 29">
              <a:extLst>
                <a:ext uri="{FF2B5EF4-FFF2-40B4-BE49-F238E27FC236}">
                  <a16:creationId xmlns:a16="http://schemas.microsoft.com/office/drawing/2014/main" id="{D9E15ED7-D992-4244-A00D-E716F944A5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58" name="Freeform 30">
              <a:extLst>
                <a:ext uri="{FF2B5EF4-FFF2-40B4-BE49-F238E27FC236}">
                  <a16:creationId xmlns:a16="http://schemas.microsoft.com/office/drawing/2014/main" id="{3253EA87-0EBA-4979-81D8-2D5AD4DB37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9" name="Freeform 31">
              <a:extLst>
                <a:ext uri="{FF2B5EF4-FFF2-40B4-BE49-F238E27FC236}">
                  <a16:creationId xmlns:a16="http://schemas.microsoft.com/office/drawing/2014/main" id="{4A618276-4EA5-4377-BA60-AC223BC67D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0" name="Freeform 32">
              <a:extLst>
                <a:ext uri="{FF2B5EF4-FFF2-40B4-BE49-F238E27FC236}">
                  <a16:creationId xmlns:a16="http://schemas.microsoft.com/office/drawing/2014/main" id="{CAD2B07F-709A-4D37-B69D-B8D5467177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61" name="Freeform 33">
              <a:extLst>
                <a:ext uri="{FF2B5EF4-FFF2-40B4-BE49-F238E27FC236}">
                  <a16:creationId xmlns:a16="http://schemas.microsoft.com/office/drawing/2014/main" id="{2094E752-A514-455B-81C7-83298133BC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62" name="Freeform 34">
              <a:extLst>
                <a:ext uri="{FF2B5EF4-FFF2-40B4-BE49-F238E27FC236}">
                  <a16:creationId xmlns:a16="http://schemas.microsoft.com/office/drawing/2014/main" id="{ABD0AA33-C594-4653-B397-8B9D991E22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63" name="Freeform 35">
              <a:extLst>
                <a:ext uri="{FF2B5EF4-FFF2-40B4-BE49-F238E27FC236}">
                  <a16:creationId xmlns:a16="http://schemas.microsoft.com/office/drawing/2014/main" id="{753FD61D-09B4-4490-853B-4186130DFE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64" name="Freeform 36">
              <a:extLst>
                <a:ext uri="{FF2B5EF4-FFF2-40B4-BE49-F238E27FC236}">
                  <a16:creationId xmlns:a16="http://schemas.microsoft.com/office/drawing/2014/main" id="{1FDD3CB9-2289-4417-B5EB-420B8AA13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5" name="Freeform 37">
              <a:extLst>
                <a:ext uri="{FF2B5EF4-FFF2-40B4-BE49-F238E27FC236}">
                  <a16:creationId xmlns:a16="http://schemas.microsoft.com/office/drawing/2014/main" id="{A798AD02-A8D5-415F-885C-008316A396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6" name="Freeform 38">
              <a:extLst>
                <a:ext uri="{FF2B5EF4-FFF2-40B4-BE49-F238E27FC236}">
                  <a16:creationId xmlns:a16="http://schemas.microsoft.com/office/drawing/2014/main" id="{1E6B901D-2969-42DA-94A6-6EC2DACB0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68" name="Rectangle 167">
            <a:extLst>
              <a:ext uri="{FF2B5EF4-FFF2-40B4-BE49-F238E27FC236}">
                <a16:creationId xmlns:a16="http://schemas.microsoft.com/office/drawing/2014/main" id="{37B6F41E-E0BC-4672-ABE6-34D62A4B6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70" name="Freeform 6">
            <a:extLst>
              <a:ext uri="{FF2B5EF4-FFF2-40B4-BE49-F238E27FC236}">
                <a16:creationId xmlns:a16="http://schemas.microsoft.com/office/drawing/2014/main" id="{C187E58D-C02A-4ABD-AEC3-2095466945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72" name="Rectangle 171">
            <a:extLst>
              <a:ext uri="{FF2B5EF4-FFF2-40B4-BE49-F238E27FC236}">
                <a16:creationId xmlns:a16="http://schemas.microsoft.com/office/drawing/2014/main" id="{78D2887C-C0A6-4202-BC82-25F88768D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4999" name="Picture 8" descr="Resultado de imagen para estructura organizacional">
            <a:extLst>
              <a:ext uri="{FF2B5EF4-FFF2-40B4-BE49-F238E27FC236}">
                <a16:creationId xmlns:a16="http://schemas.microsoft.com/office/drawing/2014/main" id="{1F55DD1C-5690-460E-B7DC-04E609BFDBC1}"/>
              </a:ext>
            </a:extLst>
          </p:cNvPr>
          <p:cNvPicPr>
            <a:picLocks noChangeAspect="1" noChangeArrowheads="1"/>
          </p:cNvPicPr>
          <p:nvPr/>
        </p:nvPicPr>
        <p:blipFill rotWithShape="1">
          <a:blip r:embed="rId3">
            <a:duotone>
              <a:schemeClr val="bg2">
                <a:shade val="45000"/>
                <a:satMod val="135000"/>
              </a:schemeClr>
              <a:prstClr val="white"/>
            </a:duotone>
            <a:alphaModFix amt="40000"/>
            <a:extLst>
              <a:ext uri="{28A0092B-C50C-407E-A947-70E740481C1C}">
                <a14:useLocalDpi xmlns:a14="http://schemas.microsoft.com/office/drawing/2010/main" val="0"/>
              </a:ext>
            </a:extLst>
          </a:blip>
          <a:srcRect l="16119" r="10885"/>
          <a:stretch/>
        </p:blipFill>
        <p:spPr bwMode="auto">
          <a:xfrm>
            <a:off x="3848509" y="10"/>
            <a:ext cx="8343488"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 name="Group 173">
            <a:extLst>
              <a:ext uri="{FF2B5EF4-FFF2-40B4-BE49-F238E27FC236}">
                <a16:creationId xmlns:a16="http://schemas.microsoft.com/office/drawing/2014/main" id="{2930DADB-4A04-4000-AE3F-3F7C36A986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57608" y="228600"/>
            <a:ext cx="2851523" cy="6638625"/>
            <a:chOff x="2487613" y="285750"/>
            <a:chExt cx="2428875" cy="5654676"/>
          </a:xfrm>
        </p:grpSpPr>
        <p:sp>
          <p:nvSpPr>
            <p:cNvPr id="175" name="Freeform 11">
              <a:extLst>
                <a:ext uri="{FF2B5EF4-FFF2-40B4-BE49-F238E27FC236}">
                  <a16:creationId xmlns:a16="http://schemas.microsoft.com/office/drawing/2014/main" id="{6E725232-5A7C-4370-8120-541AD7630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76" name="Freeform 12">
              <a:extLst>
                <a:ext uri="{FF2B5EF4-FFF2-40B4-BE49-F238E27FC236}">
                  <a16:creationId xmlns:a16="http://schemas.microsoft.com/office/drawing/2014/main" id="{1DFCD036-20C5-4C90-99B9-A067D11E2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77" name="Freeform 13">
              <a:extLst>
                <a:ext uri="{FF2B5EF4-FFF2-40B4-BE49-F238E27FC236}">
                  <a16:creationId xmlns:a16="http://schemas.microsoft.com/office/drawing/2014/main" id="{A4087D43-3DFA-426B-8229-AC7EB2F6C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78" name="Freeform 14">
              <a:extLst>
                <a:ext uri="{FF2B5EF4-FFF2-40B4-BE49-F238E27FC236}">
                  <a16:creationId xmlns:a16="http://schemas.microsoft.com/office/drawing/2014/main" id="{E30C0349-1E08-42B9-88C7-BE285D076D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79" name="Freeform 15">
              <a:extLst>
                <a:ext uri="{FF2B5EF4-FFF2-40B4-BE49-F238E27FC236}">
                  <a16:creationId xmlns:a16="http://schemas.microsoft.com/office/drawing/2014/main" id="{D498B47D-FBD1-4AE6-920D-5FD2C0F86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80" name="Freeform 16">
              <a:extLst>
                <a:ext uri="{FF2B5EF4-FFF2-40B4-BE49-F238E27FC236}">
                  <a16:creationId xmlns:a16="http://schemas.microsoft.com/office/drawing/2014/main" id="{88B0F1AC-9FE0-495C-8D50-8695A6541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1" name="Freeform 17">
              <a:extLst>
                <a:ext uri="{FF2B5EF4-FFF2-40B4-BE49-F238E27FC236}">
                  <a16:creationId xmlns:a16="http://schemas.microsoft.com/office/drawing/2014/main" id="{94409B87-F83F-407A-83D9-95641C0514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2" name="Freeform 18">
              <a:extLst>
                <a:ext uri="{FF2B5EF4-FFF2-40B4-BE49-F238E27FC236}">
                  <a16:creationId xmlns:a16="http://schemas.microsoft.com/office/drawing/2014/main" id="{8BD1CF7B-757E-4DF4-B9D1-8D185DF2F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3" name="Freeform 19">
              <a:extLst>
                <a:ext uri="{FF2B5EF4-FFF2-40B4-BE49-F238E27FC236}">
                  <a16:creationId xmlns:a16="http://schemas.microsoft.com/office/drawing/2014/main" id="{27A8BCED-39F9-49CB-A33E-A2752275DA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4" name="Freeform 20">
              <a:extLst>
                <a:ext uri="{FF2B5EF4-FFF2-40B4-BE49-F238E27FC236}">
                  <a16:creationId xmlns:a16="http://schemas.microsoft.com/office/drawing/2014/main" id="{487A5B9F-3D7D-472E-BC4E-2E87250916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85" name="Freeform 21">
              <a:extLst>
                <a:ext uri="{FF2B5EF4-FFF2-40B4-BE49-F238E27FC236}">
                  <a16:creationId xmlns:a16="http://schemas.microsoft.com/office/drawing/2014/main" id="{B2A9EF07-5552-45A5-926B-8E4642F14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86" name="Freeform 22">
              <a:extLst>
                <a:ext uri="{FF2B5EF4-FFF2-40B4-BE49-F238E27FC236}">
                  <a16:creationId xmlns:a16="http://schemas.microsoft.com/office/drawing/2014/main" id="{7737D1C2-655F-480D-916E-096E3CF96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88" name="Group 187">
            <a:extLst>
              <a:ext uri="{FF2B5EF4-FFF2-40B4-BE49-F238E27FC236}">
                <a16:creationId xmlns:a16="http://schemas.microsoft.com/office/drawing/2014/main" id="{6C2F216E-2F65-4676-8730-1BC1B394B6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84823" y="-786"/>
            <a:ext cx="2356675" cy="6854040"/>
            <a:chOff x="6627813" y="194833"/>
            <a:chExt cx="1952625" cy="5678918"/>
          </a:xfrm>
        </p:grpSpPr>
        <p:sp>
          <p:nvSpPr>
            <p:cNvPr id="189" name="Freeform 27">
              <a:extLst>
                <a:ext uri="{FF2B5EF4-FFF2-40B4-BE49-F238E27FC236}">
                  <a16:creationId xmlns:a16="http://schemas.microsoft.com/office/drawing/2014/main" id="{1E4E99AB-BFA9-4170-B04E-26BFBB3303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90" name="Freeform 28">
              <a:extLst>
                <a:ext uri="{FF2B5EF4-FFF2-40B4-BE49-F238E27FC236}">
                  <a16:creationId xmlns:a16="http://schemas.microsoft.com/office/drawing/2014/main" id="{B72F2FD1-B994-4674-BBE9-09B2E328B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91" name="Freeform 29">
              <a:extLst>
                <a:ext uri="{FF2B5EF4-FFF2-40B4-BE49-F238E27FC236}">
                  <a16:creationId xmlns:a16="http://schemas.microsoft.com/office/drawing/2014/main" id="{737C78BE-E01E-4457-A238-B2ACA30F6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92" name="Freeform 30">
              <a:extLst>
                <a:ext uri="{FF2B5EF4-FFF2-40B4-BE49-F238E27FC236}">
                  <a16:creationId xmlns:a16="http://schemas.microsoft.com/office/drawing/2014/main" id="{2427B892-166A-4A8F-B484-C4CE7D79BF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93" name="Freeform 31">
              <a:extLst>
                <a:ext uri="{FF2B5EF4-FFF2-40B4-BE49-F238E27FC236}">
                  <a16:creationId xmlns:a16="http://schemas.microsoft.com/office/drawing/2014/main" id="{E50320A0-D7BB-4B7F-84D7-F03E51031C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94" name="Freeform 32">
              <a:extLst>
                <a:ext uri="{FF2B5EF4-FFF2-40B4-BE49-F238E27FC236}">
                  <a16:creationId xmlns:a16="http://schemas.microsoft.com/office/drawing/2014/main" id="{AE37DB74-76E8-46A7-96DE-66E5DA79CD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95" name="Freeform 33">
              <a:extLst>
                <a:ext uri="{FF2B5EF4-FFF2-40B4-BE49-F238E27FC236}">
                  <a16:creationId xmlns:a16="http://schemas.microsoft.com/office/drawing/2014/main" id="{475473A4-1E9F-4CE9-A19A-3C656EF29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96" name="Freeform 34">
              <a:extLst>
                <a:ext uri="{FF2B5EF4-FFF2-40B4-BE49-F238E27FC236}">
                  <a16:creationId xmlns:a16="http://schemas.microsoft.com/office/drawing/2014/main" id="{220D61B5-E389-4B8F-BD84-A51CBCFDF2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7" name="Freeform 35">
              <a:extLst>
                <a:ext uri="{FF2B5EF4-FFF2-40B4-BE49-F238E27FC236}">
                  <a16:creationId xmlns:a16="http://schemas.microsoft.com/office/drawing/2014/main" id="{0F4D38D4-441C-45B8-A086-0D2D06BEE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98" name="Freeform 36">
              <a:extLst>
                <a:ext uri="{FF2B5EF4-FFF2-40B4-BE49-F238E27FC236}">
                  <a16:creationId xmlns:a16="http://schemas.microsoft.com/office/drawing/2014/main" id="{18C51222-03F6-42AC-879E-64E5952C7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99" name="Freeform 37">
              <a:extLst>
                <a:ext uri="{FF2B5EF4-FFF2-40B4-BE49-F238E27FC236}">
                  <a16:creationId xmlns:a16="http://schemas.microsoft.com/office/drawing/2014/main" id="{1790C8DC-2C13-4E08-8C12-62D3790D44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00" name="Freeform 38">
              <a:extLst>
                <a:ext uri="{FF2B5EF4-FFF2-40B4-BE49-F238E27FC236}">
                  <a16:creationId xmlns:a16="http://schemas.microsoft.com/office/drawing/2014/main" id="{0324D44D-20E5-426A-AD98-F9759B36CE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8675" name="Text Box 2">
            <a:extLst>
              <a:ext uri="{FF2B5EF4-FFF2-40B4-BE49-F238E27FC236}">
                <a16:creationId xmlns:a16="http://schemas.microsoft.com/office/drawing/2014/main" id="{4C1CF461-197A-4648-9AB7-50FFB415B0EA}"/>
              </a:ext>
            </a:extLst>
          </p:cNvPr>
          <p:cNvSpPr txBox="1">
            <a:spLocks noChangeArrowheads="1"/>
          </p:cNvSpPr>
          <p:nvPr/>
        </p:nvSpPr>
        <p:spPr bwMode="auto">
          <a:xfrm>
            <a:off x="5825066" y="2514600"/>
            <a:ext cx="5681134" cy="2262781"/>
          </a:xfrm>
          <a:prstGeom prst="rect">
            <a:avLst/>
          </a:prstGeom>
        </p:spPr>
        <p:txBody>
          <a:bodyPr vert="horz" lIns="91440" tIns="45720" rIns="91440" bIns="45720" rtlCol="0" anchor="b">
            <a:norm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9pPr>
          </a:lstStyle>
          <a:p>
            <a:pPr>
              <a:lnSpc>
                <a:spcPct val="90000"/>
              </a:lnSpc>
              <a:spcBef>
                <a:spcPct val="0"/>
              </a:spcBef>
              <a:spcAft>
                <a:spcPts val="600"/>
              </a:spcAft>
              <a:buClr>
                <a:srgbClr val="000000"/>
              </a:buClr>
              <a:buSzPct val="100000"/>
              <a:defRPr/>
            </a:pPr>
            <a:br>
              <a:rPr lang="en-US" altLang="es-ES" sz="3700" b="1">
                <a:solidFill>
                  <a:schemeClr val="accent2">
                    <a:lumMod val="75000"/>
                  </a:schemeClr>
                </a:solidFill>
                <a:latin typeface="+mj-lt"/>
                <a:ea typeface="+mj-ea"/>
                <a:cs typeface="+mj-cs"/>
              </a:rPr>
            </a:br>
            <a:r>
              <a:rPr lang="en-US" altLang="es-ES" sz="3700" spc="-106">
                <a:solidFill>
                  <a:schemeClr val="accent2">
                    <a:lumMod val="75000"/>
                  </a:schemeClr>
                </a:solidFill>
                <a:latin typeface="+mj-lt"/>
                <a:ea typeface="+mj-ea"/>
                <a:cs typeface="+mj-cs"/>
              </a:rPr>
              <a:t>Organización</a:t>
            </a:r>
            <a:r>
              <a:rPr lang="en-US" altLang="es-ES" sz="3700">
                <a:solidFill>
                  <a:schemeClr val="accent2">
                    <a:lumMod val="75000"/>
                  </a:schemeClr>
                </a:solidFill>
                <a:latin typeface="+mj-lt"/>
                <a:ea typeface="+mj-ea"/>
                <a:cs typeface="+mj-cs"/>
              </a:rPr>
              <a:t> </a:t>
            </a:r>
            <a:r>
              <a:rPr lang="en-US" altLang="es-ES" sz="3700" spc="-106">
                <a:solidFill>
                  <a:schemeClr val="accent2">
                    <a:lumMod val="75000"/>
                  </a:schemeClr>
                </a:solidFill>
                <a:latin typeface="+mj-lt"/>
                <a:ea typeface="+mj-ea"/>
                <a:cs typeface="+mj-cs"/>
              </a:rPr>
              <a:t>del equipo de planeación</a:t>
            </a:r>
            <a:br>
              <a:rPr lang="en-US" altLang="es-ES" sz="3700" spc="-106">
                <a:solidFill>
                  <a:schemeClr val="accent2">
                    <a:lumMod val="75000"/>
                  </a:schemeClr>
                </a:solidFill>
                <a:latin typeface="+mj-lt"/>
                <a:ea typeface="+mj-ea"/>
                <a:cs typeface="+mj-cs"/>
              </a:rPr>
            </a:br>
            <a:endParaRPr lang="en-US" altLang="es-ES" sz="3700" spc="-106">
              <a:solidFill>
                <a:schemeClr val="accent2">
                  <a:lumMod val="75000"/>
                </a:schemeClr>
              </a:solidFill>
              <a:latin typeface="+mj-lt"/>
              <a:ea typeface="+mj-ea"/>
              <a:cs typeface="+mj-cs"/>
            </a:endParaRPr>
          </a:p>
        </p:txBody>
      </p:sp>
      <p:sp>
        <p:nvSpPr>
          <p:cNvPr id="202" name="Rectangle 201">
            <a:extLst>
              <a:ext uri="{FF2B5EF4-FFF2-40B4-BE49-F238E27FC236}">
                <a16:creationId xmlns:a16="http://schemas.microsoft.com/office/drawing/2014/main" id="{D0476785-BE03-49B6-BAFC-813455A8C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7599"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pic>
        <p:nvPicPr>
          <p:cNvPr id="84998" name="Picture 5">
            <a:extLst>
              <a:ext uri="{FF2B5EF4-FFF2-40B4-BE49-F238E27FC236}">
                <a16:creationId xmlns:a16="http://schemas.microsoft.com/office/drawing/2014/main" id="{4EDB1C3C-67DF-4732-96E3-3A60E44F14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049" r="13538" b="2"/>
          <a:stretch/>
        </p:blipFill>
        <p:spPr bwMode="auto">
          <a:xfrm>
            <a:off x="-2650" y="10"/>
            <a:ext cx="3681047" cy="3428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 name="Freeform 33">
            <a:extLst>
              <a:ext uri="{FF2B5EF4-FFF2-40B4-BE49-F238E27FC236}">
                <a16:creationId xmlns:a16="http://schemas.microsoft.com/office/drawing/2014/main" id="{788C755D-0C36-4287-BDC9-02BAE11E3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57599"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84997" name="Picture 5" descr="DSC02651">
            <a:extLst>
              <a:ext uri="{FF2B5EF4-FFF2-40B4-BE49-F238E27FC236}">
                <a16:creationId xmlns:a16="http://schemas.microsoft.com/office/drawing/2014/main" id="{F466EEDC-30E2-486A-9064-7B5BCF4D0F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 b="18029"/>
          <a:stretch/>
        </p:blipFill>
        <p:spPr bwMode="auto">
          <a:xfrm>
            <a:off x="-1549" y="3429000"/>
            <a:ext cx="3681047" cy="3429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6" name="Straight Connector 205">
            <a:extLst>
              <a:ext uri="{FF2B5EF4-FFF2-40B4-BE49-F238E27FC236}">
                <a16:creationId xmlns:a16="http://schemas.microsoft.com/office/drawing/2014/main" id="{4692EB7C-9E09-4407-8641-D82B22A1DA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934" y="3437932"/>
            <a:ext cx="3691467" cy="8955"/>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 name="Text Box 1">
            <a:extLst>
              <a:ext uri="{FF2B5EF4-FFF2-40B4-BE49-F238E27FC236}">
                <a16:creationId xmlns:a16="http://schemas.microsoft.com/office/drawing/2014/main" id="{02E6A6DB-EA16-4512-8ED3-05E1A495A8E1}"/>
              </a:ext>
            </a:extLst>
          </p:cNvPr>
          <p:cNvSpPr txBox="1">
            <a:spLocks noChangeArrowheads="1"/>
          </p:cNvSpPr>
          <p:nvPr/>
        </p:nvSpPr>
        <p:spPr bwMode="auto">
          <a:xfrm>
            <a:off x="1295233" y="226809"/>
            <a:ext cx="8228928" cy="534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18668"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9pPr>
          </a:lstStyle>
          <a:p>
            <a:pPr eaLnBrk="1">
              <a:lnSpc>
                <a:spcPct val="95000"/>
              </a:lnSpc>
              <a:buClr>
                <a:srgbClr val="000000"/>
              </a:buClr>
              <a:buSzPct val="100000"/>
              <a:buFont typeface="Times New Roman" panose="02020603050405020304" pitchFamily="18" charset="0"/>
              <a:buNone/>
            </a:pPr>
            <a:r>
              <a:rPr lang="es-ES" altLang="es-ES" sz="2752">
                <a:solidFill>
                  <a:srgbClr val="FF0000"/>
                </a:solidFill>
                <a:latin typeface="Arial" panose="020B0604020202020204" pitchFamily="34" charset="0"/>
              </a:rPr>
              <a:t>ORGANIZACIÓN</a:t>
            </a:r>
          </a:p>
        </p:txBody>
      </p:sp>
      <p:sp>
        <p:nvSpPr>
          <p:cNvPr id="1041" name="Text Box 3">
            <a:extLst>
              <a:ext uri="{FF2B5EF4-FFF2-40B4-BE49-F238E27FC236}">
                <a16:creationId xmlns:a16="http://schemas.microsoft.com/office/drawing/2014/main" id="{4BBFA830-6F12-481E-A2F7-9F33264DB16B}"/>
              </a:ext>
            </a:extLst>
          </p:cNvPr>
          <p:cNvSpPr txBox="1">
            <a:spLocks noChangeArrowheads="1"/>
          </p:cNvSpPr>
          <p:nvPr/>
        </p:nvSpPr>
        <p:spPr bwMode="auto">
          <a:xfrm>
            <a:off x="1219630" y="1219723"/>
            <a:ext cx="4190067" cy="232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21335" rIns="0" bIns="0" anchor="ctr"/>
          <a:lstStyle>
            <a:lvl1pPr>
              <a:spcBef>
                <a:spcPct val="20000"/>
              </a:spcBef>
              <a:buClr>
                <a:schemeClr val="accent1"/>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chemeClr val="tx1"/>
                </a:solidFill>
                <a:latin typeface="Calibri" panose="020F0502020204030204" pitchFamily="34" charset="0"/>
              </a:defRPr>
            </a:lvl1pPr>
            <a:lvl2pPr marL="1085850" indent="-342900">
              <a:spcBef>
                <a:spcPct val="20000"/>
              </a:spcBef>
              <a:buClr>
                <a:schemeClr val="accent2"/>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2pPr>
            <a:lvl3pPr marL="1004888">
              <a:spcBef>
                <a:spcPct val="20000"/>
              </a:spcBef>
              <a:buClr>
                <a:srgbClr val="9BBB59"/>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279525">
              <a:spcBef>
                <a:spcPct val="20000"/>
              </a:spcBef>
              <a:buClr>
                <a:srgbClr val="8064A2"/>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alibri" panose="020F0502020204030204" pitchFamily="34" charset="0"/>
              </a:defRPr>
            </a:lvl4pPr>
            <a:lvl5pPr marL="1554163">
              <a:spcBef>
                <a:spcPct val="20000"/>
              </a:spcBef>
              <a:buClr>
                <a:srgbClr val="4BACC6"/>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alibri" panose="020F0502020204030204" pitchFamily="34" charset="0"/>
              </a:defRPr>
            </a:lvl5pPr>
            <a:lvl6pPr marL="2011363" indent="-228600" defTabSz="449263" eaLnBrk="0" fontAlgn="base" hangingPunct="0">
              <a:spcBef>
                <a:spcPct val="20000"/>
              </a:spcBef>
              <a:spcAft>
                <a:spcPct val="0"/>
              </a:spcAft>
              <a:buClr>
                <a:srgbClr val="4BACC6"/>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alibri" panose="020F0502020204030204" pitchFamily="34" charset="0"/>
              </a:defRPr>
            </a:lvl6pPr>
            <a:lvl7pPr marL="2468563" indent="-228600" defTabSz="449263" eaLnBrk="0" fontAlgn="base" hangingPunct="0">
              <a:spcBef>
                <a:spcPct val="20000"/>
              </a:spcBef>
              <a:spcAft>
                <a:spcPct val="0"/>
              </a:spcAft>
              <a:buClr>
                <a:srgbClr val="4BACC6"/>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alibri" panose="020F0502020204030204" pitchFamily="34" charset="0"/>
              </a:defRPr>
            </a:lvl7pPr>
            <a:lvl8pPr marL="2925763" indent="-228600" defTabSz="449263" eaLnBrk="0" fontAlgn="base" hangingPunct="0">
              <a:spcBef>
                <a:spcPct val="20000"/>
              </a:spcBef>
              <a:spcAft>
                <a:spcPct val="0"/>
              </a:spcAft>
              <a:buClr>
                <a:srgbClr val="4BACC6"/>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alibri" panose="020F0502020204030204" pitchFamily="34" charset="0"/>
              </a:defRPr>
            </a:lvl8pPr>
            <a:lvl9pPr marL="3382963" indent="-228600" defTabSz="449263" eaLnBrk="0" fontAlgn="base" hangingPunct="0">
              <a:spcBef>
                <a:spcPct val="20000"/>
              </a:spcBef>
              <a:spcAft>
                <a:spcPct val="0"/>
              </a:spcAft>
              <a:buClr>
                <a:srgbClr val="4BACC6"/>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alibri" panose="020F0502020204030204" pitchFamily="34" charset="0"/>
              </a:defRPr>
            </a:lvl9pPr>
          </a:lstStyle>
          <a:p>
            <a:pPr eaLnBrk="1">
              <a:lnSpc>
                <a:spcPct val="95000"/>
              </a:lnSpc>
              <a:spcBef>
                <a:spcPct val="0"/>
              </a:spcBef>
              <a:buClr>
                <a:srgbClr val="000000"/>
              </a:buClr>
              <a:buFont typeface="Times New Roman" panose="02020603050405020304" pitchFamily="18" charset="0"/>
              <a:buNone/>
            </a:pPr>
            <a:r>
              <a:rPr lang="es-ES" altLang="es-ES" sz="2540">
                <a:solidFill>
                  <a:srgbClr val="FFFFFF"/>
                </a:solidFill>
                <a:latin typeface="Arial" panose="020B0604020202020204" pitchFamily="34" charset="0"/>
              </a:rPr>
              <a:t>n:</a:t>
            </a:r>
          </a:p>
          <a:p>
            <a:pPr eaLnBrk="1">
              <a:lnSpc>
                <a:spcPct val="95000"/>
              </a:lnSpc>
              <a:spcBef>
                <a:spcPct val="0"/>
              </a:spcBef>
              <a:buClr>
                <a:srgbClr val="000000"/>
              </a:buClr>
            </a:pPr>
            <a:r>
              <a:rPr lang="es-ES" altLang="es-ES" sz="2540">
                <a:solidFill>
                  <a:srgbClr val="FF0000"/>
                </a:solidFill>
                <a:latin typeface="Arial" panose="020B0604020202020204" pitchFamily="34" charset="0"/>
              </a:rPr>
              <a:t>Estructura </a:t>
            </a:r>
          </a:p>
          <a:p>
            <a:pPr lvl="1" eaLnBrk="1">
              <a:lnSpc>
                <a:spcPct val="95000"/>
              </a:lnSpc>
              <a:spcBef>
                <a:spcPct val="0"/>
              </a:spcBef>
              <a:buClr>
                <a:srgbClr val="000000"/>
              </a:buClr>
            </a:pPr>
            <a:r>
              <a:rPr lang="es-ES" altLang="es-ES" sz="2540">
                <a:latin typeface="Arial" panose="020B0604020202020204" pitchFamily="34" charset="0"/>
              </a:rPr>
              <a:t>Funcional</a:t>
            </a:r>
          </a:p>
          <a:p>
            <a:pPr lvl="1" eaLnBrk="1">
              <a:lnSpc>
                <a:spcPct val="95000"/>
              </a:lnSpc>
              <a:spcBef>
                <a:spcPct val="0"/>
              </a:spcBef>
              <a:buClr>
                <a:srgbClr val="000000"/>
              </a:buClr>
            </a:pPr>
            <a:r>
              <a:rPr lang="es-ES" altLang="es-ES" sz="2540">
                <a:latin typeface="Arial" panose="020B0604020202020204" pitchFamily="34" charset="0"/>
              </a:rPr>
              <a:t>Departamental</a:t>
            </a:r>
          </a:p>
          <a:p>
            <a:pPr lvl="1" eaLnBrk="1">
              <a:lnSpc>
                <a:spcPct val="95000"/>
              </a:lnSpc>
              <a:spcBef>
                <a:spcPct val="0"/>
              </a:spcBef>
              <a:buClr>
                <a:srgbClr val="000000"/>
              </a:buClr>
            </a:pPr>
            <a:r>
              <a:rPr lang="es-ES" altLang="es-ES" sz="2540">
                <a:latin typeface="Arial" panose="020B0604020202020204" pitchFamily="34" charset="0"/>
              </a:rPr>
              <a:t>Multidisciplinaria</a:t>
            </a:r>
          </a:p>
          <a:p>
            <a:pPr lvl="1" eaLnBrk="1">
              <a:lnSpc>
                <a:spcPct val="95000"/>
              </a:lnSpc>
              <a:spcBef>
                <a:spcPct val="0"/>
              </a:spcBef>
              <a:buClr>
                <a:srgbClr val="000000"/>
              </a:buClr>
            </a:pPr>
            <a:r>
              <a:rPr lang="es-ES" altLang="es-ES" sz="2540">
                <a:latin typeface="Arial" panose="020B0604020202020204" pitchFamily="34" charset="0"/>
              </a:rPr>
              <a:t>Matricial red</a:t>
            </a:r>
          </a:p>
          <a:p>
            <a:pPr eaLnBrk="1">
              <a:lnSpc>
                <a:spcPct val="95000"/>
              </a:lnSpc>
              <a:spcBef>
                <a:spcPct val="0"/>
              </a:spcBef>
              <a:buClr>
                <a:srgbClr val="000000"/>
              </a:buClr>
              <a:buFontTx/>
              <a:buChar char="-"/>
            </a:pPr>
            <a:endParaRPr lang="es-ES" altLang="es-ES" sz="2540">
              <a:latin typeface="Arial" panose="020B0604020202020204" pitchFamily="34" charset="0"/>
            </a:endParaRPr>
          </a:p>
          <a:p>
            <a:pPr eaLnBrk="1">
              <a:lnSpc>
                <a:spcPct val="95000"/>
              </a:lnSpc>
              <a:spcBef>
                <a:spcPct val="0"/>
              </a:spcBef>
              <a:buClr>
                <a:srgbClr val="000000"/>
              </a:buClr>
              <a:buFont typeface="Times New Roman" panose="02020603050405020304" pitchFamily="18" charset="0"/>
              <a:buNone/>
            </a:pPr>
            <a:endParaRPr lang="es-ES" altLang="es-ES" sz="2540">
              <a:solidFill>
                <a:srgbClr val="FFFFFF"/>
              </a:solidFill>
              <a:latin typeface="Arial" panose="020B0604020202020204" pitchFamily="34" charset="0"/>
            </a:endParaRPr>
          </a:p>
        </p:txBody>
      </p:sp>
      <p:pic>
        <p:nvPicPr>
          <p:cNvPr id="1042" name="Picture 5">
            <a:extLst>
              <a:ext uri="{FF2B5EF4-FFF2-40B4-BE49-F238E27FC236}">
                <a16:creationId xmlns:a16="http://schemas.microsoft.com/office/drawing/2014/main" id="{E85E3929-F059-465C-8B3A-5B0EEAF5B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521" t="40796" r="25357" b="22701"/>
          <a:stretch>
            <a:fillRect/>
          </a:stretch>
        </p:blipFill>
        <p:spPr bwMode="auto">
          <a:xfrm>
            <a:off x="6325328" y="4544560"/>
            <a:ext cx="4684004" cy="2115193"/>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pic>
      <p:graphicFrame>
        <p:nvGraphicFramePr>
          <p:cNvPr id="2" name="Diagram 1">
            <a:extLst>
              <a:ext uri="{FF2B5EF4-FFF2-40B4-BE49-F238E27FC236}">
                <a16:creationId xmlns:a16="http://schemas.microsoft.com/office/drawing/2014/main" id="{1DECBB4B-ED8A-4B10-952D-CE9561B881AF}"/>
              </a:ext>
            </a:extLst>
          </p:cNvPr>
          <p:cNvGraphicFramePr/>
          <p:nvPr>
            <p:extLst>
              <p:ext uri="{D42A27DB-BD31-4B8C-83A1-F6EECF244321}">
                <p14:modId xmlns:p14="http://schemas.microsoft.com/office/powerpoint/2010/main" val="3735037643"/>
              </p:ext>
            </p:extLst>
          </p:nvPr>
        </p:nvGraphicFramePr>
        <p:xfrm>
          <a:off x="4179895" y="1619578"/>
          <a:ext cx="6829438" cy="28460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43" name="Picture 6">
            <a:extLst>
              <a:ext uri="{FF2B5EF4-FFF2-40B4-BE49-F238E27FC236}">
                <a16:creationId xmlns:a16="http://schemas.microsoft.com/office/drawing/2014/main" id="{B61E23F0-2CAF-4FC4-8BEA-063D187B2C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3874" y="4059024"/>
            <a:ext cx="3291236" cy="239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38" name="Group 137">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9"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0"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1"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2"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3"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4"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5"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6"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47"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48"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49"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50"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52" name="Group 151">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153"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4"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5"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56"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7"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58"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59"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60"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61"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62"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3"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4"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66" name="Rectangle 165">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8" name="Freeform 11">
            <a:extLst>
              <a:ext uri="{FF2B5EF4-FFF2-40B4-BE49-F238E27FC236}">
                <a16:creationId xmlns:a16="http://schemas.microsoft.com/office/drawing/2014/main" id="{5B3CCFC9-E82D-444E-9621-FE5F95E67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70" name="Rectangle 169">
            <a:extLst>
              <a:ext uri="{FF2B5EF4-FFF2-40B4-BE49-F238E27FC236}">
                <a16:creationId xmlns:a16="http://schemas.microsoft.com/office/drawing/2014/main" id="{E9D11FD5-487C-4A6B-836F-3831DC830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8066" name="Text Box 1">
            <a:extLst>
              <a:ext uri="{FF2B5EF4-FFF2-40B4-BE49-F238E27FC236}">
                <a16:creationId xmlns:a16="http://schemas.microsoft.com/office/drawing/2014/main" id="{DD02C4A1-1F34-4059-99BC-630C0EDADD49}"/>
              </a:ext>
            </a:extLst>
          </p:cNvPr>
          <p:cNvSpPr txBox="1">
            <a:spLocks noChangeArrowheads="1"/>
          </p:cNvSpPr>
          <p:nvPr/>
        </p:nvSpPr>
        <p:spPr bwMode="auto">
          <a:xfrm>
            <a:off x="649224" y="645106"/>
            <a:ext cx="3650279" cy="125989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t">
            <a:norm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Gothic" panose="020B0609070205080204" pitchFamily="49" charset="-128"/>
              </a:defRPr>
            </a:lvl9pPr>
          </a:lstStyle>
          <a:p>
            <a:pPr>
              <a:spcBef>
                <a:spcPct val="0"/>
              </a:spcBef>
              <a:spcAft>
                <a:spcPts val="600"/>
              </a:spcAft>
              <a:buClr>
                <a:srgbClr val="000000"/>
              </a:buClr>
              <a:buSzPct val="100000"/>
            </a:pPr>
            <a:r>
              <a:rPr lang="en-US" altLang="es-ES" sz="3600">
                <a:solidFill>
                  <a:schemeClr val="accent2">
                    <a:lumMod val="75000"/>
                  </a:schemeClr>
                </a:solidFill>
                <a:latin typeface="+mj-lt"/>
                <a:ea typeface="+mj-ea"/>
                <a:cs typeface="+mj-cs"/>
              </a:rPr>
              <a:t>ORGANIZACIÓN FUNCIONAL</a:t>
            </a:r>
          </a:p>
        </p:txBody>
      </p:sp>
      <p:sp>
        <p:nvSpPr>
          <p:cNvPr id="172" name="Rectangle 171">
            <a:extLst>
              <a:ext uri="{FF2B5EF4-FFF2-40B4-BE49-F238E27FC236}">
                <a16:creationId xmlns:a16="http://schemas.microsoft.com/office/drawing/2014/main" id="{99765169-F70D-4841-BE65-62E10CBED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8068" name="Text Box 3">
            <a:extLst>
              <a:ext uri="{FF2B5EF4-FFF2-40B4-BE49-F238E27FC236}">
                <a16:creationId xmlns:a16="http://schemas.microsoft.com/office/drawing/2014/main" id="{B6C52C7D-1F3D-4C08-839C-BA39A70351DB}"/>
              </a:ext>
            </a:extLst>
          </p:cNvPr>
          <p:cNvSpPr txBox="1">
            <a:spLocks noChangeArrowheads="1"/>
          </p:cNvSpPr>
          <p:nvPr/>
        </p:nvSpPr>
        <p:spPr bwMode="auto">
          <a:xfrm>
            <a:off x="649225" y="2133600"/>
            <a:ext cx="3650278" cy="375925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ormAutofit/>
          </a:bodyPr>
          <a:lstStyle>
            <a:lvl1pPr>
              <a:spcBef>
                <a:spcPct val="20000"/>
              </a:spcBef>
              <a:buClr>
                <a:schemeClr val="accent1"/>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chemeClr val="tx1"/>
                </a:solidFill>
                <a:latin typeface="Calibri" panose="020F0502020204030204" pitchFamily="34" charset="0"/>
              </a:defRPr>
            </a:lvl1pPr>
            <a:lvl2pPr marL="639763" indent="-228600">
              <a:spcBef>
                <a:spcPct val="20000"/>
              </a:spcBef>
              <a:buClr>
                <a:schemeClr val="accent2"/>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2pPr>
            <a:lvl3pPr marL="1004888">
              <a:spcBef>
                <a:spcPct val="20000"/>
              </a:spcBef>
              <a:buClr>
                <a:srgbClr val="9BBB59"/>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279525">
              <a:spcBef>
                <a:spcPct val="20000"/>
              </a:spcBef>
              <a:buClr>
                <a:srgbClr val="8064A2"/>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alibri" panose="020F0502020204030204" pitchFamily="34" charset="0"/>
              </a:defRPr>
            </a:lvl4pPr>
            <a:lvl5pPr marL="1554163">
              <a:spcBef>
                <a:spcPct val="20000"/>
              </a:spcBef>
              <a:buClr>
                <a:srgbClr val="4BACC6"/>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alibri" panose="020F0502020204030204" pitchFamily="34" charset="0"/>
              </a:defRPr>
            </a:lvl5pPr>
            <a:lvl6pPr marL="2011363" indent="-228600" defTabSz="449263" eaLnBrk="0" fontAlgn="base" hangingPunct="0">
              <a:spcBef>
                <a:spcPct val="20000"/>
              </a:spcBef>
              <a:spcAft>
                <a:spcPct val="0"/>
              </a:spcAft>
              <a:buClr>
                <a:srgbClr val="4BACC6"/>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alibri" panose="020F0502020204030204" pitchFamily="34" charset="0"/>
              </a:defRPr>
            </a:lvl6pPr>
            <a:lvl7pPr marL="2468563" indent="-228600" defTabSz="449263" eaLnBrk="0" fontAlgn="base" hangingPunct="0">
              <a:spcBef>
                <a:spcPct val="20000"/>
              </a:spcBef>
              <a:spcAft>
                <a:spcPct val="0"/>
              </a:spcAft>
              <a:buClr>
                <a:srgbClr val="4BACC6"/>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alibri" panose="020F0502020204030204" pitchFamily="34" charset="0"/>
              </a:defRPr>
            </a:lvl7pPr>
            <a:lvl8pPr marL="2925763" indent="-228600" defTabSz="449263" eaLnBrk="0" fontAlgn="base" hangingPunct="0">
              <a:spcBef>
                <a:spcPct val="20000"/>
              </a:spcBef>
              <a:spcAft>
                <a:spcPct val="0"/>
              </a:spcAft>
              <a:buClr>
                <a:srgbClr val="4BACC6"/>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alibri" panose="020F0502020204030204" pitchFamily="34" charset="0"/>
              </a:defRPr>
            </a:lvl8pPr>
            <a:lvl9pPr marL="3382963" indent="-228600" defTabSz="449263" eaLnBrk="0" fontAlgn="base" hangingPunct="0">
              <a:spcBef>
                <a:spcPct val="20000"/>
              </a:spcBef>
              <a:spcAft>
                <a:spcPct val="0"/>
              </a:spcAft>
              <a:buClr>
                <a:srgbClr val="4BACC6"/>
              </a:buClr>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chemeClr val="tx1"/>
                </a:solidFill>
                <a:latin typeface="Calibri" panose="020F0502020204030204" pitchFamily="34" charset="0"/>
              </a:defRPr>
            </a:lvl9pPr>
          </a:lstStyle>
          <a:p>
            <a:pPr>
              <a:lnSpc>
                <a:spcPct val="90000"/>
              </a:lnSpc>
              <a:spcBef>
                <a:spcPts val="1000"/>
              </a:spcBef>
              <a:buFont typeface="Wingdings 3" charset="2"/>
              <a:buChar char=""/>
            </a:pPr>
            <a:r>
              <a:rPr lang="en-US" altLang="es-ES" sz="2000">
                <a:solidFill>
                  <a:schemeClr val="tx1">
                    <a:lumMod val="75000"/>
                    <a:lumOff val="25000"/>
                  </a:schemeClr>
                </a:solidFill>
                <a:latin typeface="+mn-lt"/>
              </a:rPr>
              <a:t>La organización de tipo funcional</a:t>
            </a:r>
          </a:p>
          <a:p>
            <a:pPr>
              <a:lnSpc>
                <a:spcPct val="90000"/>
              </a:lnSpc>
              <a:spcBef>
                <a:spcPts val="1000"/>
              </a:spcBef>
              <a:buFont typeface="Wingdings 3" charset="2"/>
              <a:buChar char=""/>
            </a:pPr>
            <a:r>
              <a:rPr lang="en-US" altLang="es-ES" sz="2000">
                <a:solidFill>
                  <a:schemeClr val="tx1">
                    <a:lumMod val="75000"/>
                    <a:lumOff val="25000"/>
                  </a:schemeClr>
                </a:solidFill>
                <a:latin typeface="+mn-lt"/>
              </a:rPr>
              <a:t>- sus principales ventajas son la sencillez y la eficiencia.</a:t>
            </a:r>
          </a:p>
          <a:p>
            <a:pPr>
              <a:lnSpc>
                <a:spcPct val="90000"/>
              </a:lnSpc>
              <a:spcBef>
                <a:spcPts val="1000"/>
              </a:spcBef>
              <a:buFont typeface="Wingdings 3" charset="2"/>
              <a:buChar char=""/>
            </a:pPr>
            <a:r>
              <a:rPr lang="en-US" altLang="es-ES" sz="2000">
                <a:solidFill>
                  <a:schemeClr val="tx1">
                    <a:lumMod val="75000"/>
                    <a:lumOff val="25000"/>
                  </a:schemeClr>
                </a:solidFill>
                <a:latin typeface="+mn-lt"/>
              </a:rPr>
              <a:t>- fomenta una estrecha especialización a causa de la cual </a:t>
            </a:r>
          </a:p>
          <a:p>
            <a:pPr>
              <a:lnSpc>
                <a:spcPct val="90000"/>
              </a:lnSpc>
              <a:spcBef>
                <a:spcPts val="1000"/>
              </a:spcBef>
              <a:buFont typeface="Wingdings 3" charset="2"/>
              <a:buChar char=""/>
            </a:pPr>
            <a:r>
              <a:rPr lang="en-US" altLang="es-ES" sz="2000">
                <a:solidFill>
                  <a:schemeClr val="tx1">
                    <a:lumMod val="75000"/>
                    <a:lumOff val="25000"/>
                  </a:schemeClr>
                </a:solidFill>
                <a:latin typeface="+mn-lt"/>
              </a:rPr>
              <a:t>los empleados pierden de vista las metas globales de la organización.</a:t>
            </a:r>
          </a:p>
        </p:txBody>
      </p:sp>
      <p:pic>
        <p:nvPicPr>
          <p:cNvPr id="88069" name="Picture 5">
            <a:extLst>
              <a:ext uri="{FF2B5EF4-FFF2-40B4-BE49-F238E27FC236}">
                <a16:creationId xmlns:a16="http://schemas.microsoft.com/office/drawing/2014/main" id="{D161155A-FE2E-4BDB-B475-2A85CF042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521" t="40796" r="25357" b="22701"/>
          <a:stretch>
            <a:fillRect/>
          </a:stretch>
        </p:blipFill>
        <p:spPr bwMode="auto">
          <a:xfrm>
            <a:off x="4619543" y="1702876"/>
            <a:ext cx="6953577" cy="3127181"/>
          </a:xfrm>
          <a:prstGeom prst="rect">
            <a:avLst/>
          </a:prstGeom>
          <a:solidFill>
            <a:srgbClr val="FFFFFF"/>
          </a:solidFill>
          <a:extLst>
            <a:ext uri="{91240B29-F687-4F45-9708-019B960494DF}">
              <a14:hiddenLine xmlns:a14="http://schemas.microsoft.com/office/drawing/2010/main" w="9525">
                <a:solidFill>
                  <a:srgbClr val="000000"/>
                </a:solidFill>
                <a:round/>
                <a:headEnd/>
                <a:tailEnd/>
              </a14:hiddenLine>
            </a:ext>
          </a:extLst>
        </p:spPr>
      </p:pic>
      <p:sp>
        <p:nvSpPr>
          <p:cNvPr id="174" name="Freeform 14">
            <a:extLst>
              <a:ext uri="{FF2B5EF4-FFF2-40B4-BE49-F238E27FC236}">
                <a16:creationId xmlns:a16="http://schemas.microsoft.com/office/drawing/2014/main" id="{2A2CC818-8106-45C0-93D5-7051F99F2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4"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5"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6"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7"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8"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9"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80"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81"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2"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3"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4"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5"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7" name="Group 86">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88"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9"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90"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91"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2"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3"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4"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5"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6"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7"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8"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9"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01" name="Rectangle 100">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3" name="Freeform 11">
            <a:extLst>
              <a:ext uri="{FF2B5EF4-FFF2-40B4-BE49-F238E27FC236}">
                <a16:creationId xmlns:a16="http://schemas.microsoft.com/office/drawing/2014/main" id="{5B3CCFC9-E82D-444E-9621-FE5F95E67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05" name="Rectangle 104">
            <a:extLst>
              <a:ext uri="{FF2B5EF4-FFF2-40B4-BE49-F238E27FC236}">
                <a16:creationId xmlns:a16="http://schemas.microsoft.com/office/drawing/2014/main" id="{82FDEACC-D224-4F5B-A0BE-6581493C3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7" name="Rectangle 106">
            <a:extLst>
              <a:ext uri="{FF2B5EF4-FFF2-40B4-BE49-F238E27FC236}">
                <a16:creationId xmlns:a16="http://schemas.microsoft.com/office/drawing/2014/main" id="{567B8489-9450-4A50-94AF-90283270F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9" name="Freeform 5">
            <a:extLst>
              <a:ext uri="{FF2B5EF4-FFF2-40B4-BE49-F238E27FC236}">
                <a16:creationId xmlns:a16="http://schemas.microsoft.com/office/drawing/2014/main" id="{9D81556A-CBCA-4ADE-9ACA-F18F2F5E31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1 Rectángulo">
            <a:extLst>
              <a:ext uri="{FF2B5EF4-FFF2-40B4-BE49-F238E27FC236}">
                <a16:creationId xmlns:a16="http://schemas.microsoft.com/office/drawing/2014/main" id="{BBF580F8-D615-48E4-9937-EC299E82070C}"/>
              </a:ext>
            </a:extLst>
          </p:cNvPr>
          <p:cNvSpPr/>
          <p:nvPr/>
        </p:nvSpPr>
        <p:spPr>
          <a:xfrm>
            <a:off x="541867" y="787400"/>
            <a:ext cx="7145866" cy="778933"/>
          </a:xfrm>
          <a:prstGeom prst="rect">
            <a:avLst/>
          </a:prstGeom>
        </p:spPr>
        <p:txBody>
          <a:bodyPr vert="horz" lIns="91440" tIns="45720" rIns="91440" bIns="45720" rtlCol="0" anchor="ctr">
            <a:normAutofit/>
          </a:bodyPr>
          <a:lstStyle/>
          <a:p>
            <a:pPr>
              <a:lnSpc>
                <a:spcPct val="90000"/>
              </a:lnSpc>
              <a:spcBef>
                <a:spcPct val="0"/>
              </a:spcBef>
              <a:spcAft>
                <a:spcPts val="600"/>
              </a:spcAft>
              <a:defRPr/>
            </a:pPr>
            <a:r>
              <a:rPr lang="en-US" altLang="es-ES" sz="2500" spc="-106">
                <a:solidFill>
                  <a:srgbClr val="FEFFFF"/>
                </a:solidFill>
                <a:latin typeface="+mj-lt"/>
                <a:ea typeface="+mj-ea"/>
                <a:cs typeface="+mj-cs"/>
              </a:rPr>
              <a:t>Cuatro tipos de estructuras formales de organización</a:t>
            </a:r>
            <a:endParaRPr lang="en-US" sz="2500" spc="-106">
              <a:solidFill>
                <a:srgbClr val="FEFFFF"/>
              </a:solidFill>
              <a:latin typeface="+mj-lt"/>
              <a:ea typeface="+mj-ea"/>
              <a:cs typeface="+mj-cs"/>
            </a:endParaRPr>
          </a:p>
        </p:txBody>
      </p:sp>
      <p:sp>
        <p:nvSpPr>
          <p:cNvPr id="31746" name="Text Box 1">
            <a:extLst>
              <a:ext uri="{FF2B5EF4-FFF2-40B4-BE49-F238E27FC236}">
                <a16:creationId xmlns:a16="http://schemas.microsoft.com/office/drawing/2014/main" id="{B69BE43A-9923-4D33-BA58-AFAFD7C60533}"/>
              </a:ext>
            </a:extLst>
          </p:cNvPr>
          <p:cNvSpPr txBox="1">
            <a:spLocks noChangeArrowheads="1"/>
          </p:cNvSpPr>
          <p:nvPr/>
        </p:nvSpPr>
        <p:spPr bwMode="auto">
          <a:xfrm>
            <a:off x="541866" y="2032000"/>
            <a:ext cx="7145867" cy="3879222"/>
          </a:xfrm>
          <a:prstGeom prst="rect">
            <a:avLst/>
          </a:prstGeom>
        </p:spPr>
        <p:txBody>
          <a:bodyPr vert="horz" lIns="91440" tIns="45720" rIns="91440" bIns="45720" rtlCol="0">
            <a:norm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9pPr>
          </a:lstStyle>
          <a:p>
            <a:pPr>
              <a:spcBef>
                <a:spcPts val="1000"/>
              </a:spcBef>
              <a:buClr>
                <a:schemeClr val="accent1"/>
              </a:buClr>
              <a:buSzPct val="100000"/>
              <a:buFont typeface="Wingdings 3" charset="2"/>
              <a:buChar char=""/>
              <a:defRPr/>
            </a:pPr>
            <a:endParaRPr lang="en-US" altLang="es-ES" spc="-106">
              <a:solidFill>
                <a:srgbClr val="FEFFFF"/>
              </a:solidFill>
              <a:latin typeface="+mn-lt"/>
              <a:ea typeface="+mn-ea"/>
            </a:endParaRPr>
          </a:p>
          <a:p>
            <a:pPr>
              <a:spcBef>
                <a:spcPts val="1000"/>
              </a:spcBef>
              <a:buClr>
                <a:schemeClr val="accent1"/>
              </a:buClr>
              <a:buSzPct val="100000"/>
              <a:buFont typeface="Wingdings 3" charset="2"/>
              <a:buChar char=""/>
              <a:defRPr/>
            </a:pPr>
            <a:r>
              <a:rPr lang="en-US" altLang="es-ES" spc="-106">
                <a:solidFill>
                  <a:srgbClr val="FEFFFF"/>
                </a:solidFill>
                <a:latin typeface="+mn-lt"/>
                <a:ea typeface="+mn-ea"/>
              </a:rPr>
              <a:t>La organización departamental </a:t>
            </a:r>
          </a:p>
          <a:p>
            <a:pPr>
              <a:spcBef>
                <a:spcPts val="1000"/>
              </a:spcBef>
              <a:buClr>
                <a:schemeClr val="accent1"/>
              </a:buClr>
              <a:buSzPct val="100000"/>
              <a:buFont typeface="Wingdings 3" charset="2"/>
              <a:buChar char=""/>
              <a:defRPr/>
            </a:pPr>
            <a:endParaRPr lang="en-US" altLang="es-ES" spc="-106">
              <a:solidFill>
                <a:srgbClr val="FEFFFF"/>
              </a:solidFill>
              <a:latin typeface="+mn-lt"/>
              <a:ea typeface="+mn-ea"/>
            </a:endParaRPr>
          </a:p>
          <a:p>
            <a:pPr>
              <a:spcBef>
                <a:spcPts val="1000"/>
              </a:spcBef>
              <a:buClr>
                <a:schemeClr val="accent1"/>
              </a:buClr>
              <a:buSzPct val="100000"/>
              <a:buFont typeface="Wingdings 3" charset="2"/>
              <a:buChar char=""/>
              <a:defRPr/>
            </a:pPr>
            <a:r>
              <a:rPr lang="en-US" altLang="es-ES">
                <a:solidFill>
                  <a:srgbClr val="FEFFFF"/>
                </a:solidFill>
                <a:latin typeface="+mn-lt"/>
                <a:ea typeface="+mn-ea"/>
              </a:rPr>
              <a:t>- es descentralizada</a:t>
            </a:r>
          </a:p>
          <a:p>
            <a:pPr>
              <a:spcBef>
                <a:spcPts val="1000"/>
              </a:spcBef>
              <a:buClr>
                <a:schemeClr val="accent1"/>
              </a:buClr>
              <a:buSzPct val="100000"/>
              <a:buFont typeface="Wingdings 3" charset="2"/>
              <a:buChar char=""/>
              <a:defRPr/>
            </a:pPr>
            <a:r>
              <a:rPr lang="en-US" altLang="es-ES">
                <a:solidFill>
                  <a:srgbClr val="FEFFFF"/>
                </a:solidFill>
                <a:latin typeface="+mn-lt"/>
                <a:ea typeface="+mn-ea"/>
              </a:rPr>
              <a:t>- puede crear una falta de cooperación</a:t>
            </a:r>
          </a:p>
          <a:p>
            <a:pPr>
              <a:spcBef>
                <a:spcPts val="1000"/>
              </a:spcBef>
              <a:buClr>
                <a:schemeClr val="accent1"/>
              </a:buClr>
              <a:buSzPct val="100000"/>
              <a:buFont typeface="Wingdings 3" charset="2"/>
              <a:buChar char=""/>
              <a:defRPr/>
            </a:pPr>
            <a:r>
              <a:rPr lang="en-US" altLang="es-ES">
                <a:solidFill>
                  <a:srgbClr val="FEFFFF"/>
                </a:solidFill>
                <a:latin typeface="+mn-lt"/>
                <a:ea typeface="+mn-ea"/>
              </a:rPr>
              <a:t>- es mas flexible y sensible a los cambios</a:t>
            </a:r>
          </a:p>
          <a:p>
            <a:pPr>
              <a:spcBef>
                <a:spcPts val="1000"/>
              </a:spcBef>
              <a:buClr>
                <a:schemeClr val="accent1"/>
              </a:buClr>
              <a:buSzPct val="100000"/>
              <a:buFont typeface="Wingdings 3" charset="2"/>
              <a:buChar char=""/>
              <a:defRPr/>
            </a:pPr>
            <a:endParaRPr lang="en-US" altLang="es-ES">
              <a:solidFill>
                <a:srgbClr val="FEFFFF"/>
              </a:solidFill>
              <a:latin typeface="+mn-lt"/>
              <a:ea typeface="+mn-ea"/>
            </a:endParaRPr>
          </a:p>
        </p:txBody>
      </p:sp>
      <p:pic>
        <p:nvPicPr>
          <p:cNvPr id="90115" name="Picture 2">
            <a:extLst>
              <a:ext uri="{FF2B5EF4-FFF2-40B4-BE49-F238E27FC236}">
                <a16:creationId xmlns:a16="http://schemas.microsoft.com/office/drawing/2014/main" id="{B9F728A5-8EEC-419D-8EAC-5FFC58F791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710" t="19218" r="17429" b="34586"/>
          <a:stretch>
            <a:fillRect/>
          </a:stretch>
        </p:blipFill>
        <p:spPr bwMode="auto">
          <a:xfrm>
            <a:off x="8713057" y="3271993"/>
            <a:ext cx="3001931" cy="1382510"/>
          </a:xfrm>
          <a:prstGeom prst="rect">
            <a:avLst/>
          </a:prstGeom>
          <a:solidFill>
            <a:srgbClr val="FFFFFF"/>
          </a:solidFill>
          <a:extLs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1819697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38" name="Group 137">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9"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0"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1"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2"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3"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4"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5"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6"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47"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48"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49"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50"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52" name="Group 151">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153"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4"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5"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56"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7"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58"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59"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60"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61"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62"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3"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4"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66" name="Rectangle 165">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8" name="Freeform 11">
            <a:extLst>
              <a:ext uri="{FF2B5EF4-FFF2-40B4-BE49-F238E27FC236}">
                <a16:creationId xmlns:a16="http://schemas.microsoft.com/office/drawing/2014/main" id="{5B3CCFC9-E82D-444E-9621-FE5F95E67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70" name="Rectangle 169">
            <a:extLst>
              <a:ext uri="{FF2B5EF4-FFF2-40B4-BE49-F238E27FC236}">
                <a16:creationId xmlns:a16="http://schemas.microsoft.com/office/drawing/2014/main" id="{E9D11FD5-487C-4A6B-836F-3831DC830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1 Rectángulo">
            <a:extLst>
              <a:ext uri="{FF2B5EF4-FFF2-40B4-BE49-F238E27FC236}">
                <a16:creationId xmlns:a16="http://schemas.microsoft.com/office/drawing/2014/main" id="{BBF580F8-D615-48E4-9937-EC299E82070C}"/>
              </a:ext>
            </a:extLst>
          </p:cNvPr>
          <p:cNvSpPr/>
          <p:nvPr/>
        </p:nvSpPr>
        <p:spPr>
          <a:xfrm>
            <a:off x="649224" y="645106"/>
            <a:ext cx="3650279" cy="1259894"/>
          </a:xfrm>
          <a:prstGeom prst="rect">
            <a:avLst/>
          </a:prstGeom>
        </p:spPr>
        <p:txBody>
          <a:bodyPr vert="horz" lIns="91440" tIns="45720" rIns="91440" bIns="45720" rtlCol="0" anchor="t">
            <a:normAutofit/>
          </a:bodyPr>
          <a:lstStyle/>
          <a:p>
            <a:pPr>
              <a:spcBef>
                <a:spcPct val="0"/>
              </a:spcBef>
              <a:spcAft>
                <a:spcPts val="600"/>
              </a:spcAft>
              <a:defRPr/>
            </a:pPr>
            <a:r>
              <a:rPr lang="en-US" altLang="es-ES" sz="3600" spc="-106">
                <a:solidFill>
                  <a:schemeClr val="accent2">
                    <a:lumMod val="75000"/>
                  </a:schemeClr>
                </a:solidFill>
                <a:latin typeface="+mj-lt"/>
                <a:ea typeface="+mj-ea"/>
                <a:cs typeface="+mj-cs"/>
              </a:rPr>
              <a:t>Organización Multidisciplinaria</a:t>
            </a:r>
            <a:endParaRPr lang="en-US" sz="3600" spc="-106">
              <a:solidFill>
                <a:schemeClr val="accent2">
                  <a:lumMod val="75000"/>
                </a:schemeClr>
              </a:solidFill>
              <a:latin typeface="+mj-lt"/>
              <a:ea typeface="+mj-ea"/>
              <a:cs typeface="+mj-cs"/>
            </a:endParaRPr>
          </a:p>
        </p:txBody>
      </p:sp>
      <p:sp>
        <p:nvSpPr>
          <p:cNvPr id="172" name="Rectangle 171">
            <a:extLst>
              <a:ext uri="{FF2B5EF4-FFF2-40B4-BE49-F238E27FC236}">
                <a16:creationId xmlns:a16="http://schemas.microsoft.com/office/drawing/2014/main" id="{99765169-F70D-4841-BE65-62E10CBED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1746" name="Text Box 1">
            <a:extLst>
              <a:ext uri="{FF2B5EF4-FFF2-40B4-BE49-F238E27FC236}">
                <a16:creationId xmlns:a16="http://schemas.microsoft.com/office/drawing/2014/main" id="{B69BE43A-9923-4D33-BA58-AFAFD7C60533}"/>
              </a:ext>
            </a:extLst>
          </p:cNvPr>
          <p:cNvSpPr txBox="1">
            <a:spLocks noChangeArrowheads="1"/>
          </p:cNvSpPr>
          <p:nvPr/>
        </p:nvSpPr>
        <p:spPr bwMode="auto">
          <a:xfrm>
            <a:off x="649225" y="2133600"/>
            <a:ext cx="3650278" cy="3759253"/>
          </a:xfrm>
          <a:prstGeom prst="rect">
            <a:avLst/>
          </a:prstGeom>
        </p:spPr>
        <p:txBody>
          <a:bodyPr vert="horz" lIns="91440" tIns="45720" rIns="91440" bIns="45720" rtlCol="0">
            <a:norm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9pPr>
          </a:lstStyle>
          <a:p>
            <a:pPr>
              <a:lnSpc>
                <a:spcPct val="90000"/>
              </a:lnSpc>
              <a:spcBef>
                <a:spcPts val="1000"/>
              </a:spcBef>
              <a:buClr>
                <a:schemeClr val="accent1"/>
              </a:buClr>
              <a:buSzPct val="100000"/>
              <a:buFont typeface="Wingdings 3" charset="2"/>
              <a:buChar char=""/>
              <a:defRPr/>
            </a:pPr>
            <a:r>
              <a:rPr lang="en-US" altLang="es-ES">
                <a:solidFill>
                  <a:schemeClr val="tx1">
                    <a:lumMod val="75000"/>
                    <a:lumOff val="25000"/>
                  </a:schemeClr>
                </a:solidFill>
                <a:latin typeface="+mn-lt"/>
                <a:ea typeface="+mn-ea"/>
              </a:rPr>
              <a:t>- combina las ventajas de los tipos funcional y departamental</a:t>
            </a:r>
          </a:p>
          <a:p>
            <a:pPr>
              <a:lnSpc>
                <a:spcPct val="90000"/>
              </a:lnSpc>
              <a:spcBef>
                <a:spcPts val="1000"/>
              </a:spcBef>
              <a:buClr>
                <a:schemeClr val="accent1"/>
              </a:buClr>
              <a:buSzPct val="100000"/>
              <a:buFont typeface="Wingdings 3" charset="2"/>
              <a:buChar char=""/>
              <a:defRPr/>
            </a:pPr>
            <a:r>
              <a:rPr lang="en-US" altLang="es-ES">
                <a:solidFill>
                  <a:schemeClr val="tx1">
                    <a:lumMod val="75000"/>
                    <a:lumOff val="25000"/>
                  </a:schemeClr>
                </a:solidFill>
                <a:latin typeface="+mn-lt"/>
                <a:ea typeface="+mn-ea"/>
              </a:rPr>
              <a:t>- es flexible</a:t>
            </a:r>
          </a:p>
          <a:p>
            <a:pPr>
              <a:lnSpc>
                <a:spcPct val="90000"/>
              </a:lnSpc>
              <a:spcBef>
                <a:spcPts val="1000"/>
              </a:spcBef>
              <a:buClr>
                <a:schemeClr val="accent1"/>
              </a:buClr>
              <a:buSzPct val="100000"/>
              <a:buFont typeface="Wingdings 3" charset="2"/>
              <a:buChar char=""/>
              <a:defRPr/>
            </a:pPr>
            <a:r>
              <a:rPr lang="en-US" altLang="es-ES">
                <a:solidFill>
                  <a:schemeClr val="tx1">
                    <a:lumMod val="75000"/>
                    <a:lumOff val="25000"/>
                  </a:schemeClr>
                </a:solidFill>
                <a:latin typeface="+mn-lt"/>
                <a:ea typeface="+mn-ea"/>
              </a:rPr>
              <a:t>- su principal desventaja: dificultad de servir a dos señores, el jefe de proyecto y el jefe de función. </a:t>
            </a:r>
          </a:p>
          <a:p>
            <a:pPr>
              <a:lnSpc>
                <a:spcPct val="90000"/>
              </a:lnSpc>
              <a:spcBef>
                <a:spcPts val="1000"/>
              </a:spcBef>
              <a:buClr>
                <a:schemeClr val="accent1"/>
              </a:buClr>
              <a:buSzPct val="100000"/>
              <a:buFont typeface="Wingdings 3" charset="2"/>
              <a:buChar char=""/>
              <a:defRPr/>
            </a:pPr>
            <a:endParaRPr lang="en-US" altLang="es-ES">
              <a:solidFill>
                <a:schemeClr val="tx1">
                  <a:lumMod val="75000"/>
                  <a:lumOff val="25000"/>
                </a:schemeClr>
              </a:solidFill>
              <a:latin typeface="+mn-lt"/>
              <a:ea typeface="+mn-ea"/>
            </a:endParaRPr>
          </a:p>
        </p:txBody>
      </p:sp>
      <p:pic>
        <p:nvPicPr>
          <p:cNvPr id="90116" name="Picture 3">
            <a:extLst>
              <a:ext uri="{FF2B5EF4-FFF2-40B4-BE49-F238E27FC236}">
                <a16:creationId xmlns:a16="http://schemas.microsoft.com/office/drawing/2014/main" id="{F4DBF8A0-7763-4C26-BA9C-6C631237E2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020" t="15848" r="22525" b="22394"/>
          <a:stretch>
            <a:fillRect/>
          </a:stretch>
        </p:blipFill>
        <p:spPr bwMode="auto">
          <a:xfrm>
            <a:off x="5402617" y="640080"/>
            <a:ext cx="5387429" cy="5252773"/>
          </a:xfrm>
          <a:prstGeom prst="rect">
            <a:avLst/>
          </a:prstGeom>
          <a:solidFill>
            <a:srgbClr val="FFFFFF"/>
          </a:solidFill>
          <a:extLst>
            <a:ext uri="{91240B29-F687-4F45-9708-019B960494DF}">
              <a14:hiddenLine xmlns:a14="http://schemas.microsoft.com/office/drawing/2010/main" w="9525">
                <a:solidFill>
                  <a:srgbClr val="000000"/>
                </a:solidFill>
                <a:round/>
                <a:headEnd/>
                <a:tailEnd/>
              </a14:hiddenLine>
            </a:ext>
          </a:extLst>
        </p:spPr>
      </p:pic>
      <p:sp>
        <p:nvSpPr>
          <p:cNvPr id="174" name="Freeform 14">
            <a:extLst>
              <a:ext uri="{FF2B5EF4-FFF2-40B4-BE49-F238E27FC236}">
                <a16:creationId xmlns:a16="http://schemas.microsoft.com/office/drawing/2014/main" id="{2A2CC818-8106-45C0-93D5-7051F99F2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2165" name="Group 199">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01"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02"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03"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04"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05"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06"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07"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8"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9"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0"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1"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2"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92166" name="Group 213">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15"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16"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17"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18"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19"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20"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21"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22"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23"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24"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25"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6"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2167" name="Rectangle 227">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2168" name="Freeform 11">
            <a:extLst>
              <a:ext uri="{FF2B5EF4-FFF2-40B4-BE49-F238E27FC236}">
                <a16:creationId xmlns:a16="http://schemas.microsoft.com/office/drawing/2014/main" id="{5B3CCFC9-E82D-444E-9621-FE5F95E67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232" name="Rectangle 231">
            <a:extLst>
              <a:ext uri="{FF2B5EF4-FFF2-40B4-BE49-F238E27FC236}">
                <a16:creationId xmlns:a16="http://schemas.microsoft.com/office/drawing/2014/main" id="{584FD149-94B6-4257-AB5B-C478E6038F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3 Rectángulo">
            <a:extLst>
              <a:ext uri="{FF2B5EF4-FFF2-40B4-BE49-F238E27FC236}">
                <a16:creationId xmlns:a16="http://schemas.microsoft.com/office/drawing/2014/main" id="{6FDCC520-1A3F-4B8E-B748-F6E31F18EC22}"/>
              </a:ext>
            </a:extLst>
          </p:cNvPr>
          <p:cNvSpPr/>
          <p:nvPr/>
        </p:nvSpPr>
        <p:spPr>
          <a:xfrm>
            <a:off x="649224" y="645106"/>
            <a:ext cx="5122652" cy="1259894"/>
          </a:xfrm>
          <a:prstGeom prst="rect">
            <a:avLst/>
          </a:prstGeom>
        </p:spPr>
        <p:txBody>
          <a:bodyPr vert="horz" lIns="91440" tIns="45720" rIns="91440" bIns="45720" rtlCol="0" anchor="t">
            <a:normAutofit/>
          </a:bodyPr>
          <a:lstStyle/>
          <a:p>
            <a:pPr>
              <a:spcBef>
                <a:spcPct val="0"/>
              </a:spcBef>
              <a:spcAft>
                <a:spcPts val="600"/>
              </a:spcAft>
              <a:defRPr/>
            </a:pPr>
            <a:r>
              <a:rPr lang="en-US" altLang="es-ES" sz="3600" spc="-106">
                <a:solidFill>
                  <a:schemeClr val="accent2">
                    <a:lumMod val="75000"/>
                  </a:schemeClr>
                </a:solidFill>
                <a:latin typeface="+mj-lt"/>
                <a:ea typeface="+mj-ea"/>
                <a:cs typeface="+mj-cs"/>
              </a:rPr>
              <a:t>Organización Matricial</a:t>
            </a:r>
            <a:endParaRPr lang="en-US" sz="3600" spc="-106">
              <a:solidFill>
                <a:schemeClr val="accent2">
                  <a:lumMod val="75000"/>
                </a:schemeClr>
              </a:solidFill>
              <a:latin typeface="+mj-lt"/>
              <a:ea typeface="+mj-ea"/>
              <a:cs typeface="+mj-cs"/>
            </a:endParaRPr>
          </a:p>
        </p:txBody>
      </p:sp>
      <p:sp>
        <p:nvSpPr>
          <p:cNvPr id="234" name="Rectangle 233">
            <a:extLst>
              <a:ext uri="{FF2B5EF4-FFF2-40B4-BE49-F238E27FC236}">
                <a16:creationId xmlns:a16="http://schemas.microsoft.com/office/drawing/2014/main" id="{4743F4F4-276D-4A4D-930A-0530386F9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2770" name="Text Box 1">
            <a:extLst>
              <a:ext uri="{FF2B5EF4-FFF2-40B4-BE49-F238E27FC236}">
                <a16:creationId xmlns:a16="http://schemas.microsoft.com/office/drawing/2014/main" id="{2783A1A8-0FBD-4B19-BC13-B138E34CD703}"/>
              </a:ext>
            </a:extLst>
          </p:cNvPr>
          <p:cNvSpPr txBox="1">
            <a:spLocks noChangeArrowheads="1"/>
          </p:cNvSpPr>
          <p:nvPr/>
        </p:nvSpPr>
        <p:spPr bwMode="auto">
          <a:xfrm>
            <a:off x="649225" y="2133600"/>
            <a:ext cx="5122652" cy="3759253"/>
          </a:xfrm>
          <a:prstGeom prst="rect">
            <a:avLst/>
          </a:prstGeom>
        </p:spPr>
        <p:txBody>
          <a:bodyPr vert="horz" lIns="91440" tIns="45720" rIns="91440" bIns="45720" rtlCol="0">
            <a:norm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MS Gothic" pitchFamily="49" charset="-128"/>
              </a:defRPr>
            </a:lvl9pPr>
          </a:lstStyle>
          <a:p>
            <a:pPr>
              <a:lnSpc>
                <a:spcPct val="90000"/>
              </a:lnSpc>
              <a:spcBef>
                <a:spcPts val="1000"/>
              </a:spcBef>
              <a:buClr>
                <a:schemeClr val="accent1"/>
              </a:buClr>
              <a:buSzPct val="100000"/>
              <a:buFont typeface="Wingdings 3" charset="2"/>
              <a:buChar char=""/>
              <a:defRPr/>
            </a:pPr>
            <a:endParaRPr lang="en-US" altLang="es-ES" sz="2000">
              <a:solidFill>
                <a:schemeClr val="tx1">
                  <a:lumMod val="75000"/>
                  <a:lumOff val="25000"/>
                </a:schemeClr>
              </a:solidFill>
              <a:latin typeface="+mn-lt"/>
              <a:ea typeface="+mn-ea"/>
            </a:endParaRPr>
          </a:p>
          <a:p>
            <a:pPr>
              <a:lnSpc>
                <a:spcPct val="90000"/>
              </a:lnSpc>
              <a:spcBef>
                <a:spcPts val="1000"/>
              </a:spcBef>
              <a:buClr>
                <a:schemeClr val="accent1"/>
              </a:buClr>
              <a:buSzPct val="100000"/>
              <a:buFont typeface="Wingdings 3" charset="2"/>
              <a:buChar char=""/>
              <a:defRPr/>
            </a:pPr>
            <a:r>
              <a:rPr lang="en-US" altLang="es-ES" sz="2000">
                <a:solidFill>
                  <a:schemeClr val="tx1">
                    <a:lumMod val="75000"/>
                    <a:lumOff val="25000"/>
                  </a:schemeClr>
                </a:solidFill>
                <a:latin typeface="+mn-lt"/>
                <a:ea typeface="+mn-ea"/>
              </a:rPr>
              <a:t>Es la más flexible, pero la más difícil de coordinar.</a:t>
            </a:r>
          </a:p>
          <a:p>
            <a:pPr>
              <a:lnSpc>
                <a:spcPct val="90000"/>
              </a:lnSpc>
              <a:spcBef>
                <a:spcPts val="1000"/>
              </a:spcBef>
              <a:buClr>
                <a:schemeClr val="accent1"/>
              </a:buClr>
              <a:buSzPct val="100000"/>
              <a:buFont typeface="Wingdings 3" charset="2"/>
              <a:buChar char=""/>
              <a:defRPr/>
            </a:pPr>
            <a:endParaRPr lang="en-US" altLang="es-ES" sz="2000">
              <a:solidFill>
                <a:schemeClr val="tx1">
                  <a:lumMod val="75000"/>
                  <a:lumOff val="25000"/>
                </a:schemeClr>
              </a:solidFill>
              <a:latin typeface="+mn-lt"/>
              <a:ea typeface="+mn-ea"/>
            </a:endParaRPr>
          </a:p>
          <a:p>
            <a:pPr>
              <a:lnSpc>
                <a:spcPct val="90000"/>
              </a:lnSpc>
              <a:spcBef>
                <a:spcPts val="1000"/>
              </a:spcBef>
              <a:buClr>
                <a:schemeClr val="accent1"/>
              </a:buClr>
              <a:buSzPct val="100000"/>
              <a:buFont typeface="Wingdings 3" charset="2"/>
              <a:buChar char=""/>
              <a:defRPr/>
            </a:pPr>
            <a:r>
              <a:rPr lang="en-US" altLang="es-ES" sz="2000">
                <a:solidFill>
                  <a:schemeClr val="tx1">
                    <a:lumMod val="75000"/>
                    <a:lumOff val="25000"/>
                  </a:schemeClr>
                </a:solidFill>
                <a:latin typeface="+mn-lt"/>
                <a:ea typeface="+mn-ea"/>
              </a:rPr>
              <a:t>La forma más común de un estudio de planeación es la organización funcional tradicional. </a:t>
            </a:r>
          </a:p>
          <a:p>
            <a:pPr>
              <a:lnSpc>
                <a:spcPct val="90000"/>
              </a:lnSpc>
              <a:spcBef>
                <a:spcPts val="1000"/>
              </a:spcBef>
              <a:buClr>
                <a:schemeClr val="accent1"/>
              </a:buClr>
              <a:buSzPct val="100000"/>
              <a:buFont typeface="Wingdings 3" charset="2"/>
              <a:buChar char=""/>
              <a:defRPr/>
            </a:pPr>
            <a:r>
              <a:rPr lang="en-US" altLang="es-ES" sz="2000">
                <a:solidFill>
                  <a:schemeClr val="tx1">
                    <a:lumMod val="75000"/>
                    <a:lumOff val="25000"/>
                  </a:schemeClr>
                </a:solidFill>
                <a:latin typeface="+mn-lt"/>
                <a:ea typeface="+mn-ea"/>
              </a:rPr>
              <a:t>En la figura de abajo se muestra la organización típica correspondiente a un estudio general de evaluación. </a:t>
            </a:r>
          </a:p>
        </p:txBody>
      </p:sp>
      <p:pic>
        <p:nvPicPr>
          <p:cNvPr id="92163" name="Picture 2">
            <a:extLst>
              <a:ext uri="{FF2B5EF4-FFF2-40B4-BE49-F238E27FC236}">
                <a16:creationId xmlns:a16="http://schemas.microsoft.com/office/drawing/2014/main" id="{8F1EB5CF-EA0E-4729-BE19-2C2A9F9E72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678" t="19872" r="27739" b="34926"/>
          <a:stretch>
            <a:fillRect/>
          </a:stretch>
        </p:blipFill>
        <p:spPr bwMode="auto">
          <a:xfrm>
            <a:off x="6637364" y="645106"/>
            <a:ext cx="4360730" cy="5247747"/>
          </a:xfrm>
          <a:prstGeom prst="rect">
            <a:avLst/>
          </a:prstGeom>
          <a:solidFill>
            <a:srgbClr val="FFFFFF"/>
          </a:solidFill>
          <a:extLst>
            <a:ext uri="{91240B29-F687-4F45-9708-019B960494DF}">
              <a14:hiddenLine xmlns:a14="http://schemas.microsoft.com/office/drawing/2010/main" w="9525">
                <a:solidFill>
                  <a:srgbClr val="000000"/>
                </a:solidFill>
                <a:round/>
                <a:headEnd/>
                <a:tailEnd/>
              </a14:hiddenLine>
            </a:ext>
          </a:extLst>
        </p:spPr>
      </p:pic>
      <p:sp>
        <p:nvSpPr>
          <p:cNvPr id="236" name="Freeform 10">
            <a:extLst>
              <a:ext uri="{FF2B5EF4-FFF2-40B4-BE49-F238E27FC236}">
                <a16:creationId xmlns:a16="http://schemas.microsoft.com/office/drawing/2014/main" id="{AA1386B8-14BD-4682-B537-BC9027D6E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7D605342-42AD-4067-8055-6FAD26E97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95728957-0A5F-4702-85F3-5825D07DEC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12192002" cy="6858000"/>
          </a:xfrm>
          <a:prstGeom prst="rect">
            <a:avLst/>
          </a:prstGeom>
          <a:solidFill>
            <a:srgbClr val="7C7E49">
              <a:alpha val="90000"/>
            </a:srgbClr>
          </a:solidFill>
          <a:ln>
            <a:noFill/>
          </a:ln>
          <a:effectLst/>
        </p:spPr>
        <p:style>
          <a:lnRef idx="1">
            <a:schemeClr val="accent1"/>
          </a:lnRef>
          <a:fillRef idx="3">
            <a:schemeClr val="accent1"/>
          </a:fillRef>
          <a:effectRef idx="2">
            <a:schemeClr val="accent1"/>
          </a:effectRef>
          <a:fontRef idx="minor">
            <a:schemeClr val="lt1"/>
          </a:fontRef>
        </p:style>
      </p:sp>
      <p:sp>
        <p:nvSpPr>
          <p:cNvPr id="26637" name="Text Box 30">
            <a:extLst>
              <a:ext uri="{FF2B5EF4-FFF2-40B4-BE49-F238E27FC236}">
                <a16:creationId xmlns:a16="http://schemas.microsoft.com/office/drawing/2014/main" id="{D97B5E20-05A3-4B06-8B43-3D42BA3AC7BF}"/>
              </a:ext>
            </a:extLst>
          </p:cNvPr>
          <p:cNvSpPr txBox="1">
            <a:spLocks noChangeArrowheads="1"/>
          </p:cNvSpPr>
          <p:nvPr/>
        </p:nvSpPr>
        <p:spPr bwMode="auto">
          <a:xfrm>
            <a:off x="540278" y="967417"/>
            <a:ext cx="6675215" cy="3943250"/>
          </a:xfrm>
          <a:prstGeom prst="rect">
            <a:avLst/>
          </a:prstGeom>
        </p:spPr>
        <p:txBody>
          <a:bodyPr vert="horz" lIns="91440" tIns="45720" rIns="91440" bIns="45720" rtlCol="0" anchor="b">
            <a:normAutofit/>
          </a:bodyPr>
          <a:lstStyle/>
          <a:p>
            <a:pPr>
              <a:spcBef>
                <a:spcPct val="0"/>
              </a:spcBef>
              <a:spcAft>
                <a:spcPts val="600"/>
              </a:spcAft>
              <a:defRPr/>
            </a:pPr>
            <a:r>
              <a:rPr lang="en-US" sz="4000" spc="-106">
                <a:solidFill>
                  <a:srgbClr val="FEFFFF"/>
                </a:solidFill>
                <a:latin typeface="+mj-lt"/>
                <a:ea typeface="+mj-ea"/>
                <a:cs typeface="+mj-cs"/>
              </a:rPr>
              <a:t>Desarrollo Hidráulico No Estructural: Incremento del Uso y Distribución Eficientes del Agua</a:t>
            </a:r>
          </a:p>
        </p:txBody>
      </p:sp>
      <p:pic>
        <p:nvPicPr>
          <p:cNvPr id="94224" name="Picture 8" descr="https://encrypted-tbn3.gstatic.com/images?q=tbn:ANd9GcTEqV07UtCmpEzZcdOoheMgQLzPA1F6S3yqJW_Q72VoqtlPhXdC">
            <a:extLst>
              <a:ext uri="{FF2B5EF4-FFF2-40B4-BE49-F238E27FC236}">
                <a16:creationId xmlns:a16="http://schemas.microsoft.com/office/drawing/2014/main" id="{83FD3BC4-6D15-4947-B7B0-B4CB06F518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397"/>
          <a:stretch/>
        </p:blipFill>
        <p:spPr bwMode="auto">
          <a:xfrm>
            <a:off x="7540750" y="3"/>
            <a:ext cx="4651250" cy="225405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2" name="Picture 2" descr="https://encrypted-tbn0.gstatic.com/images?q=tbn:ANd9GcR6q592rSpMn4WbsprzykLJ8NwL_wvankzcd9SWCaq80lLwGBVP">
            <a:extLst>
              <a:ext uri="{FF2B5EF4-FFF2-40B4-BE49-F238E27FC236}">
                <a16:creationId xmlns:a16="http://schemas.microsoft.com/office/drawing/2014/main" id="{13F70E52-B873-43BD-88FD-EE15228662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011" r="-3" b="18025"/>
          <a:stretch/>
        </p:blipFill>
        <p:spPr bwMode="auto">
          <a:xfrm>
            <a:off x="7540750" y="2248516"/>
            <a:ext cx="4651250" cy="23329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1" name="Straight Connector 90">
            <a:extLst>
              <a:ext uri="{FF2B5EF4-FFF2-40B4-BE49-F238E27FC236}">
                <a16:creationId xmlns:a16="http://schemas.microsoft.com/office/drawing/2014/main" id="{3553D836-7583-4961-B65C-F7D4C7FD8F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540748" y="2254053"/>
            <a:ext cx="4651251" cy="2766"/>
          </a:xfrm>
          <a:prstGeom prst="line">
            <a:avLst/>
          </a:prstGeom>
          <a:ln w="50800">
            <a:solidFill>
              <a:srgbClr val="7C7E49"/>
            </a:solidFill>
          </a:ln>
        </p:spPr>
        <p:style>
          <a:lnRef idx="1">
            <a:schemeClr val="accent1"/>
          </a:lnRef>
          <a:fillRef idx="0">
            <a:schemeClr val="accent1"/>
          </a:fillRef>
          <a:effectRef idx="0">
            <a:schemeClr val="accent1"/>
          </a:effectRef>
          <a:fontRef idx="minor">
            <a:schemeClr val="tx1"/>
          </a:fontRef>
        </p:style>
      </p:cxnSp>
      <p:pic>
        <p:nvPicPr>
          <p:cNvPr id="94225" name="Picture 6" descr="https://encrypted-tbn1.gstatic.com/images?q=tbn:ANd9GcSND2bIHxxX3yz29WLUsmv_szhkCG0_SPtaIvzWsBznPP4-hOUq">
            <a:extLst>
              <a:ext uri="{FF2B5EF4-FFF2-40B4-BE49-F238E27FC236}">
                <a16:creationId xmlns:a16="http://schemas.microsoft.com/office/drawing/2014/main" id="{B13B7764-4DD3-4B24-9B82-BE6E379942B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729" r="-2" b="28493"/>
          <a:stretch/>
        </p:blipFill>
        <p:spPr bwMode="auto">
          <a:xfrm>
            <a:off x="7540750" y="4610865"/>
            <a:ext cx="4651250" cy="22471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3" name="Straight Connector 92">
            <a:extLst>
              <a:ext uri="{FF2B5EF4-FFF2-40B4-BE49-F238E27FC236}">
                <a16:creationId xmlns:a16="http://schemas.microsoft.com/office/drawing/2014/main" id="{7D3A345A-DB00-4B45-9151-66C1F639F0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540748" y="4594782"/>
            <a:ext cx="4651251" cy="2766"/>
          </a:xfrm>
          <a:prstGeom prst="line">
            <a:avLst/>
          </a:prstGeom>
          <a:ln w="50800">
            <a:solidFill>
              <a:srgbClr val="7C7E49"/>
            </a:solidFill>
          </a:ln>
        </p:spPr>
        <p:style>
          <a:lnRef idx="1">
            <a:schemeClr val="accent1"/>
          </a:lnRef>
          <a:fillRef idx="0">
            <a:schemeClr val="accent1"/>
          </a:fillRef>
          <a:effectRef idx="0">
            <a:schemeClr val="accent1"/>
          </a:effectRef>
          <a:fontRef idx="minor">
            <a:schemeClr val="tx1"/>
          </a:fontRef>
        </p:style>
      </p:cxnSp>
      <p:sp>
        <p:nvSpPr>
          <p:cNvPr id="95" name="Freeform 23">
            <a:extLst>
              <a:ext uri="{FF2B5EF4-FFF2-40B4-BE49-F238E27FC236}">
                <a16:creationId xmlns:a16="http://schemas.microsoft.com/office/drawing/2014/main" id="{489147E8-3683-44E2-8844-D2E7DDEE4F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8404003" cy="857047"/>
          </a:xfrm>
          <a:custGeom>
            <a:avLst/>
            <a:gdLst>
              <a:gd name="connsiteX0" fmla="*/ 0 w 8404003"/>
              <a:gd name="connsiteY0" fmla="*/ 0 h 857047"/>
              <a:gd name="connsiteX1" fmla="*/ 797860 w 8404003"/>
              <a:gd name="connsiteY1" fmla="*/ 0 h 857047"/>
              <a:gd name="connsiteX2" fmla="*/ 2482050 w 8404003"/>
              <a:gd name="connsiteY2" fmla="*/ 0 h 857047"/>
              <a:gd name="connsiteX3" fmla="*/ 3003610 w 8404003"/>
              <a:gd name="connsiteY3" fmla="*/ 0 h 857047"/>
              <a:gd name="connsiteX4" fmla="*/ 3219959 w 8404003"/>
              <a:gd name="connsiteY4" fmla="*/ 0 h 857047"/>
              <a:gd name="connsiteX5" fmla="*/ 3311869 w 8404003"/>
              <a:gd name="connsiteY5" fmla="*/ 0 h 857047"/>
              <a:gd name="connsiteX6" fmla="*/ 3326218 w 8404003"/>
              <a:gd name="connsiteY6" fmla="*/ 0 h 857047"/>
              <a:gd name="connsiteX7" fmla="*/ 3426656 w 8404003"/>
              <a:gd name="connsiteY7" fmla="*/ 0 h 857047"/>
              <a:gd name="connsiteX8" fmla="*/ 3516436 w 8404003"/>
              <a:gd name="connsiteY8" fmla="*/ 0 h 857047"/>
              <a:gd name="connsiteX9" fmla="*/ 3601649 w 8404003"/>
              <a:gd name="connsiteY9" fmla="*/ 0 h 857047"/>
              <a:gd name="connsiteX10" fmla="*/ 3699274 w 8404003"/>
              <a:gd name="connsiteY10" fmla="*/ 0 h 857047"/>
              <a:gd name="connsiteX11" fmla="*/ 3718421 w 8404003"/>
              <a:gd name="connsiteY11" fmla="*/ 0 h 857047"/>
              <a:gd name="connsiteX12" fmla="*/ 3910939 w 8404003"/>
              <a:gd name="connsiteY12" fmla="*/ 0 h 857047"/>
              <a:gd name="connsiteX13" fmla="*/ 3927053 w 8404003"/>
              <a:gd name="connsiteY13" fmla="*/ 0 h 857047"/>
              <a:gd name="connsiteX14" fmla="*/ 4198137 w 8404003"/>
              <a:gd name="connsiteY14" fmla="*/ 0 h 857047"/>
              <a:gd name="connsiteX15" fmla="*/ 4230161 w 8404003"/>
              <a:gd name="connsiteY15" fmla="*/ 0 h 857047"/>
              <a:gd name="connsiteX16" fmla="*/ 4245215 w 8404003"/>
              <a:gd name="connsiteY16" fmla="*/ 0 h 857047"/>
              <a:gd name="connsiteX17" fmla="*/ 4350592 w 8404003"/>
              <a:gd name="connsiteY17" fmla="*/ 0 h 857047"/>
              <a:gd name="connsiteX18" fmla="*/ 4357296 w 8404003"/>
              <a:gd name="connsiteY18" fmla="*/ 0 h 857047"/>
              <a:gd name="connsiteX19" fmla="*/ 4404222 w 8404003"/>
              <a:gd name="connsiteY19" fmla="*/ 0 h 857047"/>
              <a:gd name="connsiteX20" fmla="*/ 4531592 w 8404003"/>
              <a:gd name="connsiteY20" fmla="*/ 0 h 857047"/>
              <a:gd name="connsiteX21" fmla="*/ 4598953 w 8404003"/>
              <a:gd name="connsiteY21" fmla="*/ 0 h 857047"/>
              <a:gd name="connsiteX22" fmla="*/ 4779630 w 8404003"/>
              <a:gd name="connsiteY22" fmla="*/ 0 h 857047"/>
              <a:gd name="connsiteX23" fmla="*/ 5132321 w 8404003"/>
              <a:gd name="connsiteY23" fmla="*/ 0 h 857047"/>
              <a:gd name="connsiteX24" fmla="*/ 5141543 w 8404003"/>
              <a:gd name="connsiteY24" fmla="*/ 0 h 857047"/>
              <a:gd name="connsiteX25" fmla="*/ 5188556 w 8404003"/>
              <a:gd name="connsiteY25" fmla="*/ 0 h 857047"/>
              <a:gd name="connsiteX26" fmla="*/ 5206100 w 8404003"/>
              <a:gd name="connsiteY26" fmla="*/ 0 h 857047"/>
              <a:gd name="connsiteX27" fmla="*/ 5722554 w 8404003"/>
              <a:gd name="connsiteY27" fmla="*/ 0 h 857047"/>
              <a:gd name="connsiteX28" fmla="*/ 5732230 w 8404003"/>
              <a:gd name="connsiteY28" fmla="*/ 0 h 857047"/>
              <a:gd name="connsiteX29" fmla="*/ 5798594 w 8404003"/>
              <a:gd name="connsiteY29" fmla="*/ 0 h 857047"/>
              <a:gd name="connsiteX30" fmla="*/ 5799962 w 8404003"/>
              <a:gd name="connsiteY30" fmla="*/ 0 h 857047"/>
              <a:gd name="connsiteX31" fmla="*/ 6338565 w 8404003"/>
              <a:gd name="connsiteY31" fmla="*/ 0 h 857047"/>
              <a:gd name="connsiteX32" fmla="*/ 6649966 w 8404003"/>
              <a:gd name="connsiteY32" fmla="*/ 0 h 857047"/>
              <a:gd name="connsiteX33" fmla="*/ 6730668 w 8404003"/>
              <a:gd name="connsiteY33" fmla="*/ 0 h 857047"/>
              <a:gd name="connsiteX34" fmla="*/ 7178721 w 8404003"/>
              <a:gd name="connsiteY34" fmla="*/ 0 h 857047"/>
              <a:gd name="connsiteX35" fmla="*/ 7277889 w 8404003"/>
              <a:gd name="connsiteY35" fmla="*/ 0 h 857047"/>
              <a:gd name="connsiteX36" fmla="*/ 7782893 w 8404003"/>
              <a:gd name="connsiteY36" fmla="*/ 0 h 857047"/>
              <a:gd name="connsiteX37" fmla="*/ 8006080 w 8404003"/>
              <a:gd name="connsiteY37" fmla="*/ 0 h 857047"/>
              <a:gd name="connsiteX38" fmla="*/ 8030270 w 8404003"/>
              <a:gd name="connsiteY38" fmla="*/ 10516 h 857047"/>
              <a:gd name="connsiteX39" fmla="*/ 8035108 w 8404003"/>
              <a:gd name="connsiteY39" fmla="*/ 15774 h 857047"/>
              <a:gd name="connsiteX40" fmla="*/ 8393118 w 8404003"/>
              <a:gd name="connsiteY40" fmla="*/ 404863 h 857047"/>
              <a:gd name="connsiteX41" fmla="*/ 8393118 w 8404003"/>
              <a:gd name="connsiteY41" fmla="*/ 452185 h 857047"/>
              <a:gd name="connsiteX42" fmla="*/ 8035108 w 8404003"/>
              <a:gd name="connsiteY42" fmla="*/ 841273 h 857047"/>
              <a:gd name="connsiteX43" fmla="*/ 8030270 w 8404003"/>
              <a:gd name="connsiteY43" fmla="*/ 846531 h 857047"/>
              <a:gd name="connsiteX44" fmla="*/ 8006080 w 8404003"/>
              <a:gd name="connsiteY44" fmla="*/ 857047 h 857047"/>
              <a:gd name="connsiteX45" fmla="*/ 7889742 w 8404003"/>
              <a:gd name="connsiteY45" fmla="*/ 857047 h 857047"/>
              <a:gd name="connsiteX46" fmla="*/ 7782893 w 8404003"/>
              <a:gd name="connsiteY46" fmla="*/ 857047 h 857047"/>
              <a:gd name="connsiteX47" fmla="*/ 7776190 w 8404003"/>
              <a:gd name="connsiteY47" fmla="*/ 857047 h 857047"/>
              <a:gd name="connsiteX48" fmla="*/ 7730315 w 8404003"/>
              <a:gd name="connsiteY48" fmla="*/ 857047 h 857047"/>
              <a:gd name="connsiteX49" fmla="*/ 7729264 w 8404003"/>
              <a:gd name="connsiteY49" fmla="*/ 857047 h 857047"/>
              <a:gd name="connsiteX50" fmla="*/ 7601893 w 8404003"/>
              <a:gd name="connsiteY50" fmla="*/ 857047 h 857047"/>
              <a:gd name="connsiteX51" fmla="*/ 7467477 w 8404003"/>
              <a:gd name="connsiteY51" fmla="*/ 857047 h 857047"/>
              <a:gd name="connsiteX52" fmla="*/ 7353856 w 8404003"/>
              <a:gd name="connsiteY52" fmla="*/ 857047 h 857047"/>
              <a:gd name="connsiteX53" fmla="*/ 7075374 w 8404003"/>
              <a:gd name="connsiteY53" fmla="*/ 857047 h 857047"/>
              <a:gd name="connsiteX54" fmla="*/ 6944929 w 8404003"/>
              <a:gd name="connsiteY54" fmla="*/ 857047 h 857047"/>
              <a:gd name="connsiteX55" fmla="*/ 6528153 w 8404003"/>
              <a:gd name="connsiteY55" fmla="*/ 857047 h 857047"/>
              <a:gd name="connsiteX56" fmla="*/ 6334891 w 8404003"/>
              <a:gd name="connsiteY56" fmla="*/ 857047 h 857047"/>
              <a:gd name="connsiteX57" fmla="*/ 5799962 w 8404003"/>
              <a:gd name="connsiteY57" fmla="*/ 857047 h 857047"/>
              <a:gd name="connsiteX58" fmla="*/ 5722554 w 8404003"/>
              <a:gd name="connsiteY58" fmla="*/ 857047 h 857047"/>
              <a:gd name="connsiteX59" fmla="*/ 5648775 w 8404003"/>
              <a:gd name="connsiteY59" fmla="*/ 857047 h 857047"/>
              <a:gd name="connsiteX60" fmla="*/ 5483520 w 8404003"/>
              <a:gd name="connsiteY60" fmla="*/ 857047 h 857047"/>
              <a:gd name="connsiteX61" fmla="*/ 5473550 w 8404003"/>
              <a:gd name="connsiteY61" fmla="*/ 857047 h 857047"/>
              <a:gd name="connsiteX62" fmla="*/ 5132321 w 8404003"/>
              <a:gd name="connsiteY62" fmla="*/ 857047 h 857047"/>
              <a:gd name="connsiteX63" fmla="*/ 5047108 w 8404003"/>
              <a:gd name="connsiteY63" fmla="*/ 857047 h 857047"/>
              <a:gd name="connsiteX64" fmla="*/ 4954764 w 8404003"/>
              <a:gd name="connsiteY64" fmla="*/ 857047 h 857047"/>
              <a:gd name="connsiteX65" fmla="*/ 4930335 w 8404003"/>
              <a:gd name="connsiteY65" fmla="*/ 857047 h 857047"/>
              <a:gd name="connsiteX66" fmla="*/ 4450619 w 8404003"/>
              <a:gd name="connsiteY66" fmla="*/ 857047 h 857047"/>
              <a:gd name="connsiteX67" fmla="*/ 4350592 w 8404003"/>
              <a:gd name="connsiteY67" fmla="*/ 857047 h 857047"/>
              <a:gd name="connsiteX68" fmla="*/ 4335538 w 8404003"/>
              <a:gd name="connsiteY68" fmla="*/ 857047 h 857047"/>
              <a:gd name="connsiteX69" fmla="*/ 4230161 w 8404003"/>
              <a:gd name="connsiteY69" fmla="*/ 857047 h 857047"/>
              <a:gd name="connsiteX70" fmla="*/ 4215812 w 8404003"/>
              <a:gd name="connsiteY70" fmla="*/ 857047 h 857047"/>
              <a:gd name="connsiteX71" fmla="*/ 4115374 w 8404003"/>
              <a:gd name="connsiteY71" fmla="*/ 857047 h 857047"/>
              <a:gd name="connsiteX72" fmla="*/ 4049804 w 8404003"/>
              <a:gd name="connsiteY72" fmla="*/ 857047 h 857047"/>
              <a:gd name="connsiteX73" fmla="*/ 3842757 w 8404003"/>
              <a:gd name="connsiteY73" fmla="*/ 857047 h 857047"/>
              <a:gd name="connsiteX74" fmla="*/ 3614977 w 8404003"/>
              <a:gd name="connsiteY74" fmla="*/ 857047 h 857047"/>
              <a:gd name="connsiteX75" fmla="*/ 3516436 w 8404003"/>
              <a:gd name="connsiteY75" fmla="*/ 857047 h 857047"/>
              <a:gd name="connsiteX76" fmla="*/ 3452333 w 8404003"/>
              <a:gd name="connsiteY76" fmla="*/ 857047 h 857047"/>
              <a:gd name="connsiteX77" fmla="*/ 3311869 w 8404003"/>
              <a:gd name="connsiteY77" fmla="*/ 857047 h 857047"/>
              <a:gd name="connsiteX78" fmla="*/ 3300088 w 8404003"/>
              <a:gd name="connsiteY78" fmla="*/ 857047 h 857047"/>
              <a:gd name="connsiteX79" fmla="*/ 3272588 w 8404003"/>
              <a:gd name="connsiteY79" fmla="*/ 857047 h 857047"/>
              <a:gd name="connsiteX80" fmla="*/ 3179295 w 8404003"/>
              <a:gd name="connsiteY80" fmla="*/ 857047 h 857047"/>
              <a:gd name="connsiteX81" fmla="*/ 3003610 w 8404003"/>
              <a:gd name="connsiteY81" fmla="*/ 857047 h 857047"/>
              <a:gd name="connsiteX82" fmla="*/ 2997618 w 8404003"/>
              <a:gd name="connsiteY82" fmla="*/ 857047 h 857047"/>
              <a:gd name="connsiteX83" fmla="*/ 797860 w 8404003"/>
              <a:gd name="connsiteY83" fmla="*/ 857047 h 857047"/>
              <a:gd name="connsiteX84" fmla="*/ 0 w 8404003"/>
              <a:gd name="connsiteY84" fmla="*/ 857047 h 857047"/>
              <a:gd name="connsiteX85" fmla="*/ 0 w 8404003"/>
              <a:gd name="connsiteY85"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404003" h="857047">
                <a:moveTo>
                  <a:pt x="0" y="0"/>
                </a:moveTo>
                <a:cubicBezTo>
                  <a:pt x="0" y="0"/>
                  <a:pt x="0" y="0"/>
                  <a:pt x="797860" y="0"/>
                </a:cubicBezTo>
                <a:cubicBezTo>
                  <a:pt x="797860" y="0"/>
                  <a:pt x="797860" y="0"/>
                  <a:pt x="2482050" y="0"/>
                </a:cubicBezTo>
                <a:lnTo>
                  <a:pt x="3003610" y="0"/>
                </a:lnTo>
                <a:cubicBezTo>
                  <a:pt x="3003610" y="0"/>
                  <a:pt x="3003610" y="0"/>
                  <a:pt x="3219959" y="0"/>
                </a:cubicBezTo>
                <a:lnTo>
                  <a:pt x="3311869" y="0"/>
                </a:lnTo>
                <a:lnTo>
                  <a:pt x="3326218" y="0"/>
                </a:lnTo>
                <a:lnTo>
                  <a:pt x="3426656" y="0"/>
                </a:lnTo>
                <a:lnTo>
                  <a:pt x="3516436" y="0"/>
                </a:lnTo>
                <a:cubicBezTo>
                  <a:pt x="3516436" y="0"/>
                  <a:pt x="3516436" y="0"/>
                  <a:pt x="3601649" y="0"/>
                </a:cubicBezTo>
                <a:lnTo>
                  <a:pt x="3699274" y="0"/>
                </a:lnTo>
                <a:lnTo>
                  <a:pt x="3718421" y="0"/>
                </a:lnTo>
                <a:cubicBezTo>
                  <a:pt x="3768918" y="0"/>
                  <a:pt x="3832038" y="0"/>
                  <a:pt x="3910939" y="0"/>
                </a:cubicBezTo>
                <a:lnTo>
                  <a:pt x="3927053" y="0"/>
                </a:lnTo>
                <a:lnTo>
                  <a:pt x="4198137" y="0"/>
                </a:lnTo>
                <a:lnTo>
                  <a:pt x="4230161" y="0"/>
                </a:lnTo>
                <a:lnTo>
                  <a:pt x="4245215" y="0"/>
                </a:lnTo>
                <a:lnTo>
                  <a:pt x="4350592" y="0"/>
                </a:lnTo>
                <a:lnTo>
                  <a:pt x="4357296" y="0"/>
                </a:lnTo>
                <a:lnTo>
                  <a:pt x="4404222" y="0"/>
                </a:lnTo>
                <a:lnTo>
                  <a:pt x="4531592" y="0"/>
                </a:lnTo>
                <a:lnTo>
                  <a:pt x="4598953" y="0"/>
                </a:lnTo>
                <a:lnTo>
                  <a:pt x="4779630" y="0"/>
                </a:lnTo>
                <a:lnTo>
                  <a:pt x="5132321" y="0"/>
                </a:lnTo>
                <a:cubicBezTo>
                  <a:pt x="5132321" y="0"/>
                  <a:pt x="5132321" y="0"/>
                  <a:pt x="5141543" y="0"/>
                </a:cubicBezTo>
                <a:lnTo>
                  <a:pt x="5188556" y="0"/>
                </a:lnTo>
                <a:lnTo>
                  <a:pt x="5206100" y="0"/>
                </a:lnTo>
                <a:cubicBezTo>
                  <a:pt x="5279879" y="0"/>
                  <a:pt x="5427438" y="0"/>
                  <a:pt x="5722554" y="0"/>
                </a:cubicBezTo>
                <a:cubicBezTo>
                  <a:pt x="5722554" y="0"/>
                  <a:pt x="5722554" y="0"/>
                  <a:pt x="5732230" y="0"/>
                </a:cubicBezTo>
                <a:lnTo>
                  <a:pt x="5798594" y="0"/>
                </a:lnTo>
                <a:lnTo>
                  <a:pt x="5799962" y="0"/>
                </a:lnTo>
                <a:cubicBezTo>
                  <a:pt x="5799962" y="0"/>
                  <a:pt x="5799962" y="0"/>
                  <a:pt x="6338565" y="0"/>
                </a:cubicBezTo>
                <a:lnTo>
                  <a:pt x="6649966" y="0"/>
                </a:lnTo>
                <a:lnTo>
                  <a:pt x="6730668" y="0"/>
                </a:lnTo>
                <a:lnTo>
                  <a:pt x="7178721" y="0"/>
                </a:lnTo>
                <a:lnTo>
                  <a:pt x="7277889" y="0"/>
                </a:lnTo>
                <a:lnTo>
                  <a:pt x="7782893" y="0"/>
                </a:lnTo>
                <a:lnTo>
                  <a:pt x="8006080" y="0"/>
                </a:lnTo>
                <a:cubicBezTo>
                  <a:pt x="8015756" y="0"/>
                  <a:pt x="8025432" y="5258"/>
                  <a:pt x="8030270" y="10516"/>
                </a:cubicBezTo>
                <a:cubicBezTo>
                  <a:pt x="8030270" y="10516"/>
                  <a:pt x="8035108" y="10516"/>
                  <a:pt x="8035108" y="15774"/>
                </a:cubicBezTo>
                <a:cubicBezTo>
                  <a:pt x="8035108" y="15774"/>
                  <a:pt x="8035108" y="15774"/>
                  <a:pt x="8393118" y="404863"/>
                </a:cubicBezTo>
                <a:cubicBezTo>
                  <a:pt x="8407632" y="415379"/>
                  <a:pt x="8407632" y="436411"/>
                  <a:pt x="8393118" y="452185"/>
                </a:cubicBezTo>
                <a:cubicBezTo>
                  <a:pt x="8393118" y="452185"/>
                  <a:pt x="8393118" y="452185"/>
                  <a:pt x="8035108" y="841273"/>
                </a:cubicBezTo>
                <a:cubicBezTo>
                  <a:pt x="8035108" y="841273"/>
                  <a:pt x="8030270" y="841273"/>
                  <a:pt x="8030270" y="846531"/>
                </a:cubicBezTo>
                <a:cubicBezTo>
                  <a:pt x="8025432" y="851789"/>
                  <a:pt x="8015756" y="857047"/>
                  <a:pt x="8006080" y="857047"/>
                </a:cubicBezTo>
                <a:cubicBezTo>
                  <a:pt x="8006080" y="857047"/>
                  <a:pt x="8006080" y="857047"/>
                  <a:pt x="7889742" y="857047"/>
                </a:cubicBezTo>
                <a:lnTo>
                  <a:pt x="7782893" y="857047"/>
                </a:lnTo>
                <a:lnTo>
                  <a:pt x="7776190" y="857047"/>
                </a:lnTo>
                <a:lnTo>
                  <a:pt x="7730315" y="857047"/>
                </a:lnTo>
                <a:lnTo>
                  <a:pt x="7729264" y="857047"/>
                </a:lnTo>
                <a:lnTo>
                  <a:pt x="7601893" y="857047"/>
                </a:lnTo>
                <a:lnTo>
                  <a:pt x="7467477" y="857047"/>
                </a:lnTo>
                <a:lnTo>
                  <a:pt x="7353856" y="857047"/>
                </a:lnTo>
                <a:lnTo>
                  <a:pt x="7075374" y="857047"/>
                </a:lnTo>
                <a:lnTo>
                  <a:pt x="6944929" y="857047"/>
                </a:lnTo>
                <a:lnTo>
                  <a:pt x="6528153" y="857047"/>
                </a:lnTo>
                <a:lnTo>
                  <a:pt x="6334891" y="857047"/>
                </a:lnTo>
                <a:lnTo>
                  <a:pt x="5799962" y="857047"/>
                </a:lnTo>
                <a:cubicBezTo>
                  <a:pt x="5799962" y="857047"/>
                  <a:pt x="5799962" y="857047"/>
                  <a:pt x="5722554" y="857047"/>
                </a:cubicBezTo>
                <a:cubicBezTo>
                  <a:pt x="5722554" y="857047"/>
                  <a:pt x="5722554" y="857047"/>
                  <a:pt x="5648775" y="857047"/>
                </a:cubicBezTo>
                <a:lnTo>
                  <a:pt x="5483520" y="857047"/>
                </a:lnTo>
                <a:lnTo>
                  <a:pt x="5473550" y="857047"/>
                </a:lnTo>
                <a:cubicBezTo>
                  <a:pt x="5390548" y="857047"/>
                  <a:pt x="5279879" y="857047"/>
                  <a:pt x="5132321" y="857047"/>
                </a:cubicBezTo>
                <a:cubicBezTo>
                  <a:pt x="5132321" y="857047"/>
                  <a:pt x="5132321" y="857047"/>
                  <a:pt x="5047108" y="857047"/>
                </a:cubicBezTo>
                <a:lnTo>
                  <a:pt x="4954764" y="857047"/>
                </a:lnTo>
                <a:lnTo>
                  <a:pt x="4930335" y="857047"/>
                </a:lnTo>
                <a:cubicBezTo>
                  <a:pt x="4829342" y="857047"/>
                  <a:pt x="4677853" y="857047"/>
                  <a:pt x="4450619" y="857047"/>
                </a:cubicBezTo>
                <a:lnTo>
                  <a:pt x="4350592" y="857047"/>
                </a:lnTo>
                <a:lnTo>
                  <a:pt x="4335538" y="857047"/>
                </a:lnTo>
                <a:lnTo>
                  <a:pt x="4230161" y="857047"/>
                </a:lnTo>
                <a:lnTo>
                  <a:pt x="4215812" y="857047"/>
                </a:lnTo>
                <a:lnTo>
                  <a:pt x="4115374" y="857047"/>
                </a:lnTo>
                <a:lnTo>
                  <a:pt x="4049804" y="857047"/>
                </a:lnTo>
                <a:lnTo>
                  <a:pt x="3842757" y="857047"/>
                </a:lnTo>
                <a:lnTo>
                  <a:pt x="3614977" y="857047"/>
                </a:lnTo>
                <a:lnTo>
                  <a:pt x="3516436" y="857047"/>
                </a:lnTo>
                <a:cubicBezTo>
                  <a:pt x="3516436" y="857047"/>
                  <a:pt x="3516436" y="857047"/>
                  <a:pt x="3452333" y="857047"/>
                </a:cubicBezTo>
                <a:lnTo>
                  <a:pt x="3311869" y="857047"/>
                </a:lnTo>
                <a:lnTo>
                  <a:pt x="3300088" y="857047"/>
                </a:lnTo>
                <a:lnTo>
                  <a:pt x="3272588" y="857047"/>
                </a:lnTo>
                <a:lnTo>
                  <a:pt x="3179295" y="857047"/>
                </a:lnTo>
                <a:lnTo>
                  <a:pt x="3003610" y="857047"/>
                </a:lnTo>
                <a:lnTo>
                  <a:pt x="2997618" y="857047"/>
                </a:lnTo>
                <a:cubicBezTo>
                  <a:pt x="2683367" y="857047"/>
                  <a:pt x="2054864" y="857047"/>
                  <a:pt x="797860" y="857047"/>
                </a:cubicBezTo>
                <a:cubicBezTo>
                  <a:pt x="797860" y="857047"/>
                  <a:pt x="797860"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94218" name="Rectangle 24">
            <a:extLst>
              <a:ext uri="{FF2B5EF4-FFF2-40B4-BE49-F238E27FC236}">
                <a16:creationId xmlns:a16="http://schemas.microsoft.com/office/drawing/2014/main" id="{BF651AD0-F099-46F8-A059-5BB8627CBC5D}"/>
              </a:ext>
            </a:extLst>
          </p:cNvPr>
          <p:cNvSpPr>
            <a:spLocks noChangeArrowheads="1"/>
          </p:cNvSpPr>
          <p:nvPr/>
        </p:nvSpPr>
        <p:spPr bwMode="auto">
          <a:xfrm>
            <a:off x="952501" y="-192744"/>
            <a:ext cx="184731" cy="38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ltLang="es-ES" sz="1905"/>
          </a:p>
        </p:txBody>
      </p:sp>
      <p:sp>
        <p:nvSpPr>
          <p:cNvPr id="94219" name="Rectangle 25">
            <a:extLst>
              <a:ext uri="{FF2B5EF4-FFF2-40B4-BE49-F238E27FC236}">
                <a16:creationId xmlns:a16="http://schemas.microsoft.com/office/drawing/2014/main" id="{792E33E7-3875-4767-8A19-15E17A8F8645}"/>
              </a:ext>
            </a:extLst>
          </p:cNvPr>
          <p:cNvSpPr>
            <a:spLocks noChangeArrowheads="1"/>
          </p:cNvSpPr>
          <p:nvPr/>
        </p:nvSpPr>
        <p:spPr bwMode="auto">
          <a:xfrm>
            <a:off x="952501" y="-192744"/>
            <a:ext cx="184731" cy="38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ltLang="es-ES" sz="1905"/>
          </a:p>
        </p:txBody>
      </p:sp>
      <p:sp>
        <p:nvSpPr>
          <p:cNvPr id="94220" name="Rectangle 26">
            <a:extLst>
              <a:ext uri="{FF2B5EF4-FFF2-40B4-BE49-F238E27FC236}">
                <a16:creationId xmlns:a16="http://schemas.microsoft.com/office/drawing/2014/main" id="{6BE466E8-FFDF-4B08-898A-80B1B94E42E8}"/>
              </a:ext>
            </a:extLst>
          </p:cNvPr>
          <p:cNvSpPr>
            <a:spLocks noChangeArrowheads="1"/>
          </p:cNvSpPr>
          <p:nvPr/>
        </p:nvSpPr>
        <p:spPr bwMode="auto">
          <a:xfrm>
            <a:off x="952501" y="-192744"/>
            <a:ext cx="184731" cy="38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ltLang="es-ES" sz="1905"/>
          </a:p>
        </p:txBody>
      </p:sp>
      <p:sp>
        <p:nvSpPr>
          <p:cNvPr id="94223" name="AutoShape 4" descr="data:image/jpeg;base64,/9j/4AAQSkZJRgABAQAAAQABAAD/2wCEAAkGBxQTEhUUExQVFhUXGBsZGBgYGBobHRkcGxwYGBsYHRgbHCggGxslGxgZIjEhJSktLi4uGh8zODMsNygtLisBCgoKDg0OGhAQGywkHCQsLCwsLCwsLCwsLCwsLCwsLCwsLCwsLCwsLCwsLCwsLCwsLCwsLCwsLCwsLCwsNywsLP/AABEIAMIBAwMBIgACEQEDEQH/xAAcAAABBQEBAQAAAAAAAAAAAAADAAECBAUGBwj/xAA+EAABAwMCAwUHAgUDBAIDAAABAhEhAAMxEkEEUWEFInGBkQYTMqGxwfBC0QcUUuHxI3KiFWKCskPSM1OT/8QAGQEBAQEBAQEAAAAAAAAAAAAAAAECAwQF/8QAJBEBAQACAgEEAgMBAAAAAAAAAAECERIhQQMTMVEEYSKBoRT/2gAMAwEAAhEDEQA/APZuC4kXEJWkhlJBjqAfvQe0+0UWLariywSHPnA8HMPXnvsB7d8Pb4a2i+tl4UrYBOm0h3Lk6EpJKQeZaay/4q9tk3tFu6CkIBASXd/iDiDABZ66am3DTs+0P4hcKi0pVtRWoDABhx3SrkHYHevPO3fbXi13DcQv3UBKUJMMRyeXId9nriP5tkgpLbGfyKhe4wiSHBEepn1erLpri91sfxHsKDEaFqtlSAoghRYkAqBh+RYvDBxVK/8AxMSLeoWmVqSCkywOrVIyxT0hXSvCxfPWtzh+2f8ATTbUATlySxBd0qDtpMFuYFOji9u9jfbmzxadK1JReTlOAQ4AIONwGd666vk9HEFCiRuCM4eHivR+zv4tXUqGtCVJCEpIydSQAVAsDJlj670sl+EuL2mmrI9lu3kcbYF1ESyku7H9vStisslSpUqgTUzU9KqG00xTU6heuhKSpRASJJMADmTRdGKKbRXNcZ7a27XHfytxJA0k+85EJKyCGxpEF81o9n+1HC3lKSi6l0ZfuuMuHyOtXs00/d1E26OKTU5Glc26iUVaKagU1ZkmlY26iUVZKaqdp8WmzaVcUCQlnAZ5IG/jWpkmi0UxRVTsTthHEhZQlSdJAOppedjWiU1vZpWKKiUUPtntO3w1v3l0kJcCA8lzgdAa8+7b9u7huK/llEW2GnVbElp+Ic3q8lmFr0MpqBTWH2N7YcLeCEm6BdISClSSl1lgwhpVgPXQlNbmTNmlcpqBTVgpqtxHEIR8SkjxNblREppVIrTzHrT1dq+buGvlwAmYdgST1I/atPtbi13Eh0KRoZKdQU6mHxF/DAiq/YHH20oUlYdRhJYQDBD561DtO5A0qh/PGP7V8u5eHo0zeIuv96HauMZ/P3pcUpySN5qu9dJQf3jGMUa2sESSCGbzzL1SBqSTTYtXLg1PE5AdvCfyaVpfe/N6BqHXrSMb02Oh7J9o7/DJUizcUgKIJaDGOonavfPZ72ysXuGt3bq021qBdElmJHLkH86+auC0ladZIDh2mK9E4XiP9KC4Y6SIcYEVeXikw26T299tb9u8g8HxCBbKZSUD4gS8rTIYpwdq3f4fe154m1cPE3bIWlQAlKHDOSzzNeP9qXUKt2VLdwgb5cAz6c96xLt0H4c1eUvRcY+pbXa9hTab1tTh4UDBIEzGa4H289qr9niNPD8QEpCUmAhQeXkg9K8UtcWpJd6s8Rxqylwc9ftypbr4SSPcuxv4lcPcNtN3Uj/TOtawACtIEDSTB7+wwOdS9u/ai1/KabZ1DiEKCVDoUuCGg6SfBq8UtcSVWQAQ57rZLvBPLfPOhL7aWbSLamKUKcDlGlQ6uwM8vGueOe78Fxbd5ar63761d0hnJUD3VJKsDJDnnVFV0FVz3alpZIYKABIhKnaA3I7E8jWNwvaCkL1IUUloILNIMeYp18arWpZIKlO7h/rW+SafQnsP27cu3bvC3NJPD2rDqT/UtHeS3IFJatjtr2m4fhlJRdV3lbCWxJmIL+XhXz32B7QXbVwqRdWg3SU3ICgrUJLEhlvuGYHxBF2r2qu4p1LUpTA6lZLc/INTKzZxfS/ZnaCL9tNy2XSp25wWPzFWq+UeE7fvW/guLTltKiCJB2zIHpXpnsd/FBSEhHEPdSP1/wDyMxIHJUsP3ppNPYmrzn+JHHLHE2bIWQg2ipSQSyjqIBIwcb8q1eA/iTwVzJWju6u8nJcgoBDh8Hkx6GsH2lbi+Ps3UE+6Vw7a8gELUVA8iH85rWHVNMX2P425/wBVtWk3FhBfUgEhJa0tUh2MttXsZTXlvYHZHuO1PfAqXaSFBSmgL92E6WDnBy3Ouh9o/bwcMsJ92ClQgkqmWMAYZj51rK7pcbsH+K624RA53R8kr/evHPeZ8ScD9zzx869L/ip23buIsJtkKR8esEMXZhIMtz515bauONt+W7dKza6YToThOLUg6kq0kEqBchikhiIZwQ8fKvofsvUbNorlRtoKjMnSHMgHNfOPCjUCxAG58yWg8ulep9n/AMTkJBF2ywSGRpOWDAEHG1anqSdOWeO3b9r8X7m0pbYx47V41xftJcNwqKie9qIeFZj0Jrb9sPbJPFWmtKKWJBTzaHJb6HnmvNb9wqWBuSA1Zz9T6XDH7blztRdwla1HUokmaVJFpgBpAjofnTV4r6+X3/rtwjG4WyPeAIRqJPdBbcYMtBH5imv8UC2pLweQM49Kb+bCFPKoABOzMzTs1Vr9xOR57fL0rrpNmKAQCzOWf6mqqw1TucWCkMWKTz2M/V6ATW4ytJCdEPq/z+wpgzdalwqksXQpR6Ej6CiG6kR7sjzP3FRTngdSUG0FqJ+IMILwA0mlxFkJUQGLKIChILfUOKjZuhOUqcbhTfY0Vd1aiCU3CcBy8bARyqiCLSSf6WzPr9orsbXG2koQEnu6QNzO+Q+Z9a53hOEUZ/llLO7lX2aau3rCmSTwmlQ/V7xgc7ExnnUpLpLj+z0lKR75KQkAMpWW8+QrnPdn8IrdsOkKayGUCD37UO4LanYsc5zQUQnSEW2MzcAfA/SvoPSkui9qHBpYqUpnAdL835eRqKbxaUjxAb6Vojhnb/RBYH4bnN3+tRVZI/8AiPKDtG4HSmxG3xItpA0snrJPPMVncSXJYEDatFVlJPeQsO5IKo9dJoV7hwouLahyGpMfIPUk7FY8OQ2kgnfpPjVzhOybl4snS85UBALP1nlU+EUu0yUpyXIJSTtv5fWtXguLuJDi1qLqc60B3UT96v8AJelrhPZ9AtNcuJ94C+pPvFAJyzBIHm+/Sua45J1Lz8RO2B/mulVqUCf5RRhu6tIjLFsiqV0oSXFggvPeS/q9TWXmLeLljmuz9iOO0hSNa7UglSSe9lnAIrBC0hd3/TGlTD4hEZEzMxVyxaJUFW7NwMGJCkl+rH963q3wzvTpk2tNxVxd9LrIJOlaiwg5InxO1NwnbItXCVLSYIQWZizFWXIZ+VY51hgLF0BKSAXQcggx4GqCuGYAKt3lQ0s7O+QaXa7jpOI9otdxSrd5aQqSE3biQ5P9AQZYCawvaPtFSyHUtZdgVrUrnjUAAPAZBqrw/DnWSmzcwAzJ2bmZNXbtjX8Vu6C6i8FipuasRV7TapZ4kaNCtZYQ0Bz1EkZqS1oSNJCwGgvA3MF2nlRmSh+7eBLZYiGYwehjrVPiTZIUNF39Okv8LZjd/tWLva7RscRbACQcly8+Afx+9CurJXnujNPwvAIUoA+8dlFtLEkJUQxfLgUTiuE0lblR0HSe6WdynLyXSqOaTyqa7FzgLtg2L4ulrgR/ohyBqeXZ5wwMHvSIrP4Ffe0koYsRqBM7NyPWqo4bUoOTO5BDb5PQGrF7s+QArkJBf8j51MpvobawSX1pHSaVc2FEc8mlXD2L9unONE2rX9L+M/Wi/wAoEh0OkkbR+Cqlu53g8V0HD29aC39Ofu9e3HtxrmeJ4y7j3qz4LP71mqH5/etLiUyrEH9M/nyoSuCUQSEv6+ZkCs6UCwdmE0S0pqNa7Ouqwj1irNrsVe7D5042nSlqcATFXU8YuPijxq1b7EfKmq7Y7FQMlR8/7VvHDJLo/B8Zdf8AV612nC29VtJVJaue4Ts22Dj1rqOGHdA5V6MZZ8ud0zuM4RLfCD5iqnD9npJ+BFbl+2+ZoNjhkOYn6/n7VvUTYdrg0jYDyqHFWAOXpWii2AosOn+KqdopLszAY5es0thNs29aQwkT+cqp8RatgDqa0VoWU6gEqCSAZAYqLBgZMOY2Bqpx9gkNhQkDSdtwSCK5csbtqbZCggn4fVv3qI0g/DHPblUbaFFRKkmMDPg3PzqXA2VkFQCSAoAkjvAq1NzP6TOOdc9t6rruxeGBtqPIOaxeOtpd268ofq1dH2UCLCgzgw4b7lz6VzfaHCqJhQIfBSfqBXa3pzgVvhbbO30rrOw+yAbYVA8q5vheBIAgucyoYaXI+9dl2dxaLdoJKhH/AHfs9WX9FOrsVO5+QrC4zh0hSgJ0xWjf9oNP6H/8j+1YHFcaFKJIM+fz/etW1JF/svh0LcvHl+elFXYt6tL1V7D41CAUlKiTuAOWKvcMAbgOlY6M/wB6kypXP9vLQlZSGLMNs5qfsb2YniOJAUh7aBqXyGyX8z8jVTthb8Qsd0d79RZvHNdb/DrjLQN5JKXPuxDgaRrMk7vv0FeT1PVu9O2OK9xPsTbWbnuyof6jue8G7roY4BAOInma47297LXwybSFqQygnvhJB1W3UVEJBkm71lSnNeqX/aCxZVaRBVdKXAkgKgEl5j6149/ErtoXr6g6gEXbyQAoKBAXpCg6QUklKgQ5HdS29cJ06WodlcTwQtJTduDUC7e7uR/wy31rouE7P4ZdsXEIBSdw6fNnf1rypd9Lkkrc5JY1sdje0ibLBSAsCA7gjfYsdhO1XJI79PYFgQEEDlrX/wDalXMW/bCw0+/HQKilWe13GNw3Za32GMwZkZrpeC4RQDmfN6lwHEcLBAkdLh26q8nrT4e5bM7eb/MsK9WFk8VxrDv8KH8MZ+1U12DtqB5wPtFbPF3ElRAFxv8AxILddTn0rOuXlDCSctmPKI866biAosSYJDxqL/JqtW7X5FCtcXckKtDDBj9XUXo38yqP9Ef/ANC30NOX6NJaaklJaCBQLvF3H7tu0nYST9gaJw67n6vd+SVR/wApqy/pKu8PZLyo+QrfsXoAEt0rF4dXhW1w6wzMfU/aK6TbNNfJOR60rNokvA6/Z6mtYZm9XP1NT4dQH6Uj6+tXtKmiyRuT4Cg8XYnbxLek1cKx/SD4z8zQeLSFOH0wz/gahKxPbO6lARaQu0rSkr1I16veFgnBAISrUQAH7oLyX5//AKoF3ErWsC3o0oUkJ1d3U7w/eWleeQ5BtHjewtS3WsLbZQ5amxtJ+VQ/lbZSAox/SlIgHfWoKbJ2ecxXlzxsdsdb2hd4lDa0qdOSWSG2HdMu8b4qHB9m3ONuJVYvW7Xu9eorJTq06FaTHelaBpLZU0vWjw/AWNIS62wAhwdoJWkhnGWoZ7NCVApu4fSAxLFndgwMD0rnjy26ZaanB8cjSyiELwUk9WgwDNQvqHN/A1S0e7LpV3lfERLxkpYAGpX7rzL+njvXqwz38uFxG95y+dTf1bJ9MYaqQukiAQfM/ardsEtB89q6yxnR752YNMsPq1ZykJP4at8TdAzpfn9ueOVUgAdw3jipcoslHtoSzkfn5zp0XMaSroQTTOgbqPgW+z1FfENiKzfVxi8arXxq+IOeZAq3wlge7ylLEwBJgN1D1TXfO9CuXiNpry+tlMp06YyxducehN4KTbASCCVKlZYuZ2dtq4ntW4pdxLh1FOpXitSrh/8AeumUp+f541nXOCBL6Q+NvvO1ebenTbGPYt0/pD8tSX+tZ1/h1IUUqBBHMV1SeE5f+zfKoXuASoF5bDu9T3DTki1Kul/6Nb5f8v7UqvuRNOosBshvBh+Zq6lUbDfLfes9HaGp1BKxnvKgThg77f2oa74LO2+7DJOGHNn5V6Z6+vDnxXlXsiCR1dvKq6lnwqXDcVaZaVpS8AKKi6ZfEB8jvOOm1FvXErJZSoGlLgMw2fdhVnr78JxVNXUP+cqf5+n3NRXdVqYpMFnS8/8AcGjZ9nbrTG+TBLh3Ynxmnv8A6OKfu1EwgxJMKb02q/wnA6gSYbb/ADVFFu4QYSkbFSgkR/7B3BYGDQUk6i5Jw+mOTw+Zx40n5EnzC4Ol4fgRBL+D1bTZT+GuR94ol9Sth6Vb98vSNS1zMGfCM42GJ3rc/Jx+mfbv26c2k/n+aLbYVyJ4xY+G4qcAg8jufl86LdXd0BS9ZBLDICvP8f6X/px+j2r9urPFJTJYDrH7VWv9pWYBUC8hi49Q7VyKUHcQdvlkb/nOrVrg30gKTIfvHSA2xUQB6Gud/Jt+I1PRn20rnaoJI90/KfCMBqzr14EwnS5wQ3+d6EElnHzf8bwotoqYCGd+YjdjkTXHL1c75dJhIGbZ2UPMP5Q1OseGMMJMY6dM05L5T5R9qQYQBvv+TWeeU8taiOpQwQ3I4oaVEv3x1wOvi/hRdAy7Rv8AmKgUgcganPK+U4wMO7v559H3qfvCcl/WoLU2KktUkBUQWBfrsPLp0qb0aJ9gH6/k8qcHDD1NDU79eX9tqri4XlKo31U56+Ae5cIxioqVuVBvyT61HmWYdD+NUG6UuVppJSh5/m1RNxhAjp/c9aSs4/PtTqSSGAPhJdnnyD/Os7EbnEOANIfn3n65Lb8tgzbxIlzv+bVO+hy4Sw6Pz5n7cqcWQMgvs8dXZpgipuAaEcg/5PyNSNvxnrRGB8fzlSJ+tYtERaBmD11IH1mlT+5eY9aesjQsFCzpYtlt5HNmHianf4Nn9JEnxl2hv2M0MkEEJJ3ZipW5dgdoI335UQ2nEkltmIaSHMHafM8q9TKv/JwdUbMSWZjJBh8fvQ02NIbSS22Bu/TB86sItkDLsCWUYbxZz4dN6im+hgdzuAWw8w58hVVVuXDu/mCz/wBQh/rUtJdtuRDH7cmotkgK1nVggEc8DJgEOY8OZqa1w0Fg7s0ENL7fN6iGthnyxy2OU898iq99SyqZAwS7iBLk4HKiXVM+tQDtJIfYtJzSK/h+JiCo8juw2YTuZoqFsFPxHd5bMxPjRUoDPqAls4wcO8P9eUTuXklmShJTKlJ1aiSBBKlEOOgH0qvrzg7EZ8APSgMtTwBJwHxzlvtUQkg4Ij82/anKWKSwIIdiYIG2dTeYg+dDOlyW0iCEywwwckkBgeuOrS1RgsAd4yS2DynAYbf3pgdt/N+XlNOu2pg76WCmIyFHunTH13HKgLuJcgudQY95269G8KzabFCgHc+mPM8vGiJT6ef2D42qmOIIBIJKg8v05Ajrj/JP5ggFnLFjmSovGc/fes7XYg6DLtG/Lx/ehoWtyCkBOHJ8sU6b5YBh3mAnxglsbeIFRPPy5t6ZDT0fHOcqbGUhQGooUAcKaCehwargHJZ8iDzjOIo/EgoLJVqEYcgkAYDAhjEh/s1wQfqdgd3IbJ9azbQNA0guBONRMYlgZio3LJDhTAjZlapxk7DoIo6Fh8wGYAZxLvHz8KZRQrIUOQGnV5kj/P0bFdIU3yx9vz5Vc4Hi1WlOkIJ5LQFCN2IcHE0EhIhIgkmQH8O71eRzNDQ6XIcHfIPjz3GTTdQXib5JKiEpJ2QAlI6BIgULW/Jt+XrQBcU+FAdc9Q0/gqSbnP8AYs3jmlQUAPSSTs+M8n8J/wA0Nk6Rp1nnAYeBMkeIpKOxHkYqCCEBJfTIODzzL5kedF94opkQ7mPLPmzYoq7aQRpWFAhySCOrYlowKCbkFj3QXcCSZAJPnQDZ87dPwc61uy+y/fE99CQMO5JJ5IEkdW3rLSS2xx/iohRchgX/AHyKK6tfsrZB73G20ncacf8AKlXMIuqaNXofsaeruL000Xe4SlIIAM90SwkP8Qdn0iBmq/FXNY3GWYgATuSOuOYkjc3uSopIS6XdlpECcAiGEvvBbAqV7gpKoVpBnUZaGDjMHn4mu+2FFCFl9BVlgVKkkdMkYx1oC7qgLaVAMJdk94Hul1S3wnyfaauDhyxIAILS/ehwSNLszFPeO78qHd4Us4YvDkvgAiE5jchqgVlYJCiFKJjH6g4LaScGPSGFF4i2CtRQSEamTqGRIAOzgacAZiqRSuXTcc7s4cATEbEAwceRbHE91/dLVEnRrAYiVMDp552NNmkE2YZ3aWJ1AkvEMDvyETU1XAVMTy1F3AY4xIaAD1ncVrXEpJbLbgbl3aGZm86Y8ZAISrMKwktOSeQgCPCs8haNsGIYxuHETyhh6eNDWACANs5gADqxnlk+FPZv94lSSkMdhIPekvsZZ9jsKOm5gYSAMFi+mScASGbkcZebA1W0jBHwiQGwQSA4DCGfMVNagQASAd3PrkEB80FCmUDpZJBOpJDl3EtBiX3oywnSQdBJkSQzd2BjYR4UURF+SQEg8wVOHAGVGDgOG5YmoXFtGpJEsXSW6RA+1NHd0pnHiOZABff8wcL1NEyXJEq6cjG3I8qzsCEuCkHBkxsSRG9QuwQHIdsAgQ7A4B2nrTqU4ASJ/VqExiPAnpPWiaVaIQoaejOMjI6gxzqKDxF1sJ1S2Q7Dm+R4U9viMhik7g6XA5Pz+dRuXAJaMRLP5/JtqIANU4A/TnOR6YPLeoGUsvD+gbr1xT3dnyQR9C3THSmBYnvBIclL6i8gZCTLSXAgVF0qf9+vWRAPpQJfmwzL/g/fdqGliM56n1xUlrIjlu7w3L8+dJSBpBCgX1d0bacSRPlyqB7YJwCSA7AOWmY2/bpTXLjOFgOCzEEHwY+k8zUDdYjVyhunnmf7UwII31dFdJDNnE8h1qoa2t99iR8vKYio+85DzAfr/eiOnGodcid858BQSQ2dx9/3oJ622Ygu42LuJ2prqiSSABJMGNy3gNqjpGR8vkKRXzj5TyxnpQPaXqLORiSD84kS8TRtRStkLJyHS41QWZwC0Ox+VVriy/QP5v4B/wAxFOleWLDMPDweRw/rQEuFazqUSSwHT5RtkjzplLcmCxgs7EcpyPOorYwwHLbBbnB6VK5b0kSFBncEnOxcAuD9/Ggb3gEMD1/DTVIWQZJnz/alUG9w/HP3kkFhgjGWcguS5Hj0aK6rgIKWIE4dpZ0+gYpAGRmKDo1ILJDu7ahO4AAEDusSIkxU7wASrA1Kc6cgsQ2QSH2BzkMI9CJatLskoJcBgBqOHgO4UGYN0GRR+IUpwNSQA4KlHSBBdiAZjYGKoXbBQUvpCjJbLcu6CSCHMZ8nNUL1FlBRjZIDgOVCXkehbYxRBrvHIdQHgAATqD7xyLbY50RCEqV3QwZ9KdSh5lUiE+o8aGEsUnUAkQFEQ3WQ0gkeJzsisgDS+4UAQXMvEMYwej1FA4habbgJYuCJIM4L84BxjNE1Q5YjU55w7DqSYxLOXeIlJ5LIKmBAySdxmGaBMb4fUfCNLiDvAJJJxyHjUQRNtDBzDFljJlpBYH9JfLM8PSRxJnUIZht/2nDkjIBB2EbCKy6mMMojUQNg+llPyAEn71O2iCRCQe9IydUpcuWH2dqgihBkuHwSSRnckmI5fLNOeHAcydLiSYJ5lmVyf/NOA0TBkMnYu7jo5zL5iaSbJO4KvFm08n3b8mpVWlK1FxiHJEiXABbkGnpTi6wcwHk+B5CCXPy8qq2rOpYGkO+dYUA7P8ss3mxrQUWwGLSQd/6gGlvrUUFOyUlMF5B5O7l9hTJMkrGZLkHwknkfT5Sv21C170whKtLggyuQAIKj8hvVQdoAhLiSSA4S+XfLAZPpzqaoPe4mTA5b+RZv38Knb4h0828pHSM9eZ824W6SApvAEuDzLACIc9OlK5dGrUAEyDpSGSwPXnHmamlOpSjnDQSWd3Pr488UxT0LndwQHfpluommuLAZpLqIO2WAaC0b8/WKb5GXYyHSIDTEHy8NqgLd4sAaWnV8RIdgSe6Jbxf7VWTclmjEAEx47bN1NHugE4BPjmdh4vtsfCq67rMzQGBztyI9PCiJPyEwxY7xjDO+9TTcASoOHPdLkKLCYcHls1CCzyHi7QWGP351aRb0hmAKm1E4GHBDOmQ7vyoKqLunlMGM435Rl9qiQwh8Z/PwZeiGOphmE7OHwP71HwPy22H9qBkkiUkhQbkXZpHWm1LdypZjDuMaeWZZs+FOBybER9x+YqFsyEsSpoABJMExzgP+9XYZ2gb82Les/SpBAALZ/wA7kGlaKFBxMbT1p7pJVjSAAzOX8XJfGzM8UNBheHL5LNhpDtttFILbkWHXEelSQkiQqRDDLGkt0rIIYjIYjxcHd6KKpTQqDuDHhB6UqECTL56/uKVNDb0uNLwkAuoOzFEvqhzDvgN0FdSVIJcmS6NZSCzO3xGWfOC29FtJJTpKXEqcqSUwHA16SMMCCzORQLXDEXDqCgtSTrClOGkwAJENBOzc67sjW1JLAEBTKLEgpxABLyCRBOfShm4AClmAJhyBGoBy7yXkt1FDt3e+EhiD3dWp9QTD/wBQZP8AXDBtqIbqdODy7qdAdjM8mYMPPLEAA/XvqLrEy7yf0md9hSvITLhYIAKTpIgM5cjvJDeQHUudPEq+MKAJhJJJIIAcF1OxDCSYbnNS4lRJckqcFSi6ySNnIdLd3ug7vyoJi6+wIf0yDuzMY5aqlcPeIB5sGdxzL4kCfHnTJ7kFkganylRSxjvNpz5u5waMnjVJUtKg4I0FKlKkRkW1JMPguPpUA7kAzkZLf90gwYCkv/uDdEVFiJIksEs8Bkqhu6xjfnUtRKQ4LmS4kgKUAxbDEtvJoF0rUStRyzEuAgHVpADsQHAlzGTLyiS0O8O39DuT4+Af0mi+8ABDjkWYDxmCluocg8qr2NU6jzmRqYsGS2zku5eOdGsqTqS6UKYuxcxDpghx1B586iiHh0qKii2pKAIJVrJ/7jpSAlwFMJ86HbVJYu4kAADl4u8ioDSYGAtmko1OdSgA6e7zyNTVIKc4OHKSDLOAlwBzJnkRUomgBgFJB0iNUkqzs3P4fB6qWSQXYyG2OBmDEqHoaMq87Rpcc3jZxnfnL9KCu4RIf4YDAGX7zSoS237nKphYLBiCxz5GMF8+lTTxBQkoCmQqFFkueadRBI/8efOhM/eDy7wJaTvPe26chRRdYlnZ2Yuog/C2ohsDbn6QlNwt0JOoDDd0hwS7yCJGYZi+N6mq/qXr7sn9KQkSwgBk+Q9JoAIBYAjTLYBY7bZOfHrRQqCHLllEQO8xbOW1GPGZNAIPknOJAg4aGENNRNxmnxAeN+Wx5RA6U10Olg2oDIfwaRjr4UxJDhujuSw8AYzI+tQEUkuAoB2ZmkRME+EUH3YTlg/nh46/nhRFFhEDkwZzt4s37YqCFsti4G+5fyMh4qifUwTsH3G7sB47dKdWkAurvbJAW5kBgUggPOf6S7UEXAdj1Bd/DbljpQitXVjggtkS7gT8vWgJbJMADkDAfoSeXU0rqYghwcEgTkRLS004IaYkDaeTEZzUSSwPU/5dw4n8xQQSgyGb5tE+cf4opJDz8yPXwFDUdn707gCcQ08ox51AXuoO7OzxODs/0obWQWIZvEGXeGPONw3lTm4SqSpSiSTqMk7OTJ9Big68jH3wwnGM9T5mtcQQlQSWCwygwLiem3SiwhwqjIKfUeHOlVZQL7+lPRdtdNxSkhKEcgonE4iTpw2kl5w9K5bNxgu2yEum3bCSVagASrUAz91Ib4WaOT31tpUJSpu8opUTgArAOmYaduRNQ4i4BcSpAYkl0skAFy2kwUnu/q+ddmCsqYkp0hjBAYZOkFwGH2HJ6iXD6TMKBGcAOFFwR1HM4hmsoUxUo6BoLJZIYvmCSr9XQMeb1McUSC5IKG7oTCg+/wDUHgszgDFAMOW1BRIchi/dIeXOfjc4bqJmq8Ef1JJ3AOpQPxJBgEakpGzHBcFgr1H4tSkqV+kDSNIMg5GSWA88NELSG0kkEswP+4ku4IDlR1T8MgsSSJ3gAHBKUlsEFgJhbkuGLpaGfciqxszpdKVSJkCQT3uUbAvymrNxcQSHGWTOOXJiSwwZDiidmdlK4hYtWtKlMSgrULYfDFzqWXjcwqGEQVuBUUleokliNXdMlgW3wROZot24XASJYkqZI0nMgA8oMS1bXtN7LL4JNlVxVvvFgygl1SoghW+lh3S0M29YQAKSxKmQwchIBkwQkFX6u8Wzml6ElFBYDu7kjvAJdncyeeJ8jQ/egEnULjGFEEuwy36lDn/tehlZ0kf8izuWG5IUHeGB6g095YU7OlQOGADEktqlRIJYxtkM1ZBLHE5JGSHwCwHMsZHLd53pWyVLCWUe65mEhp25D54gVFHdI0pAJI+JgdWkYZ8KbOW6tUwoOxcnmwd2GnbDAQ/PnUVK1pbASo7EueYAGdTS7y4w9K5bfJDuQJcF+W5+L0frUbi+ZLanG+e6IBwwaHE5OzJSFaiFP4wTGkR+kAbbN6QMLaQTkl31B3jEkxmPDJepe8AdW8/9pyCzFx03HjFPeRBYgagfhIDFLF1J1OBAL8/Khpt/0EBwwaWnrkmikEjGlPedTFRAIkbFtsDfqKksATBZod2cCWI5wecU1+4CXYBIDBmEs5BiC5NStBDqKiEgS07QR4uB674qBIupLNIz49D4kZPJ6rG8zF25+H93lt35NTW7xIfoC0c2fLu7MJz5id6Gh4LZ5SzfpDvLOxoCLtkjI3xO0+PeAA3gnxCE90gkSRDYfEjD8mgE0S2sgsAAzMdR2A2IbnLmfmwupOrdsFsgESPEExQWu07XChAXaXdKwQFJUhKv+QU6Tk7mqqkgpf3iVEMNOkghw5IJBChBD5OfAXuycAaQ7O0ZJYMXk5NJADg6ASM+A2cQxfxgY3tsE7jtKiSZ5nEzyM7y561G4t4BaYnbnnOPU0VnAIGJcDZoJB6jHXehJAznwYN4DmZqBrwSMgSDLAvM7AZ+noklTMI5lgWEB/CXf9qkogcyOu+S/TwJqAvdPqH6nn4GkUS/wik3CgsVJaQFTDhklIUzcwOdEv3ncwAZZJYbMPJv80LiuOSm0HC1XQFMvSBB5qCdSsHJ3LVX7PdKQGLgS87MwJwZxVs6Wigk4JHgzfQ/WlQ18QxaI8KVT+k027CwmFlCEFI3cElnS2XwzEtA2NCs25cBj1BAYGICtRM/EZDl6p2laVMFC6Ep7oKRguqQTB73KXfm961xICCEHf8ASEAOyHGGIZoADSetdmTW+MwhWru6Qg94hz8Oo6vh0wym/V3XqutTEpBdSJTpDpOl5fQWzBYb8qOUpJWSV6QrSQCI1Zdy4L78wc7RtKGnWnZJ1AHY6UkqLk6iFAkGfKgrJQAokJWSf6g2ZJ2JJOoM0MDgirVm2vTup1FwlSGaQVaw8ad2GAMVO3eVqIcqBKmUqGbuhjO+SHJ5NS9xqOkoJYaTCSEk6hlQYqZKkgDMbjTURV98dJSmDD6irLpQYdT/AO4OIbxgi2oiXCclKQAcagejPOTkPRL7FZOoqVnvEu5YkuIAcwSDtNFuAMACpnUpSABsGLvEJZw/RjuFa7w+p1lTkJ//ACLWo5ABDqkAk+bvOA1lLoZAC+olOA7AlwG6BqZPFByQuNZV3tODpJOkai3dEGXbqaeypKlBTjWR1SUgMsKdRbCR1bqXMoXEIkqUWJYgehAILDSC+xyfEnSkghwDBYgfF5QWL5f5NTBKgkOtQBCtLB31EbyGcOxw4YZJYFyXlQEvOZLw5LDnyqBJUCofCAAU5mQUORBbMkwAegLkAqJQlSQkFOogtkhpYyl3gP3iWgUJPEpILKJCiFaWLM3eUo9AW682Zp3RuwIYhJI65HMRt96i6DuLL7BpAxsHZu7EZLYZ8URyXcJAEjA8+uPIjpUV3UsWBhgxY90OdJAhLhTk5cnFRUPEAskgkiWJYDcl1E5EjpUDEDJOoEsClpLE83c5dmmSBRBIJIIHMgMAXxMycA7dZCvSmDqUTlj0kkmSO74Y50lgO5JBLHrMS0SJbw8wccQQVd0KBHw6mZgRLh8gQGmN2prdwlioAMQ4PeyRAYHUVEu+XbxqFriEuHkf0jm+oOQSx2fdty9SWjSS4kiWLs+ZBcwoD15RAlqLtqjZxKjjDuJkvyGaKopSkAghcgrdksxLNp688A5d6Bw5AIbEsRu7ggJIGNXyajJuICQpk4LtBLAM882aP6vCgiCWM7h4kZhhtgz9KIEkB9LgQ8wWP0D0FSnTIltn3P0cu79NqjodwreJgCGENkd1p5daA60qIS8BRLCJbzY4GRMc6CtnAncM24Ih8DB/bape+fQVCARMDU36nO/xDxD0yrR0jq7SBjqos5PPmMPRUZwSXzGojJwcu8+j9LF5CkspidQOmUklmfupLpGBIDjFVDdL+Ly3w83KodvkOsktqiN4BiN98ZE0ELqySol5w7FvhGMiB8hRkXSosyXSnSGADnUe8SBJnJ2FDEAlw7NL+fTf501pWolQ/TMYywYyZO7UVIkbggg7+Tb5GfPoRTqSwI548sP++atdndoXLKtVtWlSkFIV3XY6RhTgYE+NAQrYkGILYhnIHhlue9QMkjZ2/wBip6wqlS0D/wDWo+Jb5bUq0ovZyybYJJcWLhB3cXEMfGTPU1a4VAUBqALBDPLf6lwb+A9KalXWs0W8e5a8CfMJQx8tR9TzrJuGUDY5HOSZ50qVSslYHcsjYsSOZNxSST5ADwrZ4kNbJEH3jOIjQS3g9NSqAnZtpKkqKgFGZIc/BdOT4D0FZ15I9zZjK0P1dSM88mlSp5FXhlE31PPeWJ5PjwgegqHDoBEgHvrzNKlSkEWl7syyI6Rtyoy1kKLExcU04gfsKalWasLii1pZEHvyP9o/c+tPZLagIEYj+n9z60qVPCz5Nwh76hskXGGwYww2rMQsuiTIS/V1Jf6n1p6VPAvj4rn+xR8wIPiKbiUgW9QAB0KkZ+K8M+EU1KsxfLHtKLEvLKn/AMTW1Ythlhg2lUNyRdI9DT0quaeVbg5uF572/imiW0DkN/qBTUqlRLivjSNtKC3VkT8z6mo3kh1R+H3b0qVQRQdttKT9R9z60O+sh2Jx/wDc/Uk+dNSrSpJUXIctMbZO1BtrJXJJ8f8AbSpVI14Q41Z/05Pw/c1bufD5/vSpVPDJ70LUBgCOkn9qLa/T4D7UqVRULAdIJk8zSpUq0P/Z">
            <a:extLst>
              <a:ext uri="{FF2B5EF4-FFF2-40B4-BE49-F238E27FC236}">
                <a16:creationId xmlns:a16="http://schemas.microsoft.com/office/drawing/2014/main" id="{CBA6B0D7-F06C-4CEE-B197-5E5355F85BBD}"/>
              </a:ext>
            </a:extLst>
          </p:cNvPr>
          <p:cNvSpPr>
            <a:spLocks noChangeAspect="1" noChangeArrowheads="1"/>
          </p:cNvSpPr>
          <p:nvPr/>
        </p:nvSpPr>
        <p:spPr bwMode="auto">
          <a:xfrm>
            <a:off x="1127226" y="-144484"/>
            <a:ext cx="342732" cy="304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AR" altLang="es-ES" sz="1905"/>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5316" name="Group 153">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55"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56"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7"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8"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9"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0"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1"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2"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63"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64"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65"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66"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5317" name="Group 167">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169"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70"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71"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72"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73"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74"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5"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76"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77"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78"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79"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80"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55318" name="Rectangle 181">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5319" name="Freeform 11">
            <a:extLst>
              <a:ext uri="{FF2B5EF4-FFF2-40B4-BE49-F238E27FC236}">
                <a16:creationId xmlns:a16="http://schemas.microsoft.com/office/drawing/2014/main" id="{5B3CCFC9-E82D-444E-9621-FE5F95E67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55320" name="Rectangle 185">
            <a:extLst>
              <a:ext uri="{FF2B5EF4-FFF2-40B4-BE49-F238E27FC236}">
                <a16:creationId xmlns:a16="http://schemas.microsoft.com/office/drawing/2014/main" id="{82FDEACC-D224-4F5B-A0BE-6581493C3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5321" name="Rectangle 187">
            <a:extLst>
              <a:ext uri="{FF2B5EF4-FFF2-40B4-BE49-F238E27FC236}">
                <a16:creationId xmlns:a16="http://schemas.microsoft.com/office/drawing/2014/main" id="{567B8489-9450-4A50-94AF-90283270F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322" name="Freeform 5">
            <a:extLst>
              <a:ext uri="{FF2B5EF4-FFF2-40B4-BE49-F238E27FC236}">
                <a16:creationId xmlns:a16="http://schemas.microsoft.com/office/drawing/2014/main" id="{9D81556A-CBCA-4ADE-9ACA-F18F2F5E31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5314" name="Text Box 13">
            <a:extLst>
              <a:ext uri="{FF2B5EF4-FFF2-40B4-BE49-F238E27FC236}">
                <a16:creationId xmlns:a16="http://schemas.microsoft.com/office/drawing/2014/main" id="{3D10787F-22CE-4429-855F-0051899AA0AF}"/>
              </a:ext>
            </a:extLst>
          </p:cNvPr>
          <p:cNvSpPr txBox="1">
            <a:spLocks noChangeArrowheads="1"/>
          </p:cNvSpPr>
          <p:nvPr/>
        </p:nvSpPr>
        <p:spPr bwMode="auto">
          <a:xfrm>
            <a:off x="541867" y="787400"/>
            <a:ext cx="7145866" cy="77893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ctr">
            <a:norm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cs typeface="Arial" charset="0"/>
              </a:defRPr>
            </a:lvl9pPr>
          </a:lstStyle>
          <a:p>
            <a:pPr>
              <a:spcBef>
                <a:spcPct val="0"/>
              </a:spcBef>
              <a:spcAft>
                <a:spcPts val="600"/>
              </a:spcAft>
              <a:buClr>
                <a:srgbClr val="000000"/>
              </a:buClr>
              <a:buSzPct val="100000"/>
              <a:defRPr/>
            </a:pPr>
            <a:r>
              <a:rPr lang="en-US" altLang="es-ES" sz="3200">
                <a:solidFill>
                  <a:srgbClr val="FEFFFF"/>
                </a:solidFill>
                <a:latin typeface="+mj-lt"/>
                <a:ea typeface="+mj-ea"/>
                <a:cs typeface="+mj-cs"/>
              </a:rPr>
              <a:t>Huella Hídrica o Huella de agua</a:t>
            </a:r>
          </a:p>
        </p:txBody>
      </p:sp>
      <p:sp>
        <p:nvSpPr>
          <p:cNvPr id="53257" name="Text Box 21">
            <a:extLst>
              <a:ext uri="{FF2B5EF4-FFF2-40B4-BE49-F238E27FC236}">
                <a16:creationId xmlns:a16="http://schemas.microsoft.com/office/drawing/2014/main" id="{334B614D-F6E6-45B9-94FB-297AC3FEB321}"/>
              </a:ext>
            </a:extLst>
          </p:cNvPr>
          <p:cNvSpPr txBox="1">
            <a:spLocks noChangeArrowheads="1"/>
          </p:cNvSpPr>
          <p:nvPr/>
        </p:nvSpPr>
        <p:spPr bwMode="auto">
          <a:xfrm>
            <a:off x="541866" y="2032000"/>
            <a:ext cx="7145867" cy="387922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orm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ial" panose="020B0604020202020204" pitchFamily="34" charset="0"/>
              </a:defRPr>
            </a:lvl9pPr>
          </a:lstStyle>
          <a:p>
            <a:pPr marL="342900" indent="-342900">
              <a:spcBef>
                <a:spcPts val="1000"/>
              </a:spcBef>
              <a:buClr>
                <a:srgbClr val="6F9ABC"/>
              </a:buClr>
              <a:buSzPct val="100000"/>
              <a:buFont typeface="Wingdings 3" charset="2"/>
              <a:buChar char=""/>
            </a:pPr>
            <a:endParaRPr lang="en-US" altLang="es-ES">
              <a:solidFill>
                <a:srgbClr val="FEFFFF"/>
              </a:solidFill>
              <a:latin typeface="+mn-lt"/>
              <a:cs typeface="+mn-cs"/>
            </a:endParaRPr>
          </a:p>
          <a:p>
            <a:pPr marL="342900" indent="-342900">
              <a:spcBef>
                <a:spcPts val="1000"/>
              </a:spcBef>
              <a:buClr>
                <a:srgbClr val="6F9ABC"/>
              </a:buClr>
              <a:buSzPct val="100000"/>
              <a:buFont typeface="Wingdings 3" charset="2"/>
              <a:buChar char=""/>
            </a:pPr>
            <a:r>
              <a:rPr lang="en-US" altLang="es-ES">
                <a:solidFill>
                  <a:srgbClr val="FEFFFF"/>
                </a:solidFill>
                <a:latin typeface="+mn-lt"/>
                <a:cs typeface="+mn-cs"/>
              </a:rPr>
              <a:t>Es un indicador que incluye el consumo de agua directo e indirecto de un consumidor o productor, comunidad o empresa y está definida como el volumen total de agua que necesita para producir los productos y servicios consumidos por los mismos. </a:t>
            </a:r>
          </a:p>
          <a:p>
            <a:pPr marL="342900" indent="-342900">
              <a:spcBef>
                <a:spcPts val="1000"/>
              </a:spcBef>
              <a:buClr>
                <a:srgbClr val="6F9ABC"/>
              </a:buClr>
              <a:buSzPct val="100000"/>
              <a:buFont typeface="Wingdings 3" charset="2"/>
              <a:buChar char=""/>
            </a:pPr>
            <a:r>
              <a:rPr lang="en-US" altLang="es-ES">
                <a:solidFill>
                  <a:srgbClr val="FEFFFF"/>
                </a:solidFill>
                <a:latin typeface="+mn-lt"/>
                <a:cs typeface="+mn-cs"/>
              </a:rPr>
              <a:t>El uso del agua se mide en volumen de agua consumida (o evaporada) y/o contaminada por unidad de tiempo. La huella de agua es un indicador geográfico explícito, que no solo muestra volúmenes de uso y contaminación de agua, sino también los lugares.</a:t>
            </a:r>
          </a:p>
        </p:txBody>
      </p:sp>
      <p:pic>
        <p:nvPicPr>
          <p:cNvPr id="3" name="Picture 2">
            <a:extLst>
              <a:ext uri="{FF2B5EF4-FFF2-40B4-BE49-F238E27FC236}">
                <a16:creationId xmlns:a16="http://schemas.microsoft.com/office/drawing/2014/main" id="{59EF70EC-0AB8-4994-A795-6254B6153D82}"/>
              </a:ext>
            </a:extLst>
          </p:cNvPr>
          <p:cNvPicPr>
            <a:picLocks noChangeAspect="1"/>
          </p:cNvPicPr>
          <p:nvPr/>
        </p:nvPicPr>
        <p:blipFill>
          <a:blip r:embed="rId3"/>
          <a:stretch>
            <a:fillRect/>
          </a:stretch>
        </p:blipFill>
        <p:spPr>
          <a:xfrm>
            <a:off x="8798757" y="2032000"/>
            <a:ext cx="2830531" cy="3862496"/>
          </a:xfrm>
          <a:prstGeom prst="rect">
            <a:avLst/>
          </a:prstGeom>
        </p:spPr>
      </p:pic>
      <p:sp>
        <p:nvSpPr>
          <p:cNvPr id="53253" name="Rectangle 10">
            <a:extLst>
              <a:ext uri="{FF2B5EF4-FFF2-40B4-BE49-F238E27FC236}">
                <a16:creationId xmlns:a16="http://schemas.microsoft.com/office/drawing/2014/main" id="{FD997787-F867-4F8A-A2F6-631A3ECC1560}"/>
              </a:ext>
            </a:extLst>
          </p:cNvPr>
          <p:cNvSpPr>
            <a:spLocks noChangeArrowheads="1"/>
          </p:cNvSpPr>
          <p:nvPr/>
        </p:nvSpPr>
        <p:spPr bwMode="auto">
          <a:xfrm>
            <a:off x="152400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ct val="120000"/>
              </a:lnSpc>
              <a:spcBef>
                <a:spcPct val="50000"/>
              </a:spcBef>
              <a:buClr>
                <a:srgbClr val="000000"/>
              </a:buClr>
              <a:buSzPct val="100000"/>
              <a:buFont typeface="Times New Roman" panose="02020603050405020304" pitchFamily="18" charset="0"/>
              <a:buNone/>
            </a:pPr>
            <a:endParaRPr lang="es-AR" altLang="es-ES"/>
          </a:p>
        </p:txBody>
      </p:sp>
      <p:sp>
        <p:nvSpPr>
          <p:cNvPr id="53254" name="Rectangle 11">
            <a:extLst>
              <a:ext uri="{FF2B5EF4-FFF2-40B4-BE49-F238E27FC236}">
                <a16:creationId xmlns:a16="http://schemas.microsoft.com/office/drawing/2014/main" id="{E5217A82-FB85-4E7E-9B82-201F406D0BC5}"/>
              </a:ext>
            </a:extLst>
          </p:cNvPr>
          <p:cNvSpPr>
            <a:spLocks noChangeArrowheads="1"/>
          </p:cNvSpPr>
          <p:nvPr/>
        </p:nvSpPr>
        <p:spPr bwMode="auto">
          <a:xfrm>
            <a:off x="152400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ct val="120000"/>
              </a:lnSpc>
              <a:spcBef>
                <a:spcPct val="50000"/>
              </a:spcBef>
              <a:buClr>
                <a:srgbClr val="000000"/>
              </a:buClr>
              <a:buSzPct val="100000"/>
              <a:buFont typeface="Times New Roman" panose="02020603050405020304" pitchFamily="18" charset="0"/>
              <a:buNone/>
            </a:pPr>
            <a:endParaRPr lang="es-AR" altLang="es-ES"/>
          </a:p>
        </p:txBody>
      </p:sp>
    </p:spTree>
    <p:extLst>
      <p:ext uri="{BB962C8B-B14F-4D97-AF65-F5344CB8AC3E}">
        <p14:creationId xmlns:p14="http://schemas.microsoft.com/office/powerpoint/2010/main" val="1809755449"/>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6" name="Rectangle 24">
            <a:extLst>
              <a:ext uri="{FF2B5EF4-FFF2-40B4-BE49-F238E27FC236}">
                <a16:creationId xmlns:a16="http://schemas.microsoft.com/office/drawing/2014/main" id="{A1BF5CD2-2C77-4BEB-B145-E8C84548C857}"/>
              </a:ext>
            </a:extLst>
          </p:cNvPr>
          <p:cNvSpPr>
            <a:spLocks noChangeArrowheads="1"/>
          </p:cNvSpPr>
          <p:nvPr/>
        </p:nvSpPr>
        <p:spPr bwMode="auto">
          <a:xfrm>
            <a:off x="952501" y="-192744"/>
            <a:ext cx="184731" cy="38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ltLang="es-ES" sz="1905"/>
          </a:p>
        </p:txBody>
      </p:sp>
      <p:sp>
        <p:nvSpPr>
          <p:cNvPr id="25613" name="Text Box 30">
            <a:extLst>
              <a:ext uri="{FF2B5EF4-FFF2-40B4-BE49-F238E27FC236}">
                <a16:creationId xmlns:a16="http://schemas.microsoft.com/office/drawing/2014/main" id="{8AF363A7-F9E0-4BCD-9C12-228EB09645F6}"/>
              </a:ext>
            </a:extLst>
          </p:cNvPr>
          <p:cNvSpPr txBox="1">
            <a:spLocks noChangeArrowheads="1"/>
          </p:cNvSpPr>
          <p:nvPr/>
        </p:nvSpPr>
        <p:spPr bwMode="auto">
          <a:xfrm>
            <a:off x="1757446" y="321435"/>
            <a:ext cx="9640177" cy="1134798"/>
          </a:xfrm>
          <a:prstGeom prst="rect">
            <a:avLst/>
          </a:prstGeom>
          <a:noFill/>
          <a:ln w="9525">
            <a:noFill/>
            <a:miter lim="800000"/>
            <a:headEnd/>
            <a:tailEnd/>
          </a:ln>
        </p:spPr>
        <p:txBody>
          <a:bodyPr>
            <a:spAutoFit/>
          </a:bodyPr>
          <a:lstStyle/>
          <a:p>
            <a:pPr algn="ctr">
              <a:spcBef>
                <a:spcPct val="50000"/>
              </a:spcBef>
              <a:defRPr/>
            </a:pPr>
            <a:r>
              <a:rPr lang="es-AR" sz="3387" spc="-106" dirty="0">
                <a:solidFill>
                  <a:schemeClr val="tx2"/>
                </a:solidFill>
                <a:latin typeface="Arial" panose="020B0604020202020204" pitchFamily="34" charset="0"/>
                <a:ea typeface="+mj-ea"/>
                <a:cs typeface="Arial" panose="020B0604020202020204" pitchFamily="34" charset="0"/>
              </a:rPr>
              <a:t>Desarrollo Hidráulico No Estructural: Incremento del Uso y Distribución Eficientes del Agua</a:t>
            </a:r>
            <a:endParaRPr lang="en-US" sz="3387" spc="-106" dirty="0">
              <a:solidFill>
                <a:schemeClr val="tx2"/>
              </a:solidFill>
              <a:latin typeface="Arial" panose="020B0604020202020204" pitchFamily="34" charset="0"/>
              <a:ea typeface="+mj-ea"/>
              <a:cs typeface="Arial" panose="020B0604020202020204" pitchFamily="34" charset="0"/>
            </a:endParaRPr>
          </a:p>
        </p:txBody>
      </p:sp>
      <p:sp>
        <p:nvSpPr>
          <p:cNvPr id="96270" name="22 CuadroTexto">
            <a:extLst>
              <a:ext uri="{FF2B5EF4-FFF2-40B4-BE49-F238E27FC236}">
                <a16:creationId xmlns:a16="http://schemas.microsoft.com/office/drawing/2014/main" id="{2D9C4837-2C45-4424-88AC-48B913AF62FD}"/>
              </a:ext>
            </a:extLst>
          </p:cNvPr>
          <p:cNvSpPr txBox="1">
            <a:spLocks noChangeArrowheads="1"/>
          </p:cNvSpPr>
          <p:nvPr/>
        </p:nvSpPr>
        <p:spPr bwMode="auto">
          <a:xfrm>
            <a:off x="1480039" y="1196202"/>
            <a:ext cx="9354564" cy="557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Aft>
                <a:spcPts val="635"/>
              </a:spcAft>
            </a:pPr>
            <a:endParaRPr lang="es-AR" altLang="es-ES" sz="2328" dirty="0">
              <a:latin typeface="Arial" panose="020B0604020202020204" pitchFamily="34" charset="0"/>
              <a:cs typeface="Arial" panose="020B0604020202020204" pitchFamily="34" charset="0"/>
            </a:endParaRPr>
          </a:p>
          <a:p>
            <a:pPr algn="ctr">
              <a:spcAft>
                <a:spcPts val="635"/>
              </a:spcAft>
            </a:pPr>
            <a:r>
              <a:rPr lang="es-AR" altLang="es-ES" sz="2328" dirty="0"/>
              <a:t>Componente clave de enfoques no estructurales </a:t>
            </a:r>
          </a:p>
          <a:p>
            <a:pPr algn="just">
              <a:spcAft>
                <a:spcPts val="635"/>
              </a:spcAft>
            </a:pPr>
            <a:endParaRPr lang="es-AR" altLang="es-ES" sz="2328" dirty="0"/>
          </a:p>
          <a:p>
            <a:pPr algn="just">
              <a:spcAft>
                <a:spcPts val="635"/>
              </a:spcAft>
            </a:pPr>
            <a:endParaRPr lang="es-AR" altLang="es-ES" sz="2328" dirty="0"/>
          </a:p>
          <a:p>
            <a:pPr algn="ctr">
              <a:spcAft>
                <a:spcPts val="635"/>
              </a:spcAft>
            </a:pPr>
            <a:r>
              <a:rPr lang="es-AR" altLang="es-ES" sz="2328" dirty="0"/>
              <a:t> </a:t>
            </a:r>
            <a:r>
              <a:rPr lang="es-AR" altLang="es-ES" sz="2752" dirty="0">
                <a:solidFill>
                  <a:srgbClr val="FF0000"/>
                </a:solidFill>
              </a:rPr>
              <a:t>Uso más eficiente del agua y distribución del agua ahorrada.</a:t>
            </a:r>
          </a:p>
          <a:p>
            <a:pPr algn="ctr">
              <a:spcAft>
                <a:spcPts val="635"/>
              </a:spcAft>
            </a:pPr>
            <a:endParaRPr lang="es-AR" altLang="es-ES" sz="2328" dirty="0"/>
          </a:p>
          <a:p>
            <a:pPr algn="ctr">
              <a:spcAft>
                <a:spcPts val="635"/>
              </a:spcAft>
            </a:pPr>
            <a:endParaRPr lang="es-AR" altLang="es-ES" sz="2328" dirty="0"/>
          </a:p>
          <a:p>
            <a:pPr algn="just">
              <a:spcAft>
                <a:spcPts val="635"/>
              </a:spcAft>
              <a:buClr>
                <a:srgbClr val="FFC000"/>
              </a:buClr>
              <a:buFont typeface="Wingdings" panose="05000000000000000000" pitchFamily="2" charset="2"/>
              <a:buChar char="ü"/>
            </a:pPr>
            <a:r>
              <a:rPr lang="es-AR" altLang="es-ES" sz="2328" dirty="0"/>
              <a:t>implementación de programas de conservación del agua y de administración de la demanda, </a:t>
            </a:r>
          </a:p>
          <a:p>
            <a:pPr algn="just">
              <a:spcAft>
                <a:spcPts val="635"/>
              </a:spcAft>
              <a:buClr>
                <a:srgbClr val="FFC000"/>
              </a:buClr>
              <a:buFont typeface="Wingdings" panose="05000000000000000000" pitchFamily="2" charset="2"/>
              <a:buChar char="ü"/>
            </a:pPr>
            <a:r>
              <a:rPr lang="es-AR" altLang="es-ES" sz="2328" dirty="0"/>
              <a:t>instalación de equipos eficientes, </a:t>
            </a:r>
          </a:p>
          <a:p>
            <a:pPr algn="just">
              <a:spcAft>
                <a:spcPts val="635"/>
              </a:spcAft>
              <a:buClr>
                <a:srgbClr val="FFC000"/>
              </a:buClr>
              <a:buFont typeface="Wingdings" panose="05000000000000000000" pitchFamily="2" charset="2"/>
              <a:buChar char="ü"/>
            </a:pPr>
            <a:r>
              <a:rPr lang="es-AR" altLang="es-ES" sz="2328" dirty="0"/>
              <a:t>aplicación de incentivos económicos e institucionales adecuados para intercambiar el agua entre los usuarios</a:t>
            </a:r>
          </a:p>
        </p:txBody>
      </p:sp>
      <p:sp>
        <p:nvSpPr>
          <p:cNvPr id="15" name="14 Rectángulo">
            <a:extLst>
              <a:ext uri="{FF2B5EF4-FFF2-40B4-BE49-F238E27FC236}">
                <a16:creationId xmlns:a16="http://schemas.microsoft.com/office/drawing/2014/main" id="{77C82D92-3F20-4F0C-90CE-8A976315ADC6}"/>
              </a:ext>
            </a:extLst>
          </p:cNvPr>
          <p:cNvSpPr/>
          <p:nvPr/>
        </p:nvSpPr>
        <p:spPr>
          <a:xfrm>
            <a:off x="1639645" y="2708256"/>
            <a:ext cx="9072316" cy="127319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sz="1905"/>
          </a:p>
        </p:txBody>
      </p:sp>
      <p:sp>
        <p:nvSpPr>
          <p:cNvPr id="16" name="15 Flecha abajo">
            <a:extLst>
              <a:ext uri="{FF2B5EF4-FFF2-40B4-BE49-F238E27FC236}">
                <a16:creationId xmlns:a16="http://schemas.microsoft.com/office/drawing/2014/main" id="{4F7C5BE8-83FD-4A75-B922-7A0A0F347DF4}"/>
              </a:ext>
            </a:extLst>
          </p:cNvPr>
          <p:cNvSpPr/>
          <p:nvPr/>
        </p:nvSpPr>
        <p:spPr>
          <a:xfrm>
            <a:off x="5959076" y="2059753"/>
            <a:ext cx="241928" cy="576261"/>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sz="1905"/>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435F2D0-520F-458D-9A90-831C5FE5A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CB6BE2D3-F093-4016-A00D-1785FD9B2AF7}"/>
              </a:ext>
            </a:extLst>
          </p:cNvPr>
          <p:cNvPicPr>
            <a:picLocks noChangeAspect="1"/>
          </p:cNvPicPr>
          <p:nvPr/>
        </p:nvPicPr>
        <p:blipFill rotWithShape="1">
          <a:blip r:embed="rId2"/>
          <a:srcRect l="24862" r="8801" b="-2"/>
          <a:stretch/>
        </p:blipFill>
        <p:spPr>
          <a:xfrm>
            <a:off x="-1" y="2283086"/>
            <a:ext cx="2735480" cy="2268027"/>
          </a:xfrm>
          <a:prstGeom prst="rect">
            <a:avLst/>
          </a:prstGeom>
        </p:spPr>
      </p:pic>
      <p:grpSp>
        <p:nvGrpSpPr>
          <p:cNvPr id="24" name="Group 23">
            <a:extLst>
              <a:ext uri="{FF2B5EF4-FFF2-40B4-BE49-F238E27FC236}">
                <a16:creationId xmlns:a16="http://schemas.microsoft.com/office/drawing/2014/main" id="{A9C746D8-F18D-44A0-9BFD-0D996C8308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25" name="Freeform 11">
              <a:extLst>
                <a:ext uri="{FF2B5EF4-FFF2-40B4-BE49-F238E27FC236}">
                  <a16:creationId xmlns:a16="http://schemas.microsoft.com/office/drawing/2014/main" id="{DAC12675-4B11-4234-A7DC-51CDFE7C61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6" name="Freeform 12">
              <a:extLst>
                <a:ext uri="{FF2B5EF4-FFF2-40B4-BE49-F238E27FC236}">
                  <a16:creationId xmlns:a16="http://schemas.microsoft.com/office/drawing/2014/main" id="{C91C3711-E6F0-435B-98AA-3DCC46C78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7" name="Freeform 13">
              <a:extLst>
                <a:ext uri="{FF2B5EF4-FFF2-40B4-BE49-F238E27FC236}">
                  <a16:creationId xmlns:a16="http://schemas.microsoft.com/office/drawing/2014/main" id="{EEA91360-3580-4E2F-891A-08AE6E662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8" name="Freeform 14">
              <a:extLst>
                <a:ext uri="{FF2B5EF4-FFF2-40B4-BE49-F238E27FC236}">
                  <a16:creationId xmlns:a16="http://schemas.microsoft.com/office/drawing/2014/main" id="{9AF40111-BF37-4A5A-B5C8-F55148329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9" name="Freeform 15">
              <a:extLst>
                <a:ext uri="{FF2B5EF4-FFF2-40B4-BE49-F238E27FC236}">
                  <a16:creationId xmlns:a16="http://schemas.microsoft.com/office/drawing/2014/main" id="{64989E6D-18B1-49C1-A664-11BE8E6C4D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30" name="Freeform 16">
              <a:extLst>
                <a:ext uri="{FF2B5EF4-FFF2-40B4-BE49-F238E27FC236}">
                  <a16:creationId xmlns:a16="http://schemas.microsoft.com/office/drawing/2014/main" id="{AE111860-39DA-4F8F-B52E-A395A48D0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1" name="Freeform 17">
              <a:extLst>
                <a:ext uri="{FF2B5EF4-FFF2-40B4-BE49-F238E27FC236}">
                  <a16:creationId xmlns:a16="http://schemas.microsoft.com/office/drawing/2014/main" id="{A5A8A11F-BF95-465A-B96B-1D37DAB94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2" name="Freeform 18">
              <a:extLst>
                <a:ext uri="{FF2B5EF4-FFF2-40B4-BE49-F238E27FC236}">
                  <a16:creationId xmlns:a16="http://schemas.microsoft.com/office/drawing/2014/main" id="{18790D5E-9988-42BE-B0B6-56C72722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3" name="Freeform 19">
              <a:extLst>
                <a:ext uri="{FF2B5EF4-FFF2-40B4-BE49-F238E27FC236}">
                  <a16:creationId xmlns:a16="http://schemas.microsoft.com/office/drawing/2014/main" id="{96CB4C0B-18E7-4986-AF4B-A9A1D28BD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4" name="Freeform 20">
              <a:extLst>
                <a:ext uri="{FF2B5EF4-FFF2-40B4-BE49-F238E27FC236}">
                  <a16:creationId xmlns:a16="http://schemas.microsoft.com/office/drawing/2014/main" id="{7824B80A-CFD3-49C7-AFD2-2868236A19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5" name="Freeform 21">
              <a:extLst>
                <a:ext uri="{FF2B5EF4-FFF2-40B4-BE49-F238E27FC236}">
                  <a16:creationId xmlns:a16="http://schemas.microsoft.com/office/drawing/2014/main" id="{4B90C047-AEEA-46CB-91F3-BFDB33E72D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6" name="Freeform 22">
              <a:extLst>
                <a:ext uri="{FF2B5EF4-FFF2-40B4-BE49-F238E27FC236}">
                  <a16:creationId xmlns:a16="http://schemas.microsoft.com/office/drawing/2014/main" id="{93901C88-61C6-431B-9E9E-7E4ED8D9D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8" name="Group 37">
            <a:extLst>
              <a:ext uri="{FF2B5EF4-FFF2-40B4-BE49-F238E27FC236}">
                <a16:creationId xmlns:a16="http://schemas.microsoft.com/office/drawing/2014/main" id="{37517820-3EB0-431B-8A6D-2166D9CEAE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39" name="Freeform 27">
              <a:extLst>
                <a:ext uri="{FF2B5EF4-FFF2-40B4-BE49-F238E27FC236}">
                  <a16:creationId xmlns:a16="http://schemas.microsoft.com/office/drawing/2014/main" id="{9D4F3149-D6E4-4260-A02E-E0E4FF9063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40" name="Freeform 28">
              <a:extLst>
                <a:ext uri="{FF2B5EF4-FFF2-40B4-BE49-F238E27FC236}">
                  <a16:creationId xmlns:a16="http://schemas.microsoft.com/office/drawing/2014/main" id="{31C47CD6-F6DB-4BE8-9BE6-47D34C80C4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41" name="Freeform 29">
              <a:extLst>
                <a:ext uri="{FF2B5EF4-FFF2-40B4-BE49-F238E27FC236}">
                  <a16:creationId xmlns:a16="http://schemas.microsoft.com/office/drawing/2014/main" id="{F5196422-78ED-4701-B587-EC42A46AAD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42" name="Freeform 30">
              <a:extLst>
                <a:ext uri="{FF2B5EF4-FFF2-40B4-BE49-F238E27FC236}">
                  <a16:creationId xmlns:a16="http://schemas.microsoft.com/office/drawing/2014/main" id="{F2746465-33C6-4AE4-9A07-2E41BCDF7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43" name="Freeform 31">
              <a:extLst>
                <a:ext uri="{FF2B5EF4-FFF2-40B4-BE49-F238E27FC236}">
                  <a16:creationId xmlns:a16="http://schemas.microsoft.com/office/drawing/2014/main" id="{5214EAD3-7DAA-4856-8B4A-9B1D77D2D3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44" name="Freeform 32">
              <a:extLst>
                <a:ext uri="{FF2B5EF4-FFF2-40B4-BE49-F238E27FC236}">
                  <a16:creationId xmlns:a16="http://schemas.microsoft.com/office/drawing/2014/main" id="{E1B57189-E061-4B5A-9500-99A92C991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45" name="Freeform 33">
              <a:extLst>
                <a:ext uri="{FF2B5EF4-FFF2-40B4-BE49-F238E27FC236}">
                  <a16:creationId xmlns:a16="http://schemas.microsoft.com/office/drawing/2014/main" id="{91725BC0-66EC-4F0E-A126-CDFE10AB8B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46" name="Freeform 34">
              <a:extLst>
                <a:ext uri="{FF2B5EF4-FFF2-40B4-BE49-F238E27FC236}">
                  <a16:creationId xmlns:a16="http://schemas.microsoft.com/office/drawing/2014/main" id="{FE3A2661-D741-49B3-AF72-F025B989C5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47" name="Freeform 35">
              <a:extLst>
                <a:ext uri="{FF2B5EF4-FFF2-40B4-BE49-F238E27FC236}">
                  <a16:creationId xmlns:a16="http://schemas.microsoft.com/office/drawing/2014/main" id="{F9912053-08EE-4B73-ACEA-C3022FF4B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8" name="Freeform 36">
              <a:extLst>
                <a:ext uri="{FF2B5EF4-FFF2-40B4-BE49-F238E27FC236}">
                  <a16:creationId xmlns:a16="http://schemas.microsoft.com/office/drawing/2014/main" id="{0A2F66D7-36AC-430F-8AD1-4A87AE41C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9" name="Freeform 37">
              <a:extLst>
                <a:ext uri="{FF2B5EF4-FFF2-40B4-BE49-F238E27FC236}">
                  <a16:creationId xmlns:a16="http://schemas.microsoft.com/office/drawing/2014/main" id="{F21CEE65-1ACA-492C-89C5-F185E9077E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50" name="Freeform 38">
              <a:extLst>
                <a:ext uri="{FF2B5EF4-FFF2-40B4-BE49-F238E27FC236}">
                  <a16:creationId xmlns:a16="http://schemas.microsoft.com/office/drawing/2014/main" id="{36257E38-85E6-4E54-947B-E2D9B5E7D7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C32BCC54-46D9-43DE-B69F-69557AF04A28}"/>
              </a:ext>
            </a:extLst>
          </p:cNvPr>
          <p:cNvSpPr>
            <a:spLocks noGrp="1"/>
          </p:cNvSpPr>
          <p:nvPr>
            <p:ph type="title"/>
          </p:nvPr>
        </p:nvSpPr>
        <p:spPr>
          <a:xfrm>
            <a:off x="4659520" y="624110"/>
            <a:ext cx="6845092" cy="1280890"/>
          </a:xfrm>
        </p:spPr>
        <p:txBody>
          <a:bodyPr>
            <a:normAutofit/>
          </a:bodyPr>
          <a:lstStyle/>
          <a:p>
            <a:pPr>
              <a:lnSpc>
                <a:spcPct val="90000"/>
              </a:lnSpc>
            </a:pPr>
            <a:r>
              <a:rPr lang="es-ES" sz="2000"/>
              <a:t>Desarrollo Hidráulico No Estructural: Incremento del Uso y Distribución Eficientes del Agua</a:t>
            </a:r>
            <a:br>
              <a:rPr lang="es-ES" sz="2000"/>
            </a:br>
            <a:endParaRPr lang="en-US" sz="2000"/>
          </a:p>
        </p:txBody>
      </p:sp>
      <p:sp>
        <p:nvSpPr>
          <p:cNvPr id="52" name="Rectangle 51">
            <a:extLst>
              <a:ext uri="{FF2B5EF4-FFF2-40B4-BE49-F238E27FC236}">
                <a16:creationId xmlns:a16="http://schemas.microsoft.com/office/drawing/2014/main" id="{99FD41DB-0ED1-4594-BFF9-5F9F29344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4" name="Freeform 11">
            <a:extLst>
              <a:ext uri="{FF2B5EF4-FFF2-40B4-BE49-F238E27FC236}">
                <a16:creationId xmlns:a16="http://schemas.microsoft.com/office/drawing/2014/main" id="{C0FD51D4-13C9-41D9-9CBE-451F24634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5" name="Picture 4">
            <a:extLst>
              <a:ext uri="{FF2B5EF4-FFF2-40B4-BE49-F238E27FC236}">
                <a16:creationId xmlns:a16="http://schemas.microsoft.com/office/drawing/2014/main" id="{B6822F53-80BE-4883-B489-429A74CE5F02}"/>
              </a:ext>
            </a:extLst>
          </p:cNvPr>
          <p:cNvPicPr>
            <a:picLocks noChangeAspect="1"/>
          </p:cNvPicPr>
          <p:nvPr/>
        </p:nvPicPr>
        <p:blipFill rotWithShape="1">
          <a:blip r:embed="rId3"/>
          <a:srcRect l="9474" r="12506" b="-5"/>
          <a:stretch/>
        </p:blipFill>
        <p:spPr>
          <a:xfrm>
            <a:off x="20" y="10"/>
            <a:ext cx="2725091" cy="2252958"/>
          </a:xfrm>
          <a:prstGeom prst="rect">
            <a:avLst/>
          </a:prstGeom>
        </p:spPr>
      </p:pic>
      <p:cxnSp>
        <p:nvCxnSpPr>
          <p:cNvPr id="56" name="Straight Connector 55">
            <a:extLst>
              <a:ext uri="{FF2B5EF4-FFF2-40B4-BE49-F238E27FC236}">
                <a16:creationId xmlns:a16="http://schemas.microsoft.com/office/drawing/2014/main" id="{53E6AF18-715A-4DF4-896E-D223E1A7D6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 y="2268027"/>
            <a:ext cx="2733254" cy="0"/>
          </a:xfrm>
          <a:prstGeom prst="line">
            <a:avLst/>
          </a:prstGeom>
          <a:ln w="50800" cap="sq">
            <a:solidFill>
              <a:schemeClr val="tx2"/>
            </a:solidFill>
            <a:miter lim="800000"/>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07BAAB3-B989-4EF5-9559-94653BF5F2FC}"/>
              </a:ext>
            </a:extLst>
          </p:cNvPr>
          <p:cNvPicPr>
            <a:picLocks noChangeAspect="1"/>
          </p:cNvPicPr>
          <p:nvPr/>
        </p:nvPicPr>
        <p:blipFill rotWithShape="1">
          <a:blip r:embed="rId4"/>
          <a:srcRect l="11177" r="10794" b="-2"/>
          <a:stretch/>
        </p:blipFill>
        <p:spPr>
          <a:xfrm>
            <a:off x="2" y="4551114"/>
            <a:ext cx="2717601" cy="2316113"/>
          </a:xfrm>
          <a:prstGeom prst="rect">
            <a:avLst/>
          </a:prstGeom>
        </p:spPr>
      </p:pic>
      <p:cxnSp>
        <p:nvCxnSpPr>
          <p:cNvPr id="58" name="Straight Connector 57">
            <a:extLst>
              <a:ext uri="{FF2B5EF4-FFF2-40B4-BE49-F238E27FC236}">
                <a16:creationId xmlns:a16="http://schemas.microsoft.com/office/drawing/2014/main" id="{6C8873F6-ED43-4E35-8F70-970A733F30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 y="4551114"/>
            <a:ext cx="2733254" cy="0"/>
          </a:xfrm>
          <a:prstGeom prst="line">
            <a:avLst/>
          </a:prstGeom>
          <a:ln w="50800"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852FBE2-2153-4D1A-9B50-AB16AD40AB64}"/>
              </a:ext>
            </a:extLst>
          </p:cNvPr>
          <p:cNvSpPr>
            <a:spLocks noGrp="1"/>
          </p:cNvSpPr>
          <p:nvPr>
            <p:ph idx="1"/>
          </p:nvPr>
        </p:nvSpPr>
        <p:spPr>
          <a:xfrm>
            <a:off x="4656667" y="2133600"/>
            <a:ext cx="6847944" cy="3777622"/>
          </a:xfrm>
        </p:spPr>
        <p:txBody>
          <a:bodyPr>
            <a:normAutofit/>
          </a:bodyPr>
          <a:lstStyle/>
          <a:p>
            <a:pPr>
              <a:buClr>
                <a:srgbClr val="618733"/>
              </a:buClr>
            </a:pPr>
            <a:r>
              <a:rPr lang="es-ES"/>
              <a:t>Aun cuando se han iniciado los esfuerzos para mejorar la eficiencia en el uso del agua, todavía existe un alto potencial para reducir el uso del agua sin sacrificar la productividad económica o el bienestar personal.</a:t>
            </a:r>
          </a:p>
          <a:p>
            <a:pPr>
              <a:buClr>
                <a:srgbClr val="618733"/>
              </a:buClr>
            </a:pPr>
            <a:endParaRPr lang="es-ES"/>
          </a:p>
          <a:p>
            <a:pPr>
              <a:buClr>
                <a:srgbClr val="618733"/>
              </a:buClr>
            </a:pPr>
            <a:r>
              <a:rPr lang="es-ES"/>
              <a:t>La innovación tecnológica juega un importante papel en cada sector que utiliza el agua, desde la producción de bienes y servicios hasta la producción de alimentos.</a:t>
            </a:r>
          </a:p>
          <a:p>
            <a:pPr>
              <a:buClr>
                <a:srgbClr val="618733"/>
              </a:buClr>
            </a:pPr>
            <a:endParaRPr lang="en-US"/>
          </a:p>
        </p:txBody>
      </p:sp>
    </p:spTree>
    <p:extLst>
      <p:ext uri="{BB962C8B-B14F-4D97-AF65-F5344CB8AC3E}">
        <p14:creationId xmlns:p14="http://schemas.microsoft.com/office/powerpoint/2010/main" val="26897506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9" name="Rectangle 3">
            <a:extLst>
              <a:ext uri="{FF2B5EF4-FFF2-40B4-BE49-F238E27FC236}">
                <a16:creationId xmlns:a16="http://schemas.microsoft.com/office/drawing/2014/main" id="{F962F0DB-4598-4010-9C71-3D1A5C994E12}"/>
              </a:ext>
            </a:extLst>
          </p:cNvPr>
          <p:cNvSpPr>
            <a:spLocks noGrp="1" noChangeArrowheads="1"/>
          </p:cNvSpPr>
          <p:nvPr>
            <p:ph type="title"/>
          </p:nvPr>
        </p:nvSpPr>
        <p:spPr>
          <a:xfrm>
            <a:off x="1259893" y="3101093"/>
            <a:ext cx="2454052" cy="3029344"/>
          </a:xfrm>
        </p:spPr>
        <p:txBody>
          <a:bodyPr>
            <a:normAutofit/>
          </a:bodyPr>
          <a:lstStyle/>
          <a:p>
            <a:pPr>
              <a:tabLst>
                <a:tab pos="0" algn="l"/>
                <a:tab pos="473774" algn="l"/>
                <a:tab pos="949229" algn="l"/>
                <a:tab pos="1424683" algn="l"/>
                <a:tab pos="1900138" algn="l"/>
                <a:tab pos="2375592" algn="l"/>
                <a:tab pos="2851048" algn="l"/>
                <a:tab pos="3326501" algn="l"/>
                <a:tab pos="3801957" algn="l"/>
                <a:tab pos="4277410" algn="l"/>
                <a:tab pos="4752866" algn="l"/>
                <a:tab pos="5228319" algn="l"/>
                <a:tab pos="5703775" algn="l"/>
                <a:tab pos="6179228" algn="l"/>
                <a:tab pos="6654684" algn="l"/>
                <a:tab pos="7130138" algn="l"/>
                <a:tab pos="7605593" algn="l"/>
                <a:tab pos="8081047" algn="l"/>
                <a:tab pos="8556502" algn="l"/>
                <a:tab pos="9031956" algn="l"/>
                <a:tab pos="9507411" algn="l"/>
              </a:tabLst>
              <a:defRPr/>
            </a:pPr>
            <a:r>
              <a:rPr lang="en-GB" sz="3200" b="1">
                <a:solidFill>
                  <a:schemeClr val="bg1"/>
                </a:solidFill>
              </a:rPr>
              <a:t>Los Problemas Hídricos en las Ciudades</a:t>
            </a:r>
          </a:p>
        </p:txBody>
      </p:sp>
      <p:sp>
        <p:nvSpPr>
          <p:cNvPr id="78"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80" name="Rectangle 79">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0358" name="Rectangle 2">
            <a:extLst>
              <a:ext uri="{FF2B5EF4-FFF2-40B4-BE49-F238E27FC236}">
                <a16:creationId xmlns:a16="http://schemas.microsoft.com/office/drawing/2014/main" id="{A100A17A-9004-4617-A395-29E3342539E4}"/>
              </a:ext>
            </a:extLst>
          </p:cNvPr>
          <p:cNvGraphicFramePr>
            <a:graphicFrameLocks noGrp="1"/>
          </p:cNvGraphicFramePr>
          <p:nvPr>
            <p:ph idx="1"/>
            <p:extLst>
              <p:ext uri="{D42A27DB-BD31-4B8C-83A1-F6EECF244321}">
                <p14:modId xmlns:p14="http://schemas.microsoft.com/office/powerpoint/2010/main" val="1897524909"/>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Rectangle 1026">
            <a:extLst>
              <a:ext uri="{FF2B5EF4-FFF2-40B4-BE49-F238E27FC236}">
                <a16:creationId xmlns:a16="http://schemas.microsoft.com/office/drawing/2014/main" id="{9577BD93-E5EA-4894-BB04-027569AF3E7E}"/>
              </a:ext>
            </a:extLst>
          </p:cNvPr>
          <p:cNvSpPr>
            <a:spLocks noGrp="1"/>
          </p:cNvSpPr>
          <p:nvPr>
            <p:ph idx="1"/>
          </p:nvPr>
        </p:nvSpPr>
        <p:spPr>
          <a:xfrm>
            <a:off x="1480039" y="1579257"/>
            <a:ext cx="9257124" cy="554419"/>
          </a:xfrm>
          <a:solidFill>
            <a:srgbClr val="FFFF00"/>
          </a:solidFill>
        </p:spPr>
        <p:txBody>
          <a:bodyPr/>
          <a:lstStyle/>
          <a:p>
            <a:pPr marL="0" indent="0" algn="ctr">
              <a:buClr>
                <a:schemeClr val="bg2"/>
              </a:buClr>
              <a:buNone/>
            </a:pPr>
            <a:r>
              <a:rPr lang="es-ES" altLang="en-US" b="1">
                <a:solidFill>
                  <a:srgbClr val="000000"/>
                </a:solidFill>
                <a:latin typeface="Arial" panose="020B0604020202020204" pitchFamily="34" charset="0"/>
                <a:cs typeface="Arial" panose="020B0604020202020204" pitchFamily="34" charset="0"/>
              </a:rPr>
              <a:t>Una de las manifestaciones más importantes de la humanidad</a:t>
            </a:r>
          </a:p>
        </p:txBody>
      </p:sp>
      <p:sp>
        <p:nvSpPr>
          <p:cNvPr id="102403" name="Text Box 1027">
            <a:extLst>
              <a:ext uri="{FF2B5EF4-FFF2-40B4-BE49-F238E27FC236}">
                <a16:creationId xmlns:a16="http://schemas.microsoft.com/office/drawing/2014/main" id="{39589E84-1FAA-42E5-8376-382116BB6F0C}"/>
              </a:ext>
            </a:extLst>
          </p:cNvPr>
          <p:cNvSpPr txBox="1">
            <a:spLocks noChangeArrowheads="1"/>
          </p:cNvSpPr>
          <p:nvPr/>
        </p:nvSpPr>
        <p:spPr bwMode="auto">
          <a:xfrm>
            <a:off x="1454839" y="223449"/>
            <a:ext cx="9257124" cy="1189482"/>
          </a:xfrm>
          <a:prstGeom prst="rect">
            <a:avLst/>
          </a:prstGeom>
          <a:solidFill>
            <a:schemeClr val="tx2"/>
          </a:solidFill>
          <a:ln>
            <a:noFill/>
          </a:ln>
          <a:extLst>
            <a:ext uri="{91240B29-F687-4F45-9708-019B960494DF}">
              <a14:hiddenLine xmlns:a14="http://schemas.microsoft.com/office/drawing/2010/main" w="133350" algn="ctr">
                <a:solidFill>
                  <a:srgbClr val="000000"/>
                </a:solidFill>
                <a:miter lim="800000"/>
                <a:headEnd type="none" w="lg" len="lg"/>
                <a:tailEnd/>
              </a14:hiddenLine>
            </a:ext>
          </a:extLst>
        </p:spPr>
        <p:txBody>
          <a:bodyPr wrap="none" anchor="ctr"/>
          <a:lstStyle>
            <a:lvl1pPr>
              <a:defRPr sz="2400">
                <a:solidFill>
                  <a:schemeClr val="bg1"/>
                </a:solidFill>
                <a:latin typeface="Times New Roman" panose="02020603050405020304" pitchFamily="18" charset="0"/>
                <a:ea typeface="MS Gothic" panose="020B0609070205080204" pitchFamily="49" charset="-128"/>
              </a:defRPr>
            </a:lvl1pPr>
            <a:lvl2pPr>
              <a:defRPr sz="2400">
                <a:solidFill>
                  <a:schemeClr val="bg1"/>
                </a:solidFill>
                <a:latin typeface="Times New Roman" panose="02020603050405020304" pitchFamily="18" charset="0"/>
                <a:ea typeface="MS Gothic" panose="020B0609070205080204" pitchFamily="49" charset="-128"/>
              </a:defRPr>
            </a:lvl2pPr>
            <a:lvl3pPr>
              <a:defRPr sz="2400">
                <a:solidFill>
                  <a:schemeClr val="bg1"/>
                </a:solidFill>
                <a:latin typeface="Times New Roman" panose="02020603050405020304" pitchFamily="18" charset="0"/>
                <a:ea typeface="MS Gothic" panose="020B0609070205080204" pitchFamily="49" charset="-128"/>
              </a:defRPr>
            </a:lvl3pPr>
            <a:lvl4pPr>
              <a:defRPr sz="2400">
                <a:solidFill>
                  <a:schemeClr val="bg1"/>
                </a:solidFill>
                <a:latin typeface="Times New Roman" panose="02020603050405020304" pitchFamily="18" charset="0"/>
                <a:ea typeface="MS Gothic" panose="020B0609070205080204" pitchFamily="49" charset="-128"/>
              </a:defRPr>
            </a:lvl4pPr>
            <a:lvl5pPr>
              <a:defRPr sz="2400">
                <a:solidFill>
                  <a:schemeClr val="bg1"/>
                </a:solidFill>
                <a:latin typeface="Times New Roman" panose="02020603050405020304" pitchFamily="18" charset="0"/>
                <a:ea typeface="MS Gothic" panose="020B0609070205080204" pitchFamily="49"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9pPr>
          </a:lstStyle>
          <a:p>
            <a:pPr algn="ctr" defTabSz="967710"/>
            <a:endParaRPr lang="fr-FR" altLang="en-US" sz="3387" b="1">
              <a:solidFill>
                <a:srgbClr val="FFFFFF"/>
              </a:solidFill>
              <a:latin typeface="Arial" panose="020B0604020202020204" pitchFamily="34" charset="0"/>
              <a:cs typeface="Arial" panose="020B0604020202020204" pitchFamily="34" charset="0"/>
            </a:endParaRPr>
          </a:p>
          <a:p>
            <a:pPr algn="ctr" defTabSz="967710"/>
            <a:r>
              <a:rPr lang="fr-FR" altLang="en-US" sz="2963" b="1">
                <a:solidFill>
                  <a:srgbClr val="FFFFFF"/>
                </a:solidFill>
                <a:latin typeface="Arial" panose="020B0604020202020204" pitchFamily="34" charset="0"/>
                <a:cs typeface="Arial" panose="020B0604020202020204" pitchFamily="34" charset="0"/>
              </a:rPr>
              <a:t>LA URBANIZACION EN EL MUNDO</a:t>
            </a:r>
          </a:p>
          <a:p>
            <a:pPr algn="ctr" defTabSz="967710"/>
            <a:endParaRPr lang="fr-FR" altLang="en-US" sz="3387" b="1">
              <a:solidFill>
                <a:srgbClr val="FFFFFF"/>
              </a:solidFill>
              <a:latin typeface="Arial" panose="020B0604020202020204" pitchFamily="34" charset="0"/>
              <a:cs typeface="Arial" panose="020B0604020202020204" pitchFamily="34" charset="0"/>
            </a:endParaRPr>
          </a:p>
        </p:txBody>
      </p:sp>
      <p:sp>
        <p:nvSpPr>
          <p:cNvPr id="223236" name="Text Box 1028">
            <a:extLst>
              <a:ext uri="{FF2B5EF4-FFF2-40B4-BE49-F238E27FC236}">
                <a16:creationId xmlns:a16="http://schemas.microsoft.com/office/drawing/2014/main" id="{FC6C8DCB-40FF-408D-ADCF-485B739DB4DC}"/>
              </a:ext>
            </a:extLst>
          </p:cNvPr>
          <p:cNvSpPr txBox="1">
            <a:spLocks noChangeArrowheads="1"/>
          </p:cNvSpPr>
          <p:nvPr/>
        </p:nvSpPr>
        <p:spPr bwMode="auto">
          <a:xfrm>
            <a:off x="1199470" y="2348723"/>
            <a:ext cx="9594815" cy="3602046"/>
          </a:xfrm>
          <a:prstGeom prst="rect">
            <a:avLst/>
          </a:prstGeom>
          <a:solidFill>
            <a:schemeClr val="accent5">
              <a:lumMod val="75000"/>
            </a:schemeClr>
          </a:solidFill>
          <a:ln w="9525" algn="ctr">
            <a:noFill/>
            <a:miter lim="800000"/>
            <a:headEnd/>
            <a:tailEnd/>
          </a:ln>
          <a:effectLst/>
        </p:spPr>
        <p:txBody>
          <a:bodyPr/>
          <a:lstStyle/>
          <a:p>
            <a:pPr marL="362891" indent="-362891" defTabSz="967710">
              <a:spcBef>
                <a:spcPct val="20000"/>
              </a:spcBef>
              <a:buClr>
                <a:schemeClr val="bg2"/>
              </a:buClr>
              <a:defRPr/>
            </a:pPr>
            <a:endParaRPr lang="es-ES_tradnl" sz="847" b="1" dirty="0">
              <a:solidFill>
                <a:srgbClr val="FFFFFF"/>
              </a:solidFill>
              <a:latin typeface="Arial" panose="020B0604020202020204" pitchFamily="34" charset="0"/>
              <a:cs typeface="Arial" panose="020B0604020202020204" pitchFamily="34" charset="0"/>
            </a:endParaRPr>
          </a:p>
          <a:p>
            <a:pPr marL="362891" indent="-362891" defTabSz="967710">
              <a:spcBef>
                <a:spcPct val="20000"/>
              </a:spcBef>
              <a:buClr>
                <a:schemeClr val="bg2"/>
              </a:buClr>
              <a:buFontTx/>
              <a:buChar char="•"/>
              <a:defRPr/>
            </a:pPr>
            <a:r>
              <a:rPr lang="es-ES_tradnl" sz="2328" b="1" dirty="0">
                <a:solidFill>
                  <a:srgbClr val="FFFFFF"/>
                </a:solidFill>
                <a:latin typeface="Arial" panose="020B0604020202020204" pitchFamily="34" charset="0"/>
                <a:cs typeface="Arial" panose="020B0604020202020204" pitchFamily="34" charset="0"/>
              </a:rPr>
              <a:t>1800 		1 % de la población mundial  era urbana</a:t>
            </a:r>
          </a:p>
          <a:p>
            <a:pPr marL="362891" indent="-362891" defTabSz="967710">
              <a:lnSpc>
                <a:spcPct val="140000"/>
              </a:lnSpc>
              <a:spcBef>
                <a:spcPct val="20000"/>
              </a:spcBef>
              <a:buClr>
                <a:schemeClr val="bg2"/>
              </a:buClr>
              <a:buFontTx/>
              <a:buChar char="•"/>
              <a:defRPr/>
            </a:pPr>
            <a:r>
              <a:rPr lang="es-ES_tradnl" sz="2328" b="1" dirty="0">
                <a:solidFill>
                  <a:srgbClr val="FFC000"/>
                </a:solidFill>
                <a:latin typeface="Arial" panose="020B0604020202020204" pitchFamily="34" charset="0"/>
                <a:cs typeface="Arial" panose="020B0604020202020204" pitchFamily="34" charset="0"/>
              </a:rPr>
              <a:t>Expansión</a:t>
            </a:r>
            <a:r>
              <a:rPr lang="es-ES_tradnl" sz="2328" b="1" dirty="0">
                <a:solidFill>
                  <a:srgbClr val="FFFFFF"/>
                </a:solidFill>
                <a:latin typeface="Arial" panose="020B0604020202020204" pitchFamily="34" charset="0"/>
                <a:cs typeface="Arial" panose="020B0604020202020204" pitchFamily="34" charset="0"/>
              </a:rPr>
              <a:t> al ritmo de la revolución industrial</a:t>
            </a:r>
          </a:p>
          <a:p>
            <a:pPr marL="362891" indent="-362891" defTabSz="967710">
              <a:spcBef>
                <a:spcPct val="20000"/>
              </a:spcBef>
              <a:buClr>
                <a:schemeClr val="bg2"/>
              </a:buClr>
              <a:buFontTx/>
              <a:buChar char="•"/>
              <a:defRPr/>
            </a:pPr>
            <a:r>
              <a:rPr lang="es-ES_tradnl" sz="2328" b="1" dirty="0">
                <a:solidFill>
                  <a:srgbClr val="FFFFFF"/>
                </a:solidFill>
                <a:latin typeface="Arial" panose="020B0604020202020204" pitchFamily="34" charset="0"/>
                <a:cs typeface="Arial" panose="020B0604020202020204" pitchFamily="34" charset="0"/>
              </a:rPr>
              <a:t>1900-1950	 	Población mundial	: aumenta  el 49 %</a:t>
            </a:r>
          </a:p>
          <a:p>
            <a:pPr marL="362891" indent="-362891" defTabSz="967710">
              <a:spcBef>
                <a:spcPct val="20000"/>
              </a:spcBef>
              <a:buClr>
                <a:schemeClr val="bg2"/>
              </a:buClr>
              <a:defRPr/>
            </a:pPr>
            <a:r>
              <a:rPr lang="es-ES_tradnl" sz="2328" b="1" dirty="0">
                <a:solidFill>
                  <a:srgbClr val="FFFFFF"/>
                </a:solidFill>
                <a:latin typeface="Arial" panose="020B0604020202020204" pitchFamily="34" charset="0"/>
                <a:cs typeface="Arial" panose="020B0604020202020204" pitchFamily="34" charset="0"/>
              </a:rPr>
              <a:t>				Población urbana   	: aumenta el 240 %</a:t>
            </a:r>
          </a:p>
          <a:p>
            <a:pPr marL="362891" indent="-362891" defTabSz="967710">
              <a:spcBef>
                <a:spcPct val="20000"/>
              </a:spcBef>
              <a:buClr>
                <a:schemeClr val="bg2"/>
              </a:buClr>
              <a:defRPr/>
            </a:pPr>
            <a:endParaRPr lang="es-ES_tradnl" sz="2328" b="1" dirty="0">
              <a:solidFill>
                <a:srgbClr val="FFFFFF"/>
              </a:solidFill>
              <a:latin typeface="Arial" panose="020B0604020202020204" pitchFamily="34" charset="0"/>
              <a:cs typeface="Arial" panose="020B0604020202020204" pitchFamily="34" charset="0"/>
            </a:endParaRPr>
          </a:p>
          <a:p>
            <a:pPr marL="362891" indent="-362891" defTabSz="967710">
              <a:spcBef>
                <a:spcPct val="20000"/>
              </a:spcBef>
              <a:buClr>
                <a:schemeClr val="bg2"/>
              </a:buClr>
              <a:buFontTx/>
              <a:buChar char="•"/>
              <a:defRPr/>
            </a:pPr>
            <a:r>
              <a:rPr lang="es-ES_tradnl" sz="2328" b="1" dirty="0">
                <a:solidFill>
                  <a:srgbClr val="FFFFFF"/>
                </a:solidFill>
                <a:latin typeface="Arial" panose="020B0604020202020204" pitchFamily="34" charset="0"/>
                <a:cs typeface="Arial" panose="020B0604020202020204" pitchFamily="34" charset="0"/>
              </a:rPr>
              <a:t>1950-2000		Aceleración creciente</a:t>
            </a:r>
          </a:p>
          <a:p>
            <a:pPr marL="362891" indent="-362891" defTabSz="967710">
              <a:spcBef>
                <a:spcPct val="20000"/>
              </a:spcBef>
              <a:buClr>
                <a:schemeClr val="bg2"/>
              </a:buClr>
              <a:buFontTx/>
              <a:buChar char="•"/>
              <a:defRPr/>
            </a:pPr>
            <a:r>
              <a:rPr lang="es-ES_tradnl" sz="2328" b="1" dirty="0">
                <a:solidFill>
                  <a:srgbClr val="FFFFFF"/>
                </a:solidFill>
                <a:latin typeface="Arial" panose="020B0604020202020204" pitchFamily="34" charset="0"/>
                <a:cs typeface="Arial" panose="020B0604020202020204" pitchFamily="34" charset="0"/>
              </a:rPr>
              <a:t>2000			Población mundial 	: 6.250 millones</a:t>
            </a:r>
          </a:p>
          <a:p>
            <a:pPr lvl="4" defTabSz="967710">
              <a:spcBef>
                <a:spcPct val="20000"/>
              </a:spcBef>
              <a:buClr>
                <a:schemeClr val="bg2"/>
              </a:buClr>
              <a:defRPr/>
            </a:pPr>
            <a:r>
              <a:rPr lang="es-ES_tradnl" sz="2328" b="1" dirty="0">
                <a:solidFill>
                  <a:srgbClr val="FFFFFF"/>
                </a:solidFill>
                <a:latin typeface="Arial" panose="020B0604020202020204" pitchFamily="34" charset="0"/>
                <a:cs typeface="Arial" panose="020B0604020202020204" pitchFamily="34" charset="0"/>
              </a:rPr>
              <a:t>		Población urbana 	: 2.850 millones</a:t>
            </a:r>
          </a:p>
        </p:txBody>
      </p:sp>
      <p:sp>
        <p:nvSpPr>
          <p:cNvPr id="223237" name="Oval 1029">
            <a:extLst>
              <a:ext uri="{FF2B5EF4-FFF2-40B4-BE49-F238E27FC236}">
                <a16:creationId xmlns:a16="http://schemas.microsoft.com/office/drawing/2014/main" id="{D3283955-644B-4143-AB29-F28C36D0BC7F}"/>
              </a:ext>
            </a:extLst>
          </p:cNvPr>
          <p:cNvSpPr>
            <a:spLocks noChangeArrowheads="1"/>
          </p:cNvSpPr>
          <p:nvPr/>
        </p:nvSpPr>
        <p:spPr bwMode="auto">
          <a:xfrm>
            <a:off x="7472809" y="4463918"/>
            <a:ext cx="2511687" cy="2133675"/>
          </a:xfrm>
          <a:prstGeom prst="ellipse">
            <a:avLst/>
          </a:prstGeom>
          <a:gradFill rotWithShape="0">
            <a:gsLst>
              <a:gs pos="0">
                <a:srgbClr val="FF0000"/>
              </a:gs>
              <a:gs pos="100000">
                <a:srgbClr val="CC0000">
                  <a:alpha val="89998"/>
                </a:srgbClr>
              </a:gs>
            </a:gsLst>
            <a:path path="shape">
              <a:fillToRect l="50000" t="50000" r="50000" b="50000"/>
            </a:path>
          </a:gradFill>
          <a:ln>
            <a:noFill/>
          </a:ln>
          <a:extLst>
            <a:ext uri="{91240B29-F687-4F45-9708-019B960494DF}">
              <a14:hiddenLine xmlns:a14="http://schemas.microsoft.com/office/drawing/2010/main" w="133350" algn="ctr">
                <a:solidFill>
                  <a:srgbClr val="000000"/>
                </a:solidFill>
                <a:round/>
                <a:headEnd/>
                <a:tailEnd/>
              </a14:hiddenLine>
            </a:ext>
          </a:extLst>
        </p:spPr>
        <p:txBody>
          <a:bodyPr wrap="none" anchor="ctr"/>
          <a:lstStyle>
            <a:lvl1pPr>
              <a:defRPr sz="2400">
                <a:solidFill>
                  <a:schemeClr val="bg1"/>
                </a:solidFill>
                <a:latin typeface="Times New Roman" panose="02020603050405020304" pitchFamily="18" charset="0"/>
                <a:ea typeface="MS Gothic" panose="020B0609070205080204" pitchFamily="49" charset="-128"/>
              </a:defRPr>
            </a:lvl1pPr>
            <a:lvl2pPr>
              <a:defRPr sz="2400">
                <a:solidFill>
                  <a:schemeClr val="bg1"/>
                </a:solidFill>
                <a:latin typeface="Times New Roman" panose="02020603050405020304" pitchFamily="18" charset="0"/>
                <a:ea typeface="MS Gothic" panose="020B0609070205080204" pitchFamily="49" charset="-128"/>
              </a:defRPr>
            </a:lvl2pPr>
            <a:lvl3pPr>
              <a:defRPr sz="2400">
                <a:solidFill>
                  <a:schemeClr val="bg1"/>
                </a:solidFill>
                <a:latin typeface="Times New Roman" panose="02020603050405020304" pitchFamily="18" charset="0"/>
                <a:ea typeface="MS Gothic" panose="020B0609070205080204" pitchFamily="49" charset="-128"/>
              </a:defRPr>
            </a:lvl3pPr>
            <a:lvl4pPr>
              <a:defRPr sz="2400">
                <a:solidFill>
                  <a:schemeClr val="bg1"/>
                </a:solidFill>
                <a:latin typeface="Times New Roman" panose="02020603050405020304" pitchFamily="18" charset="0"/>
                <a:ea typeface="MS Gothic" panose="020B0609070205080204" pitchFamily="49" charset="-128"/>
              </a:defRPr>
            </a:lvl4pPr>
            <a:lvl5pPr>
              <a:defRPr sz="2400">
                <a:solidFill>
                  <a:schemeClr val="bg1"/>
                </a:solidFill>
                <a:latin typeface="Times New Roman" panose="02020603050405020304" pitchFamily="18" charset="0"/>
                <a:ea typeface="MS Gothic" panose="020B0609070205080204" pitchFamily="49"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9pPr>
          </a:lstStyle>
          <a:p>
            <a:pPr algn="ctr" defTabSz="967710"/>
            <a:r>
              <a:rPr lang="en-US" altLang="es-ES" sz="2540" b="1">
                <a:solidFill>
                  <a:srgbClr val="FFFFFF"/>
                </a:solidFill>
                <a:latin typeface="Garamond" panose="02020404030301010803" pitchFamily="18" charset="0"/>
              </a:rPr>
              <a:t>2005</a:t>
            </a:r>
          </a:p>
          <a:p>
            <a:pPr algn="ctr" defTabSz="967710"/>
            <a:r>
              <a:rPr lang="en-US" altLang="es-ES" sz="2540" b="1">
                <a:solidFill>
                  <a:srgbClr val="FFFFFF"/>
                </a:solidFill>
                <a:latin typeface="Garamond" panose="02020404030301010803" pitchFamily="18" charset="0"/>
              </a:rPr>
              <a:t>Primera</a:t>
            </a:r>
          </a:p>
          <a:p>
            <a:pPr algn="ctr" defTabSz="967710"/>
            <a:r>
              <a:rPr lang="en-US" altLang="es-ES" sz="2540" b="1">
                <a:solidFill>
                  <a:srgbClr val="FFFFFF"/>
                </a:solidFill>
                <a:latin typeface="Garamond" panose="02020404030301010803" pitchFamily="18" charset="0"/>
              </a:rPr>
              <a:t>vez en la</a:t>
            </a:r>
          </a:p>
          <a:p>
            <a:pPr algn="ctr" defTabSz="967710"/>
            <a:r>
              <a:rPr lang="en-US" altLang="es-ES" sz="2540" b="1">
                <a:solidFill>
                  <a:srgbClr val="FFFFFF"/>
                </a:solidFill>
                <a:latin typeface="Garamond" panose="02020404030301010803" pitchFamily="18" charset="0"/>
              </a:rPr>
              <a:t>historia!</a:t>
            </a:r>
          </a:p>
        </p:txBody>
      </p:sp>
      <p:grpSp>
        <p:nvGrpSpPr>
          <p:cNvPr id="2" name="Group 1030">
            <a:extLst>
              <a:ext uri="{FF2B5EF4-FFF2-40B4-BE49-F238E27FC236}">
                <a16:creationId xmlns:a16="http://schemas.microsoft.com/office/drawing/2014/main" id="{30B9D49C-2ABE-431A-84A9-CFD8E9F05194}"/>
              </a:ext>
            </a:extLst>
          </p:cNvPr>
          <p:cNvGrpSpPr>
            <a:grpSpLocks/>
          </p:cNvGrpSpPr>
          <p:nvPr/>
        </p:nvGrpSpPr>
        <p:grpSpPr bwMode="auto">
          <a:xfrm>
            <a:off x="1317074" y="4437037"/>
            <a:ext cx="8677503" cy="2133675"/>
            <a:chOff x="204" y="2795"/>
            <a:chExt cx="4859" cy="1344"/>
          </a:xfrm>
        </p:grpSpPr>
        <p:sp>
          <p:nvSpPr>
            <p:cNvPr id="102407" name="Rectangle 1031">
              <a:extLst>
                <a:ext uri="{FF2B5EF4-FFF2-40B4-BE49-F238E27FC236}">
                  <a16:creationId xmlns:a16="http://schemas.microsoft.com/office/drawing/2014/main" id="{83F46C88-D71C-463C-8B63-92BE7129DA24}"/>
                </a:ext>
              </a:extLst>
            </p:cNvPr>
            <p:cNvSpPr>
              <a:spLocks noChangeArrowheads="1"/>
            </p:cNvSpPr>
            <p:nvPr/>
          </p:nvSpPr>
          <p:spPr bwMode="auto">
            <a:xfrm>
              <a:off x="204" y="2976"/>
              <a:ext cx="4264" cy="1056"/>
            </a:xfrm>
            <a:prstGeom prst="rect">
              <a:avLst/>
            </a:prstGeom>
            <a:solidFill>
              <a:srgbClr val="DDDDDD"/>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a:defRPr sz="2400">
                  <a:solidFill>
                    <a:schemeClr val="bg1"/>
                  </a:solidFill>
                  <a:latin typeface="Times New Roman" panose="02020603050405020304" pitchFamily="18" charset="0"/>
                  <a:ea typeface="MS Gothic" panose="020B0609070205080204" pitchFamily="49" charset="-128"/>
                </a:defRPr>
              </a:lvl1pPr>
              <a:lvl2pPr>
                <a:defRPr sz="2400">
                  <a:solidFill>
                    <a:schemeClr val="bg1"/>
                  </a:solidFill>
                  <a:latin typeface="Times New Roman" panose="02020603050405020304" pitchFamily="18" charset="0"/>
                  <a:ea typeface="MS Gothic" panose="020B0609070205080204" pitchFamily="49" charset="-128"/>
                </a:defRPr>
              </a:lvl2pPr>
              <a:lvl3pPr>
                <a:defRPr sz="2400">
                  <a:solidFill>
                    <a:schemeClr val="bg1"/>
                  </a:solidFill>
                  <a:latin typeface="Times New Roman" panose="02020603050405020304" pitchFamily="18" charset="0"/>
                  <a:ea typeface="MS Gothic" panose="020B0609070205080204" pitchFamily="49" charset="-128"/>
                </a:defRPr>
              </a:lvl3pPr>
              <a:lvl4pPr>
                <a:defRPr sz="2400">
                  <a:solidFill>
                    <a:schemeClr val="bg1"/>
                  </a:solidFill>
                  <a:latin typeface="Times New Roman" panose="02020603050405020304" pitchFamily="18" charset="0"/>
                  <a:ea typeface="MS Gothic" panose="020B0609070205080204" pitchFamily="49" charset="-128"/>
                </a:defRPr>
              </a:lvl4pPr>
              <a:lvl5pPr>
                <a:defRPr sz="2400">
                  <a:solidFill>
                    <a:schemeClr val="bg1"/>
                  </a:solidFill>
                  <a:latin typeface="Times New Roman" panose="02020603050405020304" pitchFamily="18" charset="0"/>
                  <a:ea typeface="MS Gothic" panose="020B0609070205080204" pitchFamily="49"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9pPr>
            </a:lstStyle>
            <a:p>
              <a:pPr defTabSz="967710">
                <a:lnSpc>
                  <a:spcPct val="140000"/>
                </a:lnSpc>
                <a:spcBef>
                  <a:spcPct val="10000"/>
                </a:spcBef>
                <a:buClr>
                  <a:srgbClr val="FFCC00"/>
                </a:buClr>
                <a:buSzPct val="120000"/>
                <a:buFont typeface="Tahoma" panose="020B0604030504040204" pitchFamily="34" charset="0"/>
                <a:buChar char="•"/>
              </a:pPr>
              <a:r>
                <a:rPr lang="es-ES" altLang="en-US" sz="2117" b="1">
                  <a:solidFill>
                    <a:srgbClr val="000099"/>
                  </a:solidFill>
                  <a:latin typeface="Arial" panose="020B0604020202020204" pitchFamily="34" charset="0"/>
                  <a:cs typeface="Arial" panose="020B0604020202020204" pitchFamily="34" charset="0"/>
                </a:rPr>
                <a:t>América del Sur	77 % poblac. urbana</a:t>
              </a:r>
            </a:p>
            <a:p>
              <a:pPr defTabSz="967710">
                <a:lnSpc>
                  <a:spcPct val="140000"/>
                </a:lnSpc>
                <a:spcBef>
                  <a:spcPct val="10000"/>
                </a:spcBef>
                <a:buClr>
                  <a:srgbClr val="FFCC00"/>
                </a:buClr>
                <a:buSzPct val="120000"/>
                <a:buFont typeface="Tahoma" panose="020B0604030504040204" pitchFamily="34" charset="0"/>
                <a:buChar char="•"/>
              </a:pPr>
              <a:r>
                <a:rPr lang="es-ES" altLang="en-US" sz="2117" b="1">
                  <a:solidFill>
                    <a:srgbClr val="000099"/>
                  </a:solidFill>
                  <a:latin typeface="Arial" panose="020B0604020202020204" pitchFamily="34" charset="0"/>
                  <a:cs typeface="Arial" panose="020B0604020202020204" pitchFamily="34" charset="0"/>
                </a:rPr>
                <a:t>Argentina		42.1 millones de hab.</a:t>
              </a:r>
            </a:p>
            <a:p>
              <a:pPr defTabSz="967710">
                <a:lnSpc>
                  <a:spcPct val="102000"/>
                </a:lnSpc>
                <a:spcBef>
                  <a:spcPct val="10000"/>
                </a:spcBef>
                <a:buClr>
                  <a:srgbClr val="FFCC00"/>
                </a:buClr>
                <a:buSzPct val="120000"/>
                <a:buFont typeface="Tahoma" panose="020B0604030504040204" pitchFamily="34" charset="0"/>
                <a:buChar char="•"/>
              </a:pPr>
              <a:r>
                <a:rPr lang="es-ES" altLang="en-US" sz="2117" b="1">
                  <a:solidFill>
                    <a:srgbClr val="000099"/>
                  </a:solidFill>
                  <a:latin typeface="Arial" panose="020B0604020202020204" pitchFamily="34" charset="0"/>
                  <a:cs typeface="Arial" panose="020B0604020202020204" pitchFamily="34" charset="0"/>
                </a:rPr>
                <a:t>Población Urbana	  89,8 %	 	</a:t>
              </a:r>
            </a:p>
          </p:txBody>
        </p:sp>
        <p:sp>
          <p:nvSpPr>
            <p:cNvPr id="102408" name="Oval 1032">
              <a:extLst>
                <a:ext uri="{FF2B5EF4-FFF2-40B4-BE49-F238E27FC236}">
                  <a16:creationId xmlns:a16="http://schemas.microsoft.com/office/drawing/2014/main" id="{7EC4D097-9312-4E64-8F11-C8036AFD334C}"/>
                </a:ext>
              </a:extLst>
            </p:cNvPr>
            <p:cNvSpPr>
              <a:spLocks noChangeArrowheads="1"/>
            </p:cNvSpPr>
            <p:nvPr/>
          </p:nvSpPr>
          <p:spPr bwMode="auto">
            <a:xfrm>
              <a:off x="3657" y="2795"/>
              <a:ext cx="1406" cy="1344"/>
            </a:xfrm>
            <a:prstGeom prst="ellipse">
              <a:avLst/>
            </a:prstGeom>
            <a:solidFill>
              <a:srgbClr val="C00000"/>
            </a:solidFill>
            <a:ln>
              <a:noFill/>
            </a:ln>
            <a:extLst>
              <a:ext uri="{91240B29-F687-4F45-9708-019B960494DF}">
                <a14:hiddenLine xmlns:a14="http://schemas.microsoft.com/office/drawing/2010/main" w="133350" algn="ctr">
                  <a:solidFill>
                    <a:srgbClr val="000000"/>
                  </a:solidFill>
                  <a:round/>
                  <a:headEnd/>
                  <a:tailEnd/>
                </a14:hiddenLine>
              </a:ext>
            </a:extLst>
          </p:spPr>
          <p:txBody>
            <a:bodyPr wrap="none" anchor="ctr"/>
            <a:lstStyle>
              <a:lvl1pPr>
                <a:defRPr sz="2400">
                  <a:solidFill>
                    <a:schemeClr val="bg1"/>
                  </a:solidFill>
                  <a:latin typeface="Times New Roman" panose="02020603050405020304" pitchFamily="18" charset="0"/>
                  <a:ea typeface="MS Gothic" panose="020B0609070205080204" pitchFamily="49" charset="-128"/>
                </a:defRPr>
              </a:lvl1pPr>
              <a:lvl2pPr>
                <a:defRPr sz="2400">
                  <a:solidFill>
                    <a:schemeClr val="bg1"/>
                  </a:solidFill>
                  <a:latin typeface="Times New Roman" panose="02020603050405020304" pitchFamily="18" charset="0"/>
                  <a:ea typeface="MS Gothic" panose="020B0609070205080204" pitchFamily="49" charset="-128"/>
                </a:defRPr>
              </a:lvl2pPr>
              <a:lvl3pPr>
                <a:defRPr sz="2400">
                  <a:solidFill>
                    <a:schemeClr val="bg1"/>
                  </a:solidFill>
                  <a:latin typeface="Times New Roman" panose="02020603050405020304" pitchFamily="18" charset="0"/>
                  <a:ea typeface="MS Gothic" panose="020B0609070205080204" pitchFamily="49" charset="-128"/>
                </a:defRPr>
              </a:lvl3pPr>
              <a:lvl4pPr>
                <a:defRPr sz="2400">
                  <a:solidFill>
                    <a:schemeClr val="bg1"/>
                  </a:solidFill>
                  <a:latin typeface="Times New Roman" panose="02020603050405020304" pitchFamily="18" charset="0"/>
                  <a:ea typeface="MS Gothic" panose="020B0609070205080204" pitchFamily="49" charset="-128"/>
                </a:defRPr>
              </a:lvl4pPr>
              <a:lvl5pPr>
                <a:defRPr sz="2400">
                  <a:solidFill>
                    <a:schemeClr val="bg1"/>
                  </a:solidFill>
                  <a:latin typeface="Times New Roman" panose="02020603050405020304" pitchFamily="18" charset="0"/>
                  <a:ea typeface="MS Gothic" panose="020B0609070205080204" pitchFamily="49"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Gothic" panose="020B0609070205080204" pitchFamily="49" charset="-128"/>
                </a:defRPr>
              </a:lvl9pPr>
            </a:lstStyle>
            <a:p>
              <a:pPr algn="ctr" defTabSz="967710"/>
              <a:endParaRPr lang="en-US" altLang="es-ES" sz="3387" b="1">
                <a:solidFill>
                  <a:srgbClr val="FFFFFF"/>
                </a:solidFill>
                <a:latin typeface="Arial" panose="020B0604020202020204" pitchFamily="34" charset="0"/>
                <a:cs typeface="Arial" panose="020B0604020202020204" pitchFamily="34" charset="0"/>
              </a:endParaRPr>
            </a:p>
            <a:p>
              <a:pPr algn="ctr" defTabSz="967710"/>
              <a:r>
                <a:rPr lang="en-US" altLang="es-ES" sz="3387" b="1">
                  <a:solidFill>
                    <a:srgbClr val="FFFFFF"/>
                  </a:solidFill>
                  <a:latin typeface="Arial" panose="020B0604020202020204" pitchFamily="34" charset="0"/>
                  <a:cs typeface="Arial" panose="020B0604020202020204" pitchFamily="34" charset="0"/>
                </a:rPr>
                <a:t>Problemas </a:t>
              </a:r>
            </a:p>
            <a:p>
              <a:pPr algn="ctr" defTabSz="967710"/>
              <a:r>
                <a:rPr lang="en-US" altLang="es-ES" sz="3387" b="1">
                  <a:solidFill>
                    <a:srgbClr val="FFFFFF"/>
                  </a:solidFill>
                  <a:latin typeface="Arial" panose="020B0604020202020204" pitchFamily="34" charset="0"/>
                  <a:cs typeface="Arial" panose="020B0604020202020204" pitchFamily="34" charset="0"/>
                </a:rPr>
                <a:t>hídricos</a:t>
              </a:r>
            </a:p>
            <a:p>
              <a:pPr algn="ctr" defTabSz="967710"/>
              <a:endParaRPr lang="en-US" altLang="es-ES" sz="3387" b="1">
                <a:solidFill>
                  <a:srgbClr val="FFFFFF"/>
                </a:solidFill>
                <a:latin typeface="Arial" panose="020B0604020202020204" pitchFamily="34" charset="0"/>
                <a:cs typeface="Arial" panose="020B0604020202020204" pitchFamily="34" charset="0"/>
              </a:endParaRPr>
            </a:p>
          </p:txBody>
        </p:sp>
      </p:gr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3236"/>
                                        </p:tgtEl>
                                        <p:attrNameLst>
                                          <p:attrName>style.visibility</p:attrName>
                                        </p:attrNameLst>
                                      </p:cBhvr>
                                      <p:to>
                                        <p:strVal val="visible"/>
                                      </p:to>
                                    </p:set>
                                    <p:animEffect transition="in" filter="dissolve">
                                      <p:cBhvr>
                                        <p:cTn id="7" dur="500"/>
                                        <p:tgtEl>
                                          <p:spTgt spid="2232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3237"/>
                                        </p:tgtEl>
                                        <p:attrNameLst>
                                          <p:attrName>style.visibility</p:attrName>
                                        </p:attrNameLst>
                                      </p:cBhvr>
                                      <p:to>
                                        <p:strVal val="visible"/>
                                      </p:to>
                                    </p:set>
                                    <p:animEffect transition="in" filter="dissolve">
                                      <p:cBhvr>
                                        <p:cTn id="12" dur="500"/>
                                        <p:tgtEl>
                                          <p:spTgt spid="2232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6" grpId="0" animBg="1"/>
      <p:bldP spid="22323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 Box 2">
            <a:extLst>
              <a:ext uri="{FF2B5EF4-FFF2-40B4-BE49-F238E27FC236}">
                <a16:creationId xmlns:a16="http://schemas.microsoft.com/office/drawing/2014/main" id="{0863B2C9-877E-4569-A945-8EC9BBFBFB75}"/>
              </a:ext>
            </a:extLst>
          </p:cNvPr>
          <p:cNvSpPr txBox="1">
            <a:spLocks noChangeArrowheads="1"/>
          </p:cNvSpPr>
          <p:nvPr/>
        </p:nvSpPr>
        <p:spPr bwMode="auto">
          <a:xfrm>
            <a:off x="1317074" y="188167"/>
            <a:ext cx="9720820" cy="593239"/>
          </a:xfrm>
          <a:prstGeom prst="rect">
            <a:avLst/>
          </a:prstGeom>
          <a:solidFill>
            <a:schemeClr val="accent5">
              <a:lumMod val="50000"/>
            </a:schemeClr>
          </a:solidFill>
          <a:ln w="34925" algn="ctr">
            <a:noFill/>
            <a:miter lim="800000"/>
            <a:headEnd type="none" w="lg" len="lg"/>
            <a:tailEnd/>
          </a:ln>
          <a:effectLst/>
        </p:spPr>
        <p:txBody>
          <a:bodyPr>
            <a:spAutoFit/>
          </a:bodyPr>
          <a:lstStyle/>
          <a:p>
            <a:pPr defTabSz="967710">
              <a:lnSpc>
                <a:spcPct val="170000"/>
              </a:lnSpc>
              <a:buClr>
                <a:srgbClr val="FF3300"/>
              </a:buClr>
              <a:defRPr/>
            </a:pPr>
            <a:r>
              <a:rPr lang="fr-FR" sz="2222" b="1" dirty="0">
                <a:solidFill>
                  <a:srgbClr val="FFC000"/>
                </a:solidFill>
                <a:latin typeface="Arial" panose="020B0604020202020204" pitchFamily="34" charset="0"/>
                <a:cs typeface="Arial" panose="020B0604020202020204" pitchFamily="34" charset="0"/>
              </a:rPr>
              <a:t>URBANIZACIÓN – </a:t>
            </a:r>
            <a:r>
              <a:rPr lang="fr-FR" sz="2222" b="1" dirty="0" err="1">
                <a:solidFill>
                  <a:srgbClr val="FFC000"/>
                </a:solidFill>
                <a:latin typeface="Arial" panose="020B0604020202020204" pitchFamily="34" charset="0"/>
                <a:cs typeface="Arial" panose="020B0604020202020204" pitchFamily="34" charset="0"/>
              </a:rPr>
              <a:t>Contexto</a:t>
            </a:r>
            <a:r>
              <a:rPr lang="fr-FR" sz="2222" b="1" dirty="0">
                <a:solidFill>
                  <a:srgbClr val="FFC000"/>
                </a:solidFill>
                <a:latin typeface="Arial" panose="020B0604020202020204" pitchFamily="34" charset="0"/>
                <a:cs typeface="Arial" panose="020B0604020202020204" pitchFamily="34" charset="0"/>
              </a:rPr>
              <a:t> en </a:t>
            </a:r>
            <a:r>
              <a:rPr lang="fr-FR" sz="2222" b="1" dirty="0" err="1">
                <a:solidFill>
                  <a:srgbClr val="FFC000"/>
                </a:solidFill>
                <a:latin typeface="Arial" panose="020B0604020202020204" pitchFamily="34" charset="0"/>
                <a:cs typeface="Arial" panose="020B0604020202020204" pitchFamily="34" charset="0"/>
              </a:rPr>
              <a:t>América</a:t>
            </a:r>
            <a:r>
              <a:rPr lang="fr-FR" sz="2222" b="1" dirty="0">
                <a:solidFill>
                  <a:srgbClr val="FFC000"/>
                </a:solidFill>
                <a:latin typeface="Arial" panose="020B0604020202020204" pitchFamily="34" charset="0"/>
                <a:cs typeface="Arial" panose="020B0604020202020204" pitchFamily="34" charset="0"/>
              </a:rPr>
              <a:t> Latina</a:t>
            </a:r>
          </a:p>
        </p:txBody>
      </p:sp>
      <p:grpSp>
        <p:nvGrpSpPr>
          <p:cNvPr id="104451" name="Group 3">
            <a:extLst>
              <a:ext uri="{FF2B5EF4-FFF2-40B4-BE49-F238E27FC236}">
                <a16:creationId xmlns:a16="http://schemas.microsoft.com/office/drawing/2014/main" id="{F2C90D68-521D-4EC7-AD73-B8D951CA5710}"/>
              </a:ext>
            </a:extLst>
          </p:cNvPr>
          <p:cNvGrpSpPr>
            <a:grpSpLocks/>
          </p:cNvGrpSpPr>
          <p:nvPr/>
        </p:nvGrpSpPr>
        <p:grpSpPr bwMode="auto">
          <a:xfrm>
            <a:off x="9823211" y="72244"/>
            <a:ext cx="1244924" cy="826589"/>
            <a:chOff x="4967" y="164"/>
            <a:chExt cx="793" cy="545"/>
          </a:xfrm>
        </p:grpSpPr>
        <p:sp>
          <p:nvSpPr>
            <p:cNvPr id="104573" name="Rectangle 4">
              <a:extLst>
                <a:ext uri="{FF2B5EF4-FFF2-40B4-BE49-F238E27FC236}">
                  <a16:creationId xmlns:a16="http://schemas.microsoft.com/office/drawing/2014/main" id="{44FEDFCC-960B-473A-9AB5-5654D18F9FFA}"/>
                </a:ext>
              </a:extLst>
            </p:cNvPr>
            <p:cNvSpPr>
              <a:spLocks noChangeArrowheads="1"/>
            </p:cNvSpPr>
            <p:nvPr/>
          </p:nvSpPr>
          <p:spPr bwMode="auto">
            <a:xfrm>
              <a:off x="4967" y="164"/>
              <a:ext cx="793" cy="545"/>
            </a:xfrm>
            <a:prstGeom prst="rect">
              <a:avLst/>
            </a:prstGeom>
            <a:solidFill>
              <a:srgbClr val="FFFFFF"/>
            </a:solidFill>
            <a:ln>
              <a:noFill/>
            </a:ln>
            <a:extLst>
              <a:ext uri="{91240B29-F687-4F45-9708-019B960494DF}">
                <a14:hiddenLine xmlns:a14="http://schemas.microsoft.com/office/drawing/2010/main" w="34925">
                  <a:solidFill>
                    <a:srgbClr val="000000"/>
                  </a:solidFill>
                  <a:miter lim="800000"/>
                  <a:headEnd type="none" w="lg" len="lg"/>
                  <a:tailEnd/>
                </a14:hiddenLine>
              </a:ext>
            </a:extLst>
          </p:spPr>
          <p:txBody>
            <a:bodyPr wrap="none" anchor="ctr"/>
            <a:lstStyle/>
            <a:p>
              <a:endParaRPr lang="es-ES" altLang="es-ES" sz="1905"/>
            </a:p>
          </p:txBody>
        </p:sp>
        <p:grpSp>
          <p:nvGrpSpPr>
            <p:cNvPr id="104574" name="Group 5">
              <a:extLst>
                <a:ext uri="{FF2B5EF4-FFF2-40B4-BE49-F238E27FC236}">
                  <a16:creationId xmlns:a16="http://schemas.microsoft.com/office/drawing/2014/main" id="{BCBFA9EC-1305-4234-852E-EAB7FA930413}"/>
                </a:ext>
              </a:extLst>
            </p:cNvPr>
            <p:cNvGrpSpPr>
              <a:grpSpLocks/>
            </p:cNvGrpSpPr>
            <p:nvPr/>
          </p:nvGrpSpPr>
          <p:grpSpPr bwMode="auto">
            <a:xfrm>
              <a:off x="4967" y="164"/>
              <a:ext cx="777" cy="523"/>
              <a:chOff x="4967" y="164"/>
              <a:chExt cx="777" cy="523"/>
            </a:xfrm>
          </p:grpSpPr>
          <p:sp>
            <p:nvSpPr>
              <p:cNvPr id="227334" name="Rectangle 6">
                <a:extLst>
                  <a:ext uri="{FF2B5EF4-FFF2-40B4-BE49-F238E27FC236}">
                    <a16:creationId xmlns:a16="http://schemas.microsoft.com/office/drawing/2014/main" id="{E51FDC86-5632-4785-8904-6B2604EF92FF}"/>
                  </a:ext>
                </a:extLst>
              </p:cNvPr>
              <p:cNvSpPr>
                <a:spLocks noChangeArrowheads="1"/>
              </p:cNvSpPr>
              <p:nvPr/>
            </p:nvSpPr>
            <p:spPr bwMode="auto">
              <a:xfrm>
                <a:off x="4995" y="401"/>
                <a:ext cx="749" cy="286"/>
              </a:xfrm>
              <a:prstGeom prst="rect">
                <a:avLst/>
              </a:prstGeom>
              <a:solidFill>
                <a:srgbClr val="FFFFFF"/>
              </a:solidFill>
              <a:ln w="34925">
                <a:noFill/>
                <a:miter lim="800000"/>
                <a:headEnd type="none" w="lg" len="lg"/>
                <a:tailEnd/>
              </a:ln>
              <a:effectLst/>
            </p:spPr>
            <p:txBody>
              <a:bodyPr anchor="ctr">
                <a:spAutoFit/>
              </a:bodyPr>
              <a:lstStyle/>
              <a:p>
                <a:pPr algn="ctr" defTabSz="967710">
                  <a:defRPr/>
                </a:pPr>
                <a:r>
                  <a:rPr lang="en-US" sz="741" b="1" i="1">
                    <a:solidFill>
                      <a:srgbClr val="000000"/>
                    </a:solidFill>
                    <a:latin typeface="Garamond" pitchFamily="18" charset="0"/>
                  </a:rPr>
                  <a:t>IAHS –UNESCO/IHP</a:t>
                </a:r>
              </a:p>
              <a:p>
                <a:pPr algn="ctr" defTabSz="967710">
                  <a:defRPr/>
                </a:pPr>
                <a:r>
                  <a:rPr lang="fr-FR" sz="741" b="1" i="1">
                    <a:solidFill>
                      <a:srgbClr val="000000"/>
                    </a:solidFill>
                    <a:latin typeface="Garamond" pitchFamily="18" charset="0"/>
                  </a:rPr>
                  <a:t>8</a:t>
                </a:r>
                <a:r>
                  <a:rPr lang="fr-FR" sz="741" b="1" i="1" baseline="30000">
                    <a:solidFill>
                      <a:srgbClr val="000000"/>
                    </a:solidFill>
                    <a:latin typeface="Garamond" pitchFamily="18" charset="0"/>
                  </a:rPr>
                  <a:t>ème</a:t>
                </a:r>
                <a:r>
                  <a:rPr lang="fr-FR" sz="741" b="1" i="1">
                    <a:solidFill>
                      <a:srgbClr val="000000"/>
                    </a:solidFill>
                    <a:latin typeface="Garamond" pitchFamily="18" charset="0"/>
                  </a:rPr>
                  <a:t> Colloque Kovacs</a:t>
                </a:r>
                <a:r>
                  <a:rPr lang="fr-FR" sz="741">
                    <a:solidFill>
                      <a:schemeClr val="accent2"/>
                    </a:solidFill>
                    <a:effectLst>
                      <a:outerShdw blurRad="38100" dist="38100" dir="2700000" algn="tl">
                        <a:srgbClr val="C0C0C0"/>
                      </a:outerShdw>
                    </a:effectLst>
                    <a:latin typeface="Garamond" pitchFamily="18" charset="0"/>
                  </a:rPr>
                  <a:t> </a:t>
                </a:r>
              </a:p>
              <a:p>
                <a:pPr algn="ctr" defTabSz="967710">
                  <a:defRPr/>
                </a:pPr>
                <a:r>
                  <a:rPr lang="en-US" sz="741" b="1" i="1">
                    <a:solidFill>
                      <a:srgbClr val="000000"/>
                    </a:solidFill>
                    <a:latin typeface="Garamond" pitchFamily="18" charset="0"/>
                  </a:rPr>
                  <a:t>Paris, France, 2006</a:t>
                </a:r>
                <a:endParaRPr lang="fr-FR" sz="741" b="1" i="1">
                  <a:solidFill>
                    <a:srgbClr val="000000"/>
                  </a:solidFill>
                  <a:latin typeface="Garamond" pitchFamily="18" charset="0"/>
                </a:endParaRPr>
              </a:p>
            </p:txBody>
          </p:sp>
          <p:pic>
            <p:nvPicPr>
              <p:cNvPr id="104576" name="Picture 7" descr="logo_UNESCO">
                <a:extLst>
                  <a:ext uri="{FF2B5EF4-FFF2-40B4-BE49-F238E27FC236}">
                    <a16:creationId xmlns:a16="http://schemas.microsoft.com/office/drawing/2014/main" id="{0F00C69C-59B8-4B9D-AC08-2EB11F5C3C66}"/>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l="60904" r="3098" b="33488"/>
              <a:stretch>
                <a:fillRect/>
              </a:stretch>
            </p:blipFill>
            <p:spPr bwMode="auto">
              <a:xfrm>
                <a:off x="5209" y="164"/>
                <a:ext cx="294"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77" name="Picture 8" descr="logo IAHS">
                <a:extLst>
                  <a:ext uri="{FF2B5EF4-FFF2-40B4-BE49-F238E27FC236}">
                    <a16:creationId xmlns:a16="http://schemas.microsoft.com/office/drawing/2014/main" id="{82BBBE21-7479-47B4-AAEC-54DB7218294C}"/>
                  </a:ext>
                </a:extLst>
              </p:cNvPr>
              <p:cNvPicPr>
                <a:picLocks noChangeAspect="1" noChangeArrowheads="1"/>
              </p:cNvPicPr>
              <p:nvPr/>
            </p:nvPicPr>
            <p:blipFill>
              <a:blip r:embed="rId4">
                <a:lum bright="46000" contrast="76000"/>
                <a:extLst>
                  <a:ext uri="{28A0092B-C50C-407E-A947-70E740481C1C}">
                    <a14:useLocalDpi xmlns:a14="http://schemas.microsoft.com/office/drawing/2010/main" val="0"/>
                  </a:ext>
                </a:extLst>
              </a:blip>
              <a:srcRect/>
              <a:stretch>
                <a:fillRect/>
              </a:stretch>
            </p:blipFill>
            <p:spPr bwMode="auto">
              <a:xfrm>
                <a:off x="4967" y="164"/>
                <a:ext cx="232"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78" name="Picture 9" descr="IHP_GIF">
                <a:extLst>
                  <a:ext uri="{FF2B5EF4-FFF2-40B4-BE49-F238E27FC236}">
                    <a16:creationId xmlns:a16="http://schemas.microsoft.com/office/drawing/2014/main" id="{41302C98-B952-4B1C-BECA-4D4B9B583C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1" y="210"/>
                <a:ext cx="18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27338" name="Rectangle 10">
            <a:extLst>
              <a:ext uri="{FF2B5EF4-FFF2-40B4-BE49-F238E27FC236}">
                <a16:creationId xmlns:a16="http://schemas.microsoft.com/office/drawing/2014/main" id="{7ED8F7EB-A35D-43F7-B054-B6FFED957411}"/>
              </a:ext>
            </a:extLst>
          </p:cNvPr>
          <p:cNvSpPr>
            <a:spLocks noChangeArrowheads="1"/>
          </p:cNvSpPr>
          <p:nvPr/>
        </p:nvSpPr>
        <p:spPr bwMode="auto">
          <a:xfrm>
            <a:off x="1305313" y="836670"/>
            <a:ext cx="9934188" cy="648503"/>
          </a:xfrm>
          <a:prstGeom prst="rect">
            <a:avLst/>
          </a:prstGeom>
          <a:solidFill>
            <a:schemeClr val="accent1">
              <a:lumMod val="75000"/>
            </a:schemeClr>
          </a:solidFill>
          <a:ln w="34925">
            <a:noFill/>
            <a:miter lim="800000"/>
            <a:headEnd type="none" w="lg" len="lg"/>
            <a:tailEnd/>
          </a:ln>
          <a:effectLst/>
        </p:spPr>
        <p:txBody>
          <a:bodyPr wrap="none" anchor="ctr"/>
          <a:lstStyle/>
          <a:p>
            <a:pPr defTabSz="967710">
              <a:defRPr/>
            </a:pPr>
            <a:r>
              <a:rPr lang="pt-BR" sz="1905" dirty="0">
                <a:solidFill>
                  <a:srgbClr val="FFFFFF"/>
                </a:solidFill>
                <a:latin typeface="Arial" panose="020B0604020202020204" pitchFamily="34" charset="0"/>
                <a:cs typeface="Arial" panose="020B0604020202020204" pitchFamily="34" charset="0"/>
              </a:rPr>
              <a:t>DISTRIBUCIÓN DE LA POBLACIÓN URBANA</a:t>
            </a:r>
            <a:r>
              <a:rPr lang="es-MX" sz="1905" dirty="0">
                <a:solidFill>
                  <a:srgbClr val="FFFFFF"/>
                </a:solidFill>
                <a:latin typeface="Arial" panose="020B0604020202020204" pitchFamily="34" charset="0"/>
                <a:cs typeface="Arial" panose="020B0604020202020204" pitchFamily="34" charset="0"/>
              </a:rPr>
              <a:t> </a:t>
            </a:r>
          </a:p>
        </p:txBody>
      </p:sp>
      <p:graphicFrame>
        <p:nvGraphicFramePr>
          <p:cNvPr id="227339" name="Group 11">
            <a:extLst>
              <a:ext uri="{FF2B5EF4-FFF2-40B4-BE49-F238E27FC236}">
                <a16:creationId xmlns:a16="http://schemas.microsoft.com/office/drawing/2014/main" id="{01B045ED-FA24-4415-99F4-F0086582419B}"/>
              </a:ext>
            </a:extLst>
          </p:cNvPr>
          <p:cNvGraphicFramePr>
            <a:graphicFrameLocks noGrp="1"/>
          </p:cNvGraphicFramePr>
          <p:nvPr/>
        </p:nvGraphicFramePr>
        <p:xfrm>
          <a:off x="1397717" y="1485173"/>
          <a:ext cx="9477214" cy="1120599"/>
        </p:xfrm>
        <a:graphic>
          <a:graphicData uri="http://schemas.openxmlformats.org/drawingml/2006/table">
            <a:tbl>
              <a:tblPr/>
              <a:tblGrid>
                <a:gridCol w="1134069">
                  <a:extLst>
                    <a:ext uri="{9D8B030D-6E8A-4147-A177-3AD203B41FA5}">
                      <a16:colId xmlns:a16="http://schemas.microsoft.com/office/drawing/2014/main" val="20000"/>
                    </a:ext>
                  </a:extLst>
                </a:gridCol>
                <a:gridCol w="972183">
                  <a:extLst>
                    <a:ext uri="{9D8B030D-6E8A-4147-A177-3AD203B41FA5}">
                      <a16:colId xmlns:a16="http://schemas.microsoft.com/office/drawing/2014/main" val="20001"/>
                    </a:ext>
                  </a:extLst>
                </a:gridCol>
                <a:gridCol w="1052203">
                  <a:extLst>
                    <a:ext uri="{9D8B030D-6E8A-4147-A177-3AD203B41FA5}">
                      <a16:colId xmlns:a16="http://schemas.microsoft.com/office/drawing/2014/main" val="20002"/>
                    </a:ext>
                  </a:extLst>
                </a:gridCol>
                <a:gridCol w="1054051">
                  <a:extLst>
                    <a:ext uri="{9D8B030D-6E8A-4147-A177-3AD203B41FA5}">
                      <a16:colId xmlns:a16="http://schemas.microsoft.com/office/drawing/2014/main" val="20003"/>
                    </a:ext>
                  </a:extLst>
                </a:gridCol>
                <a:gridCol w="987480">
                  <a:extLst>
                    <a:ext uri="{9D8B030D-6E8A-4147-A177-3AD203B41FA5}">
                      <a16:colId xmlns:a16="http://schemas.microsoft.com/office/drawing/2014/main" val="20004"/>
                    </a:ext>
                  </a:extLst>
                </a:gridCol>
                <a:gridCol w="1118772">
                  <a:extLst>
                    <a:ext uri="{9D8B030D-6E8A-4147-A177-3AD203B41FA5}">
                      <a16:colId xmlns:a16="http://schemas.microsoft.com/office/drawing/2014/main" val="20005"/>
                    </a:ext>
                  </a:extLst>
                </a:gridCol>
                <a:gridCol w="1052203">
                  <a:extLst>
                    <a:ext uri="{9D8B030D-6E8A-4147-A177-3AD203B41FA5}">
                      <a16:colId xmlns:a16="http://schemas.microsoft.com/office/drawing/2014/main" val="20006"/>
                    </a:ext>
                  </a:extLst>
                </a:gridCol>
                <a:gridCol w="1054051">
                  <a:extLst>
                    <a:ext uri="{9D8B030D-6E8A-4147-A177-3AD203B41FA5}">
                      <a16:colId xmlns:a16="http://schemas.microsoft.com/office/drawing/2014/main" val="20007"/>
                    </a:ext>
                  </a:extLst>
                </a:gridCol>
                <a:gridCol w="1052202">
                  <a:extLst>
                    <a:ext uri="{9D8B030D-6E8A-4147-A177-3AD203B41FA5}">
                      <a16:colId xmlns:a16="http://schemas.microsoft.com/office/drawing/2014/main" val="20008"/>
                    </a:ext>
                  </a:extLst>
                </a:gridCol>
              </a:tblGrid>
              <a:tr h="659133">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15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Continente</a:t>
                      </a:r>
                    </a:p>
                  </a:txBody>
                  <a:tcPr marL="102865" marR="102865"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15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América</a:t>
                      </a:r>
                      <a:r>
                        <a:rPr kumimoji="0" lang="fr-FR" sz="15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fr-FR" sz="15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del</a:t>
                      </a:r>
                      <a:r>
                        <a:rPr kumimoji="0" lang="fr-FR" sz="15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Sur</a:t>
                      </a:r>
                    </a:p>
                  </a:txBody>
                  <a:tcPr marL="102865" marR="102865"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15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América</a:t>
                      </a:r>
                      <a:r>
                        <a:rPr kumimoji="0" lang="fr-FR" sz="15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fr-FR" sz="15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del</a:t>
                      </a:r>
                      <a:r>
                        <a:rPr kumimoji="0" lang="fr-FR" sz="15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fr-FR" sz="15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Norte</a:t>
                      </a:r>
                      <a:endParaRPr kumimoji="0" lang="fr-FR" sz="1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02865" marR="102865"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15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Oceanía</a:t>
                      </a:r>
                      <a:endParaRPr kumimoji="0" lang="fr-FR" sz="1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02865" marR="102865"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15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Europa</a:t>
                      </a:r>
                    </a:p>
                  </a:txBody>
                  <a:tcPr marL="102865" marR="102865"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15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América</a:t>
                      </a:r>
                      <a:r>
                        <a:rPr kumimoji="0" lang="fr-FR" sz="15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Central</a:t>
                      </a:r>
                    </a:p>
                  </a:txBody>
                  <a:tcPr marL="102865" marR="102865"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15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Africa</a:t>
                      </a:r>
                      <a:endParaRPr kumimoji="0" lang="fr-FR" sz="1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02865" marR="102865"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15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Asia</a:t>
                      </a:r>
                      <a:endParaRPr kumimoji="0" lang="fr-FR" sz="1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02865" marR="102865"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15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Mundial</a:t>
                      </a:r>
                      <a:endParaRPr kumimoji="0" lang="fr-FR" sz="1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02865" marR="102865"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1466">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1600" b="0" i="0" u="none" strike="noStrike" cap="none" normalizeH="0" baseline="0">
                          <a:ln>
                            <a:noFill/>
                          </a:ln>
                          <a:solidFill>
                            <a:schemeClr val="tx1"/>
                          </a:solidFill>
                          <a:effectLst/>
                          <a:latin typeface="Arial" panose="020B0604020202020204" pitchFamily="34" charset="0"/>
                          <a:cs typeface="Arial" panose="020B0604020202020204" pitchFamily="34" charset="0"/>
                        </a:rPr>
                        <a:t>[%]</a:t>
                      </a:r>
                    </a:p>
                  </a:txBody>
                  <a:tcPr marL="102865" marR="102865"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2000" b="1" i="0" u="none" strike="noStrike" cap="none" normalizeH="0" baseline="0">
                          <a:ln>
                            <a:noFill/>
                          </a:ln>
                          <a:solidFill>
                            <a:schemeClr val="tx1"/>
                          </a:solidFill>
                          <a:effectLst/>
                          <a:latin typeface="Arial" panose="020B0604020202020204" pitchFamily="34" charset="0"/>
                          <a:cs typeface="Arial" panose="020B0604020202020204" pitchFamily="34" charset="0"/>
                        </a:rPr>
                        <a:t>77</a:t>
                      </a:r>
                    </a:p>
                  </a:txBody>
                  <a:tcPr marL="102865" marR="102865"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2000" b="1" i="0" u="none" strike="noStrike" cap="none" normalizeH="0" baseline="0">
                          <a:ln>
                            <a:noFill/>
                          </a:ln>
                          <a:solidFill>
                            <a:schemeClr val="tx1"/>
                          </a:solidFill>
                          <a:effectLst/>
                          <a:latin typeface="Arial" panose="020B0604020202020204" pitchFamily="34" charset="0"/>
                          <a:cs typeface="Arial" panose="020B0604020202020204" pitchFamily="34" charset="0"/>
                        </a:rPr>
                        <a:t>76</a:t>
                      </a:r>
                    </a:p>
                  </a:txBody>
                  <a:tcPr marL="102865" marR="102865"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75</a:t>
                      </a:r>
                    </a:p>
                  </a:txBody>
                  <a:tcPr marL="102865" marR="102865"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74</a:t>
                      </a:r>
                    </a:p>
                  </a:txBody>
                  <a:tcPr marL="102865" marR="102865"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53</a:t>
                      </a:r>
                    </a:p>
                  </a:txBody>
                  <a:tcPr marL="102865" marR="102865"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35</a:t>
                      </a:r>
                    </a:p>
                  </a:txBody>
                  <a:tcPr marL="102865" marR="102865"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35</a:t>
                      </a:r>
                    </a:p>
                  </a:txBody>
                  <a:tcPr marL="102865" marR="102865"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47</a:t>
                      </a:r>
                    </a:p>
                  </a:txBody>
                  <a:tcPr marL="102865" marR="102865"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27371" name="Group 43">
            <a:extLst>
              <a:ext uri="{FF2B5EF4-FFF2-40B4-BE49-F238E27FC236}">
                <a16:creationId xmlns:a16="http://schemas.microsoft.com/office/drawing/2014/main" id="{039CBE5B-BEE0-4DCC-944D-772F45375599}"/>
              </a:ext>
            </a:extLst>
          </p:cNvPr>
          <p:cNvGraphicFramePr>
            <a:graphicFrameLocks noGrp="1"/>
          </p:cNvGraphicFramePr>
          <p:nvPr>
            <p:ph sz="quarter" idx="1"/>
          </p:nvPr>
        </p:nvGraphicFramePr>
        <p:xfrm>
          <a:off x="1397717" y="2780498"/>
          <a:ext cx="9559537" cy="4037177"/>
        </p:xfrm>
        <a:graphic>
          <a:graphicData uri="http://schemas.openxmlformats.org/drawingml/2006/table">
            <a:tbl>
              <a:tblPr/>
              <a:tblGrid>
                <a:gridCol w="1364952">
                  <a:extLst>
                    <a:ext uri="{9D8B030D-6E8A-4147-A177-3AD203B41FA5}">
                      <a16:colId xmlns:a16="http://schemas.microsoft.com/office/drawing/2014/main" val="20000"/>
                    </a:ext>
                  </a:extLst>
                </a:gridCol>
                <a:gridCol w="2152114">
                  <a:extLst>
                    <a:ext uri="{9D8B030D-6E8A-4147-A177-3AD203B41FA5}">
                      <a16:colId xmlns:a16="http://schemas.microsoft.com/office/drawing/2014/main" val="20001"/>
                    </a:ext>
                  </a:extLst>
                </a:gridCol>
                <a:gridCol w="1875422">
                  <a:extLst>
                    <a:ext uri="{9D8B030D-6E8A-4147-A177-3AD203B41FA5}">
                      <a16:colId xmlns:a16="http://schemas.microsoft.com/office/drawing/2014/main" val="20002"/>
                    </a:ext>
                  </a:extLst>
                </a:gridCol>
                <a:gridCol w="1574633">
                  <a:extLst>
                    <a:ext uri="{9D8B030D-6E8A-4147-A177-3AD203B41FA5}">
                      <a16:colId xmlns:a16="http://schemas.microsoft.com/office/drawing/2014/main" val="20003"/>
                    </a:ext>
                  </a:extLst>
                </a:gridCol>
                <a:gridCol w="1417624">
                  <a:extLst>
                    <a:ext uri="{9D8B030D-6E8A-4147-A177-3AD203B41FA5}">
                      <a16:colId xmlns:a16="http://schemas.microsoft.com/office/drawing/2014/main" val="20004"/>
                    </a:ext>
                  </a:extLst>
                </a:gridCol>
                <a:gridCol w="1174792">
                  <a:extLst>
                    <a:ext uri="{9D8B030D-6E8A-4147-A177-3AD203B41FA5}">
                      <a16:colId xmlns:a16="http://schemas.microsoft.com/office/drawing/2014/main" val="20005"/>
                    </a:ext>
                  </a:extLst>
                </a:gridCol>
              </a:tblGrid>
              <a:tr h="790977">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15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Continente</a:t>
                      </a:r>
                    </a:p>
                  </a:txBody>
                  <a:tcPr marL="102876" marR="102876"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15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País</a:t>
                      </a:r>
                      <a:endParaRPr kumimoji="0" lang="fr-FR" sz="15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02876" marR="102876"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15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Superficie </a:t>
                      </a:r>
                    </a:p>
                    <a:p>
                      <a:pPr marL="0" marR="0" lvl="0" indent="0" algn="ctr" defTabSz="914400" rtl="0" eaLnBrk="1" fontAlgn="base" latinLnBrk="0" hangingPunct="1">
                        <a:lnSpc>
                          <a:spcPct val="102000"/>
                        </a:lnSpc>
                        <a:spcBef>
                          <a:spcPct val="0"/>
                        </a:spcBef>
                        <a:spcAft>
                          <a:spcPct val="0"/>
                        </a:spcAft>
                        <a:buClrTx/>
                        <a:buSzPct val="120000"/>
                        <a:buFont typeface="Tahoma" pitchFamily="34" charset="0"/>
                        <a:buNone/>
                        <a:tabLst/>
                      </a:pPr>
                      <a:r>
                        <a:rPr kumimoji="0" lang="fr-FR" sz="15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[Km</a:t>
                      </a:r>
                      <a:r>
                        <a:rPr kumimoji="0" lang="fr-FR" sz="1500" b="0" i="0" u="none" strike="noStrike" cap="none" normalizeH="0" baseline="30000" dirty="0">
                          <a:ln>
                            <a:noFill/>
                          </a:ln>
                          <a:solidFill>
                            <a:schemeClr val="tx1"/>
                          </a:solidFill>
                          <a:effectLst/>
                          <a:latin typeface="Arial" panose="020B0604020202020204" pitchFamily="34" charset="0"/>
                          <a:cs typeface="Arial" panose="020B0604020202020204" pitchFamily="34" charset="0"/>
                        </a:rPr>
                        <a:t>2</a:t>
                      </a:r>
                      <a:r>
                        <a:rPr kumimoji="0" lang="fr-FR" sz="15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txBody>
                  <a:tcPr marL="102876" marR="102876"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15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Población</a:t>
                      </a:r>
                      <a:r>
                        <a:rPr kumimoji="0" lang="fr-FR" sz="15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2000"/>
                        </a:lnSpc>
                        <a:spcBef>
                          <a:spcPct val="0"/>
                        </a:spcBef>
                        <a:spcAft>
                          <a:spcPct val="0"/>
                        </a:spcAft>
                        <a:buClrTx/>
                        <a:buSzPct val="120000"/>
                        <a:buFont typeface="Tahoma" pitchFamily="34" charset="0"/>
                        <a:buNone/>
                        <a:tabLst/>
                      </a:pPr>
                      <a:r>
                        <a:rPr kumimoji="0" lang="fr-FR" sz="15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x 10</a:t>
                      </a:r>
                      <a:r>
                        <a:rPr kumimoji="0" lang="fr-FR" sz="1500" b="1" i="0" u="none" strike="noStrike" cap="none" normalizeH="0" baseline="30000" dirty="0">
                          <a:ln>
                            <a:noFill/>
                          </a:ln>
                          <a:solidFill>
                            <a:schemeClr val="tx1"/>
                          </a:solidFill>
                          <a:effectLst/>
                          <a:latin typeface="Arial" panose="020B0604020202020204" pitchFamily="34" charset="0"/>
                          <a:cs typeface="Arial" panose="020B0604020202020204" pitchFamily="34" charset="0"/>
                        </a:rPr>
                        <a:t>6</a:t>
                      </a:r>
                      <a:endParaRPr kumimoji="0" lang="fr-FR" sz="15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2000"/>
                        </a:lnSpc>
                        <a:spcBef>
                          <a:spcPct val="0"/>
                        </a:spcBef>
                        <a:spcAft>
                          <a:spcPct val="0"/>
                        </a:spcAft>
                        <a:buClrTx/>
                        <a:buSzPct val="120000"/>
                        <a:buFont typeface="Tahoma" pitchFamily="34" charset="0"/>
                        <a:buNone/>
                        <a:tabLst/>
                      </a:pPr>
                      <a:r>
                        <a:rPr kumimoji="0" lang="fr-FR" sz="15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[Hab.]</a:t>
                      </a:r>
                    </a:p>
                  </a:txBody>
                  <a:tcPr marL="102876" marR="102876"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15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Tasa</a:t>
                      </a:r>
                      <a:r>
                        <a:rPr kumimoji="0" lang="fr-FR" sz="15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de </a:t>
                      </a:r>
                      <a:r>
                        <a:rPr kumimoji="0" lang="fr-FR" sz="15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crecimiento</a:t>
                      </a:r>
                      <a:r>
                        <a:rPr kumimoji="0" lang="fr-FR" sz="15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a:txBody>
                  <a:tcPr marL="102876" marR="102876"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15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Población</a:t>
                      </a:r>
                      <a:r>
                        <a:rPr kumimoji="0" lang="fr-FR" sz="15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fr-FR" sz="15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urbana</a:t>
                      </a:r>
                      <a:endParaRPr kumimoji="0" lang="fr-FR" sz="15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2000"/>
                        </a:lnSpc>
                        <a:spcBef>
                          <a:spcPct val="0"/>
                        </a:spcBef>
                        <a:spcAft>
                          <a:spcPct val="0"/>
                        </a:spcAft>
                        <a:buClrTx/>
                        <a:buSzPct val="120000"/>
                        <a:buFont typeface="Tahoma" pitchFamily="34" charset="0"/>
                        <a:buNone/>
                        <a:tabLst/>
                      </a:pPr>
                      <a:r>
                        <a:rPr kumimoji="0" lang="fr-FR" sz="15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txBody>
                  <a:tcPr marL="102876" marR="102876"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24620">
                <a:tc rowSpan="7">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15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América</a:t>
                      </a:r>
                      <a:endParaRPr kumimoji="0" lang="fr-FR" sz="15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02876" marR="102876"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15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Argentina</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2.791.810</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42.1</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5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1,79</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90</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4620">
                <a:tc vMerge="1">
                  <a:txBody>
                    <a:bodyPr/>
                    <a:lstStyle/>
                    <a:p>
                      <a:endParaRPr lang="es-ES"/>
                    </a:p>
                  </a:txBody>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15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Uruguay</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176215</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3,32</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5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1,87</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87</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24620">
                <a:tc vMerge="1">
                  <a:txBody>
                    <a:bodyPr/>
                    <a:lstStyle/>
                    <a:p>
                      <a:endParaRPr lang="es-ES"/>
                    </a:p>
                  </a:txBody>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15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Chile</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756950</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17,07</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5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1,2</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86</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24620">
                <a:tc vMerge="1">
                  <a:txBody>
                    <a:bodyPr/>
                    <a:lstStyle/>
                    <a:p>
                      <a:endParaRPr lang="es-ES"/>
                    </a:p>
                  </a:txBody>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15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Brasil</a:t>
                      </a:r>
                      <a:endParaRPr kumimoji="0" lang="fr-FR" sz="15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8.457.000</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199.32</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5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2,29</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79</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4620">
                <a:tc vMerge="1">
                  <a:txBody>
                    <a:bodyPr/>
                    <a:lstStyle/>
                    <a:p>
                      <a:endParaRPr lang="es-ES"/>
                    </a:p>
                  </a:txBody>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15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Estados</a:t>
                      </a:r>
                      <a:r>
                        <a:rPr kumimoji="0" lang="fr-FR" sz="15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fr-FR" sz="15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Unidos</a:t>
                      </a:r>
                      <a:endParaRPr kumimoji="0" lang="fr-FR" sz="15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9.159.000</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313,8</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5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1,21</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76</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24620">
                <a:tc vMerge="1">
                  <a:txBody>
                    <a:bodyPr/>
                    <a:lstStyle/>
                    <a:p>
                      <a:endParaRPr lang="es-ES"/>
                    </a:p>
                  </a:txBody>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15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Mexico</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1958200</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114.97</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5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1,90</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75</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24620">
                <a:tc vMerge="1">
                  <a:txBody>
                    <a:bodyPr/>
                    <a:lstStyle/>
                    <a:p>
                      <a:endParaRPr lang="es-ES"/>
                    </a:p>
                  </a:txBody>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15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Colombia</a:t>
                      </a:r>
                      <a:endParaRPr kumimoji="0" lang="fr-FR" sz="15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1138910</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45.24</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5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1,66</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74</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24620">
                <a:tc rowSpan="3">
                  <a:txBody>
                    <a:bodyPr/>
                    <a:lstStyle/>
                    <a:p>
                      <a:pPr marL="0" marR="0" lvl="0" indent="0" algn="l"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5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Europa</a:t>
                      </a:r>
                    </a:p>
                  </a:txBody>
                  <a:tcPr marL="102876" marR="102876"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15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Francia</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674843</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65.63</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5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0,26</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75</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24620">
                <a:tc vMerge="1">
                  <a:txBody>
                    <a:bodyPr/>
                    <a:lstStyle/>
                    <a:p>
                      <a:endParaRPr lang="es-ES"/>
                    </a:p>
                  </a:txBody>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15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Reino</a:t>
                      </a:r>
                      <a:r>
                        <a:rPr kumimoji="0" lang="fr-FR" sz="15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fr-FR" sz="15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Unido</a:t>
                      </a:r>
                      <a:endParaRPr kumimoji="0" lang="fr-FR" sz="15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243610</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63.04</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5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0,33</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89</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24620">
                <a:tc vMerge="1">
                  <a:txBody>
                    <a:bodyPr/>
                    <a:lstStyle/>
                    <a:p>
                      <a:endParaRPr lang="es-ES"/>
                    </a:p>
                  </a:txBody>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fr-FR" sz="15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Alemania</a:t>
                      </a:r>
                      <a:endParaRPr kumimoji="0" lang="fr-FR" sz="15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357021</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81,7</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5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0,72</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2000"/>
                        </a:lnSpc>
                        <a:spcBef>
                          <a:spcPct val="0"/>
                        </a:spcBef>
                        <a:spcAft>
                          <a:spcPct val="0"/>
                        </a:spcAft>
                        <a:buClr>
                          <a:srgbClr val="FFCC00"/>
                        </a:buClr>
                        <a:buSzPct val="120000"/>
                        <a:buFont typeface="Tahoma" pitchFamily="34" charset="0"/>
                        <a:buNone/>
                        <a:tabLst/>
                      </a:pPr>
                      <a:r>
                        <a:rPr kumimoji="0" lang="es-A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87</a:t>
                      </a:r>
                    </a:p>
                  </a:txBody>
                  <a:tcPr marL="102876" marR="10287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104563" name="Oval 133">
            <a:extLst>
              <a:ext uri="{FF2B5EF4-FFF2-40B4-BE49-F238E27FC236}">
                <a16:creationId xmlns:a16="http://schemas.microsoft.com/office/drawing/2014/main" id="{9F0AC38D-BAF6-4FB6-8780-481C8A41369A}"/>
              </a:ext>
            </a:extLst>
          </p:cNvPr>
          <p:cNvSpPr>
            <a:spLocks noChangeArrowheads="1"/>
          </p:cNvSpPr>
          <p:nvPr/>
        </p:nvSpPr>
        <p:spPr bwMode="auto">
          <a:xfrm>
            <a:off x="2612399" y="2204238"/>
            <a:ext cx="729146" cy="576261"/>
          </a:xfrm>
          <a:prstGeom prst="ellipse">
            <a:avLst/>
          </a:prstGeom>
          <a:noFill/>
          <a:ln w="34925">
            <a:solidFill>
              <a:srgbClr val="FF0000"/>
            </a:solidFill>
            <a:round/>
            <a:headEnd type="none" w="lg" len="lg"/>
            <a:tailEnd/>
          </a:ln>
          <a:extLst>
            <a:ext uri="{909E8E84-426E-40DD-AFC4-6F175D3DCCD1}">
              <a14:hiddenFill xmlns:a14="http://schemas.microsoft.com/office/drawing/2010/main">
                <a:solidFill>
                  <a:srgbClr val="FFFFFF"/>
                </a:solidFill>
              </a14:hiddenFill>
            </a:ext>
          </a:extLst>
        </p:spPr>
        <p:txBody>
          <a:bodyPr wrap="none" anchor="ctr"/>
          <a:lstStyle/>
          <a:p>
            <a:endParaRPr lang="es-ES" altLang="es-ES" sz="1905"/>
          </a:p>
        </p:txBody>
      </p:sp>
      <p:sp>
        <p:nvSpPr>
          <p:cNvPr id="104564" name="Oval 134">
            <a:extLst>
              <a:ext uri="{FF2B5EF4-FFF2-40B4-BE49-F238E27FC236}">
                <a16:creationId xmlns:a16="http://schemas.microsoft.com/office/drawing/2014/main" id="{04019532-7E68-46CB-A2CE-265E0491E2D2}"/>
              </a:ext>
            </a:extLst>
          </p:cNvPr>
          <p:cNvSpPr>
            <a:spLocks noChangeArrowheads="1"/>
          </p:cNvSpPr>
          <p:nvPr/>
        </p:nvSpPr>
        <p:spPr bwMode="auto">
          <a:xfrm>
            <a:off x="3665796" y="2204238"/>
            <a:ext cx="729146" cy="576261"/>
          </a:xfrm>
          <a:prstGeom prst="ellipse">
            <a:avLst/>
          </a:prstGeom>
          <a:noFill/>
          <a:ln w="34925">
            <a:solidFill>
              <a:srgbClr val="FF0000"/>
            </a:solidFill>
            <a:round/>
            <a:headEnd type="none" w="lg" len="lg"/>
            <a:tailEnd/>
          </a:ln>
          <a:extLst>
            <a:ext uri="{909E8E84-426E-40DD-AFC4-6F175D3DCCD1}">
              <a14:hiddenFill xmlns:a14="http://schemas.microsoft.com/office/drawing/2010/main">
                <a:solidFill>
                  <a:srgbClr val="FFFFFF"/>
                </a:solidFill>
              </a14:hiddenFill>
            </a:ext>
          </a:extLst>
        </p:spPr>
        <p:txBody>
          <a:bodyPr wrap="none" anchor="ctr"/>
          <a:lstStyle/>
          <a:p>
            <a:endParaRPr lang="es-ES" altLang="es-ES" sz="1905"/>
          </a:p>
        </p:txBody>
      </p:sp>
      <p:grpSp>
        <p:nvGrpSpPr>
          <p:cNvPr id="4" name="Group 135">
            <a:extLst>
              <a:ext uri="{FF2B5EF4-FFF2-40B4-BE49-F238E27FC236}">
                <a16:creationId xmlns:a16="http://schemas.microsoft.com/office/drawing/2014/main" id="{81E640BA-56ED-4CB8-9926-17B4E54D26BD}"/>
              </a:ext>
            </a:extLst>
          </p:cNvPr>
          <p:cNvGrpSpPr>
            <a:grpSpLocks/>
          </p:cNvGrpSpPr>
          <p:nvPr/>
        </p:nvGrpSpPr>
        <p:grpSpPr bwMode="auto">
          <a:xfrm>
            <a:off x="1557322" y="3645729"/>
            <a:ext cx="8102924" cy="3109789"/>
            <a:chOff x="430" y="2205"/>
            <a:chExt cx="4537" cy="1959"/>
          </a:xfrm>
        </p:grpSpPr>
        <p:grpSp>
          <p:nvGrpSpPr>
            <p:cNvPr id="104568" name="Group 136">
              <a:extLst>
                <a:ext uri="{FF2B5EF4-FFF2-40B4-BE49-F238E27FC236}">
                  <a16:creationId xmlns:a16="http://schemas.microsoft.com/office/drawing/2014/main" id="{8938C5F7-E0DF-4D4E-8EBC-99A256E7D24E}"/>
                </a:ext>
              </a:extLst>
            </p:cNvPr>
            <p:cNvGrpSpPr>
              <a:grpSpLocks/>
            </p:cNvGrpSpPr>
            <p:nvPr/>
          </p:nvGrpSpPr>
          <p:grpSpPr bwMode="auto">
            <a:xfrm>
              <a:off x="4377" y="2205"/>
              <a:ext cx="590" cy="1959"/>
              <a:chOff x="4377" y="2205"/>
              <a:chExt cx="590" cy="1959"/>
            </a:xfrm>
          </p:grpSpPr>
          <p:sp>
            <p:nvSpPr>
              <p:cNvPr id="104571" name="Oval 137">
                <a:extLst>
                  <a:ext uri="{FF2B5EF4-FFF2-40B4-BE49-F238E27FC236}">
                    <a16:creationId xmlns:a16="http://schemas.microsoft.com/office/drawing/2014/main" id="{64B34B06-8A58-48FE-A5EB-420181CD3647}"/>
                  </a:ext>
                </a:extLst>
              </p:cNvPr>
              <p:cNvSpPr>
                <a:spLocks noChangeArrowheads="1"/>
              </p:cNvSpPr>
              <p:nvPr/>
            </p:nvSpPr>
            <p:spPr bwMode="auto">
              <a:xfrm>
                <a:off x="4377" y="2205"/>
                <a:ext cx="590" cy="1407"/>
              </a:xfrm>
              <a:prstGeom prst="ellipse">
                <a:avLst/>
              </a:prstGeom>
              <a:noFill/>
              <a:ln w="34925">
                <a:solidFill>
                  <a:srgbClr val="FF0000"/>
                </a:solidFill>
                <a:round/>
                <a:headEnd type="none" w="lg" len="lg"/>
                <a:tailEnd/>
              </a:ln>
              <a:extLst>
                <a:ext uri="{909E8E84-426E-40DD-AFC4-6F175D3DCCD1}">
                  <a14:hiddenFill xmlns:a14="http://schemas.microsoft.com/office/drawing/2010/main">
                    <a:solidFill>
                      <a:srgbClr val="FFFFFF"/>
                    </a:solidFill>
                  </a14:hiddenFill>
                </a:ext>
              </a:extLst>
            </p:spPr>
            <p:txBody>
              <a:bodyPr wrap="none" anchor="ctr"/>
              <a:lstStyle/>
              <a:p>
                <a:endParaRPr lang="es-ES" altLang="es-ES" sz="1905"/>
              </a:p>
            </p:txBody>
          </p:sp>
          <p:sp>
            <p:nvSpPr>
              <p:cNvPr id="104572" name="Oval 138">
                <a:extLst>
                  <a:ext uri="{FF2B5EF4-FFF2-40B4-BE49-F238E27FC236}">
                    <a16:creationId xmlns:a16="http://schemas.microsoft.com/office/drawing/2014/main" id="{6C5C5A31-C586-4EB2-B5AC-DF072D6CE7FF}"/>
                  </a:ext>
                </a:extLst>
              </p:cNvPr>
              <p:cNvSpPr>
                <a:spLocks noChangeArrowheads="1"/>
              </p:cNvSpPr>
              <p:nvPr/>
            </p:nvSpPr>
            <p:spPr bwMode="auto">
              <a:xfrm>
                <a:off x="4422" y="3574"/>
                <a:ext cx="545" cy="590"/>
              </a:xfrm>
              <a:prstGeom prst="ellipse">
                <a:avLst/>
              </a:prstGeom>
              <a:noFill/>
              <a:ln w="34925">
                <a:solidFill>
                  <a:srgbClr val="FF0000"/>
                </a:solidFill>
                <a:round/>
                <a:headEnd type="none" w="lg" len="lg"/>
                <a:tailEnd/>
              </a:ln>
              <a:extLst>
                <a:ext uri="{909E8E84-426E-40DD-AFC4-6F175D3DCCD1}">
                  <a14:hiddenFill xmlns:a14="http://schemas.microsoft.com/office/drawing/2010/main">
                    <a:solidFill>
                      <a:srgbClr val="FFFFFF"/>
                    </a:solidFill>
                  </a14:hiddenFill>
                </a:ext>
              </a:extLst>
            </p:spPr>
            <p:txBody>
              <a:bodyPr wrap="none" anchor="ctr"/>
              <a:lstStyle/>
              <a:p>
                <a:endParaRPr lang="es-ES" altLang="es-ES" sz="1905"/>
              </a:p>
            </p:txBody>
          </p:sp>
        </p:grpSp>
        <p:sp>
          <p:nvSpPr>
            <p:cNvPr id="104569" name="Line 139">
              <a:extLst>
                <a:ext uri="{FF2B5EF4-FFF2-40B4-BE49-F238E27FC236}">
                  <a16:creationId xmlns:a16="http://schemas.microsoft.com/office/drawing/2014/main" id="{04B8394C-4788-4E76-9D8E-9F83C0DDB7DD}"/>
                </a:ext>
              </a:extLst>
            </p:cNvPr>
            <p:cNvSpPr>
              <a:spLocks noChangeShapeType="1"/>
            </p:cNvSpPr>
            <p:nvPr/>
          </p:nvSpPr>
          <p:spPr bwMode="auto">
            <a:xfrm>
              <a:off x="460" y="2992"/>
              <a:ext cx="590" cy="0"/>
            </a:xfrm>
            <a:prstGeom prst="line">
              <a:avLst/>
            </a:prstGeom>
            <a:noFill/>
            <a:ln w="34925">
              <a:solidFill>
                <a:srgbClr val="FF0000"/>
              </a:solidFill>
              <a:round/>
              <a:headEnd type="none" w="lg" len="lg"/>
              <a:tailEnd/>
            </a:ln>
            <a:extLst>
              <a:ext uri="{909E8E84-426E-40DD-AFC4-6F175D3DCCD1}">
                <a14:hiddenFill xmlns:a14="http://schemas.microsoft.com/office/drawing/2010/main">
                  <a:noFill/>
                </a14:hiddenFill>
              </a:ext>
            </a:extLst>
          </p:spPr>
          <p:txBody>
            <a:bodyPr/>
            <a:lstStyle/>
            <a:p>
              <a:endParaRPr lang="en-US" sz="1905"/>
            </a:p>
          </p:txBody>
        </p:sp>
        <p:sp>
          <p:nvSpPr>
            <p:cNvPr id="104570" name="Line 140">
              <a:extLst>
                <a:ext uri="{FF2B5EF4-FFF2-40B4-BE49-F238E27FC236}">
                  <a16:creationId xmlns:a16="http://schemas.microsoft.com/office/drawing/2014/main" id="{003AC64A-5BFD-42CB-8E97-C2E44126DF9B}"/>
                </a:ext>
              </a:extLst>
            </p:cNvPr>
            <p:cNvSpPr>
              <a:spLocks noChangeShapeType="1"/>
            </p:cNvSpPr>
            <p:nvPr/>
          </p:nvSpPr>
          <p:spPr bwMode="auto">
            <a:xfrm>
              <a:off x="430" y="3974"/>
              <a:ext cx="590" cy="0"/>
            </a:xfrm>
            <a:prstGeom prst="line">
              <a:avLst/>
            </a:prstGeom>
            <a:noFill/>
            <a:ln w="34925">
              <a:solidFill>
                <a:srgbClr val="FF0000"/>
              </a:solidFill>
              <a:round/>
              <a:headEnd type="none" w="lg" len="lg"/>
              <a:tailEnd/>
            </a:ln>
            <a:extLst>
              <a:ext uri="{909E8E84-426E-40DD-AFC4-6F175D3DCCD1}">
                <a14:hiddenFill xmlns:a14="http://schemas.microsoft.com/office/drawing/2010/main">
                  <a:noFill/>
                </a14:hiddenFill>
              </a:ext>
            </a:extLst>
          </p:spPr>
          <p:txBody>
            <a:bodyPr/>
            <a:lstStyle/>
            <a:p>
              <a:endParaRPr lang="en-US" sz="1905"/>
            </a:p>
          </p:txBody>
        </p:sp>
      </p:grpSp>
      <p:pic>
        <p:nvPicPr>
          <p:cNvPr id="104566" name="Picture 141" descr="Mapa mundi mudo">
            <a:extLst>
              <a:ext uri="{FF2B5EF4-FFF2-40B4-BE49-F238E27FC236}">
                <a16:creationId xmlns:a16="http://schemas.microsoft.com/office/drawing/2014/main" id="{93EFF6F9-F155-4780-9814-6F2D21DAAE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5994" y="43682"/>
            <a:ext cx="1790943" cy="1120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4567" name="Oval 142">
            <a:extLst>
              <a:ext uri="{FF2B5EF4-FFF2-40B4-BE49-F238E27FC236}">
                <a16:creationId xmlns:a16="http://schemas.microsoft.com/office/drawing/2014/main" id="{8991AB00-F7E3-4D86-9D03-14C388525227}"/>
              </a:ext>
            </a:extLst>
          </p:cNvPr>
          <p:cNvSpPr>
            <a:spLocks noChangeArrowheads="1"/>
          </p:cNvSpPr>
          <p:nvPr/>
        </p:nvSpPr>
        <p:spPr bwMode="auto">
          <a:xfrm rot="19628783">
            <a:off x="9628324" y="591382"/>
            <a:ext cx="451936" cy="576261"/>
          </a:xfrm>
          <a:prstGeom prst="ellipse">
            <a:avLst/>
          </a:prstGeom>
          <a:noFill/>
          <a:ln w="34925">
            <a:solidFill>
              <a:srgbClr val="FF0000"/>
            </a:solidFill>
            <a:round/>
            <a:headEnd type="none" w="lg" len="lg"/>
            <a:tailEnd/>
          </a:ln>
          <a:extLst>
            <a:ext uri="{909E8E84-426E-40DD-AFC4-6F175D3DCCD1}">
              <a14:hiddenFill xmlns:a14="http://schemas.microsoft.com/office/drawing/2010/main">
                <a:solidFill>
                  <a:srgbClr val="FFFFFF"/>
                </a:solidFill>
              </a14:hiddenFill>
            </a:ext>
          </a:extLst>
        </p:spPr>
        <p:txBody>
          <a:bodyPr wrap="none" anchor="ctr"/>
          <a:lstStyle/>
          <a:p>
            <a:endParaRPr lang="es-ES" altLang="es-ES" sz="1905"/>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27371"/>
                                        </p:tgtEl>
                                        <p:attrNameLst>
                                          <p:attrName>style.visibility</p:attrName>
                                        </p:attrNameLst>
                                      </p:cBhvr>
                                      <p:to>
                                        <p:strVal val="visible"/>
                                      </p:to>
                                    </p:set>
                                    <p:animEffect transition="in" filter="wipe(up)">
                                      <p:cBhvr>
                                        <p:cTn id="7" dur="500"/>
                                        <p:tgtEl>
                                          <p:spTgt spid="2273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18D8D1-CC8C-4EE3-9C9E-5C09887C71AB}"/>
              </a:ext>
            </a:extLst>
          </p:cNvPr>
          <p:cNvSpPr>
            <a:spLocks noGrp="1"/>
          </p:cNvSpPr>
          <p:nvPr>
            <p:ph type="title"/>
          </p:nvPr>
        </p:nvSpPr>
        <p:spPr/>
        <p:txBody>
          <a:bodyPr>
            <a:noAutofit/>
          </a:bodyPr>
          <a:lstStyle/>
          <a:p>
            <a:r>
              <a:rPr lang="es-ES" sz="2400" dirty="0"/>
              <a:t>Número de personas sin acceso a instalaciones de lavado de manos en la población urbana en los principales países de América Latina y el Caribe</a:t>
            </a:r>
            <a:br>
              <a:rPr lang="es-ES" sz="2400" dirty="0"/>
            </a:br>
            <a:r>
              <a:rPr lang="es-ES" sz="2400" dirty="0"/>
              <a:t>(millones de personas por ciudad, 2017)</a:t>
            </a:r>
            <a:endParaRPr lang="en-US" sz="2400" dirty="0"/>
          </a:p>
        </p:txBody>
      </p:sp>
      <p:pic>
        <p:nvPicPr>
          <p:cNvPr id="1026" name="Picture 2" descr="Gráfico II.1">
            <a:extLst>
              <a:ext uri="{FF2B5EF4-FFF2-40B4-BE49-F238E27FC236}">
                <a16:creationId xmlns:a16="http://schemas.microsoft.com/office/drawing/2014/main" id="{72574CA9-2295-4B7E-AADD-82ED3D10260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75889" y="2275840"/>
            <a:ext cx="7092111" cy="438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8423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34">
            <a:extLst>
              <a:ext uri="{FF2B5EF4-FFF2-40B4-BE49-F238E27FC236}">
                <a16:creationId xmlns:a16="http://schemas.microsoft.com/office/drawing/2014/main" id="{9A157FD1-958A-43F5-9D28-0C3B79CBC29E}"/>
              </a:ext>
            </a:extLst>
          </p:cNvPr>
          <p:cNvGrpSpPr>
            <a:grpSpLocks/>
          </p:cNvGrpSpPr>
          <p:nvPr/>
        </p:nvGrpSpPr>
        <p:grpSpPr bwMode="auto">
          <a:xfrm>
            <a:off x="1234751" y="273851"/>
            <a:ext cx="9722501" cy="6323741"/>
            <a:chOff x="158" y="172"/>
            <a:chExt cx="5444" cy="3984"/>
          </a:xfrm>
        </p:grpSpPr>
        <p:grpSp>
          <p:nvGrpSpPr>
            <p:cNvPr id="106557" name="Group 16">
              <a:extLst>
                <a:ext uri="{FF2B5EF4-FFF2-40B4-BE49-F238E27FC236}">
                  <a16:creationId xmlns:a16="http://schemas.microsoft.com/office/drawing/2014/main" id="{71872522-BDAF-4051-8146-7D348FE8324B}"/>
                </a:ext>
              </a:extLst>
            </p:cNvPr>
            <p:cNvGrpSpPr>
              <a:grpSpLocks/>
            </p:cNvGrpSpPr>
            <p:nvPr/>
          </p:nvGrpSpPr>
          <p:grpSpPr bwMode="auto">
            <a:xfrm>
              <a:off x="259" y="293"/>
              <a:ext cx="5343" cy="3863"/>
              <a:chOff x="214" y="293"/>
              <a:chExt cx="5343" cy="3863"/>
            </a:xfrm>
          </p:grpSpPr>
          <p:sp>
            <p:nvSpPr>
              <p:cNvPr id="106559" name="Line 5">
                <a:extLst>
                  <a:ext uri="{FF2B5EF4-FFF2-40B4-BE49-F238E27FC236}">
                    <a16:creationId xmlns:a16="http://schemas.microsoft.com/office/drawing/2014/main" id="{EE5A15F5-6E17-48AC-B6FB-CD279661FE6F}"/>
                  </a:ext>
                </a:extLst>
              </p:cNvPr>
              <p:cNvSpPr>
                <a:spLocks noChangeShapeType="1"/>
              </p:cNvSpPr>
              <p:nvPr/>
            </p:nvSpPr>
            <p:spPr bwMode="auto">
              <a:xfrm flipV="1">
                <a:off x="221" y="293"/>
                <a:ext cx="0" cy="3863"/>
              </a:xfrm>
              <a:prstGeom prst="line">
                <a:avLst/>
              </a:prstGeom>
              <a:noFill/>
              <a:ln w="50800">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905"/>
              </a:p>
            </p:txBody>
          </p:sp>
          <p:sp>
            <p:nvSpPr>
              <p:cNvPr id="106560" name="Line 6">
                <a:extLst>
                  <a:ext uri="{FF2B5EF4-FFF2-40B4-BE49-F238E27FC236}">
                    <a16:creationId xmlns:a16="http://schemas.microsoft.com/office/drawing/2014/main" id="{2BDD741E-0EB7-4B70-BFDB-7C07C36A69D3}"/>
                  </a:ext>
                </a:extLst>
              </p:cNvPr>
              <p:cNvSpPr>
                <a:spLocks noChangeShapeType="1"/>
              </p:cNvSpPr>
              <p:nvPr/>
            </p:nvSpPr>
            <p:spPr bwMode="auto">
              <a:xfrm>
                <a:off x="214" y="310"/>
                <a:ext cx="5343" cy="1"/>
              </a:xfrm>
              <a:prstGeom prst="line">
                <a:avLst/>
              </a:prstGeom>
              <a:noFill/>
              <a:ln w="50800">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905"/>
              </a:p>
            </p:txBody>
          </p:sp>
        </p:grpSp>
        <p:sp>
          <p:nvSpPr>
            <p:cNvPr id="106558" name="Rectangle 11">
              <a:extLst>
                <a:ext uri="{FF2B5EF4-FFF2-40B4-BE49-F238E27FC236}">
                  <a16:creationId xmlns:a16="http://schemas.microsoft.com/office/drawing/2014/main" id="{5FFD795D-9D04-4AE7-A1B3-80441D5371F9}"/>
                </a:ext>
              </a:extLst>
            </p:cNvPr>
            <p:cNvSpPr>
              <a:spLocks noChangeArrowheads="1"/>
            </p:cNvSpPr>
            <p:nvPr/>
          </p:nvSpPr>
          <p:spPr bwMode="auto">
            <a:xfrm>
              <a:off x="158" y="172"/>
              <a:ext cx="772" cy="3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s-ES" sz="1905"/>
            </a:p>
          </p:txBody>
        </p:sp>
      </p:grpSp>
      <p:graphicFrame>
        <p:nvGraphicFramePr>
          <p:cNvPr id="2083" name="Group 35">
            <a:extLst>
              <a:ext uri="{FF2B5EF4-FFF2-40B4-BE49-F238E27FC236}">
                <a16:creationId xmlns:a16="http://schemas.microsoft.com/office/drawing/2014/main" id="{9536DA36-8050-445C-A353-7FA198E82B13}"/>
              </a:ext>
            </a:extLst>
          </p:cNvPr>
          <p:cNvGraphicFramePr>
            <a:graphicFrameLocks noGrp="1"/>
          </p:cNvGraphicFramePr>
          <p:nvPr/>
        </p:nvGraphicFramePr>
        <p:xfrm>
          <a:off x="1721967" y="2333603"/>
          <a:ext cx="1886707" cy="1523813"/>
        </p:xfrm>
        <a:graphic>
          <a:graphicData uri="http://schemas.openxmlformats.org/drawingml/2006/table">
            <a:tbl>
              <a:tblPr/>
              <a:tblGrid>
                <a:gridCol w="1886707">
                  <a:extLst>
                    <a:ext uri="{9D8B030D-6E8A-4147-A177-3AD203B41FA5}">
                      <a16:colId xmlns:a16="http://schemas.microsoft.com/office/drawing/2014/main" val="20000"/>
                    </a:ext>
                  </a:extLst>
                </a:gridCol>
              </a:tblGrid>
              <a:tr h="83174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600" b="1" i="1" u="none" strike="noStrike" cap="none" normalizeH="0" baseline="0">
                          <a:ln>
                            <a:noFill/>
                          </a:ln>
                          <a:solidFill>
                            <a:schemeClr val="accent2"/>
                          </a:solidFill>
                          <a:effectLst/>
                          <a:latin typeface="Arial" pitchFamily="34" charset="0"/>
                        </a:rPr>
                        <a:t>Atmósfera</a:t>
                      </a:r>
                      <a:endParaRPr kumimoji="0" lang="es-ES" sz="1600" b="1" i="1" u="none" strike="noStrike" cap="none" normalizeH="0" baseline="0">
                        <a:ln>
                          <a:noFill/>
                        </a:ln>
                        <a:solidFill>
                          <a:schemeClr val="accent2"/>
                        </a:solidFill>
                        <a:effectLst/>
                        <a:latin typeface="Arial" pitchFamily="34" charset="0"/>
                      </a:endParaRPr>
                    </a:p>
                  </a:txBody>
                  <a:tcPr marL="102912" marR="102912"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0"/>
                  </a:ext>
                </a:extLst>
              </a:tr>
              <a:tr h="6920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MX" sz="1600" b="1" i="1" u="none" strike="noStrike" cap="none" normalizeH="0" baseline="0">
                        <a:ln>
                          <a:noFill/>
                        </a:ln>
                        <a:solidFill>
                          <a:srgbClr val="33CC33"/>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600" b="1" i="1" u="none" strike="noStrike" cap="none" normalizeH="0" baseline="0">
                          <a:ln>
                            <a:noFill/>
                          </a:ln>
                          <a:solidFill>
                            <a:srgbClr val="009900"/>
                          </a:solidFill>
                          <a:effectLst/>
                          <a:latin typeface="Arial" pitchFamily="34" charset="0"/>
                        </a:rPr>
                        <a:t>Suelo</a:t>
                      </a:r>
                      <a:endParaRPr kumimoji="0" lang="es-ES" sz="2800" b="1" i="0" u="none" strike="noStrike" cap="none" normalizeH="0" baseline="0">
                        <a:ln>
                          <a:noFill/>
                        </a:ln>
                        <a:solidFill>
                          <a:srgbClr val="009900"/>
                        </a:solidFill>
                        <a:effectLst/>
                        <a:latin typeface="Arial" pitchFamily="34" charset="0"/>
                      </a:endParaRPr>
                    </a:p>
                  </a:txBody>
                  <a:tcPr marL="102912" marR="102912"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1"/>
                  </a:ext>
                </a:extLst>
              </a:tr>
            </a:tbl>
          </a:graphicData>
        </a:graphic>
      </p:graphicFrame>
      <p:grpSp>
        <p:nvGrpSpPr>
          <p:cNvPr id="2091" name="Group 43">
            <a:extLst>
              <a:ext uri="{FF2B5EF4-FFF2-40B4-BE49-F238E27FC236}">
                <a16:creationId xmlns:a16="http://schemas.microsoft.com/office/drawing/2014/main" id="{086C262B-4211-4A04-8C9A-3FAB54F753FA}"/>
              </a:ext>
            </a:extLst>
          </p:cNvPr>
          <p:cNvGrpSpPr>
            <a:grpSpLocks/>
          </p:cNvGrpSpPr>
          <p:nvPr/>
        </p:nvGrpSpPr>
        <p:grpSpPr bwMode="auto">
          <a:xfrm>
            <a:off x="2493115" y="2681375"/>
            <a:ext cx="1029876" cy="381374"/>
            <a:chOff x="1056" y="1296"/>
            <a:chExt cx="576" cy="240"/>
          </a:xfrm>
        </p:grpSpPr>
        <p:sp>
          <p:nvSpPr>
            <p:cNvPr id="106555" name="Oval 44">
              <a:extLst>
                <a:ext uri="{FF2B5EF4-FFF2-40B4-BE49-F238E27FC236}">
                  <a16:creationId xmlns:a16="http://schemas.microsoft.com/office/drawing/2014/main" id="{633DFA22-B98D-49AE-BD47-2D443E760A32}"/>
                </a:ext>
              </a:extLst>
            </p:cNvPr>
            <p:cNvSpPr>
              <a:spLocks noChangeArrowheads="1"/>
            </p:cNvSpPr>
            <p:nvPr/>
          </p:nvSpPr>
          <p:spPr bwMode="auto">
            <a:xfrm>
              <a:off x="1056" y="1296"/>
              <a:ext cx="576" cy="240"/>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s-ES" sz="1905">
                <a:latin typeface="Arial" panose="020B0604020202020204" pitchFamily="34" charset="0"/>
                <a:cs typeface="Arial" panose="020B0604020202020204" pitchFamily="34" charset="0"/>
              </a:endParaRPr>
            </a:p>
          </p:txBody>
        </p:sp>
        <p:sp>
          <p:nvSpPr>
            <p:cNvPr id="106556" name="Text Box 45">
              <a:extLst>
                <a:ext uri="{FF2B5EF4-FFF2-40B4-BE49-F238E27FC236}">
                  <a16:creationId xmlns:a16="http://schemas.microsoft.com/office/drawing/2014/main" id="{3750B538-001D-41B7-9DFC-693B2F7A7838}"/>
                </a:ext>
              </a:extLst>
            </p:cNvPr>
            <p:cNvSpPr txBox="1">
              <a:spLocks noChangeArrowheads="1"/>
            </p:cNvSpPr>
            <p:nvPr/>
          </p:nvSpPr>
          <p:spPr bwMode="auto">
            <a:xfrm>
              <a:off x="1200" y="1344"/>
              <a:ext cx="336" cy="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49" tIns="11430" rIns="19049" bIns="11430">
              <a:spAutoFit/>
            </a:bodyPr>
            <a:lstStyle/>
            <a:p>
              <a:pPr>
                <a:spcBef>
                  <a:spcPct val="50000"/>
                </a:spcBef>
              </a:pPr>
              <a:r>
                <a:rPr lang="es-MX" altLang="es-ES" sz="1482" b="1">
                  <a:solidFill>
                    <a:schemeClr val="accent1"/>
                  </a:solidFill>
                  <a:latin typeface="Arial" panose="020B0604020202020204" pitchFamily="34" charset="0"/>
                  <a:cs typeface="Arial" panose="020B0604020202020204" pitchFamily="34" charset="0"/>
                </a:rPr>
                <a:t>Agua</a:t>
              </a:r>
              <a:endParaRPr lang="es-ES" altLang="es-ES" sz="1482" b="1">
                <a:solidFill>
                  <a:schemeClr val="accent1"/>
                </a:solidFill>
                <a:latin typeface="Arial" panose="020B0604020202020204" pitchFamily="34" charset="0"/>
                <a:cs typeface="Arial" panose="020B0604020202020204" pitchFamily="34" charset="0"/>
              </a:endParaRPr>
            </a:p>
          </p:txBody>
        </p:sp>
      </p:grpSp>
      <p:sp>
        <p:nvSpPr>
          <p:cNvPr id="2094" name="Line 46">
            <a:extLst>
              <a:ext uri="{FF2B5EF4-FFF2-40B4-BE49-F238E27FC236}">
                <a16:creationId xmlns:a16="http://schemas.microsoft.com/office/drawing/2014/main" id="{4181FB64-6B2E-4A21-A220-7AEA3A5DD1A4}"/>
              </a:ext>
            </a:extLst>
          </p:cNvPr>
          <p:cNvSpPr>
            <a:spLocks noChangeShapeType="1"/>
          </p:cNvSpPr>
          <p:nvPr/>
        </p:nvSpPr>
        <p:spPr bwMode="auto">
          <a:xfrm>
            <a:off x="2150383" y="2714976"/>
            <a:ext cx="0" cy="761067"/>
          </a:xfrm>
          <a:prstGeom prst="line">
            <a:avLst/>
          </a:prstGeom>
          <a:noFill/>
          <a:ln w="139700">
            <a:solidFill>
              <a:srgbClr val="FF0000"/>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905"/>
          </a:p>
        </p:txBody>
      </p:sp>
      <p:graphicFrame>
        <p:nvGraphicFramePr>
          <p:cNvPr id="2095" name="Group 47">
            <a:extLst>
              <a:ext uri="{FF2B5EF4-FFF2-40B4-BE49-F238E27FC236}">
                <a16:creationId xmlns:a16="http://schemas.microsoft.com/office/drawing/2014/main" id="{A9FFDA51-712C-43A2-8527-7DB1228B53C7}"/>
              </a:ext>
            </a:extLst>
          </p:cNvPr>
          <p:cNvGraphicFramePr>
            <a:graphicFrameLocks noGrp="1"/>
          </p:cNvGraphicFramePr>
          <p:nvPr/>
        </p:nvGraphicFramePr>
        <p:xfrm>
          <a:off x="3951406" y="2338643"/>
          <a:ext cx="1885026" cy="1900147"/>
        </p:xfrm>
        <a:graphic>
          <a:graphicData uri="http://schemas.openxmlformats.org/drawingml/2006/table">
            <a:tbl>
              <a:tblPr/>
              <a:tblGrid>
                <a:gridCol w="1885026">
                  <a:extLst>
                    <a:ext uri="{9D8B030D-6E8A-4147-A177-3AD203B41FA5}">
                      <a16:colId xmlns:a16="http://schemas.microsoft.com/office/drawing/2014/main" val="20000"/>
                    </a:ext>
                  </a:extLst>
                </a:gridCol>
              </a:tblGrid>
              <a:tr h="827159">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s-MX" sz="1400" b="0" i="1" u="none" strike="noStrike" cap="none" normalizeH="0" baseline="0">
                          <a:ln>
                            <a:noFill/>
                          </a:ln>
                          <a:solidFill>
                            <a:schemeClr val="accent2"/>
                          </a:solidFill>
                          <a:effectLst/>
                          <a:latin typeface="Arial" pitchFamily="34" charset="0"/>
                        </a:rPr>
                        <a:t> Meteorología</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MX" sz="1400" b="0" i="1" u="none" strike="noStrike" cap="none" normalizeH="0" baseline="0">
                          <a:ln>
                            <a:noFill/>
                          </a:ln>
                          <a:solidFill>
                            <a:schemeClr val="accent2"/>
                          </a:solidFill>
                          <a:effectLst/>
                          <a:latin typeface="Arial" pitchFamily="34" charset="0"/>
                        </a:rPr>
                        <a:t> Climatología</a:t>
                      </a:r>
                      <a:endParaRPr kumimoji="0" lang="es-ES" sz="1400" b="0" i="1" u="none" strike="noStrike" cap="none" normalizeH="0" baseline="0">
                        <a:ln>
                          <a:noFill/>
                        </a:ln>
                        <a:solidFill>
                          <a:schemeClr val="accent2"/>
                        </a:solidFill>
                        <a:effectLst/>
                        <a:latin typeface="Arial" pitchFamily="34" charset="0"/>
                      </a:endParaRPr>
                    </a:p>
                  </a:txBody>
                  <a:tcPr marL="102820" marR="102820"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0"/>
                  </a:ext>
                </a:extLst>
              </a:tr>
              <a:tr h="1072988">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s-MX" sz="1400" b="0" i="1" u="none" strike="noStrike" cap="none" normalizeH="0" baseline="0">
                          <a:ln>
                            <a:noFill/>
                          </a:ln>
                          <a:solidFill>
                            <a:srgbClr val="009900"/>
                          </a:solidFill>
                          <a:effectLst/>
                          <a:latin typeface="Arial" pitchFamily="34" charset="0"/>
                        </a:rPr>
                        <a:t> Fisiografía</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MX" sz="1400" b="1" i="1" u="none" strike="noStrike" cap="none" normalizeH="0" baseline="0">
                          <a:ln>
                            <a:noFill/>
                          </a:ln>
                          <a:solidFill>
                            <a:srgbClr val="009900"/>
                          </a:solidFill>
                          <a:effectLst/>
                          <a:latin typeface="Arial" pitchFamily="34" charset="0"/>
                        </a:rPr>
                        <a:t> Hidráulica</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MX" sz="1400" b="0" i="1" u="none" strike="noStrike" cap="none" normalizeH="0" baseline="0">
                          <a:ln>
                            <a:noFill/>
                          </a:ln>
                          <a:solidFill>
                            <a:srgbClr val="009900"/>
                          </a:solidFill>
                          <a:effectLst/>
                          <a:latin typeface="Arial" pitchFamily="34" charset="0"/>
                        </a:rPr>
                        <a:t> Mecánica suelos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400" b="0" i="1" u="none" strike="noStrike" cap="none" normalizeH="0" baseline="0">
                          <a:ln>
                            <a:noFill/>
                          </a:ln>
                          <a:solidFill>
                            <a:srgbClr val="009900"/>
                          </a:solidFill>
                          <a:effectLst/>
                          <a:latin typeface="Arial" pitchFamily="34" charset="0"/>
                        </a:rPr>
                        <a:t>- Geohidrología  </a:t>
                      </a:r>
                      <a:endParaRPr kumimoji="0" lang="es-MX" sz="1600" b="0" i="1" u="none" strike="noStrike" cap="none" normalizeH="0" baseline="0">
                        <a:ln>
                          <a:noFill/>
                        </a:ln>
                        <a:solidFill>
                          <a:srgbClr val="009900"/>
                        </a:solidFill>
                        <a:effectLst/>
                        <a:latin typeface="Arial" pitchFamily="34" charset="0"/>
                      </a:endParaRPr>
                    </a:p>
                  </a:txBody>
                  <a:tcPr marL="102820" marR="102820"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1"/>
                  </a:ext>
                </a:extLst>
              </a:tr>
            </a:tbl>
          </a:graphicData>
        </a:graphic>
      </p:graphicFrame>
      <p:grpSp>
        <p:nvGrpSpPr>
          <p:cNvPr id="2103" name="Group 55">
            <a:extLst>
              <a:ext uri="{FF2B5EF4-FFF2-40B4-BE49-F238E27FC236}">
                <a16:creationId xmlns:a16="http://schemas.microsoft.com/office/drawing/2014/main" id="{A8BB0928-3B59-4C68-B6CB-69BA6434D00D}"/>
              </a:ext>
            </a:extLst>
          </p:cNvPr>
          <p:cNvGrpSpPr>
            <a:grpSpLocks/>
          </p:cNvGrpSpPr>
          <p:nvPr/>
        </p:nvGrpSpPr>
        <p:grpSpPr bwMode="auto">
          <a:xfrm>
            <a:off x="4722552" y="2842660"/>
            <a:ext cx="1456612" cy="381374"/>
            <a:chOff x="2496" y="1440"/>
            <a:chExt cx="816" cy="240"/>
          </a:xfrm>
        </p:grpSpPr>
        <p:sp>
          <p:nvSpPr>
            <p:cNvPr id="106553" name="Oval 56">
              <a:extLst>
                <a:ext uri="{FF2B5EF4-FFF2-40B4-BE49-F238E27FC236}">
                  <a16:creationId xmlns:a16="http://schemas.microsoft.com/office/drawing/2014/main" id="{68710D1A-4929-4656-A4DA-BFF2D16902FF}"/>
                </a:ext>
              </a:extLst>
            </p:cNvPr>
            <p:cNvSpPr>
              <a:spLocks noChangeArrowheads="1"/>
            </p:cNvSpPr>
            <p:nvPr/>
          </p:nvSpPr>
          <p:spPr bwMode="auto">
            <a:xfrm>
              <a:off x="2496" y="1440"/>
              <a:ext cx="816" cy="240"/>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s-ES" sz="1905">
                <a:latin typeface="Arial" panose="020B0604020202020204" pitchFamily="34" charset="0"/>
                <a:cs typeface="Arial" panose="020B0604020202020204" pitchFamily="34" charset="0"/>
              </a:endParaRPr>
            </a:p>
          </p:txBody>
        </p:sp>
        <p:sp>
          <p:nvSpPr>
            <p:cNvPr id="106554" name="Text Box 57">
              <a:extLst>
                <a:ext uri="{FF2B5EF4-FFF2-40B4-BE49-F238E27FC236}">
                  <a16:creationId xmlns:a16="http://schemas.microsoft.com/office/drawing/2014/main" id="{DCCDBEB1-E650-4A4E-9530-B30A46116E9D}"/>
                </a:ext>
              </a:extLst>
            </p:cNvPr>
            <p:cNvSpPr txBox="1">
              <a:spLocks noChangeArrowheads="1"/>
            </p:cNvSpPr>
            <p:nvPr/>
          </p:nvSpPr>
          <p:spPr bwMode="auto">
            <a:xfrm>
              <a:off x="2592" y="1484"/>
              <a:ext cx="664" cy="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49" tIns="11430" rIns="19049" bIns="11430">
              <a:spAutoFit/>
            </a:bodyPr>
            <a:lstStyle/>
            <a:p>
              <a:pPr>
                <a:spcBef>
                  <a:spcPct val="50000"/>
                </a:spcBef>
              </a:pPr>
              <a:r>
                <a:rPr lang="es-MX" altLang="es-ES" sz="1482" b="1">
                  <a:solidFill>
                    <a:srgbClr val="FF5050"/>
                  </a:solidFill>
                  <a:latin typeface="Arial" panose="020B0604020202020204" pitchFamily="34" charset="0"/>
                  <a:cs typeface="Arial" panose="020B0604020202020204" pitchFamily="34" charset="0"/>
                </a:rPr>
                <a:t>Estadística</a:t>
              </a:r>
              <a:endParaRPr lang="es-ES" altLang="es-ES" sz="1482" b="1">
                <a:solidFill>
                  <a:srgbClr val="FF5050"/>
                </a:solidFill>
                <a:latin typeface="Arial" panose="020B0604020202020204" pitchFamily="34" charset="0"/>
                <a:cs typeface="Arial" panose="020B0604020202020204" pitchFamily="34" charset="0"/>
              </a:endParaRPr>
            </a:p>
          </p:txBody>
        </p:sp>
      </p:grpSp>
      <p:graphicFrame>
        <p:nvGraphicFramePr>
          <p:cNvPr id="2106" name="Group 58">
            <a:extLst>
              <a:ext uri="{FF2B5EF4-FFF2-40B4-BE49-F238E27FC236}">
                <a16:creationId xmlns:a16="http://schemas.microsoft.com/office/drawing/2014/main" id="{44059E1F-3E01-47CB-8FC6-CD8224981184}"/>
              </a:ext>
            </a:extLst>
          </p:cNvPr>
          <p:cNvGraphicFramePr>
            <a:graphicFrameLocks noGrp="1"/>
          </p:cNvGraphicFramePr>
          <p:nvPr/>
        </p:nvGraphicFramePr>
        <p:xfrm>
          <a:off x="6264846" y="2330243"/>
          <a:ext cx="4201828" cy="1911907"/>
        </p:xfrm>
        <a:graphic>
          <a:graphicData uri="http://schemas.openxmlformats.org/drawingml/2006/table">
            <a:tbl>
              <a:tblPr/>
              <a:tblGrid>
                <a:gridCol w="959345">
                  <a:extLst>
                    <a:ext uri="{9D8B030D-6E8A-4147-A177-3AD203B41FA5}">
                      <a16:colId xmlns:a16="http://schemas.microsoft.com/office/drawing/2014/main" val="20000"/>
                    </a:ext>
                  </a:extLst>
                </a:gridCol>
                <a:gridCol w="1577472">
                  <a:extLst>
                    <a:ext uri="{9D8B030D-6E8A-4147-A177-3AD203B41FA5}">
                      <a16:colId xmlns:a16="http://schemas.microsoft.com/office/drawing/2014/main" val="20001"/>
                    </a:ext>
                  </a:extLst>
                </a:gridCol>
                <a:gridCol w="1665011">
                  <a:extLst>
                    <a:ext uri="{9D8B030D-6E8A-4147-A177-3AD203B41FA5}">
                      <a16:colId xmlns:a16="http://schemas.microsoft.com/office/drawing/2014/main" val="20002"/>
                    </a:ext>
                  </a:extLst>
                </a:gridCol>
              </a:tblGrid>
              <a:tr h="8385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MX" sz="1400" b="0" i="1" u="none" strike="noStrike" cap="none" normalizeH="0" baseline="0">
                        <a:ln>
                          <a:noFill/>
                        </a:ln>
                        <a:solidFill>
                          <a:schemeClr val="accent2"/>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400" b="0" i="0" u="none" strike="noStrike" cap="none" normalizeH="0" baseline="0">
                          <a:ln>
                            <a:noFill/>
                          </a:ln>
                          <a:solidFill>
                            <a:schemeClr val="accent2"/>
                          </a:solidFill>
                          <a:effectLst/>
                          <a:latin typeface="Arial" pitchFamily="34" charset="0"/>
                        </a:rPr>
                        <a:t>Variable Proceso</a:t>
                      </a:r>
                      <a:endParaRPr kumimoji="0" lang="es-ES" sz="1400" b="0" i="0" u="none" strike="noStrike" cap="none" normalizeH="0" baseline="0">
                        <a:ln>
                          <a:noFill/>
                        </a:ln>
                        <a:solidFill>
                          <a:schemeClr val="tx1"/>
                        </a:solidFill>
                        <a:effectLst/>
                        <a:latin typeface="Arial" pitchFamily="34" charset="0"/>
                      </a:endParaRPr>
                    </a:p>
                  </a:txBody>
                  <a:tcPr marL="102902" marR="102902" marT="45739" marB="457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s-MX" sz="1400" b="0" i="1" u="none" strike="noStrike" cap="none" normalizeH="0" baseline="0">
                        <a:ln>
                          <a:noFill/>
                        </a:ln>
                        <a:solidFill>
                          <a:schemeClr val="accent2"/>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MX" sz="1400" b="0" i="1" u="none" strike="noStrike" cap="none" normalizeH="0" baseline="0">
                          <a:ln>
                            <a:noFill/>
                          </a:ln>
                          <a:solidFill>
                            <a:schemeClr val="accent2"/>
                          </a:solidFill>
                          <a:effectLst/>
                          <a:latin typeface="Arial" pitchFamily="34" charset="0"/>
                        </a:rPr>
                        <a:t> Distribuida</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MX" sz="1400" b="0" i="1" u="none" strike="noStrike" cap="none" normalizeH="0" baseline="0">
                          <a:ln>
                            <a:noFill/>
                          </a:ln>
                          <a:solidFill>
                            <a:schemeClr val="accent2"/>
                          </a:solidFill>
                          <a:effectLst/>
                          <a:latin typeface="Arial" pitchFamily="34" charset="0"/>
                        </a:rPr>
                        <a:t> Estocástico</a:t>
                      </a:r>
                      <a:endParaRPr kumimoji="0" lang="es-ES" sz="1400" b="0" i="1" u="none" strike="noStrike" cap="none" normalizeH="0" baseline="0">
                        <a:ln>
                          <a:noFill/>
                        </a:ln>
                        <a:solidFill>
                          <a:schemeClr val="accent2"/>
                        </a:solidFill>
                        <a:effectLst/>
                        <a:latin typeface="Arial" pitchFamily="34" charset="0"/>
                      </a:endParaRPr>
                    </a:p>
                  </a:txBody>
                  <a:tcPr marL="102902" marR="102902" marT="45739" marB="457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s-MX" sz="1400" b="0" i="1" u="none" strike="noStrike" cap="none" normalizeH="0" baseline="0">
                        <a:ln>
                          <a:noFill/>
                        </a:ln>
                        <a:solidFill>
                          <a:schemeClr val="accent2"/>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MX" sz="1400" b="0" i="1" u="none" strike="noStrike" cap="none" normalizeH="0" baseline="0">
                          <a:ln>
                            <a:noFill/>
                          </a:ln>
                          <a:solidFill>
                            <a:schemeClr val="accent2"/>
                          </a:solidFill>
                          <a:effectLst/>
                          <a:latin typeface="Arial" pitchFamily="34" charset="0"/>
                        </a:rPr>
                        <a:t>  Distribuida</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MX" sz="1400" b="0" i="1" u="none" strike="noStrike" cap="none" normalizeH="0" baseline="0">
                          <a:ln>
                            <a:noFill/>
                          </a:ln>
                          <a:solidFill>
                            <a:schemeClr val="accent2"/>
                          </a:solidFill>
                          <a:effectLst/>
                          <a:latin typeface="Arial" pitchFamily="34" charset="0"/>
                        </a:rPr>
                        <a:t>  Estocástico</a:t>
                      </a:r>
                      <a:endParaRPr kumimoji="0" lang="es-ES" sz="1400" b="0" i="1" u="none" strike="noStrike" cap="none" normalizeH="0" baseline="0">
                        <a:ln>
                          <a:noFill/>
                        </a:ln>
                        <a:solidFill>
                          <a:schemeClr val="accent2"/>
                        </a:solidFill>
                        <a:effectLst/>
                        <a:latin typeface="Arial" pitchFamily="34" charset="0"/>
                      </a:endParaRPr>
                    </a:p>
                  </a:txBody>
                  <a:tcPr marL="102902" marR="102902" marT="45739" marB="457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0"/>
                  </a:ext>
                </a:extLst>
              </a:tr>
              <a:tr h="10733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MX" sz="1400" b="0" i="0" u="none" strike="noStrike" cap="none" normalizeH="0" baseline="0">
                        <a:ln>
                          <a:noFill/>
                        </a:ln>
                        <a:solidFill>
                          <a:schemeClr val="accent2"/>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s-MX" sz="1400" b="0" i="0" u="none" strike="noStrike" cap="none" normalizeH="0" baseline="0">
                        <a:ln>
                          <a:noFill/>
                        </a:ln>
                        <a:solidFill>
                          <a:schemeClr val="accent2"/>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400" b="0" i="0" u="none" strike="noStrike" cap="none" normalizeH="0" baseline="0">
                          <a:ln>
                            <a:noFill/>
                          </a:ln>
                          <a:solidFill>
                            <a:schemeClr val="accent2"/>
                          </a:solidFill>
                          <a:effectLst/>
                          <a:latin typeface="Arial" pitchFamily="34" charset="0"/>
                        </a:rPr>
                        <a:t>Variable Proceso</a:t>
                      </a:r>
                      <a:endParaRPr kumimoji="0" lang="es-ES" sz="1400" b="0" i="0" u="none" strike="noStrike" cap="none" normalizeH="0" baseline="0">
                        <a:ln>
                          <a:noFill/>
                        </a:ln>
                        <a:solidFill>
                          <a:schemeClr val="accent2"/>
                        </a:solidFill>
                        <a:effectLst/>
                        <a:latin typeface="Arial" pitchFamily="34" charset="0"/>
                      </a:endParaRPr>
                    </a:p>
                  </a:txBody>
                  <a:tcPr marL="102902" marR="102902" marT="45739" marB="457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MX" sz="1400" b="0" i="1" u="none" strike="noStrike" cap="none" normalizeH="0" baseline="0">
                        <a:ln>
                          <a:noFill/>
                        </a:ln>
                        <a:solidFill>
                          <a:srgbClr val="009900"/>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s-MX" sz="1400" b="0" i="1" u="none" strike="noStrike" cap="none" normalizeH="0" baseline="0">
                        <a:ln>
                          <a:noFill/>
                        </a:ln>
                        <a:solidFill>
                          <a:srgbClr val="009900"/>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MX" sz="1400" b="0" i="1" u="none" strike="noStrike" cap="none" normalizeH="0" baseline="0">
                          <a:ln>
                            <a:noFill/>
                          </a:ln>
                          <a:solidFill>
                            <a:srgbClr val="009900"/>
                          </a:solidFill>
                          <a:effectLst/>
                          <a:latin typeface="Arial" pitchFamily="34" charset="0"/>
                        </a:rPr>
                        <a:t> Concentrada</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MX" sz="1400" b="0" i="1" u="none" strike="noStrike" cap="none" normalizeH="0" baseline="0">
                          <a:ln>
                            <a:noFill/>
                          </a:ln>
                          <a:solidFill>
                            <a:srgbClr val="009900"/>
                          </a:solidFill>
                          <a:effectLst/>
                          <a:latin typeface="Arial" pitchFamily="34" charset="0"/>
                        </a:rPr>
                        <a:t> Estocástico</a:t>
                      </a:r>
                      <a:endParaRPr kumimoji="0" lang="es-ES" sz="1400" b="0" i="1" u="none" strike="noStrike" cap="none" normalizeH="0" baseline="0">
                        <a:ln>
                          <a:noFill/>
                        </a:ln>
                        <a:solidFill>
                          <a:srgbClr val="009900"/>
                        </a:solidFill>
                        <a:effectLst/>
                        <a:latin typeface="Arial" pitchFamily="34" charset="0"/>
                      </a:endParaRPr>
                    </a:p>
                  </a:txBody>
                  <a:tcPr marL="102902" marR="102902" marT="45739" marB="457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MX" sz="1400" b="0" i="1" u="none" strike="noStrike" cap="none" normalizeH="0" baseline="0">
                        <a:ln>
                          <a:noFill/>
                        </a:ln>
                        <a:solidFill>
                          <a:srgbClr val="009900"/>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s-MX" sz="1400" b="0" i="1" u="none" strike="noStrike" cap="none" normalizeH="0" baseline="0">
                        <a:ln>
                          <a:noFill/>
                        </a:ln>
                        <a:solidFill>
                          <a:srgbClr val="009900"/>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MX" sz="1400" b="0" i="1" u="none" strike="noStrike" cap="none" normalizeH="0" baseline="0">
                          <a:ln>
                            <a:noFill/>
                          </a:ln>
                          <a:solidFill>
                            <a:srgbClr val="009900"/>
                          </a:solidFill>
                          <a:effectLst/>
                          <a:latin typeface="Arial" pitchFamily="34" charset="0"/>
                        </a:rPr>
                        <a:t> Distribuida</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MX" sz="1400" b="0" i="1" u="none" strike="noStrike" cap="none" normalizeH="0" baseline="0">
                          <a:ln>
                            <a:noFill/>
                          </a:ln>
                          <a:solidFill>
                            <a:srgbClr val="009900"/>
                          </a:solidFill>
                          <a:effectLst/>
                          <a:latin typeface="Arial" pitchFamily="34" charset="0"/>
                        </a:rPr>
                        <a:t> Determinístico</a:t>
                      </a:r>
                      <a:endParaRPr kumimoji="0" lang="es-ES" sz="1400" b="0" i="1" u="none" strike="noStrike" cap="none" normalizeH="0" baseline="0">
                        <a:ln>
                          <a:noFill/>
                        </a:ln>
                        <a:solidFill>
                          <a:srgbClr val="009900"/>
                        </a:solidFill>
                        <a:effectLst/>
                        <a:latin typeface="Arial" pitchFamily="34" charset="0"/>
                      </a:endParaRPr>
                    </a:p>
                  </a:txBody>
                  <a:tcPr marL="102902" marR="102902" marT="45739" marB="457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1"/>
                  </a:ext>
                </a:extLst>
              </a:tr>
            </a:tbl>
          </a:graphicData>
        </a:graphic>
      </p:graphicFrame>
      <p:sp>
        <p:nvSpPr>
          <p:cNvPr id="2120" name="Text Box 72">
            <a:extLst>
              <a:ext uri="{FF2B5EF4-FFF2-40B4-BE49-F238E27FC236}">
                <a16:creationId xmlns:a16="http://schemas.microsoft.com/office/drawing/2014/main" id="{13B3AAF3-E12E-4314-B996-08A94F859A5B}"/>
              </a:ext>
            </a:extLst>
          </p:cNvPr>
          <p:cNvSpPr txBox="1">
            <a:spLocks noChangeArrowheads="1"/>
          </p:cNvSpPr>
          <p:nvPr/>
        </p:nvSpPr>
        <p:spPr bwMode="auto">
          <a:xfrm>
            <a:off x="8620289" y="2330243"/>
            <a:ext cx="388094" cy="393183"/>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57148" tIns="49529" rIns="57148" bIns="49529">
            <a:spAutoFit/>
          </a:bodyPr>
          <a:lstStyle/>
          <a:p>
            <a:pPr>
              <a:spcBef>
                <a:spcPct val="50000"/>
              </a:spcBef>
            </a:pPr>
            <a:r>
              <a:rPr lang="es-MX" altLang="es-ES" sz="1905" b="1" i="1">
                <a:solidFill>
                  <a:schemeClr val="accent2"/>
                </a:solidFill>
                <a:latin typeface="Arial" panose="020B0604020202020204" pitchFamily="34" charset="0"/>
                <a:cs typeface="Arial" panose="020B0604020202020204" pitchFamily="34" charset="0"/>
              </a:rPr>
              <a:t>P</a:t>
            </a:r>
            <a:endParaRPr lang="es-ES" altLang="es-ES" sz="1905" b="1" i="1">
              <a:solidFill>
                <a:schemeClr val="accent2"/>
              </a:solidFill>
              <a:latin typeface="Arial" panose="020B0604020202020204" pitchFamily="34" charset="0"/>
              <a:cs typeface="Arial" panose="020B0604020202020204" pitchFamily="34" charset="0"/>
            </a:endParaRPr>
          </a:p>
        </p:txBody>
      </p:sp>
      <p:sp>
        <p:nvSpPr>
          <p:cNvPr id="2121" name="Text Box 73">
            <a:extLst>
              <a:ext uri="{FF2B5EF4-FFF2-40B4-BE49-F238E27FC236}">
                <a16:creationId xmlns:a16="http://schemas.microsoft.com/office/drawing/2014/main" id="{312D6B65-D9DE-4A01-B575-40916713E72A}"/>
              </a:ext>
            </a:extLst>
          </p:cNvPr>
          <p:cNvSpPr txBox="1">
            <a:spLocks noChangeArrowheads="1"/>
          </p:cNvSpPr>
          <p:nvPr/>
        </p:nvSpPr>
        <p:spPr bwMode="auto">
          <a:xfrm>
            <a:off x="8620289" y="3168592"/>
            <a:ext cx="388094" cy="393183"/>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57148" tIns="49529" rIns="57148" bIns="49529">
            <a:spAutoFit/>
          </a:bodyPr>
          <a:lstStyle/>
          <a:p>
            <a:pPr>
              <a:spcBef>
                <a:spcPct val="50000"/>
              </a:spcBef>
            </a:pPr>
            <a:r>
              <a:rPr lang="es-MX" altLang="es-ES" sz="1905" b="1" i="1">
                <a:solidFill>
                  <a:schemeClr val="accent2"/>
                </a:solidFill>
                <a:latin typeface="Arial" panose="020B0604020202020204" pitchFamily="34" charset="0"/>
                <a:cs typeface="Arial" panose="020B0604020202020204" pitchFamily="34" charset="0"/>
              </a:rPr>
              <a:t>Q</a:t>
            </a:r>
            <a:endParaRPr lang="es-ES" altLang="es-ES" sz="1905" b="1" i="1">
              <a:solidFill>
                <a:schemeClr val="accent2"/>
              </a:solidFill>
              <a:latin typeface="Arial" panose="020B0604020202020204" pitchFamily="34" charset="0"/>
              <a:cs typeface="Arial" panose="020B0604020202020204" pitchFamily="34" charset="0"/>
            </a:endParaRPr>
          </a:p>
        </p:txBody>
      </p:sp>
      <p:graphicFrame>
        <p:nvGraphicFramePr>
          <p:cNvPr id="2122" name="Group 74">
            <a:extLst>
              <a:ext uri="{FF2B5EF4-FFF2-40B4-BE49-F238E27FC236}">
                <a16:creationId xmlns:a16="http://schemas.microsoft.com/office/drawing/2014/main" id="{9A62BC49-C3C7-4150-BF9E-B3BF7D1A8BC5}"/>
              </a:ext>
            </a:extLst>
          </p:cNvPr>
          <p:cNvGraphicFramePr>
            <a:graphicFrameLocks noGrp="1"/>
          </p:cNvGraphicFramePr>
          <p:nvPr/>
        </p:nvGraphicFramePr>
        <p:xfrm>
          <a:off x="6264846" y="1846386"/>
          <a:ext cx="4201828" cy="310810"/>
        </p:xfrm>
        <a:graphic>
          <a:graphicData uri="http://schemas.openxmlformats.org/drawingml/2006/table">
            <a:tbl>
              <a:tblPr/>
              <a:tblGrid>
                <a:gridCol w="953986">
                  <a:extLst>
                    <a:ext uri="{9D8B030D-6E8A-4147-A177-3AD203B41FA5}">
                      <a16:colId xmlns:a16="http://schemas.microsoft.com/office/drawing/2014/main" val="20000"/>
                    </a:ext>
                  </a:extLst>
                </a:gridCol>
                <a:gridCol w="1579258">
                  <a:extLst>
                    <a:ext uri="{9D8B030D-6E8A-4147-A177-3AD203B41FA5}">
                      <a16:colId xmlns:a16="http://schemas.microsoft.com/office/drawing/2014/main" val="20001"/>
                    </a:ext>
                  </a:extLst>
                </a:gridCol>
                <a:gridCol w="1668584">
                  <a:extLst>
                    <a:ext uri="{9D8B030D-6E8A-4147-A177-3AD203B41FA5}">
                      <a16:colId xmlns:a16="http://schemas.microsoft.com/office/drawing/2014/main" val="20002"/>
                    </a:ext>
                  </a:extLst>
                </a:gridCol>
              </a:tblGrid>
              <a:tr h="31081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400" b="0" i="1" u="none" strike="noStrike" cap="none" normalizeH="0" baseline="0">
                          <a:ln>
                            <a:noFill/>
                          </a:ln>
                          <a:solidFill>
                            <a:schemeClr val="tx1"/>
                          </a:solidFill>
                          <a:effectLst/>
                          <a:latin typeface="Arial" pitchFamily="34" charset="0"/>
                        </a:rPr>
                        <a:t>Enfoque</a:t>
                      </a:r>
                      <a:endParaRPr kumimoji="0" lang="es-ES" sz="1400" b="0" i="1" u="none" strike="noStrike" cap="none" normalizeH="0" baseline="0">
                        <a:ln>
                          <a:noFill/>
                        </a:ln>
                        <a:solidFill>
                          <a:schemeClr val="tx1"/>
                        </a:solidFill>
                        <a:effectLst/>
                        <a:latin typeface="Arial" pitchFamily="34" charset="0"/>
                      </a:endParaRPr>
                    </a:p>
                  </a:txBody>
                  <a:tcPr marL="102902" marR="102902" marT="45670" marB="456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MX" sz="1400" b="0" i="1" u="none" strike="noStrike" cap="none" normalizeH="0" baseline="0">
                          <a:ln>
                            <a:noFill/>
                          </a:ln>
                          <a:solidFill>
                            <a:schemeClr val="tx1"/>
                          </a:solidFill>
                          <a:effectLst/>
                          <a:latin typeface="Arial" pitchFamily="34" charset="0"/>
                        </a:rPr>
                        <a:t>CLÁSICO</a:t>
                      </a:r>
                      <a:endParaRPr kumimoji="0" lang="es-ES" sz="1400" b="0" i="1" u="none" strike="noStrike" cap="none" normalizeH="0" baseline="0">
                        <a:ln>
                          <a:noFill/>
                        </a:ln>
                        <a:solidFill>
                          <a:schemeClr val="tx1"/>
                        </a:solidFill>
                        <a:effectLst/>
                        <a:latin typeface="Arial" pitchFamily="34" charset="0"/>
                      </a:endParaRPr>
                    </a:p>
                  </a:txBody>
                  <a:tcPr marL="102902" marR="102902" marT="45670" marB="456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MX" sz="1400" b="1" i="1" u="none" strike="noStrike" cap="none" normalizeH="0" baseline="0">
                          <a:ln>
                            <a:noFill/>
                          </a:ln>
                          <a:solidFill>
                            <a:srgbClr val="FF5050"/>
                          </a:solidFill>
                          <a:effectLst/>
                          <a:latin typeface="Arial" pitchFamily="34" charset="0"/>
                        </a:rPr>
                        <a:t>NUEVO</a:t>
                      </a:r>
                      <a:endParaRPr kumimoji="0" lang="es-ES" sz="1400" b="1" i="1" u="none" strike="noStrike" cap="none" normalizeH="0" baseline="0">
                        <a:ln>
                          <a:noFill/>
                        </a:ln>
                        <a:solidFill>
                          <a:srgbClr val="FF5050"/>
                        </a:solidFill>
                        <a:effectLst/>
                        <a:latin typeface="Arial" pitchFamily="34" charset="0"/>
                      </a:endParaRPr>
                    </a:p>
                  </a:txBody>
                  <a:tcPr marL="102902" marR="102902" marT="45670" marB="456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132" name="Text Box 84">
            <a:extLst>
              <a:ext uri="{FF2B5EF4-FFF2-40B4-BE49-F238E27FC236}">
                <a16:creationId xmlns:a16="http://schemas.microsoft.com/office/drawing/2014/main" id="{64E73FA3-5860-4F2A-AAAD-011EA884675B}"/>
              </a:ext>
            </a:extLst>
          </p:cNvPr>
          <p:cNvSpPr txBox="1">
            <a:spLocks noChangeArrowheads="1"/>
          </p:cNvSpPr>
          <p:nvPr/>
        </p:nvSpPr>
        <p:spPr bwMode="auto">
          <a:xfrm>
            <a:off x="3951406" y="1848066"/>
            <a:ext cx="1885026" cy="320409"/>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MX" altLang="es-ES" sz="1482" i="1">
                <a:solidFill>
                  <a:schemeClr val="accent1"/>
                </a:solidFill>
                <a:latin typeface="Arial" panose="020B0604020202020204" pitchFamily="34" charset="0"/>
                <a:cs typeface="Arial" panose="020B0604020202020204" pitchFamily="34" charset="0"/>
              </a:rPr>
              <a:t>DISCIPLINAS</a:t>
            </a:r>
            <a:endParaRPr lang="es-ES" altLang="es-ES" sz="1482" i="1">
              <a:solidFill>
                <a:schemeClr val="accent1"/>
              </a:solidFill>
              <a:latin typeface="Arial" panose="020B0604020202020204" pitchFamily="34" charset="0"/>
              <a:cs typeface="Arial" panose="020B0604020202020204" pitchFamily="34" charset="0"/>
            </a:endParaRPr>
          </a:p>
        </p:txBody>
      </p:sp>
      <p:sp>
        <p:nvSpPr>
          <p:cNvPr id="2133" name="Text Box 85">
            <a:extLst>
              <a:ext uri="{FF2B5EF4-FFF2-40B4-BE49-F238E27FC236}">
                <a16:creationId xmlns:a16="http://schemas.microsoft.com/office/drawing/2014/main" id="{69B17F7E-4C22-4CBF-8BFC-D925B1815E4F}"/>
              </a:ext>
            </a:extLst>
          </p:cNvPr>
          <p:cNvSpPr txBox="1">
            <a:spLocks noChangeArrowheads="1"/>
          </p:cNvSpPr>
          <p:nvPr/>
        </p:nvSpPr>
        <p:spPr bwMode="auto">
          <a:xfrm>
            <a:off x="3951406" y="4620163"/>
            <a:ext cx="1885026" cy="320409"/>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MX" altLang="es-ES" sz="1482" i="1">
                <a:solidFill>
                  <a:schemeClr val="accent1"/>
                </a:solidFill>
                <a:latin typeface="Arial" panose="020B0604020202020204" pitchFamily="34" charset="0"/>
                <a:cs typeface="Arial" panose="020B0604020202020204" pitchFamily="34" charset="0"/>
              </a:rPr>
              <a:t>HERRAMIENTAS</a:t>
            </a:r>
            <a:endParaRPr lang="es-ES" altLang="es-ES" sz="1482" i="1">
              <a:solidFill>
                <a:schemeClr val="accent1"/>
              </a:solidFill>
              <a:latin typeface="Arial" panose="020B0604020202020204" pitchFamily="34" charset="0"/>
              <a:cs typeface="Arial" panose="020B0604020202020204" pitchFamily="34" charset="0"/>
            </a:endParaRPr>
          </a:p>
        </p:txBody>
      </p:sp>
      <p:sp>
        <p:nvSpPr>
          <p:cNvPr id="2134" name="Text Box 86">
            <a:extLst>
              <a:ext uri="{FF2B5EF4-FFF2-40B4-BE49-F238E27FC236}">
                <a16:creationId xmlns:a16="http://schemas.microsoft.com/office/drawing/2014/main" id="{CD1A6A87-82A7-423B-AC7E-461155BEAC10}"/>
              </a:ext>
            </a:extLst>
          </p:cNvPr>
          <p:cNvSpPr txBox="1">
            <a:spLocks noChangeArrowheads="1"/>
          </p:cNvSpPr>
          <p:nvPr/>
        </p:nvSpPr>
        <p:spPr bwMode="auto">
          <a:xfrm>
            <a:off x="3951406" y="5077138"/>
            <a:ext cx="2142074" cy="1346844"/>
          </a:xfrm>
          <a:prstGeom prst="rect">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es-MX" altLang="es-ES" sz="1482" i="1">
                <a:solidFill>
                  <a:schemeClr val="accent1"/>
                </a:solidFill>
                <a:latin typeface="Arial" panose="020B0604020202020204" pitchFamily="34" charset="0"/>
                <a:cs typeface="Arial" panose="020B0604020202020204" pitchFamily="34" charset="0"/>
              </a:rPr>
              <a:t>  MDE</a:t>
            </a:r>
          </a:p>
          <a:p>
            <a:pPr algn="just">
              <a:spcBef>
                <a:spcPct val="50000"/>
              </a:spcBef>
              <a:buFontTx/>
              <a:buChar char="-"/>
            </a:pPr>
            <a:r>
              <a:rPr lang="es-MX" altLang="es-ES" sz="1482" i="1">
                <a:solidFill>
                  <a:schemeClr val="accent1"/>
                </a:solidFill>
                <a:latin typeface="Arial" panose="020B0604020202020204" pitchFamily="34" charset="0"/>
                <a:cs typeface="Arial" panose="020B0604020202020204" pitchFamily="34" charset="0"/>
              </a:rPr>
              <a:t>  Percepción remota</a:t>
            </a:r>
          </a:p>
          <a:p>
            <a:pPr algn="just">
              <a:spcBef>
                <a:spcPct val="50000"/>
              </a:spcBef>
              <a:buFontTx/>
              <a:buChar char="-"/>
            </a:pPr>
            <a:r>
              <a:rPr lang="es-MX" altLang="es-ES" sz="1482" i="1">
                <a:solidFill>
                  <a:schemeClr val="accent1"/>
                </a:solidFill>
                <a:latin typeface="Arial" panose="020B0604020202020204" pitchFamily="34" charset="0"/>
                <a:cs typeface="Arial" panose="020B0604020202020204" pitchFamily="34" charset="0"/>
              </a:rPr>
              <a:t>  SIG </a:t>
            </a:r>
            <a:r>
              <a:rPr lang="es-MX" altLang="es-ES" sz="1482">
                <a:solidFill>
                  <a:schemeClr val="accent1"/>
                </a:solidFill>
                <a:latin typeface="Arial" panose="020B0604020202020204" pitchFamily="34" charset="0"/>
                <a:cs typeface="Arial" panose="020B0604020202020204" pitchFamily="34" charset="0"/>
              </a:rPr>
              <a:t>(</a:t>
            </a:r>
            <a:r>
              <a:rPr lang="es-MX" altLang="es-ES" sz="1482" i="1">
                <a:solidFill>
                  <a:schemeClr val="accent1"/>
                </a:solidFill>
                <a:latin typeface="Arial" panose="020B0604020202020204" pitchFamily="34" charset="0"/>
                <a:cs typeface="Arial" panose="020B0604020202020204" pitchFamily="34" charset="0"/>
              </a:rPr>
              <a:t>ó GIS</a:t>
            </a:r>
            <a:r>
              <a:rPr lang="es-MX" altLang="es-ES" sz="1482">
                <a:solidFill>
                  <a:schemeClr val="accent1"/>
                </a:solidFill>
                <a:latin typeface="Arial" panose="020B0604020202020204" pitchFamily="34" charset="0"/>
                <a:cs typeface="Arial" panose="020B0604020202020204" pitchFamily="34" charset="0"/>
              </a:rPr>
              <a:t>)</a:t>
            </a:r>
          </a:p>
          <a:p>
            <a:pPr algn="just">
              <a:spcBef>
                <a:spcPct val="50000"/>
              </a:spcBef>
              <a:buFontTx/>
              <a:buChar char="-"/>
            </a:pPr>
            <a:r>
              <a:rPr lang="es-MX" altLang="es-ES" sz="1482" i="1">
                <a:solidFill>
                  <a:srgbClr val="FF5050"/>
                </a:solidFill>
                <a:latin typeface="Arial" panose="020B0604020202020204" pitchFamily="34" charset="0"/>
                <a:cs typeface="Arial" panose="020B0604020202020204" pitchFamily="34" charset="0"/>
              </a:rPr>
              <a:t>  FÍSICA</a:t>
            </a:r>
            <a:endParaRPr lang="es-ES" altLang="es-ES" sz="1482" i="1">
              <a:solidFill>
                <a:srgbClr val="FF5050"/>
              </a:solidFill>
              <a:latin typeface="Arial" panose="020B0604020202020204" pitchFamily="34" charset="0"/>
              <a:cs typeface="Arial" panose="020B0604020202020204" pitchFamily="34" charset="0"/>
            </a:endParaRPr>
          </a:p>
        </p:txBody>
      </p:sp>
      <p:sp>
        <p:nvSpPr>
          <p:cNvPr id="2135" name="AutoShape 87">
            <a:extLst>
              <a:ext uri="{FF2B5EF4-FFF2-40B4-BE49-F238E27FC236}">
                <a16:creationId xmlns:a16="http://schemas.microsoft.com/office/drawing/2014/main" id="{C15185D6-957D-4AEB-ABA1-8AFA3AFA3E55}"/>
              </a:ext>
            </a:extLst>
          </p:cNvPr>
          <p:cNvSpPr>
            <a:spLocks noChangeArrowheads="1"/>
          </p:cNvSpPr>
          <p:nvPr/>
        </p:nvSpPr>
        <p:spPr bwMode="auto">
          <a:xfrm>
            <a:off x="3180259" y="3857416"/>
            <a:ext cx="771148" cy="2133675"/>
          </a:xfrm>
          <a:prstGeom prst="curvedRightArrow">
            <a:avLst>
              <a:gd name="adj1" fmla="val 56900"/>
              <a:gd name="adj2" fmla="val 124510"/>
              <a:gd name="adj3" fmla="val 4675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s-ES" sz="1905">
              <a:latin typeface="Arial" panose="020B0604020202020204" pitchFamily="34" charset="0"/>
              <a:cs typeface="Arial" panose="020B0604020202020204" pitchFamily="34" charset="0"/>
            </a:endParaRPr>
          </a:p>
        </p:txBody>
      </p:sp>
      <p:sp>
        <p:nvSpPr>
          <p:cNvPr id="2136" name="AutoShape 88">
            <a:extLst>
              <a:ext uri="{FF2B5EF4-FFF2-40B4-BE49-F238E27FC236}">
                <a16:creationId xmlns:a16="http://schemas.microsoft.com/office/drawing/2014/main" id="{AA6E33A3-C562-4DBC-B385-7B32E5D30486}"/>
              </a:ext>
            </a:extLst>
          </p:cNvPr>
          <p:cNvSpPr>
            <a:spLocks noChangeArrowheads="1"/>
          </p:cNvSpPr>
          <p:nvPr/>
        </p:nvSpPr>
        <p:spPr bwMode="auto">
          <a:xfrm>
            <a:off x="9436797" y="4238790"/>
            <a:ext cx="687145" cy="761066"/>
          </a:xfrm>
          <a:prstGeom prst="downArrow">
            <a:avLst>
              <a:gd name="adj1" fmla="val 50000"/>
              <a:gd name="adj2" fmla="val 3115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s-ES" sz="1905">
              <a:latin typeface="Arial" panose="020B0604020202020204" pitchFamily="34" charset="0"/>
              <a:cs typeface="Arial" panose="020B0604020202020204" pitchFamily="34" charset="0"/>
            </a:endParaRPr>
          </a:p>
        </p:txBody>
      </p:sp>
      <p:grpSp>
        <p:nvGrpSpPr>
          <p:cNvPr id="2137" name="Group 89">
            <a:extLst>
              <a:ext uri="{FF2B5EF4-FFF2-40B4-BE49-F238E27FC236}">
                <a16:creationId xmlns:a16="http://schemas.microsoft.com/office/drawing/2014/main" id="{77EB0790-761A-4230-9447-77A4E5CD2C7E}"/>
              </a:ext>
            </a:extLst>
          </p:cNvPr>
          <p:cNvGrpSpPr>
            <a:grpSpLocks/>
          </p:cNvGrpSpPr>
          <p:nvPr/>
        </p:nvGrpSpPr>
        <p:grpSpPr bwMode="auto">
          <a:xfrm>
            <a:off x="6609260" y="4924254"/>
            <a:ext cx="3428999" cy="1601096"/>
            <a:chOff x="3312" y="2976"/>
            <a:chExt cx="1920" cy="1008"/>
          </a:xfrm>
        </p:grpSpPr>
        <p:sp>
          <p:nvSpPr>
            <p:cNvPr id="106551" name="Oval 90">
              <a:extLst>
                <a:ext uri="{FF2B5EF4-FFF2-40B4-BE49-F238E27FC236}">
                  <a16:creationId xmlns:a16="http://schemas.microsoft.com/office/drawing/2014/main" id="{83009FE8-E650-403F-80C1-FD97882DD2E3}"/>
                </a:ext>
              </a:extLst>
            </p:cNvPr>
            <p:cNvSpPr>
              <a:spLocks noChangeArrowheads="1"/>
            </p:cNvSpPr>
            <p:nvPr/>
          </p:nvSpPr>
          <p:spPr bwMode="auto">
            <a:xfrm>
              <a:off x="3360" y="2976"/>
              <a:ext cx="1872" cy="1008"/>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s-ES" sz="1905">
                <a:latin typeface="Arial" panose="020B0604020202020204" pitchFamily="34" charset="0"/>
                <a:cs typeface="Arial" panose="020B0604020202020204" pitchFamily="34" charset="0"/>
              </a:endParaRPr>
            </a:p>
          </p:txBody>
        </p:sp>
        <p:sp>
          <p:nvSpPr>
            <p:cNvPr id="106552" name="Text Box 91">
              <a:extLst>
                <a:ext uri="{FF2B5EF4-FFF2-40B4-BE49-F238E27FC236}">
                  <a16:creationId xmlns:a16="http://schemas.microsoft.com/office/drawing/2014/main" id="{54A0FE9E-0512-48FE-80DB-6C91569CB7CF}"/>
                </a:ext>
              </a:extLst>
            </p:cNvPr>
            <p:cNvSpPr txBox="1">
              <a:spLocks noChangeArrowheads="1"/>
            </p:cNvSpPr>
            <p:nvPr/>
          </p:nvSpPr>
          <p:spPr bwMode="auto">
            <a:xfrm>
              <a:off x="3312" y="3150"/>
              <a:ext cx="1920"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MX" altLang="es-ES" sz="1482" i="1">
                  <a:solidFill>
                    <a:schemeClr val="accent1"/>
                  </a:solidFill>
                  <a:latin typeface="Arial" panose="020B0604020202020204" pitchFamily="34" charset="0"/>
                  <a:cs typeface="Arial" panose="020B0604020202020204" pitchFamily="34" charset="0"/>
                </a:rPr>
                <a:t>REDES DE DRENAJE</a:t>
              </a:r>
            </a:p>
            <a:p>
              <a:pPr algn="ctr">
                <a:spcBef>
                  <a:spcPct val="50000"/>
                </a:spcBef>
              </a:pPr>
              <a:r>
                <a:rPr lang="es-MX" altLang="es-ES" sz="1482" i="1">
                  <a:solidFill>
                    <a:schemeClr val="accent1"/>
                  </a:solidFill>
                  <a:latin typeface="Arial" panose="020B0604020202020204" pitchFamily="34" charset="0"/>
                  <a:cs typeface="Arial" panose="020B0604020202020204" pitchFamily="34" charset="0"/>
                </a:rPr>
                <a:t>MODELOS DE ESCURRIMENTO</a:t>
              </a:r>
            </a:p>
            <a:p>
              <a:pPr algn="ctr">
                <a:spcBef>
                  <a:spcPct val="50000"/>
                </a:spcBef>
              </a:pPr>
              <a:r>
                <a:rPr lang="es-MX" altLang="es-ES" sz="1482" i="1">
                  <a:solidFill>
                    <a:schemeClr val="accent1"/>
                  </a:solidFill>
                  <a:latin typeface="Arial" panose="020B0604020202020204" pitchFamily="34" charset="0"/>
                  <a:cs typeface="Arial" panose="020B0604020202020204" pitchFamily="34" charset="0"/>
                </a:rPr>
                <a:t>MODELOS DE INFILTRACIÓN</a:t>
              </a:r>
              <a:endParaRPr lang="es-ES" altLang="es-ES" sz="1482" i="1">
                <a:solidFill>
                  <a:schemeClr val="accent1"/>
                </a:solidFill>
                <a:latin typeface="Arial" panose="020B0604020202020204" pitchFamily="34" charset="0"/>
                <a:cs typeface="Arial" panose="020B0604020202020204" pitchFamily="34" charset="0"/>
              </a:endParaRPr>
            </a:p>
          </p:txBody>
        </p:sp>
      </p:grpSp>
      <p:sp>
        <p:nvSpPr>
          <p:cNvPr id="2141" name="Text Box 93">
            <a:extLst>
              <a:ext uri="{FF2B5EF4-FFF2-40B4-BE49-F238E27FC236}">
                <a16:creationId xmlns:a16="http://schemas.microsoft.com/office/drawing/2014/main" id="{ACF0EFA9-9BDB-4001-96A2-3CA0AA41F12A}"/>
              </a:ext>
            </a:extLst>
          </p:cNvPr>
          <p:cNvSpPr txBox="1">
            <a:spLocks noChangeArrowheads="1"/>
          </p:cNvSpPr>
          <p:nvPr/>
        </p:nvSpPr>
        <p:spPr bwMode="auto">
          <a:xfrm>
            <a:off x="5285372" y="1086999"/>
            <a:ext cx="5347627" cy="418128"/>
          </a:xfrm>
          <a:prstGeom prst="rect">
            <a:avLst/>
          </a:prstGeom>
          <a:solidFill>
            <a:schemeClr val="bg1"/>
          </a:solidFill>
          <a:ln w="127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MX" altLang="es-ES" sz="2117" b="1">
                <a:solidFill>
                  <a:schemeClr val="accent2"/>
                </a:solidFill>
                <a:latin typeface="Arial" panose="020B0604020202020204" pitchFamily="34" charset="0"/>
                <a:cs typeface="Arial" panose="020B0604020202020204" pitchFamily="34" charset="0"/>
              </a:rPr>
              <a:t>Enfoque “nuevo” de la hidrología</a:t>
            </a:r>
            <a:endParaRPr lang="es-ES" altLang="es-ES" sz="2117" b="1">
              <a:solidFill>
                <a:schemeClr val="accent2"/>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141"/>
                                        </p:tgtEl>
                                        <p:attrNameLst>
                                          <p:attrName>style.visibility</p:attrName>
                                        </p:attrNameLst>
                                      </p:cBhvr>
                                      <p:to>
                                        <p:strVal val="visible"/>
                                      </p:to>
                                    </p:set>
                                    <p:anim calcmode="lin" valueType="num">
                                      <p:cBhvr>
                                        <p:cTn id="7" dur="500" fill="hold"/>
                                        <p:tgtEl>
                                          <p:spTgt spid="2141"/>
                                        </p:tgtEl>
                                        <p:attrNameLst>
                                          <p:attrName>ppt_w</p:attrName>
                                        </p:attrNameLst>
                                      </p:cBhvr>
                                      <p:tavLst>
                                        <p:tav tm="0">
                                          <p:val>
                                            <p:fltVal val="0"/>
                                          </p:val>
                                        </p:tav>
                                        <p:tav tm="100000">
                                          <p:val>
                                            <p:strVal val="#ppt_w"/>
                                          </p:val>
                                        </p:tav>
                                      </p:tavLst>
                                    </p:anim>
                                    <p:anim calcmode="lin" valueType="num">
                                      <p:cBhvr>
                                        <p:cTn id="8" dur="500" fill="hold"/>
                                        <p:tgtEl>
                                          <p:spTgt spid="214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2083"/>
                                        </p:tgtEl>
                                        <p:attrNameLst>
                                          <p:attrName>style.visibility</p:attrName>
                                        </p:attrNameLst>
                                      </p:cBhvr>
                                      <p:to>
                                        <p:strVal val="visible"/>
                                      </p:to>
                                    </p:set>
                                    <p:anim calcmode="lin" valueType="num">
                                      <p:cBhvr>
                                        <p:cTn id="12" dur="500" fill="hold"/>
                                        <p:tgtEl>
                                          <p:spTgt spid="2083"/>
                                        </p:tgtEl>
                                        <p:attrNameLst>
                                          <p:attrName>ppt_w</p:attrName>
                                        </p:attrNameLst>
                                      </p:cBhvr>
                                      <p:tavLst>
                                        <p:tav tm="0">
                                          <p:val>
                                            <p:fltVal val="0"/>
                                          </p:val>
                                        </p:tav>
                                        <p:tav tm="100000">
                                          <p:val>
                                            <p:strVal val="#ppt_w"/>
                                          </p:val>
                                        </p:tav>
                                      </p:tavLst>
                                    </p:anim>
                                    <p:anim calcmode="lin" valueType="num">
                                      <p:cBhvr>
                                        <p:cTn id="13" dur="500" fill="hold"/>
                                        <p:tgtEl>
                                          <p:spTgt spid="2083"/>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nodeType="clickEffect">
                                  <p:stCondLst>
                                    <p:cond delay="0"/>
                                  </p:stCondLst>
                                  <p:childTnLst>
                                    <p:set>
                                      <p:cBhvr>
                                        <p:cTn id="17" dur="1" fill="hold">
                                          <p:stCondLst>
                                            <p:cond delay="0"/>
                                          </p:stCondLst>
                                        </p:cTn>
                                        <p:tgtEl>
                                          <p:spTgt spid="2091"/>
                                        </p:tgtEl>
                                        <p:attrNameLst>
                                          <p:attrName>style.visibility</p:attrName>
                                        </p:attrNameLst>
                                      </p:cBhvr>
                                      <p:to>
                                        <p:strVal val="visible"/>
                                      </p:to>
                                    </p:set>
                                    <p:anim calcmode="lin" valueType="num">
                                      <p:cBhvr additive="base">
                                        <p:cTn id="18" dur="500" fill="hold"/>
                                        <p:tgtEl>
                                          <p:spTgt spid="2091"/>
                                        </p:tgtEl>
                                        <p:attrNameLst>
                                          <p:attrName>ppt_x</p:attrName>
                                        </p:attrNameLst>
                                      </p:cBhvr>
                                      <p:tavLst>
                                        <p:tav tm="0">
                                          <p:val>
                                            <p:strVal val="#ppt_x"/>
                                          </p:val>
                                        </p:tav>
                                        <p:tav tm="100000">
                                          <p:val>
                                            <p:strVal val="#ppt_x"/>
                                          </p:val>
                                        </p:tav>
                                      </p:tavLst>
                                    </p:anim>
                                    <p:anim calcmode="lin" valueType="num">
                                      <p:cBhvr additive="base">
                                        <p:cTn id="19" dur="500" fill="hold"/>
                                        <p:tgtEl>
                                          <p:spTgt spid="2091"/>
                                        </p:tgtEl>
                                        <p:attrNameLst>
                                          <p:attrName>ppt_y</p:attrName>
                                        </p:attrNameLst>
                                      </p:cBhvr>
                                      <p:tavLst>
                                        <p:tav tm="0">
                                          <p:val>
                                            <p:strVal val="0-#ppt_h/2"/>
                                          </p:val>
                                        </p:tav>
                                        <p:tav tm="100000">
                                          <p:val>
                                            <p:strVal val="#ppt_y"/>
                                          </p:val>
                                        </p:tav>
                                      </p:tavLst>
                                    </p:anim>
                                  </p:childTnLst>
                                </p:cTn>
                              </p:par>
                            </p:childTnLst>
                          </p:cTn>
                        </p:par>
                        <p:par>
                          <p:cTn id="20" fill="hold" nodeType="afterGroup">
                            <p:stCondLst>
                              <p:cond delay="500"/>
                            </p:stCondLst>
                            <p:childTnLst>
                              <p:par>
                                <p:cTn id="21" presetID="23" presetClass="entr" presetSubtype="16" fill="hold" nodeType="afterEffect">
                                  <p:stCondLst>
                                    <p:cond delay="0"/>
                                  </p:stCondLst>
                                  <p:childTnLst>
                                    <p:set>
                                      <p:cBhvr>
                                        <p:cTn id="22" dur="1" fill="hold">
                                          <p:stCondLst>
                                            <p:cond delay="0"/>
                                          </p:stCondLst>
                                        </p:cTn>
                                        <p:tgtEl>
                                          <p:spTgt spid="2094"/>
                                        </p:tgtEl>
                                        <p:attrNameLst>
                                          <p:attrName>style.visibility</p:attrName>
                                        </p:attrNameLst>
                                      </p:cBhvr>
                                      <p:to>
                                        <p:strVal val="visible"/>
                                      </p:to>
                                    </p:set>
                                    <p:anim calcmode="lin" valueType="num">
                                      <p:cBhvr>
                                        <p:cTn id="23" dur="500" fill="hold"/>
                                        <p:tgtEl>
                                          <p:spTgt spid="2094"/>
                                        </p:tgtEl>
                                        <p:attrNameLst>
                                          <p:attrName>ppt_w</p:attrName>
                                        </p:attrNameLst>
                                      </p:cBhvr>
                                      <p:tavLst>
                                        <p:tav tm="0">
                                          <p:val>
                                            <p:fltVal val="0"/>
                                          </p:val>
                                        </p:tav>
                                        <p:tav tm="100000">
                                          <p:val>
                                            <p:strVal val="#ppt_w"/>
                                          </p:val>
                                        </p:tav>
                                      </p:tavLst>
                                    </p:anim>
                                    <p:anim calcmode="lin" valueType="num">
                                      <p:cBhvr>
                                        <p:cTn id="24" dur="500" fill="hold"/>
                                        <p:tgtEl>
                                          <p:spTgt spid="2094"/>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2132"/>
                                        </p:tgtEl>
                                        <p:attrNameLst>
                                          <p:attrName>style.visibility</p:attrName>
                                        </p:attrNameLst>
                                      </p:cBhvr>
                                      <p:to>
                                        <p:strVal val="visible"/>
                                      </p:to>
                                    </p:set>
                                    <p:animEffect transition="in" filter="strips(downLeft)">
                                      <p:cBhvr>
                                        <p:cTn id="29" dur="500"/>
                                        <p:tgtEl>
                                          <p:spTgt spid="2132"/>
                                        </p:tgtEl>
                                      </p:cBhvr>
                                    </p:animEffect>
                                  </p:childTnLst>
                                </p:cTn>
                              </p:par>
                            </p:childTnLst>
                          </p:cTn>
                        </p:par>
                        <p:par>
                          <p:cTn id="30" fill="hold" nodeType="afterGroup">
                            <p:stCondLst>
                              <p:cond delay="500"/>
                            </p:stCondLst>
                            <p:childTnLst>
                              <p:par>
                                <p:cTn id="31" presetID="23" presetClass="entr" presetSubtype="16" fill="hold" nodeType="afterEffect">
                                  <p:stCondLst>
                                    <p:cond delay="0"/>
                                  </p:stCondLst>
                                  <p:childTnLst>
                                    <p:set>
                                      <p:cBhvr>
                                        <p:cTn id="32" dur="1" fill="hold">
                                          <p:stCondLst>
                                            <p:cond delay="0"/>
                                          </p:stCondLst>
                                        </p:cTn>
                                        <p:tgtEl>
                                          <p:spTgt spid="2095"/>
                                        </p:tgtEl>
                                        <p:attrNameLst>
                                          <p:attrName>style.visibility</p:attrName>
                                        </p:attrNameLst>
                                      </p:cBhvr>
                                      <p:to>
                                        <p:strVal val="visible"/>
                                      </p:to>
                                    </p:set>
                                    <p:anim calcmode="lin" valueType="num">
                                      <p:cBhvr>
                                        <p:cTn id="33" dur="500" fill="hold"/>
                                        <p:tgtEl>
                                          <p:spTgt spid="2095"/>
                                        </p:tgtEl>
                                        <p:attrNameLst>
                                          <p:attrName>ppt_w</p:attrName>
                                        </p:attrNameLst>
                                      </p:cBhvr>
                                      <p:tavLst>
                                        <p:tav tm="0">
                                          <p:val>
                                            <p:fltVal val="0"/>
                                          </p:val>
                                        </p:tav>
                                        <p:tav tm="100000">
                                          <p:val>
                                            <p:strVal val="#ppt_w"/>
                                          </p:val>
                                        </p:tav>
                                      </p:tavLst>
                                    </p:anim>
                                    <p:anim calcmode="lin" valueType="num">
                                      <p:cBhvr>
                                        <p:cTn id="34" dur="500" fill="hold"/>
                                        <p:tgtEl>
                                          <p:spTgt spid="2095"/>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1" fill="hold" nodeType="clickEffect">
                                  <p:stCondLst>
                                    <p:cond delay="0"/>
                                  </p:stCondLst>
                                  <p:childTnLst>
                                    <p:set>
                                      <p:cBhvr>
                                        <p:cTn id="38" dur="1" fill="hold">
                                          <p:stCondLst>
                                            <p:cond delay="0"/>
                                          </p:stCondLst>
                                        </p:cTn>
                                        <p:tgtEl>
                                          <p:spTgt spid="2103"/>
                                        </p:tgtEl>
                                        <p:attrNameLst>
                                          <p:attrName>style.visibility</p:attrName>
                                        </p:attrNameLst>
                                      </p:cBhvr>
                                      <p:to>
                                        <p:strVal val="visible"/>
                                      </p:to>
                                    </p:set>
                                    <p:anim calcmode="lin" valueType="num">
                                      <p:cBhvr additive="base">
                                        <p:cTn id="39" dur="500" fill="hold"/>
                                        <p:tgtEl>
                                          <p:spTgt spid="2103"/>
                                        </p:tgtEl>
                                        <p:attrNameLst>
                                          <p:attrName>ppt_x</p:attrName>
                                        </p:attrNameLst>
                                      </p:cBhvr>
                                      <p:tavLst>
                                        <p:tav tm="0">
                                          <p:val>
                                            <p:strVal val="#ppt_x"/>
                                          </p:val>
                                        </p:tav>
                                        <p:tav tm="100000">
                                          <p:val>
                                            <p:strVal val="#ppt_x"/>
                                          </p:val>
                                        </p:tav>
                                      </p:tavLst>
                                    </p:anim>
                                    <p:anim calcmode="lin" valueType="num">
                                      <p:cBhvr additive="base">
                                        <p:cTn id="40" dur="500" fill="hold"/>
                                        <p:tgtEl>
                                          <p:spTgt spid="2103"/>
                                        </p:tgtEl>
                                        <p:attrNameLst>
                                          <p:attrName>ppt_y</p:attrName>
                                        </p:attrNameLst>
                                      </p:cBhvr>
                                      <p:tavLst>
                                        <p:tav tm="0">
                                          <p:val>
                                            <p:strVal val="0-#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8" presetClass="entr" presetSubtype="12" fill="hold" nodeType="clickEffect">
                                  <p:stCondLst>
                                    <p:cond delay="0"/>
                                  </p:stCondLst>
                                  <p:childTnLst>
                                    <p:set>
                                      <p:cBhvr>
                                        <p:cTn id="44" dur="1" fill="hold">
                                          <p:stCondLst>
                                            <p:cond delay="0"/>
                                          </p:stCondLst>
                                        </p:cTn>
                                        <p:tgtEl>
                                          <p:spTgt spid="2122"/>
                                        </p:tgtEl>
                                        <p:attrNameLst>
                                          <p:attrName>style.visibility</p:attrName>
                                        </p:attrNameLst>
                                      </p:cBhvr>
                                      <p:to>
                                        <p:strVal val="visible"/>
                                      </p:to>
                                    </p:set>
                                    <p:animEffect transition="in" filter="strips(downLeft)">
                                      <p:cBhvr>
                                        <p:cTn id="45" dur="500"/>
                                        <p:tgtEl>
                                          <p:spTgt spid="2122"/>
                                        </p:tgtEl>
                                      </p:cBhvr>
                                    </p:animEffect>
                                  </p:childTnLst>
                                </p:cTn>
                              </p:par>
                            </p:childTnLst>
                          </p:cTn>
                        </p:par>
                        <p:par>
                          <p:cTn id="46" fill="hold" nodeType="afterGroup">
                            <p:stCondLst>
                              <p:cond delay="500"/>
                            </p:stCondLst>
                            <p:childTnLst>
                              <p:par>
                                <p:cTn id="47" presetID="2" presetClass="entr" presetSubtype="2" fill="hold" grpId="0" nodeType="afterEffect">
                                  <p:stCondLst>
                                    <p:cond delay="0"/>
                                  </p:stCondLst>
                                  <p:childTnLst>
                                    <p:set>
                                      <p:cBhvr>
                                        <p:cTn id="48" dur="1" fill="hold">
                                          <p:stCondLst>
                                            <p:cond delay="0"/>
                                          </p:stCondLst>
                                        </p:cTn>
                                        <p:tgtEl>
                                          <p:spTgt spid="2120"/>
                                        </p:tgtEl>
                                        <p:attrNameLst>
                                          <p:attrName>style.visibility</p:attrName>
                                        </p:attrNameLst>
                                      </p:cBhvr>
                                      <p:to>
                                        <p:strVal val="visible"/>
                                      </p:to>
                                    </p:set>
                                    <p:anim calcmode="lin" valueType="num">
                                      <p:cBhvr additive="base">
                                        <p:cTn id="49" dur="500" fill="hold"/>
                                        <p:tgtEl>
                                          <p:spTgt spid="2120"/>
                                        </p:tgtEl>
                                        <p:attrNameLst>
                                          <p:attrName>ppt_x</p:attrName>
                                        </p:attrNameLst>
                                      </p:cBhvr>
                                      <p:tavLst>
                                        <p:tav tm="0">
                                          <p:val>
                                            <p:strVal val="1+#ppt_w/2"/>
                                          </p:val>
                                        </p:tav>
                                        <p:tav tm="100000">
                                          <p:val>
                                            <p:strVal val="#ppt_x"/>
                                          </p:val>
                                        </p:tav>
                                      </p:tavLst>
                                    </p:anim>
                                    <p:anim calcmode="lin" valueType="num">
                                      <p:cBhvr additive="base">
                                        <p:cTn id="50" dur="500" fill="hold"/>
                                        <p:tgtEl>
                                          <p:spTgt spid="2120"/>
                                        </p:tgtEl>
                                        <p:attrNameLst>
                                          <p:attrName>ppt_y</p:attrName>
                                        </p:attrNameLst>
                                      </p:cBhvr>
                                      <p:tavLst>
                                        <p:tav tm="0">
                                          <p:val>
                                            <p:strVal val="#ppt_y"/>
                                          </p:val>
                                        </p:tav>
                                        <p:tav tm="100000">
                                          <p:val>
                                            <p:strVal val="#ppt_y"/>
                                          </p:val>
                                        </p:tav>
                                      </p:tavLst>
                                    </p:anim>
                                  </p:childTnLst>
                                </p:cTn>
                              </p:par>
                            </p:childTnLst>
                          </p:cTn>
                        </p:par>
                        <p:par>
                          <p:cTn id="51" fill="hold" nodeType="afterGroup">
                            <p:stCondLst>
                              <p:cond delay="1000"/>
                            </p:stCondLst>
                            <p:childTnLst>
                              <p:par>
                                <p:cTn id="52" presetID="2" presetClass="entr" presetSubtype="2" fill="hold" grpId="0" nodeType="afterEffect">
                                  <p:stCondLst>
                                    <p:cond delay="0"/>
                                  </p:stCondLst>
                                  <p:childTnLst>
                                    <p:set>
                                      <p:cBhvr>
                                        <p:cTn id="53" dur="1" fill="hold">
                                          <p:stCondLst>
                                            <p:cond delay="0"/>
                                          </p:stCondLst>
                                        </p:cTn>
                                        <p:tgtEl>
                                          <p:spTgt spid="2121"/>
                                        </p:tgtEl>
                                        <p:attrNameLst>
                                          <p:attrName>style.visibility</p:attrName>
                                        </p:attrNameLst>
                                      </p:cBhvr>
                                      <p:to>
                                        <p:strVal val="visible"/>
                                      </p:to>
                                    </p:set>
                                    <p:anim calcmode="lin" valueType="num">
                                      <p:cBhvr additive="base">
                                        <p:cTn id="54" dur="500" fill="hold"/>
                                        <p:tgtEl>
                                          <p:spTgt spid="2121"/>
                                        </p:tgtEl>
                                        <p:attrNameLst>
                                          <p:attrName>ppt_x</p:attrName>
                                        </p:attrNameLst>
                                      </p:cBhvr>
                                      <p:tavLst>
                                        <p:tav tm="0">
                                          <p:val>
                                            <p:strVal val="1+#ppt_w/2"/>
                                          </p:val>
                                        </p:tav>
                                        <p:tav tm="100000">
                                          <p:val>
                                            <p:strVal val="#ppt_x"/>
                                          </p:val>
                                        </p:tav>
                                      </p:tavLst>
                                    </p:anim>
                                    <p:anim calcmode="lin" valueType="num">
                                      <p:cBhvr additive="base">
                                        <p:cTn id="55" dur="500" fill="hold"/>
                                        <p:tgtEl>
                                          <p:spTgt spid="2121"/>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16" fill="hold" nodeType="clickEffect">
                                  <p:stCondLst>
                                    <p:cond delay="0"/>
                                  </p:stCondLst>
                                  <p:childTnLst>
                                    <p:set>
                                      <p:cBhvr>
                                        <p:cTn id="59" dur="1" fill="hold">
                                          <p:stCondLst>
                                            <p:cond delay="0"/>
                                          </p:stCondLst>
                                        </p:cTn>
                                        <p:tgtEl>
                                          <p:spTgt spid="2106"/>
                                        </p:tgtEl>
                                        <p:attrNameLst>
                                          <p:attrName>style.visibility</p:attrName>
                                        </p:attrNameLst>
                                      </p:cBhvr>
                                      <p:to>
                                        <p:strVal val="visible"/>
                                      </p:to>
                                    </p:set>
                                    <p:anim calcmode="lin" valueType="num">
                                      <p:cBhvr>
                                        <p:cTn id="60" dur="500" fill="hold"/>
                                        <p:tgtEl>
                                          <p:spTgt spid="2106"/>
                                        </p:tgtEl>
                                        <p:attrNameLst>
                                          <p:attrName>ppt_w</p:attrName>
                                        </p:attrNameLst>
                                      </p:cBhvr>
                                      <p:tavLst>
                                        <p:tav tm="0">
                                          <p:val>
                                            <p:fltVal val="0"/>
                                          </p:val>
                                        </p:tav>
                                        <p:tav tm="100000">
                                          <p:val>
                                            <p:strVal val="#ppt_w"/>
                                          </p:val>
                                        </p:tav>
                                      </p:tavLst>
                                    </p:anim>
                                    <p:anim calcmode="lin" valueType="num">
                                      <p:cBhvr>
                                        <p:cTn id="61" dur="500" fill="hold"/>
                                        <p:tgtEl>
                                          <p:spTgt spid="2106"/>
                                        </p:tgtEl>
                                        <p:attrNameLst>
                                          <p:attrName>ppt_h</p:attrName>
                                        </p:attrNameLst>
                                      </p:cBhvr>
                                      <p:tavLst>
                                        <p:tav tm="0">
                                          <p:val>
                                            <p:fltVal val="0"/>
                                          </p:val>
                                        </p:tav>
                                        <p:tav tm="100000">
                                          <p:val>
                                            <p:strVal val="#ppt_h"/>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18" presetClass="entr" presetSubtype="12" fill="hold" grpId="0" nodeType="clickEffect">
                                  <p:stCondLst>
                                    <p:cond delay="0"/>
                                  </p:stCondLst>
                                  <p:childTnLst>
                                    <p:set>
                                      <p:cBhvr>
                                        <p:cTn id="65" dur="1" fill="hold">
                                          <p:stCondLst>
                                            <p:cond delay="0"/>
                                          </p:stCondLst>
                                        </p:cTn>
                                        <p:tgtEl>
                                          <p:spTgt spid="2133"/>
                                        </p:tgtEl>
                                        <p:attrNameLst>
                                          <p:attrName>style.visibility</p:attrName>
                                        </p:attrNameLst>
                                      </p:cBhvr>
                                      <p:to>
                                        <p:strVal val="visible"/>
                                      </p:to>
                                    </p:set>
                                    <p:animEffect transition="in" filter="strips(downLeft)">
                                      <p:cBhvr>
                                        <p:cTn id="66" dur="500"/>
                                        <p:tgtEl>
                                          <p:spTgt spid="2133"/>
                                        </p:tgtEl>
                                      </p:cBhvr>
                                    </p:animEffect>
                                  </p:childTnLst>
                                </p:cTn>
                              </p:par>
                            </p:childTnLst>
                          </p:cTn>
                        </p:par>
                        <p:par>
                          <p:cTn id="67" fill="hold" nodeType="afterGroup">
                            <p:stCondLst>
                              <p:cond delay="500"/>
                            </p:stCondLst>
                            <p:childTnLst>
                              <p:par>
                                <p:cTn id="68" presetID="2" presetClass="entr" presetSubtype="8" fill="hold" grpId="0" nodeType="afterEffect">
                                  <p:stCondLst>
                                    <p:cond delay="0"/>
                                  </p:stCondLst>
                                  <p:childTnLst>
                                    <p:set>
                                      <p:cBhvr>
                                        <p:cTn id="69" dur="1" fill="hold">
                                          <p:stCondLst>
                                            <p:cond delay="0"/>
                                          </p:stCondLst>
                                        </p:cTn>
                                        <p:tgtEl>
                                          <p:spTgt spid="2135"/>
                                        </p:tgtEl>
                                        <p:attrNameLst>
                                          <p:attrName>style.visibility</p:attrName>
                                        </p:attrNameLst>
                                      </p:cBhvr>
                                      <p:to>
                                        <p:strVal val="visible"/>
                                      </p:to>
                                    </p:set>
                                    <p:anim calcmode="lin" valueType="num">
                                      <p:cBhvr additive="base">
                                        <p:cTn id="70" dur="500" fill="hold"/>
                                        <p:tgtEl>
                                          <p:spTgt spid="2135"/>
                                        </p:tgtEl>
                                        <p:attrNameLst>
                                          <p:attrName>ppt_x</p:attrName>
                                        </p:attrNameLst>
                                      </p:cBhvr>
                                      <p:tavLst>
                                        <p:tav tm="0">
                                          <p:val>
                                            <p:strVal val="0-#ppt_w/2"/>
                                          </p:val>
                                        </p:tav>
                                        <p:tav tm="100000">
                                          <p:val>
                                            <p:strVal val="#ppt_x"/>
                                          </p:val>
                                        </p:tav>
                                      </p:tavLst>
                                    </p:anim>
                                    <p:anim calcmode="lin" valueType="num">
                                      <p:cBhvr additive="base">
                                        <p:cTn id="71" dur="500" fill="hold"/>
                                        <p:tgtEl>
                                          <p:spTgt spid="2135"/>
                                        </p:tgtEl>
                                        <p:attrNameLst>
                                          <p:attrName>ppt_y</p:attrName>
                                        </p:attrNameLst>
                                      </p:cBhvr>
                                      <p:tavLst>
                                        <p:tav tm="0">
                                          <p:val>
                                            <p:strVal val="#ppt_y"/>
                                          </p:val>
                                        </p:tav>
                                        <p:tav tm="100000">
                                          <p:val>
                                            <p:strVal val="#ppt_y"/>
                                          </p:val>
                                        </p:tav>
                                      </p:tavLst>
                                    </p:anim>
                                  </p:childTnLst>
                                </p:cTn>
                              </p:par>
                            </p:childTnLst>
                          </p:cTn>
                        </p:par>
                        <p:par>
                          <p:cTn id="72" fill="hold" nodeType="afterGroup">
                            <p:stCondLst>
                              <p:cond delay="1000"/>
                            </p:stCondLst>
                            <p:childTnLst>
                              <p:par>
                                <p:cTn id="73" presetID="23" presetClass="entr" presetSubtype="16" fill="hold" grpId="0" nodeType="afterEffect">
                                  <p:stCondLst>
                                    <p:cond delay="0"/>
                                  </p:stCondLst>
                                  <p:childTnLst>
                                    <p:set>
                                      <p:cBhvr>
                                        <p:cTn id="74" dur="1" fill="hold">
                                          <p:stCondLst>
                                            <p:cond delay="0"/>
                                          </p:stCondLst>
                                        </p:cTn>
                                        <p:tgtEl>
                                          <p:spTgt spid="2134"/>
                                        </p:tgtEl>
                                        <p:attrNameLst>
                                          <p:attrName>style.visibility</p:attrName>
                                        </p:attrNameLst>
                                      </p:cBhvr>
                                      <p:to>
                                        <p:strVal val="visible"/>
                                      </p:to>
                                    </p:set>
                                    <p:anim calcmode="lin" valueType="num">
                                      <p:cBhvr>
                                        <p:cTn id="75" dur="500" fill="hold"/>
                                        <p:tgtEl>
                                          <p:spTgt spid="2134"/>
                                        </p:tgtEl>
                                        <p:attrNameLst>
                                          <p:attrName>ppt_w</p:attrName>
                                        </p:attrNameLst>
                                      </p:cBhvr>
                                      <p:tavLst>
                                        <p:tav tm="0">
                                          <p:val>
                                            <p:fltVal val="0"/>
                                          </p:val>
                                        </p:tav>
                                        <p:tav tm="100000">
                                          <p:val>
                                            <p:strVal val="#ppt_w"/>
                                          </p:val>
                                        </p:tav>
                                      </p:tavLst>
                                    </p:anim>
                                    <p:anim calcmode="lin" valueType="num">
                                      <p:cBhvr>
                                        <p:cTn id="76" dur="500" fill="hold"/>
                                        <p:tgtEl>
                                          <p:spTgt spid="2134"/>
                                        </p:tgtEl>
                                        <p:attrNameLst>
                                          <p:attrName>ppt_h</p:attrName>
                                        </p:attrNameLst>
                                      </p:cBhvr>
                                      <p:tavLst>
                                        <p:tav tm="0">
                                          <p:val>
                                            <p:fltVal val="0"/>
                                          </p:val>
                                        </p:tav>
                                        <p:tav tm="100000">
                                          <p:val>
                                            <p:strVal val="#ppt_h"/>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1" fill="hold" grpId="0" nodeType="clickEffect">
                                  <p:stCondLst>
                                    <p:cond delay="0"/>
                                  </p:stCondLst>
                                  <p:childTnLst>
                                    <p:set>
                                      <p:cBhvr>
                                        <p:cTn id="80" dur="1" fill="hold">
                                          <p:stCondLst>
                                            <p:cond delay="0"/>
                                          </p:stCondLst>
                                        </p:cTn>
                                        <p:tgtEl>
                                          <p:spTgt spid="2136"/>
                                        </p:tgtEl>
                                        <p:attrNameLst>
                                          <p:attrName>style.visibility</p:attrName>
                                        </p:attrNameLst>
                                      </p:cBhvr>
                                      <p:to>
                                        <p:strVal val="visible"/>
                                      </p:to>
                                    </p:set>
                                    <p:anim calcmode="lin" valueType="num">
                                      <p:cBhvr additive="base">
                                        <p:cTn id="81" dur="500" fill="hold"/>
                                        <p:tgtEl>
                                          <p:spTgt spid="2136"/>
                                        </p:tgtEl>
                                        <p:attrNameLst>
                                          <p:attrName>ppt_x</p:attrName>
                                        </p:attrNameLst>
                                      </p:cBhvr>
                                      <p:tavLst>
                                        <p:tav tm="0">
                                          <p:val>
                                            <p:strVal val="#ppt_x"/>
                                          </p:val>
                                        </p:tav>
                                        <p:tav tm="100000">
                                          <p:val>
                                            <p:strVal val="#ppt_x"/>
                                          </p:val>
                                        </p:tav>
                                      </p:tavLst>
                                    </p:anim>
                                    <p:anim calcmode="lin" valueType="num">
                                      <p:cBhvr additive="base">
                                        <p:cTn id="82" dur="500" fill="hold"/>
                                        <p:tgtEl>
                                          <p:spTgt spid="2136"/>
                                        </p:tgtEl>
                                        <p:attrNameLst>
                                          <p:attrName>ppt_y</p:attrName>
                                        </p:attrNameLst>
                                      </p:cBhvr>
                                      <p:tavLst>
                                        <p:tav tm="0">
                                          <p:val>
                                            <p:strVal val="0-#ppt_h/2"/>
                                          </p:val>
                                        </p:tav>
                                        <p:tav tm="100000">
                                          <p:val>
                                            <p:strVal val="#ppt_y"/>
                                          </p:val>
                                        </p:tav>
                                      </p:tavLst>
                                    </p:anim>
                                  </p:childTnLst>
                                </p:cTn>
                              </p:par>
                            </p:childTnLst>
                          </p:cTn>
                        </p:par>
                        <p:par>
                          <p:cTn id="83" fill="hold" nodeType="afterGroup">
                            <p:stCondLst>
                              <p:cond delay="500"/>
                            </p:stCondLst>
                            <p:childTnLst>
                              <p:par>
                                <p:cTn id="84" presetID="22" presetClass="entr" presetSubtype="1" fill="hold" nodeType="afterEffect">
                                  <p:stCondLst>
                                    <p:cond delay="0"/>
                                  </p:stCondLst>
                                  <p:childTnLst>
                                    <p:set>
                                      <p:cBhvr>
                                        <p:cTn id="85" dur="1" fill="hold">
                                          <p:stCondLst>
                                            <p:cond delay="0"/>
                                          </p:stCondLst>
                                        </p:cTn>
                                        <p:tgtEl>
                                          <p:spTgt spid="2137"/>
                                        </p:tgtEl>
                                        <p:attrNameLst>
                                          <p:attrName>style.visibility</p:attrName>
                                        </p:attrNameLst>
                                      </p:cBhvr>
                                      <p:to>
                                        <p:strVal val="visible"/>
                                      </p:to>
                                    </p:set>
                                    <p:animEffect transition="in" filter="wipe(up)">
                                      <p:cBhvr>
                                        <p:cTn id="86" dur="500"/>
                                        <p:tgtEl>
                                          <p:spTgt spid="2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0" grpId="0" animBg="1" autoUpdateAnimBg="0"/>
      <p:bldP spid="2121" grpId="0" animBg="1" autoUpdateAnimBg="0"/>
      <p:bldP spid="2132" grpId="0" animBg="1" autoUpdateAnimBg="0"/>
      <p:bldP spid="2133" grpId="0" animBg="1" autoUpdateAnimBg="0"/>
      <p:bldP spid="2134" grpId="0" animBg="1" autoUpdateAnimBg="0"/>
      <p:bldP spid="2135" grpId="0" animBg="1"/>
      <p:bldP spid="2136" grpId="0" animBg="1"/>
      <p:bldP spid="2141" grpId="0" animBg="1"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2" name="Group 3">
            <a:extLst>
              <a:ext uri="{FF2B5EF4-FFF2-40B4-BE49-F238E27FC236}">
                <a16:creationId xmlns:a16="http://schemas.microsoft.com/office/drawing/2014/main" id="{6529F834-CA81-4E0C-B0F1-89963E60180E}"/>
              </a:ext>
            </a:extLst>
          </p:cNvPr>
          <p:cNvGrpSpPr>
            <a:grpSpLocks/>
          </p:cNvGrpSpPr>
          <p:nvPr/>
        </p:nvGrpSpPr>
        <p:grpSpPr bwMode="auto">
          <a:xfrm>
            <a:off x="1345634" y="465378"/>
            <a:ext cx="9542734" cy="6132215"/>
            <a:chOff x="214" y="293"/>
            <a:chExt cx="5343" cy="3863"/>
          </a:xfrm>
        </p:grpSpPr>
        <p:sp>
          <p:nvSpPr>
            <p:cNvPr id="107538" name="Line 4">
              <a:extLst>
                <a:ext uri="{FF2B5EF4-FFF2-40B4-BE49-F238E27FC236}">
                  <a16:creationId xmlns:a16="http://schemas.microsoft.com/office/drawing/2014/main" id="{086D7648-3B3D-4206-8052-0FBE2857B097}"/>
                </a:ext>
              </a:extLst>
            </p:cNvPr>
            <p:cNvSpPr>
              <a:spLocks noChangeShapeType="1"/>
            </p:cNvSpPr>
            <p:nvPr/>
          </p:nvSpPr>
          <p:spPr bwMode="auto">
            <a:xfrm flipV="1">
              <a:off x="221" y="293"/>
              <a:ext cx="0" cy="3863"/>
            </a:xfrm>
            <a:prstGeom prst="line">
              <a:avLst/>
            </a:prstGeom>
            <a:noFill/>
            <a:ln w="50800">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905"/>
            </a:p>
          </p:txBody>
        </p:sp>
        <p:sp>
          <p:nvSpPr>
            <p:cNvPr id="107539" name="Line 5">
              <a:extLst>
                <a:ext uri="{FF2B5EF4-FFF2-40B4-BE49-F238E27FC236}">
                  <a16:creationId xmlns:a16="http://schemas.microsoft.com/office/drawing/2014/main" id="{F1ACDFD1-0127-44BA-8AB1-3AA76D6E20F5}"/>
                </a:ext>
              </a:extLst>
            </p:cNvPr>
            <p:cNvSpPr>
              <a:spLocks noChangeShapeType="1"/>
            </p:cNvSpPr>
            <p:nvPr/>
          </p:nvSpPr>
          <p:spPr bwMode="auto">
            <a:xfrm>
              <a:off x="214" y="310"/>
              <a:ext cx="5343" cy="1"/>
            </a:xfrm>
            <a:prstGeom prst="line">
              <a:avLst/>
            </a:prstGeom>
            <a:noFill/>
            <a:ln w="50800">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905"/>
            </a:p>
          </p:txBody>
        </p:sp>
      </p:grpSp>
      <p:sp>
        <p:nvSpPr>
          <p:cNvPr id="48141" name="Text Box 13">
            <a:extLst>
              <a:ext uri="{FF2B5EF4-FFF2-40B4-BE49-F238E27FC236}">
                <a16:creationId xmlns:a16="http://schemas.microsoft.com/office/drawing/2014/main" id="{207D22D3-3C54-4782-901F-69ED76263FBF}"/>
              </a:ext>
            </a:extLst>
          </p:cNvPr>
          <p:cNvSpPr txBox="1">
            <a:spLocks noChangeArrowheads="1"/>
          </p:cNvSpPr>
          <p:nvPr/>
        </p:nvSpPr>
        <p:spPr bwMode="auto">
          <a:xfrm>
            <a:off x="3002172" y="5891968"/>
            <a:ext cx="6658074" cy="61337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altLang="es-ES" sz="1693">
                <a:solidFill>
                  <a:schemeClr val="accent1"/>
                </a:solidFill>
                <a:cs typeface="Times New Roman" panose="02020603050405020304" pitchFamily="18" charset="0"/>
              </a:rPr>
              <a:t>Esquema de un Modelo de drenaje urbano con sus áreas de aportación</a:t>
            </a:r>
            <a:r>
              <a:rPr lang="es-ES" altLang="es-ES" sz="1693">
                <a:solidFill>
                  <a:schemeClr val="accent1"/>
                </a:solidFill>
              </a:rPr>
              <a:t> </a:t>
            </a:r>
          </a:p>
        </p:txBody>
      </p:sp>
      <p:grpSp>
        <p:nvGrpSpPr>
          <p:cNvPr id="48142" name="Group 14">
            <a:extLst>
              <a:ext uri="{FF2B5EF4-FFF2-40B4-BE49-F238E27FC236}">
                <a16:creationId xmlns:a16="http://schemas.microsoft.com/office/drawing/2014/main" id="{8F66C63C-FF77-46FA-B35D-1DC80827EA82}"/>
              </a:ext>
            </a:extLst>
          </p:cNvPr>
          <p:cNvGrpSpPr>
            <a:grpSpLocks/>
          </p:cNvGrpSpPr>
          <p:nvPr/>
        </p:nvGrpSpPr>
        <p:grpSpPr bwMode="auto">
          <a:xfrm>
            <a:off x="1676607" y="1498613"/>
            <a:ext cx="9035356" cy="4018701"/>
            <a:chOff x="521" y="754"/>
            <a:chExt cx="4899" cy="2288"/>
          </a:xfrm>
        </p:grpSpPr>
        <p:sp>
          <p:nvSpPr>
            <p:cNvPr id="107526" name="Rectangle 15">
              <a:extLst>
                <a:ext uri="{FF2B5EF4-FFF2-40B4-BE49-F238E27FC236}">
                  <a16:creationId xmlns:a16="http://schemas.microsoft.com/office/drawing/2014/main" id="{312F64B8-25EA-458F-AE8F-7AB07D28D060}"/>
                </a:ext>
              </a:extLst>
            </p:cNvPr>
            <p:cNvSpPr>
              <a:spLocks noChangeArrowheads="1"/>
            </p:cNvSpPr>
            <p:nvPr/>
          </p:nvSpPr>
          <p:spPr bwMode="auto">
            <a:xfrm>
              <a:off x="521" y="754"/>
              <a:ext cx="4899" cy="2288"/>
            </a:xfrm>
            <a:prstGeom prst="rect">
              <a:avLst/>
            </a:prstGeom>
            <a:solidFill>
              <a:schemeClr val="bg1"/>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s-ES" sz="1905"/>
            </a:p>
          </p:txBody>
        </p:sp>
        <p:grpSp>
          <p:nvGrpSpPr>
            <p:cNvPr id="107527" name="Group 16">
              <a:extLst>
                <a:ext uri="{FF2B5EF4-FFF2-40B4-BE49-F238E27FC236}">
                  <a16:creationId xmlns:a16="http://schemas.microsoft.com/office/drawing/2014/main" id="{2B912897-0BE0-4842-9FB9-0D9B2942D3DD}"/>
                </a:ext>
              </a:extLst>
            </p:cNvPr>
            <p:cNvGrpSpPr>
              <a:grpSpLocks/>
            </p:cNvGrpSpPr>
            <p:nvPr/>
          </p:nvGrpSpPr>
          <p:grpSpPr bwMode="auto">
            <a:xfrm>
              <a:off x="703" y="935"/>
              <a:ext cx="4536" cy="1951"/>
              <a:chOff x="1431" y="1895"/>
              <a:chExt cx="9594" cy="4179"/>
            </a:xfrm>
          </p:grpSpPr>
          <p:pic>
            <p:nvPicPr>
              <p:cNvPr id="107528" name="Picture 17" descr="Rep01_Fig05">
                <a:extLst>
                  <a:ext uri="{FF2B5EF4-FFF2-40B4-BE49-F238E27FC236}">
                    <a16:creationId xmlns:a16="http://schemas.microsoft.com/office/drawing/2014/main" id="{0190421D-0D8B-4DB1-946E-D94E67D5C2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 y="1949"/>
                <a:ext cx="9594" cy="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9" name="Text Box 18">
                <a:extLst>
                  <a:ext uri="{FF2B5EF4-FFF2-40B4-BE49-F238E27FC236}">
                    <a16:creationId xmlns:a16="http://schemas.microsoft.com/office/drawing/2014/main" id="{B274BB6A-00BD-4186-BE47-F349AB4B0166}"/>
                  </a:ext>
                </a:extLst>
              </p:cNvPr>
              <p:cNvSpPr txBox="1">
                <a:spLocks noChangeArrowheads="1"/>
              </p:cNvSpPr>
              <p:nvPr/>
            </p:nvSpPr>
            <p:spPr bwMode="auto">
              <a:xfrm>
                <a:off x="5193" y="1961"/>
                <a:ext cx="1332" cy="276"/>
              </a:xfrm>
              <a:prstGeom prst="rect">
                <a:avLst/>
              </a:prstGeom>
              <a:solidFill>
                <a:srgbClr val="FFFFFF"/>
              </a:solidFill>
              <a:ln w="9525">
                <a:solidFill>
                  <a:srgbClr val="000000"/>
                </a:solidFill>
                <a:miter lim="800000"/>
                <a:headEnd/>
                <a:tailEnd/>
              </a:ln>
            </p:spPr>
            <p:txBody>
              <a:bodyPr lIns="38099" tIns="11430" rIns="38099" bIns="11430"/>
              <a:lstStyle/>
              <a:p>
                <a:r>
                  <a:rPr lang="es-ES" altLang="es-ES" sz="1058">
                    <a:solidFill>
                      <a:schemeClr val="accent1"/>
                    </a:solidFill>
                  </a:rPr>
                  <a:t>Arroyo de calle</a:t>
                </a:r>
              </a:p>
            </p:txBody>
          </p:sp>
          <p:sp>
            <p:nvSpPr>
              <p:cNvPr id="107530" name="Line 19">
                <a:extLst>
                  <a:ext uri="{FF2B5EF4-FFF2-40B4-BE49-F238E27FC236}">
                    <a16:creationId xmlns:a16="http://schemas.microsoft.com/office/drawing/2014/main" id="{026F9CA4-C502-43B6-9CDE-B2835C1EB22E}"/>
                  </a:ext>
                </a:extLst>
              </p:cNvPr>
              <p:cNvSpPr>
                <a:spLocks noChangeShapeType="1"/>
              </p:cNvSpPr>
              <p:nvPr/>
            </p:nvSpPr>
            <p:spPr bwMode="auto">
              <a:xfrm flipH="1">
                <a:off x="5415" y="2237"/>
                <a:ext cx="210" cy="552"/>
              </a:xfrm>
              <a:prstGeom prst="line">
                <a:avLst/>
              </a:prstGeom>
              <a:noFill/>
              <a:ln w="1587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US" sz="1905"/>
              </a:p>
            </p:txBody>
          </p:sp>
          <p:sp>
            <p:nvSpPr>
              <p:cNvPr id="107531" name="Text Box 20">
                <a:extLst>
                  <a:ext uri="{FF2B5EF4-FFF2-40B4-BE49-F238E27FC236}">
                    <a16:creationId xmlns:a16="http://schemas.microsoft.com/office/drawing/2014/main" id="{3AD83959-8779-44AE-9104-56EACE5A5512}"/>
                  </a:ext>
                </a:extLst>
              </p:cNvPr>
              <p:cNvSpPr txBox="1">
                <a:spLocks noChangeArrowheads="1"/>
              </p:cNvSpPr>
              <p:nvPr/>
            </p:nvSpPr>
            <p:spPr bwMode="auto">
              <a:xfrm>
                <a:off x="1719" y="2885"/>
                <a:ext cx="1260" cy="276"/>
              </a:xfrm>
              <a:prstGeom prst="rect">
                <a:avLst/>
              </a:prstGeom>
              <a:solidFill>
                <a:srgbClr val="FFFFFF"/>
              </a:solidFill>
              <a:ln w="9525">
                <a:solidFill>
                  <a:srgbClr val="000000"/>
                </a:solidFill>
                <a:miter lim="800000"/>
                <a:headEnd/>
                <a:tailEnd/>
              </a:ln>
            </p:spPr>
            <p:txBody>
              <a:bodyPr lIns="38099" tIns="11430" rIns="38099" bIns="11430"/>
              <a:lstStyle/>
              <a:p>
                <a:r>
                  <a:rPr lang="es-ES" altLang="es-ES" sz="1058">
                    <a:solidFill>
                      <a:schemeClr val="accent1"/>
                    </a:solidFill>
                  </a:rPr>
                  <a:t>Área tributaria</a:t>
                </a:r>
              </a:p>
            </p:txBody>
          </p:sp>
          <p:sp>
            <p:nvSpPr>
              <p:cNvPr id="107532" name="Line 21">
                <a:extLst>
                  <a:ext uri="{FF2B5EF4-FFF2-40B4-BE49-F238E27FC236}">
                    <a16:creationId xmlns:a16="http://schemas.microsoft.com/office/drawing/2014/main" id="{90E5A677-0790-4EA6-977B-528DB899F6E1}"/>
                  </a:ext>
                </a:extLst>
              </p:cNvPr>
              <p:cNvSpPr>
                <a:spLocks noChangeShapeType="1"/>
              </p:cNvSpPr>
              <p:nvPr/>
            </p:nvSpPr>
            <p:spPr bwMode="auto">
              <a:xfrm>
                <a:off x="2001" y="3167"/>
                <a:ext cx="0" cy="1284"/>
              </a:xfrm>
              <a:prstGeom prst="line">
                <a:avLst/>
              </a:prstGeom>
              <a:noFill/>
              <a:ln w="1587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US" sz="1905"/>
              </a:p>
            </p:txBody>
          </p:sp>
          <p:sp>
            <p:nvSpPr>
              <p:cNvPr id="107533" name="Line 22">
                <a:extLst>
                  <a:ext uri="{FF2B5EF4-FFF2-40B4-BE49-F238E27FC236}">
                    <a16:creationId xmlns:a16="http://schemas.microsoft.com/office/drawing/2014/main" id="{25D5BA07-5FC5-4A97-805C-CC0F135501B0}"/>
                  </a:ext>
                </a:extLst>
              </p:cNvPr>
              <p:cNvSpPr>
                <a:spLocks noChangeShapeType="1"/>
              </p:cNvSpPr>
              <p:nvPr/>
            </p:nvSpPr>
            <p:spPr bwMode="auto">
              <a:xfrm>
                <a:off x="2661" y="3161"/>
                <a:ext cx="336" cy="336"/>
              </a:xfrm>
              <a:prstGeom prst="line">
                <a:avLst/>
              </a:prstGeom>
              <a:noFill/>
              <a:ln w="1587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US" sz="1905"/>
              </a:p>
            </p:txBody>
          </p:sp>
          <p:sp>
            <p:nvSpPr>
              <p:cNvPr id="107534" name="Text Box 23">
                <a:extLst>
                  <a:ext uri="{FF2B5EF4-FFF2-40B4-BE49-F238E27FC236}">
                    <a16:creationId xmlns:a16="http://schemas.microsoft.com/office/drawing/2014/main" id="{6E1C859F-A2EC-4E98-BF23-2AAA6E53B414}"/>
                  </a:ext>
                </a:extLst>
              </p:cNvPr>
              <p:cNvSpPr txBox="1">
                <a:spLocks noChangeArrowheads="1"/>
              </p:cNvSpPr>
              <p:nvPr/>
            </p:nvSpPr>
            <p:spPr bwMode="auto">
              <a:xfrm>
                <a:off x="9501" y="1895"/>
                <a:ext cx="960" cy="276"/>
              </a:xfrm>
              <a:prstGeom prst="rect">
                <a:avLst/>
              </a:prstGeom>
              <a:solidFill>
                <a:srgbClr val="FFFFFF"/>
              </a:solidFill>
              <a:ln w="9525">
                <a:solidFill>
                  <a:srgbClr val="000000"/>
                </a:solidFill>
                <a:miter lim="800000"/>
                <a:headEnd/>
                <a:tailEnd/>
              </a:ln>
            </p:spPr>
            <p:txBody>
              <a:bodyPr lIns="38099" tIns="11430" rIns="38099" bIns="11430"/>
              <a:lstStyle/>
              <a:p>
                <a:r>
                  <a:rPr lang="es-ES" altLang="es-ES" sz="1058">
                    <a:solidFill>
                      <a:schemeClr val="accent1"/>
                    </a:solidFill>
                  </a:rPr>
                  <a:t>Terraplén</a:t>
                </a:r>
              </a:p>
            </p:txBody>
          </p:sp>
          <p:sp>
            <p:nvSpPr>
              <p:cNvPr id="107535" name="Line 24">
                <a:extLst>
                  <a:ext uri="{FF2B5EF4-FFF2-40B4-BE49-F238E27FC236}">
                    <a16:creationId xmlns:a16="http://schemas.microsoft.com/office/drawing/2014/main" id="{4345B708-EB84-4A60-B8FE-F7346AEB2131}"/>
                  </a:ext>
                </a:extLst>
              </p:cNvPr>
              <p:cNvSpPr>
                <a:spLocks noChangeShapeType="1"/>
              </p:cNvSpPr>
              <p:nvPr/>
            </p:nvSpPr>
            <p:spPr bwMode="auto">
              <a:xfrm flipH="1">
                <a:off x="9207" y="2051"/>
                <a:ext cx="294" cy="294"/>
              </a:xfrm>
              <a:prstGeom prst="line">
                <a:avLst/>
              </a:prstGeom>
              <a:noFill/>
              <a:ln w="1587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US" sz="1905"/>
              </a:p>
            </p:txBody>
          </p:sp>
          <p:sp>
            <p:nvSpPr>
              <p:cNvPr id="107536" name="Text Box 25">
                <a:extLst>
                  <a:ext uri="{FF2B5EF4-FFF2-40B4-BE49-F238E27FC236}">
                    <a16:creationId xmlns:a16="http://schemas.microsoft.com/office/drawing/2014/main" id="{C8294FCE-1779-4CB9-990D-E523F29B3515}"/>
                  </a:ext>
                </a:extLst>
              </p:cNvPr>
              <p:cNvSpPr txBox="1">
                <a:spLocks noChangeArrowheads="1"/>
              </p:cNvSpPr>
              <p:nvPr/>
            </p:nvSpPr>
            <p:spPr bwMode="auto">
              <a:xfrm>
                <a:off x="9195" y="5483"/>
                <a:ext cx="1614" cy="276"/>
              </a:xfrm>
              <a:prstGeom prst="rect">
                <a:avLst/>
              </a:prstGeom>
              <a:solidFill>
                <a:srgbClr val="FFFFFF"/>
              </a:solidFill>
              <a:ln w="9525">
                <a:solidFill>
                  <a:srgbClr val="000000"/>
                </a:solidFill>
                <a:miter lim="800000"/>
                <a:headEnd/>
                <a:tailEnd/>
              </a:ln>
            </p:spPr>
            <p:txBody>
              <a:bodyPr lIns="38099" tIns="11430" rIns="38099" bIns="11430"/>
              <a:lstStyle/>
              <a:p>
                <a:r>
                  <a:rPr lang="es-ES" altLang="es-ES" sz="1058">
                    <a:solidFill>
                      <a:schemeClr val="accent1"/>
                    </a:solidFill>
                  </a:rPr>
                  <a:t>Celda de 10x10 m</a:t>
                </a:r>
              </a:p>
            </p:txBody>
          </p:sp>
          <p:sp>
            <p:nvSpPr>
              <p:cNvPr id="107537" name="Line 26">
                <a:extLst>
                  <a:ext uri="{FF2B5EF4-FFF2-40B4-BE49-F238E27FC236}">
                    <a16:creationId xmlns:a16="http://schemas.microsoft.com/office/drawing/2014/main" id="{7BE3E446-CC89-4107-9AE1-793D3DD825EE}"/>
                  </a:ext>
                </a:extLst>
              </p:cNvPr>
              <p:cNvSpPr>
                <a:spLocks noChangeShapeType="1"/>
              </p:cNvSpPr>
              <p:nvPr/>
            </p:nvSpPr>
            <p:spPr bwMode="auto">
              <a:xfrm flipH="1" flipV="1">
                <a:off x="8979" y="4643"/>
                <a:ext cx="846" cy="840"/>
              </a:xfrm>
              <a:prstGeom prst="line">
                <a:avLst/>
              </a:prstGeom>
              <a:noFill/>
              <a:ln w="1587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US" sz="1905"/>
              </a:p>
            </p:txBody>
          </p:sp>
        </p:grpSp>
      </p:grpSp>
      <p:sp>
        <p:nvSpPr>
          <p:cNvPr id="48156" name="Text Box 28">
            <a:extLst>
              <a:ext uri="{FF2B5EF4-FFF2-40B4-BE49-F238E27FC236}">
                <a16:creationId xmlns:a16="http://schemas.microsoft.com/office/drawing/2014/main" id="{D6708F8B-A7AE-4ED6-AF6B-9E8FCD779770}"/>
              </a:ext>
            </a:extLst>
          </p:cNvPr>
          <p:cNvSpPr txBox="1">
            <a:spLocks noChangeArrowheads="1"/>
          </p:cNvSpPr>
          <p:nvPr/>
        </p:nvSpPr>
        <p:spPr bwMode="auto">
          <a:xfrm>
            <a:off x="5829711" y="838350"/>
            <a:ext cx="4803288" cy="418128"/>
          </a:xfrm>
          <a:prstGeom prst="rect">
            <a:avLst/>
          </a:prstGeom>
          <a:solidFill>
            <a:schemeClr val="bg1"/>
          </a:solidFill>
          <a:ln w="127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MX" altLang="es-ES" sz="2117" b="1">
                <a:solidFill>
                  <a:schemeClr val="accent2"/>
                </a:solidFill>
              </a:rPr>
              <a:t>Modelos de Drenaje, zona urbana</a:t>
            </a:r>
            <a:endParaRPr lang="es-ES" altLang="es-ES" sz="2117"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8156"/>
                                        </p:tgtEl>
                                        <p:attrNameLst>
                                          <p:attrName>style.visibility</p:attrName>
                                        </p:attrNameLst>
                                      </p:cBhvr>
                                      <p:to>
                                        <p:strVal val="visible"/>
                                      </p:to>
                                    </p:set>
                                    <p:anim calcmode="lin" valueType="num">
                                      <p:cBhvr>
                                        <p:cTn id="7" dur="500" fill="hold"/>
                                        <p:tgtEl>
                                          <p:spTgt spid="48156"/>
                                        </p:tgtEl>
                                        <p:attrNameLst>
                                          <p:attrName>ppt_w</p:attrName>
                                        </p:attrNameLst>
                                      </p:cBhvr>
                                      <p:tavLst>
                                        <p:tav tm="0">
                                          <p:val>
                                            <p:fltVal val="0"/>
                                          </p:val>
                                        </p:tav>
                                        <p:tav tm="100000">
                                          <p:val>
                                            <p:strVal val="#ppt_w"/>
                                          </p:val>
                                        </p:tav>
                                      </p:tavLst>
                                    </p:anim>
                                    <p:anim calcmode="lin" valueType="num">
                                      <p:cBhvr>
                                        <p:cTn id="8" dur="500" fill="hold"/>
                                        <p:tgtEl>
                                          <p:spTgt spid="48156"/>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55" presetClass="entr" presetSubtype="0" fill="hold" nodeType="afterEffect">
                                  <p:stCondLst>
                                    <p:cond delay="0"/>
                                  </p:stCondLst>
                                  <p:childTnLst>
                                    <p:set>
                                      <p:cBhvr>
                                        <p:cTn id="11" dur="1" fill="hold">
                                          <p:stCondLst>
                                            <p:cond delay="0"/>
                                          </p:stCondLst>
                                        </p:cTn>
                                        <p:tgtEl>
                                          <p:spTgt spid="48142"/>
                                        </p:tgtEl>
                                        <p:attrNameLst>
                                          <p:attrName>style.visibility</p:attrName>
                                        </p:attrNameLst>
                                      </p:cBhvr>
                                      <p:to>
                                        <p:strVal val="visible"/>
                                      </p:to>
                                    </p:set>
                                    <p:anim calcmode="lin" valueType="num">
                                      <p:cBhvr>
                                        <p:cTn id="12" dur="1000" fill="hold"/>
                                        <p:tgtEl>
                                          <p:spTgt spid="48142"/>
                                        </p:tgtEl>
                                        <p:attrNameLst>
                                          <p:attrName>ppt_w</p:attrName>
                                        </p:attrNameLst>
                                      </p:cBhvr>
                                      <p:tavLst>
                                        <p:tav tm="0">
                                          <p:val>
                                            <p:strVal val="#ppt_w*0.70"/>
                                          </p:val>
                                        </p:tav>
                                        <p:tav tm="100000">
                                          <p:val>
                                            <p:strVal val="#ppt_w"/>
                                          </p:val>
                                        </p:tav>
                                      </p:tavLst>
                                    </p:anim>
                                    <p:anim calcmode="lin" valueType="num">
                                      <p:cBhvr>
                                        <p:cTn id="13" dur="1000" fill="hold"/>
                                        <p:tgtEl>
                                          <p:spTgt spid="48142"/>
                                        </p:tgtEl>
                                        <p:attrNameLst>
                                          <p:attrName>ppt_h</p:attrName>
                                        </p:attrNameLst>
                                      </p:cBhvr>
                                      <p:tavLst>
                                        <p:tav tm="0">
                                          <p:val>
                                            <p:strVal val="#ppt_h"/>
                                          </p:val>
                                        </p:tav>
                                        <p:tav tm="100000">
                                          <p:val>
                                            <p:strVal val="#ppt_h"/>
                                          </p:val>
                                        </p:tav>
                                      </p:tavLst>
                                    </p:anim>
                                    <p:animEffect transition="in" filter="fade">
                                      <p:cBhvr>
                                        <p:cTn id="14" dur="1000"/>
                                        <p:tgtEl>
                                          <p:spTgt spid="48142"/>
                                        </p:tgtEl>
                                      </p:cBhvr>
                                    </p:animEffect>
                                  </p:childTnLst>
                                </p:cTn>
                              </p:par>
                            </p:childTnLst>
                          </p:cTn>
                        </p:par>
                        <p:par>
                          <p:cTn id="15" fill="hold" nodeType="afterGroup">
                            <p:stCondLst>
                              <p:cond delay="1500"/>
                            </p:stCondLst>
                            <p:childTnLst>
                              <p:par>
                                <p:cTn id="16" presetID="23" presetClass="entr" presetSubtype="16" fill="hold" grpId="0" nodeType="afterEffect">
                                  <p:stCondLst>
                                    <p:cond delay="0"/>
                                  </p:stCondLst>
                                  <p:childTnLst>
                                    <p:set>
                                      <p:cBhvr>
                                        <p:cTn id="17" dur="1" fill="hold">
                                          <p:stCondLst>
                                            <p:cond delay="0"/>
                                          </p:stCondLst>
                                        </p:cTn>
                                        <p:tgtEl>
                                          <p:spTgt spid="48141"/>
                                        </p:tgtEl>
                                        <p:attrNameLst>
                                          <p:attrName>style.visibility</p:attrName>
                                        </p:attrNameLst>
                                      </p:cBhvr>
                                      <p:to>
                                        <p:strVal val="visible"/>
                                      </p:to>
                                    </p:set>
                                    <p:anim calcmode="lin" valueType="num">
                                      <p:cBhvr>
                                        <p:cTn id="18" dur="500" fill="hold"/>
                                        <p:tgtEl>
                                          <p:spTgt spid="48141"/>
                                        </p:tgtEl>
                                        <p:attrNameLst>
                                          <p:attrName>ppt_w</p:attrName>
                                        </p:attrNameLst>
                                      </p:cBhvr>
                                      <p:tavLst>
                                        <p:tav tm="0">
                                          <p:val>
                                            <p:fltVal val="0"/>
                                          </p:val>
                                        </p:tav>
                                        <p:tav tm="100000">
                                          <p:val>
                                            <p:strVal val="#ppt_w"/>
                                          </p:val>
                                        </p:tav>
                                      </p:tavLst>
                                    </p:anim>
                                    <p:anim calcmode="lin" valueType="num">
                                      <p:cBhvr>
                                        <p:cTn id="19" dur="500" fill="hold"/>
                                        <p:tgtEl>
                                          <p:spTgt spid="4814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1" grpId="0" animBg="1" autoUpdateAnimBg="0"/>
      <p:bldP spid="48156" grpId="0" animBg="1"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EF07C5-2372-4A12-A9A3-CE4C923C1727}"/>
              </a:ext>
            </a:extLst>
          </p:cNvPr>
          <p:cNvSpPr>
            <a:spLocks noGrp="1"/>
          </p:cNvSpPr>
          <p:nvPr>
            <p:ph type="title"/>
          </p:nvPr>
        </p:nvSpPr>
        <p:spPr>
          <a:xfrm>
            <a:off x="1259893" y="3101093"/>
            <a:ext cx="2454052" cy="3029344"/>
          </a:xfrm>
        </p:spPr>
        <p:txBody>
          <a:bodyPr>
            <a:normAutofit/>
          </a:bodyPr>
          <a:lstStyle/>
          <a:p>
            <a:r>
              <a:rPr lang="en-US" sz="3200">
                <a:solidFill>
                  <a:schemeClr val="bg1"/>
                </a:solidFill>
              </a:rPr>
              <a:t>La situación en Córdoba</a:t>
            </a:r>
          </a:p>
        </p:txBody>
      </p:sp>
      <p:sp>
        <p:nvSpPr>
          <p:cNvPr id="21"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23" name="Rectangle 22">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9823983-EAC4-4C92-ACA1-3A991BEB04F9}"/>
              </a:ext>
            </a:extLst>
          </p:cNvPr>
          <p:cNvGraphicFramePr>
            <a:graphicFrameLocks noGrp="1"/>
          </p:cNvGraphicFramePr>
          <p:nvPr>
            <p:ph idx="1"/>
            <p:extLst>
              <p:ext uri="{D42A27DB-BD31-4B8C-83A1-F6EECF244321}">
                <p14:modId xmlns:p14="http://schemas.microsoft.com/office/powerpoint/2010/main" val="1931622675"/>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14767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AD3E7-36B9-43D4-AB1A-2A6098B77480}"/>
              </a:ext>
            </a:extLst>
          </p:cNvPr>
          <p:cNvSpPr>
            <a:spLocks noGrp="1"/>
          </p:cNvSpPr>
          <p:nvPr>
            <p:ph type="title"/>
          </p:nvPr>
        </p:nvSpPr>
        <p:spPr/>
        <p:txBody>
          <a:bodyPr/>
          <a:lstStyle/>
          <a:p>
            <a:r>
              <a:rPr lang="es-ES_tradnl" dirty="0"/>
              <a:t>Las ODS y el agua</a:t>
            </a:r>
            <a:endParaRPr lang="en-US" dirty="0"/>
          </a:p>
        </p:txBody>
      </p:sp>
      <p:sp>
        <p:nvSpPr>
          <p:cNvPr id="3" name="Content Placeholder 2">
            <a:extLst>
              <a:ext uri="{FF2B5EF4-FFF2-40B4-BE49-F238E27FC236}">
                <a16:creationId xmlns:a16="http://schemas.microsoft.com/office/drawing/2014/main" id="{F8463228-7C94-4034-A7B5-FB077FB0F424}"/>
              </a:ext>
            </a:extLst>
          </p:cNvPr>
          <p:cNvSpPr>
            <a:spLocks noGrp="1"/>
          </p:cNvSpPr>
          <p:nvPr>
            <p:ph idx="1"/>
          </p:nvPr>
        </p:nvSpPr>
        <p:spPr/>
        <p:txBody>
          <a:bodyPr>
            <a:normAutofit/>
          </a:bodyPr>
          <a:lstStyle/>
          <a:p>
            <a:r>
              <a:rPr lang="es-ES" dirty="0"/>
              <a:t>A pesar de que la estructura de los ODS se organiza por medio de </a:t>
            </a:r>
            <a:r>
              <a:rPr lang="es-ES" dirty="0" err="1"/>
              <a:t>metasi</a:t>
            </a:r>
            <a:r>
              <a:rPr lang="es-ES" dirty="0"/>
              <a:t> </a:t>
            </a:r>
            <a:r>
              <a:rPr lang="es-ES" dirty="0" err="1"/>
              <a:t>ndividuales</a:t>
            </a:r>
            <a:r>
              <a:rPr lang="es-ES" dirty="0"/>
              <a:t> e independientes, existe una interconexión muy presente entre ellas (</a:t>
            </a:r>
            <a:r>
              <a:rPr lang="es-ES" dirty="0" err="1"/>
              <a:t>Bhaduri</a:t>
            </a:r>
            <a:r>
              <a:rPr lang="es-ES" dirty="0"/>
              <a:t>, y otros, 2016). Esto sucede con el caso del agua que fue abordad específicamente en el ODS 6 (Garantizar la disponibilidad de agua y su gestión sostenible y el saneamiento para todos) que tiene como principales retos cuestiones relacionadas a la cantidad y calidad, acceso a agua potable, saneamiento, riesgos hídricos (sequias e inundaciones) y aguas transfronterizas (</a:t>
            </a:r>
            <a:r>
              <a:rPr lang="es-ES" dirty="0" err="1"/>
              <a:t>United</a:t>
            </a:r>
            <a:r>
              <a:rPr lang="es-ES" dirty="0"/>
              <a:t> </a:t>
            </a:r>
            <a:r>
              <a:rPr lang="es-ES" dirty="0" err="1"/>
              <a:t>NationSustainable</a:t>
            </a:r>
            <a:r>
              <a:rPr lang="es-ES" dirty="0"/>
              <a:t> </a:t>
            </a:r>
            <a:r>
              <a:rPr lang="es-ES" dirty="0" err="1"/>
              <a:t>Development</a:t>
            </a:r>
            <a:r>
              <a:rPr lang="es-ES" dirty="0"/>
              <a:t> </a:t>
            </a:r>
            <a:r>
              <a:rPr lang="es-ES" dirty="0" err="1"/>
              <a:t>Solutions</a:t>
            </a:r>
            <a:r>
              <a:rPr lang="es-ES" dirty="0"/>
              <a:t> Network (UNSDSN), 2013). </a:t>
            </a:r>
          </a:p>
          <a:p>
            <a:r>
              <a:rPr lang="es-ES" dirty="0"/>
              <a:t>El agua es un elemento clave para el desarrollo sostenible y fundamental para todos otros ODS, principalmente para los ODS 1, 2, 3, 11, 12, 14 y 15. (9) </a:t>
            </a:r>
            <a:endParaRPr lang="en-US" dirty="0"/>
          </a:p>
        </p:txBody>
      </p:sp>
    </p:spTree>
    <p:extLst>
      <p:ext uri="{BB962C8B-B14F-4D97-AF65-F5344CB8AC3E}">
        <p14:creationId xmlns:p14="http://schemas.microsoft.com/office/powerpoint/2010/main" val="2781202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341DEF-81B7-4EEC-8909-6F2B6087D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 name="Group 10">
            <a:extLst>
              <a:ext uri="{FF2B5EF4-FFF2-40B4-BE49-F238E27FC236}">
                <a16:creationId xmlns:a16="http://schemas.microsoft.com/office/drawing/2014/main" id="{9A5AC064-ADE7-4B0C-8245-B2F1EB5B8B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2" name="Freeform 11">
              <a:extLst>
                <a:ext uri="{FF2B5EF4-FFF2-40B4-BE49-F238E27FC236}">
                  <a16:creationId xmlns:a16="http://schemas.microsoft.com/office/drawing/2014/main" id="{E37B7EBB-C9FD-4E5D-BD7F-BB6092F9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C8B2AE09-B233-4FDA-B631-5206203CA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88F32931-9845-458F-B8F8-8E78CCEE75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148BE82D-39C4-48EF-997D-8BFA63F38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852DC9DE-9D71-4A37-B4FA-E42217110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F47E097E-D860-4834-88D3-8BC8D65074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16A387B9-DEF4-466D-9126-83B19CE7B7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154CD8CA-8183-40A6-AEF0-5DBAB801B9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5A88D6FA-1489-4872-9E82-BAE278A57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67DE90D4-F72A-4FE4-862E-C424D270D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5A3D158C-2B8A-4243-A03E-63081E2048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E3129423-824E-4B81-A87E-447D1E3A8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A49E48F8-A2B8-4478-8AC8-5E209D09AB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6" name="Freeform 27">
              <a:extLst>
                <a:ext uri="{FF2B5EF4-FFF2-40B4-BE49-F238E27FC236}">
                  <a16:creationId xmlns:a16="http://schemas.microsoft.com/office/drawing/2014/main" id="{0847DF35-E732-4994-9178-C716F67AC6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4587982D-A0D3-4EE2-8CEF-37993A51E4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BB673465-572A-42D0-BD59-7EC8540B5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A4FC5299-7FE6-4E03-8940-7DE35873E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86E2AF04-90CB-449E-AB7A-D10235983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C11C6385-7122-4AD4-AE84-D76BCB361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D487FA13-07EC-4E0F-B832-08E2BCC2F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9F4E74A1-DFE6-4E08-8F2F-B4BBEA92F8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13CC4D3F-FA7A-4C14-BDC3-BC2BB704D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1B592E45-964E-4F95-9828-EFC8B12D59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BCE85C42-D558-4570-A659-2A22AE3F61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9EAFB9C6-4F7C-4206-9FAC-19FA84406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EB696283-4B80-42C9-BEB2-635D6A92C008}"/>
              </a:ext>
            </a:extLst>
          </p:cNvPr>
          <p:cNvSpPr>
            <a:spLocks noGrp="1"/>
          </p:cNvSpPr>
          <p:nvPr>
            <p:ph type="title"/>
          </p:nvPr>
        </p:nvSpPr>
        <p:spPr>
          <a:xfrm>
            <a:off x="4659520" y="624110"/>
            <a:ext cx="6845092" cy="1280890"/>
          </a:xfrm>
        </p:spPr>
        <p:txBody>
          <a:bodyPr>
            <a:normAutofit/>
          </a:bodyPr>
          <a:lstStyle/>
          <a:p>
            <a:r>
              <a:rPr lang="es-ES" dirty="0"/>
              <a:t>Huella Hídrica</a:t>
            </a:r>
            <a:endParaRPr lang="en-US" dirty="0"/>
          </a:p>
        </p:txBody>
      </p:sp>
      <p:sp>
        <p:nvSpPr>
          <p:cNvPr id="39" name="Rectangle 38">
            <a:extLst>
              <a:ext uri="{FF2B5EF4-FFF2-40B4-BE49-F238E27FC236}">
                <a16:creationId xmlns:a16="http://schemas.microsoft.com/office/drawing/2014/main" id="{911A4BE3-B040-48E2-8AC0-783C1FA5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2B22D258-32DB-4A09-A867-02C497F2B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3">
            <a:extLst>
              <a:ext uri="{FF2B5EF4-FFF2-40B4-BE49-F238E27FC236}">
                <a16:creationId xmlns:a16="http://schemas.microsoft.com/office/drawing/2014/main" id="{724A0FCA-14F2-46FF-967B-0EE68AEAC546}"/>
              </a:ext>
            </a:extLst>
          </p:cNvPr>
          <p:cNvPicPr>
            <a:picLocks noChangeAspect="1"/>
          </p:cNvPicPr>
          <p:nvPr/>
        </p:nvPicPr>
        <p:blipFill rotWithShape="1">
          <a:blip r:embed="rId2"/>
          <a:srcRect l="54429" r="15819"/>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EF0BA67C-C5E4-4F7B-AE62-AA47160531BE}"/>
              </a:ext>
            </a:extLst>
          </p:cNvPr>
          <p:cNvSpPr>
            <a:spLocks noGrp="1"/>
          </p:cNvSpPr>
          <p:nvPr>
            <p:ph idx="1"/>
          </p:nvPr>
        </p:nvSpPr>
        <p:spPr>
          <a:xfrm>
            <a:off x="4459786" y="1786945"/>
            <a:ext cx="7001933" cy="4370196"/>
          </a:xfrm>
        </p:spPr>
        <p:txBody>
          <a:bodyPr>
            <a:noAutofit/>
          </a:bodyPr>
          <a:lstStyle/>
          <a:p>
            <a:pPr>
              <a:lnSpc>
                <a:spcPct val="90000"/>
              </a:lnSpc>
            </a:pPr>
            <a:r>
              <a:rPr lang="es-ES" sz="2000" dirty="0"/>
              <a:t>Para calcular su valor hay que medir el volumen (litros o metros cúbicos) de agua consumida, la que ha sido contaminada y la que se ha evaporado en el proceso de producción. </a:t>
            </a:r>
          </a:p>
          <a:p>
            <a:pPr>
              <a:lnSpc>
                <a:spcPct val="90000"/>
              </a:lnSpc>
            </a:pPr>
            <a:r>
              <a:rPr lang="es-ES" sz="2000" dirty="0"/>
              <a:t>Algunos ejemplos de productos y agua consumida para su fabricación:</a:t>
            </a:r>
          </a:p>
          <a:p>
            <a:pPr>
              <a:lnSpc>
                <a:spcPct val="90000"/>
              </a:lnSpc>
            </a:pPr>
            <a:endParaRPr lang="es-ES" sz="2000" dirty="0"/>
          </a:p>
          <a:p>
            <a:pPr>
              <a:lnSpc>
                <a:spcPct val="90000"/>
              </a:lnSpc>
            </a:pPr>
            <a:r>
              <a:rPr lang="es-ES" sz="2000" dirty="0"/>
              <a:t>Un kilo de ternera = 16.000 litros de agua</a:t>
            </a:r>
          </a:p>
          <a:p>
            <a:pPr>
              <a:lnSpc>
                <a:spcPct val="90000"/>
              </a:lnSpc>
            </a:pPr>
            <a:r>
              <a:rPr lang="es-ES" sz="2000" dirty="0"/>
              <a:t>Una taza de café = 140 litros de agua</a:t>
            </a:r>
          </a:p>
          <a:p>
            <a:pPr>
              <a:lnSpc>
                <a:spcPct val="90000"/>
              </a:lnSpc>
            </a:pPr>
            <a:r>
              <a:rPr lang="es-ES" sz="2000" dirty="0"/>
              <a:t>Un litro de vino = 870 litros de agua</a:t>
            </a:r>
          </a:p>
          <a:p>
            <a:pPr>
              <a:lnSpc>
                <a:spcPct val="90000"/>
              </a:lnSpc>
            </a:pPr>
            <a:r>
              <a:rPr lang="es-ES" sz="2000" dirty="0"/>
              <a:t>Un kilo de patatas = 287 litros de agua</a:t>
            </a:r>
          </a:p>
          <a:p>
            <a:pPr>
              <a:lnSpc>
                <a:spcPct val="90000"/>
              </a:lnSpc>
            </a:pPr>
            <a:r>
              <a:rPr lang="es-ES" sz="2000" dirty="0"/>
              <a:t>Un kilo de tabaco = 2.925 litros de agua</a:t>
            </a:r>
            <a:endParaRPr lang="en-US" sz="2000" dirty="0"/>
          </a:p>
        </p:txBody>
      </p:sp>
    </p:spTree>
    <p:extLst>
      <p:ext uri="{BB962C8B-B14F-4D97-AF65-F5344CB8AC3E}">
        <p14:creationId xmlns:p14="http://schemas.microsoft.com/office/powerpoint/2010/main" val="34277148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8EEEC-C5A6-4DB7-BA86-C1FB216D2A6E}"/>
              </a:ext>
            </a:extLst>
          </p:cNvPr>
          <p:cNvSpPr>
            <a:spLocks noGrp="1"/>
          </p:cNvSpPr>
          <p:nvPr>
            <p:ph type="title"/>
          </p:nvPr>
        </p:nvSpPr>
        <p:spPr/>
        <p:txBody>
          <a:bodyPr>
            <a:normAutofit fontScale="90000"/>
          </a:bodyPr>
          <a:lstStyle/>
          <a:p>
            <a:r>
              <a:rPr lang="es-ES" dirty="0"/>
              <a:t>ANÁLISIS INTEGRADO DE LAS IMPLICANCIAS DEL COVID-19 EN LOS RECURSOS NATURALES EN AMÉRICA LATINA</a:t>
            </a:r>
            <a:br>
              <a:rPr lang="es-ES" dirty="0"/>
            </a:br>
            <a:endParaRPr lang="en-US" dirty="0"/>
          </a:p>
        </p:txBody>
      </p:sp>
      <p:sp>
        <p:nvSpPr>
          <p:cNvPr id="3" name="Content Placeholder 2">
            <a:extLst>
              <a:ext uri="{FF2B5EF4-FFF2-40B4-BE49-F238E27FC236}">
                <a16:creationId xmlns:a16="http://schemas.microsoft.com/office/drawing/2014/main" id="{15BB33B9-E7FF-4D36-8391-B07F0D8F573B}"/>
              </a:ext>
            </a:extLst>
          </p:cNvPr>
          <p:cNvSpPr>
            <a:spLocks noGrp="1"/>
          </p:cNvSpPr>
          <p:nvPr>
            <p:ph idx="1"/>
          </p:nvPr>
        </p:nvSpPr>
        <p:spPr/>
        <p:txBody>
          <a:bodyPr/>
          <a:lstStyle/>
          <a:p>
            <a:r>
              <a:rPr lang="es-ES" dirty="0"/>
              <a:t>La pandemia de COVID-19 ha producido impactos sociales y económicos de gran magnitud a escala regional y mundial. </a:t>
            </a:r>
          </a:p>
          <a:p>
            <a:r>
              <a:rPr lang="es-ES" dirty="0"/>
              <a:t>Son bien conocidas las consecuencias directas de las medidas de restricción de movilidad aplicadas por los gobiernos de la región, pero no se han explorado en mayor detalle las relaciones claves de los recursos naturales con los factores precursores, la expansión de los contagios y los impactos del mismo virus. </a:t>
            </a:r>
            <a:endParaRPr lang="en-US" dirty="0"/>
          </a:p>
        </p:txBody>
      </p:sp>
    </p:spTree>
    <p:extLst>
      <p:ext uri="{BB962C8B-B14F-4D97-AF65-F5344CB8AC3E}">
        <p14:creationId xmlns:p14="http://schemas.microsoft.com/office/powerpoint/2010/main" val="1508815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A357F-B689-490F-86A8-631134D2142B}"/>
              </a:ext>
            </a:extLst>
          </p:cNvPr>
          <p:cNvSpPr>
            <a:spLocks noGrp="1"/>
          </p:cNvSpPr>
          <p:nvPr>
            <p:ph type="title"/>
          </p:nvPr>
        </p:nvSpPr>
        <p:spPr/>
        <p:txBody>
          <a:bodyPr>
            <a:normAutofit fontScale="90000"/>
          </a:bodyPr>
          <a:lstStyle/>
          <a:p>
            <a:r>
              <a:rPr lang="es-ES" dirty="0"/>
              <a:t>IMPLICANCIAS DEL COVID-19 EN LOS RECURSOS NATURALES EN AMÉRICA LATINA</a:t>
            </a:r>
            <a:br>
              <a:rPr lang="es-ES" dirty="0"/>
            </a:br>
            <a:endParaRPr lang="en-US" dirty="0"/>
          </a:p>
        </p:txBody>
      </p:sp>
      <p:sp>
        <p:nvSpPr>
          <p:cNvPr id="3" name="Content Placeholder 2">
            <a:extLst>
              <a:ext uri="{FF2B5EF4-FFF2-40B4-BE49-F238E27FC236}">
                <a16:creationId xmlns:a16="http://schemas.microsoft.com/office/drawing/2014/main" id="{3B419B77-D795-48D0-A9B1-D7D8EB8257FF}"/>
              </a:ext>
            </a:extLst>
          </p:cNvPr>
          <p:cNvSpPr>
            <a:spLocks noGrp="1"/>
          </p:cNvSpPr>
          <p:nvPr>
            <p:ph idx="1"/>
          </p:nvPr>
        </p:nvSpPr>
        <p:spPr/>
        <p:txBody>
          <a:bodyPr>
            <a:normAutofit lnSpcReduction="10000"/>
          </a:bodyPr>
          <a:lstStyle/>
          <a:p>
            <a:r>
              <a:rPr lang="es-ES" dirty="0"/>
              <a:t>La relación de los recursos naturales con la pandemia del COVID-19 es muy diversa. </a:t>
            </a:r>
          </a:p>
          <a:p>
            <a:r>
              <a:rPr lang="es-ES" dirty="0"/>
              <a:t>Por un lado, son factores esenciales para el control de la crisis (alimentos, agua potable, biodiversidad y electricidad), y por otro, se ven impactados por sus consecuencias (uso de combustibles, minerales, etc.). </a:t>
            </a:r>
          </a:p>
          <a:p>
            <a:r>
              <a:rPr lang="es-ES" dirty="0"/>
              <a:t>El acceso al agua potable es fundamental por constituir el lavado de manos una de las principales medidas para evitar el crecimiento de los contagios; la energía y electricidad son indispensables para garantizar el suministro de agua y las condiciones de habitabilidad de los hogares, así como para asegurar el funcionamiento de los hospitales; la actividad agrícola es la base para el mantenimiento de la seguridad alimentaria; y por lo último, los recursos naturales no renovables tienen gran importancia macroeconómica</a:t>
            </a:r>
            <a:endParaRPr lang="en-US" dirty="0"/>
          </a:p>
        </p:txBody>
      </p:sp>
    </p:spTree>
    <p:extLst>
      <p:ext uri="{BB962C8B-B14F-4D97-AF65-F5344CB8AC3E}">
        <p14:creationId xmlns:p14="http://schemas.microsoft.com/office/powerpoint/2010/main" val="28396943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12105-C2D8-4F04-8D88-620F1462C546}"/>
              </a:ext>
            </a:extLst>
          </p:cNvPr>
          <p:cNvSpPr>
            <a:spLocks noGrp="1"/>
          </p:cNvSpPr>
          <p:nvPr>
            <p:ph type="title"/>
          </p:nvPr>
        </p:nvSpPr>
        <p:spPr/>
        <p:txBody>
          <a:bodyPr>
            <a:normAutofit fontScale="90000"/>
          </a:bodyPr>
          <a:lstStyle/>
          <a:p>
            <a:r>
              <a:rPr lang="es-ES" dirty="0"/>
              <a:t>Rol de los recursos naturales en la pandemia por COVID-19 en América Latina y el Caribe</a:t>
            </a:r>
            <a:endParaRPr lang="en-US" dirty="0"/>
          </a:p>
        </p:txBody>
      </p:sp>
      <p:pic>
        <p:nvPicPr>
          <p:cNvPr id="4" name="Content Placeholder 3">
            <a:extLst>
              <a:ext uri="{FF2B5EF4-FFF2-40B4-BE49-F238E27FC236}">
                <a16:creationId xmlns:a16="http://schemas.microsoft.com/office/drawing/2014/main" id="{50754AFF-F545-4E54-B589-A8250319CD31}"/>
              </a:ext>
            </a:extLst>
          </p:cNvPr>
          <p:cNvPicPr>
            <a:picLocks noGrp="1" noChangeAspect="1"/>
          </p:cNvPicPr>
          <p:nvPr>
            <p:ph idx="1"/>
          </p:nvPr>
        </p:nvPicPr>
        <p:blipFill>
          <a:blip r:embed="rId2"/>
          <a:stretch>
            <a:fillRect/>
          </a:stretch>
        </p:blipFill>
        <p:spPr>
          <a:xfrm>
            <a:off x="4498212" y="2133600"/>
            <a:ext cx="6113454" cy="4531360"/>
          </a:xfrm>
          <a:prstGeom prst="rect">
            <a:avLst/>
          </a:prstGeom>
        </p:spPr>
      </p:pic>
      <p:sp>
        <p:nvSpPr>
          <p:cNvPr id="6" name="TextBox 5">
            <a:extLst>
              <a:ext uri="{FF2B5EF4-FFF2-40B4-BE49-F238E27FC236}">
                <a16:creationId xmlns:a16="http://schemas.microsoft.com/office/drawing/2014/main" id="{DC7FBAF6-AA33-45B3-9DE5-529C104E4BD6}"/>
              </a:ext>
            </a:extLst>
          </p:cNvPr>
          <p:cNvSpPr txBox="1"/>
          <p:nvPr/>
        </p:nvSpPr>
        <p:spPr>
          <a:xfrm>
            <a:off x="1632944" y="6049224"/>
            <a:ext cx="2865268" cy="369332"/>
          </a:xfrm>
          <a:prstGeom prst="rect">
            <a:avLst/>
          </a:prstGeom>
          <a:noFill/>
        </p:spPr>
        <p:txBody>
          <a:bodyPr wrap="square">
            <a:spAutoFit/>
          </a:bodyPr>
          <a:lstStyle/>
          <a:p>
            <a:r>
              <a:rPr lang="en-US" dirty="0"/>
              <a:t>Fuente: (CEPAL)</a:t>
            </a:r>
          </a:p>
        </p:txBody>
      </p:sp>
    </p:spTree>
    <p:extLst>
      <p:ext uri="{BB962C8B-B14F-4D97-AF65-F5344CB8AC3E}">
        <p14:creationId xmlns:p14="http://schemas.microsoft.com/office/powerpoint/2010/main" val="27836646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38322-3984-423F-A80C-FEF4FF0C82F4}"/>
              </a:ext>
            </a:extLst>
          </p:cNvPr>
          <p:cNvSpPr>
            <a:spLocks noGrp="1"/>
          </p:cNvSpPr>
          <p:nvPr>
            <p:ph type="title"/>
          </p:nvPr>
        </p:nvSpPr>
        <p:spPr/>
        <p:txBody>
          <a:bodyPr/>
          <a:lstStyle/>
          <a:p>
            <a:r>
              <a:rPr lang="es-ES_tradnl" dirty="0"/>
              <a:t>Los ODS – Recursos hídricos y el COVID</a:t>
            </a:r>
            <a:endParaRPr lang="en-US" dirty="0"/>
          </a:p>
        </p:txBody>
      </p:sp>
      <p:sp>
        <p:nvSpPr>
          <p:cNvPr id="3" name="Content Placeholder 2">
            <a:extLst>
              <a:ext uri="{FF2B5EF4-FFF2-40B4-BE49-F238E27FC236}">
                <a16:creationId xmlns:a16="http://schemas.microsoft.com/office/drawing/2014/main" id="{F8587300-4ED9-4A50-8FFD-0CBB71C6D9DF}"/>
              </a:ext>
            </a:extLst>
          </p:cNvPr>
          <p:cNvSpPr>
            <a:spLocks noGrp="1"/>
          </p:cNvSpPr>
          <p:nvPr>
            <p:ph idx="1"/>
          </p:nvPr>
        </p:nvSpPr>
        <p:spPr/>
        <p:txBody>
          <a:bodyPr/>
          <a:lstStyle/>
          <a:p>
            <a:r>
              <a:rPr lang="es-ES" dirty="0"/>
              <a:t> el logro de los Objetivos de Desarrollo Sostenible (ODS) para el año 2030 se ve seriamente dificultado por los impactos descritos. </a:t>
            </a:r>
          </a:p>
          <a:p>
            <a:r>
              <a:rPr lang="es-ES" dirty="0"/>
              <a:t>Por lo tanto, es fundamental garantizar una recuperación económica sostenible, de manera que se pueda seguir avanzando hacia el logro de los ODS vinculados con la gestión de los recursos naturales: el ODS 6 (garantizar la disponibilidad de agua, su gestión sostenible y el saneamiento para todos); ODS 7 (garantizar el acceso a una energía asequible, segura, sostenible y moderna para todos); ODS 2 (poner fin al hambre, lograr la seguridad alimentaria y la mejora de la nutrición y promover la agricultura sostenible); y todos los ODS</a:t>
            </a:r>
            <a:endParaRPr lang="en-US" dirty="0"/>
          </a:p>
        </p:txBody>
      </p:sp>
    </p:spTree>
    <p:extLst>
      <p:ext uri="{BB962C8B-B14F-4D97-AF65-F5344CB8AC3E}">
        <p14:creationId xmlns:p14="http://schemas.microsoft.com/office/powerpoint/2010/main" val="12414061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7" name="Rectangle 24">
            <a:extLst>
              <a:ext uri="{FF2B5EF4-FFF2-40B4-BE49-F238E27FC236}">
                <a16:creationId xmlns:a16="http://schemas.microsoft.com/office/drawing/2014/main" id="{1368EBFB-5C38-4805-A108-3DA8DF3A3713}"/>
              </a:ext>
            </a:extLst>
          </p:cNvPr>
          <p:cNvSpPr>
            <a:spLocks noChangeArrowheads="1"/>
          </p:cNvSpPr>
          <p:nvPr/>
        </p:nvSpPr>
        <p:spPr bwMode="auto">
          <a:xfrm>
            <a:off x="952501" y="-192744"/>
            <a:ext cx="184731" cy="38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ltLang="es-ES" sz="1905"/>
          </a:p>
        </p:txBody>
      </p:sp>
      <p:sp>
        <p:nvSpPr>
          <p:cNvPr id="114698" name="Rectangle 25">
            <a:extLst>
              <a:ext uri="{FF2B5EF4-FFF2-40B4-BE49-F238E27FC236}">
                <a16:creationId xmlns:a16="http://schemas.microsoft.com/office/drawing/2014/main" id="{535AF118-CFA6-4952-A988-1A393D21A6FD}"/>
              </a:ext>
            </a:extLst>
          </p:cNvPr>
          <p:cNvSpPr>
            <a:spLocks noChangeArrowheads="1"/>
          </p:cNvSpPr>
          <p:nvPr/>
        </p:nvSpPr>
        <p:spPr bwMode="auto">
          <a:xfrm>
            <a:off x="952501" y="-192744"/>
            <a:ext cx="184731" cy="38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ltLang="es-ES" sz="1905"/>
          </a:p>
        </p:txBody>
      </p:sp>
      <p:sp>
        <p:nvSpPr>
          <p:cNvPr id="114699" name="Rectangle 26">
            <a:extLst>
              <a:ext uri="{FF2B5EF4-FFF2-40B4-BE49-F238E27FC236}">
                <a16:creationId xmlns:a16="http://schemas.microsoft.com/office/drawing/2014/main" id="{36936F07-2F30-4461-B52A-8B19AF829EC3}"/>
              </a:ext>
            </a:extLst>
          </p:cNvPr>
          <p:cNvSpPr>
            <a:spLocks noChangeArrowheads="1"/>
          </p:cNvSpPr>
          <p:nvPr/>
        </p:nvSpPr>
        <p:spPr bwMode="auto">
          <a:xfrm>
            <a:off x="952501" y="-192744"/>
            <a:ext cx="184731" cy="38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ltLang="es-ES" sz="1905"/>
          </a:p>
        </p:txBody>
      </p:sp>
      <p:sp>
        <p:nvSpPr>
          <p:cNvPr id="67597" name="Text Box 30">
            <a:extLst>
              <a:ext uri="{FF2B5EF4-FFF2-40B4-BE49-F238E27FC236}">
                <a16:creationId xmlns:a16="http://schemas.microsoft.com/office/drawing/2014/main" id="{7DF2DD5B-4468-4CD1-BB18-358CBD798C30}"/>
              </a:ext>
            </a:extLst>
          </p:cNvPr>
          <p:cNvSpPr txBox="1">
            <a:spLocks noChangeArrowheads="1"/>
          </p:cNvSpPr>
          <p:nvPr/>
        </p:nvSpPr>
        <p:spPr bwMode="auto">
          <a:xfrm>
            <a:off x="1721968" y="354493"/>
            <a:ext cx="8667424" cy="613566"/>
          </a:xfrm>
          <a:prstGeom prst="rect">
            <a:avLst/>
          </a:prstGeom>
          <a:noFill/>
          <a:ln>
            <a:noFill/>
          </a:ln>
        </p:spPr>
        <p:txBody>
          <a:bodyPr>
            <a:spAutoFit/>
          </a:bodyPr>
          <a:lstStyle/>
          <a:p>
            <a:pPr algn="ctr">
              <a:defRPr/>
            </a:pPr>
            <a:r>
              <a:rPr lang="es-AR" sz="3387" spc="-106" dirty="0">
                <a:solidFill>
                  <a:schemeClr val="accent1"/>
                </a:solidFill>
                <a:latin typeface="Arial" panose="020B0604020202020204" pitchFamily="34" charset="0"/>
                <a:ea typeface="+mj-ea"/>
                <a:cs typeface="Arial" panose="020B0604020202020204" pitchFamily="34" charset="0"/>
              </a:rPr>
              <a:t>CÓRDOBA</a:t>
            </a:r>
          </a:p>
        </p:txBody>
      </p:sp>
      <p:pic>
        <p:nvPicPr>
          <p:cNvPr id="114702" name="Picture 16" descr="ubicenel mundo">
            <a:extLst>
              <a:ext uri="{FF2B5EF4-FFF2-40B4-BE49-F238E27FC236}">
                <a16:creationId xmlns:a16="http://schemas.microsoft.com/office/drawing/2014/main" id="{4D779CCF-AB72-4D39-8134-28D15D09D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6417" y="981155"/>
            <a:ext cx="3158511" cy="253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703" name="Rectangle 18">
            <a:extLst>
              <a:ext uri="{FF2B5EF4-FFF2-40B4-BE49-F238E27FC236}">
                <a16:creationId xmlns:a16="http://schemas.microsoft.com/office/drawing/2014/main" id="{8009590F-31A0-4B96-9CEB-5FA44F82BEAC}"/>
              </a:ext>
            </a:extLst>
          </p:cNvPr>
          <p:cNvSpPr>
            <a:spLocks noChangeArrowheads="1"/>
          </p:cNvSpPr>
          <p:nvPr/>
        </p:nvSpPr>
        <p:spPr bwMode="auto">
          <a:xfrm>
            <a:off x="1318753" y="981156"/>
            <a:ext cx="6397664" cy="26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AR" altLang="es-ES" sz="2117">
                <a:latin typeface="Arial" panose="020B0604020202020204" pitchFamily="34" charset="0"/>
                <a:cs typeface="Arial" panose="020B0604020202020204" pitchFamily="34" charset="0"/>
              </a:rPr>
              <a:t>CÓRDOBA</a:t>
            </a:r>
          </a:p>
          <a:p>
            <a:r>
              <a:rPr lang="es-AR" altLang="es-ES" sz="2117">
                <a:latin typeface="Arial" panose="020B0604020202020204" pitchFamily="34" charset="0"/>
                <a:cs typeface="Arial" panose="020B0604020202020204" pitchFamily="34" charset="0"/>
              </a:rPr>
              <a:t>Superficie de 165.321 Km</a:t>
            </a:r>
            <a:r>
              <a:rPr lang="es-AR" altLang="es-ES" sz="2117" baseline="30000">
                <a:latin typeface="Arial" panose="020B0604020202020204" pitchFamily="34" charset="0"/>
                <a:cs typeface="Arial" panose="020B0604020202020204" pitchFamily="34" charset="0"/>
              </a:rPr>
              <a:t>2</a:t>
            </a:r>
            <a:r>
              <a:rPr lang="es-AR" altLang="es-ES" sz="2117">
                <a:latin typeface="Arial" panose="020B0604020202020204" pitchFamily="34" charset="0"/>
                <a:cs typeface="Arial" panose="020B0604020202020204" pitchFamily="34" charset="0"/>
              </a:rPr>
              <a:t>, </a:t>
            </a:r>
          </a:p>
          <a:p>
            <a:r>
              <a:rPr lang="es-AR" altLang="es-ES" sz="2117">
                <a:latin typeface="Arial" panose="020B0604020202020204" pitchFamily="34" charset="0"/>
                <a:cs typeface="Arial" panose="020B0604020202020204" pitchFamily="34" charset="0"/>
              </a:rPr>
              <a:t>Población: 3.308.876 habitantes</a:t>
            </a:r>
          </a:p>
          <a:p>
            <a:pPr algn="just"/>
            <a:endParaRPr lang="es-AR" altLang="es-ES" sz="2117">
              <a:latin typeface="Arial" panose="020B0604020202020204" pitchFamily="34" charset="0"/>
              <a:cs typeface="Arial" panose="020B0604020202020204" pitchFamily="34" charset="0"/>
            </a:endParaRPr>
          </a:p>
          <a:p>
            <a:pPr algn="just"/>
            <a:r>
              <a:rPr lang="es-AR" altLang="es-ES" sz="2117">
                <a:latin typeface="Arial" panose="020B0604020202020204" pitchFamily="34" charset="0"/>
                <a:cs typeface="Arial" panose="020B0604020202020204" pitchFamily="34" charset="0"/>
              </a:rPr>
              <a:t>La Provincia de Córdoba está sometida a fuertes variaciones en sus ciclos hidrológicos</a:t>
            </a:r>
          </a:p>
          <a:p>
            <a:pPr algn="just">
              <a:buClr>
                <a:schemeClr val="bg1"/>
              </a:buClr>
              <a:buFontTx/>
              <a:buChar char="-"/>
            </a:pPr>
            <a:r>
              <a:rPr lang="es-AR" altLang="es-ES" sz="2117">
                <a:latin typeface="Arial" panose="020B0604020202020204" pitchFamily="34" charset="0"/>
                <a:cs typeface="Arial" panose="020B0604020202020204" pitchFamily="34" charset="0"/>
              </a:rPr>
              <a:t> </a:t>
            </a:r>
            <a:r>
              <a:rPr lang="es-AR" altLang="es-ES" sz="2117" i="1">
                <a:solidFill>
                  <a:srgbClr val="FF0000"/>
                </a:solidFill>
                <a:latin typeface="Arial" panose="020B0604020202020204" pitchFamily="34" charset="0"/>
                <a:cs typeface="Arial" panose="020B0604020202020204" pitchFamily="34" charset="0"/>
              </a:rPr>
              <a:t>exceso [inundaciones]   	</a:t>
            </a:r>
          </a:p>
          <a:p>
            <a:pPr algn="just">
              <a:buClr>
                <a:schemeClr val="bg1"/>
              </a:buClr>
              <a:buFontTx/>
              <a:buChar char="-"/>
            </a:pPr>
            <a:r>
              <a:rPr lang="es-AR" altLang="es-ES" sz="2117" i="1">
                <a:solidFill>
                  <a:srgbClr val="FF0000"/>
                </a:solidFill>
                <a:latin typeface="Arial" panose="020B0604020202020204" pitchFamily="34" charset="0"/>
                <a:cs typeface="Arial" panose="020B0604020202020204" pitchFamily="34" charset="0"/>
              </a:rPr>
              <a:t> falta de agua [sequías]</a:t>
            </a:r>
            <a:r>
              <a:rPr lang="es-AR" altLang="es-ES" sz="2117">
                <a:solidFill>
                  <a:srgbClr val="FF0000"/>
                </a:solidFill>
                <a:latin typeface="Arial" panose="020B0604020202020204" pitchFamily="34" charset="0"/>
                <a:cs typeface="Arial" panose="020B0604020202020204" pitchFamily="34" charset="0"/>
              </a:rPr>
              <a:t> </a:t>
            </a:r>
          </a:p>
        </p:txBody>
      </p:sp>
      <p:sp>
        <p:nvSpPr>
          <p:cNvPr id="114704" name="2 CuadroTexto">
            <a:extLst>
              <a:ext uri="{FF2B5EF4-FFF2-40B4-BE49-F238E27FC236}">
                <a16:creationId xmlns:a16="http://schemas.microsoft.com/office/drawing/2014/main" id="{AC495C36-B747-4759-B81D-4497E4CFD124}"/>
              </a:ext>
            </a:extLst>
          </p:cNvPr>
          <p:cNvSpPr txBox="1">
            <a:spLocks noChangeArrowheads="1"/>
          </p:cNvSpPr>
          <p:nvPr/>
        </p:nvSpPr>
        <p:spPr bwMode="auto">
          <a:xfrm>
            <a:off x="1317074" y="3716291"/>
            <a:ext cx="9477211" cy="302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AR" altLang="es-ES" sz="2117" dirty="0">
                <a:latin typeface="Arial" panose="020B0604020202020204" pitchFamily="34" charset="0"/>
                <a:cs typeface="Arial" panose="020B0604020202020204" pitchFamily="34" charset="0"/>
              </a:rPr>
              <a:t>Fuerte crecimiento poblacional</a:t>
            </a:r>
          </a:p>
          <a:p>
            <a:pPr algn="ctr"/>
            <a:endParaRPr lang="es-AR" altLang="es-ES" sz="2117" dirty="0">
              <a:latin typeface="Arial" panose="020B0604020202020204" pitchFamily="34" charset="0"/>
              <a:cs typeface="Arial" panose="020B0604020202020204" pitchFamily="34" charset="0"/>
            </a:endParaRPr>
          </a:p>
          <a:p>
            <a:pPr algn="just"/>
            <a:r>
              <a:rPr lang="es-AR" altLang="es-ES" sz="2117" dirty="0">
                <a:latin typeface="Arial" panose="020B0604020202020204" pitchFamily="34" charset="0"/>
                <a:cs typeface="Arial" panose="020B0604020202020204" pitchFamily="34" charset="0"/>
              </a:rPr>
              <a:t> Ciudad de Córdoba		 Zona de influencia	 	Ciudades vecinas</a:t>
            </a:r>
          </a:p>
          <a:p>
            <a:pPr algn="just"/>
            <a:endParaRPr lang="es-AR" altLang="es-ES" sz="2117" dirty="0">
              <a:latin typeface="Arial" panose="020B0604020202020204" pitchFamily="34" charset="0"/>
              <a:cs typeface="Arial" panose="020B0604020202020204" pitchFamily="34" charset="0"/>
            </a:endParaRPr>
          </a:p>
          <a:p>
            <a:pPr algn="just"/>
            <a:endParaRPr lang="es-AR" altLang="es-ES" sz="2117" dirty="0">
              <a:latin typeface="Arial" panose="020B0604020202020204" pitchFamily="34" charset="0"/>
              <a:cs typeface="Arial" panose="020B0604020202020204" pitchFamily="34" charset="0"/>
            </a:endParaRPr>
          </a:p>
          <a:p>
            <a:pPr algn="ctr"/>
            <a:r>
              <a:rPr lang="es-AR" altLang="es-ES" sz="2117" dirty="0">
                <a:solidFill>
                  <a:srgbClr val="FF0000"/>
                </a:solidFill>
                <a:latin typeface="Arial" panose="020B0604020202020204" pitchFamily="34" charset="0"/>
                <a:cs typeface="Arial" panose="020B0604020202020204" pitchFamily="34" charset="0"/>
              </a:rPr>
              <a:t>Conflictos en los usos de este recurso,</a:t>
            </a:r>
          </a:p>
          <a:p>
            <a:pPr algn="ctr"/>
            <a:r>
              <a:rPr lang="es-AR" altLang="es-ES" sz="2117" dirty="0">
                <a:solidFill>
                  <a:srgbClr val="FF0000"/>
                </a:solidFill>
                <a:latin typeface="Arial" panose="020B0604020202020204" pitchFamily="34" charset="0"/>
                <a:cs typeface="Arial" panose="020B0604020202020204" pitchFamily="34" charset="0"/>
              </a:rPr>
              <a:t>Demandas insatisfechas</a:t>
            </a:r>
          </a:p>
          <a:p>
            <a:pPr algn="ctr"/>
            <a:r>
              <a:rPr lang="es-AR" altLang="es-ES" sz="2117" dirty="0">
                <a:solidFill>
                  <a:srgbClr val="FF0000"/>
                </a:solidFill>
                <a:latin typeface="Arial" panose="020B0604020202020204" pitchFamily="34" charset="0"/>
                <a:cs typeface="Arial" panose="020B0604020202020204" pitchFamily="34" charset="0"/>
              </a:rPr>
              <a:t>Aumento de la vulnerabilidad para abastecerla.</a:t>
            </a:r>
          </a:p>
          <a:p>
            <a:pPr algn="ctr"/>
            <a:r>
              <a:rPr lang="es-AR" altLang="es-ES" sz="2117" dirty="0">
                <a:solidFill>
                  <a:srgbClr val="FF0000"/>
                </a:solidFill>
                <a:latin typeface="Arial" panose="020B0604020202020204" pitchFamily="34" charset="0"/>
                <a:cs typeface="Arial" panose="020B0604020202020204" pitchFamily="34" charset="0"/>
              </a:rPr>
              <a:t>Problemas de inundaciones y calidad de lagos</a:t>
            </a:r>
          </a:p>
        </p:txBody>
      </p:sp>
      <p:sp>
        <p:nvSpPr>
          <p:cNvPr id="2" name="1 Flecha derecha">
            <a:extLst>
              <a:ext uri="{FF2B5EF4-FFF2-40B4-BE49-F238E27FC236}">
                <a16:creationId xmlns:a16="http://schemas.microsoft.com/office/drawing/2014/main" id="{DAAD1ECE-F325-4D32-9A39-2269DE0E7D65}"/>
              </a:ext>
            </a:extLst>
          </p:cNvPr>
          <p:cNvSpPr/>
          <p:nvPr/>
        </p:nvSpPr>
        <p:spPr>
          <a:xfrm>
            <a:off x="4058930" y="4420236"/>
            <a:ext cx="458656" cy="3040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905"/>
          </a:p>
        </p:txBody>
      </p:sp>
      <p:sp>
        <p:nvSpPr>
          <p:cNvPr id="18" name="17 Flecha derecha">
            <a:extLst>
              <a:ext uri="{FF2B5EF4-FFF2-40B4-BE49-F238E27FC236}">
                <a16:creationId xmlns:a16="http://schemas.microsoft.com/office/drawing/2014/main" id="{3C9C0C80-8E0C-4230-91B1-F1178D775101}"/>
              </a:ext>
            </a:extLst>
          </p:cNvPr>
          <p:cNvSpPr/>
          <p:nvPr/>
        </p:nvSpPr>
        <p:spPr>
          <a:xfrm>
            <a:off x="6891086" y="4420236"/>
            <a:ext cx="456976" cy="3040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905"/>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46" name="Group 7">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7" name="Group 21">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3"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8" name="Rectangle 35">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9" name="Freeform 6">
            <a:extLst>
              <a:ext uri="{FF2B5EF4-FFF2-40B4-BE49-F238E27FC236}">
                <a16:creationId xmlns:a16="http://schemas.microsoft.com/office/drawing/2014/main" id="{76CB6AE4-A444-41E5-A744-47F048A15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50" name="Rectangle 39">
            <a:extLst>
              <a:ext uri="{FF2B5EF4-FFF2-40B4-BE49-F238E27FC236}">
                <a16:creationId xmlns:a16="http://schemas.microsoft.com/office/drawing/2014/main" id="{25F129D9-8F3D-4302-AB5D-DE987A6B1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 name="Rectangle 41">
            <a:extLst>
              <a:ext uri="{FF2B5EF4-FFF2-40B4-BE49-F238E27FC236}">
                <a16:creationId xmlns:a16="http://schemas.microsoft.com/office/drawing/2014/main" id="{1F4A57F6-BEF1-4CA6-A0F1-3A01F6AB4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4A5946">
              <a:alpha val="90000"/>
            </a:srgbClr>
          </a:solidFill>
          <a:ln>
            <a:noFill/>
          </a:ln>
          <a:effectLst/>
        </p:spPr>
        <p:style>
          <a:lnRef idx="1">
            <a:schemeClr val="accent1"/>
          </a:lnRef>
          <a:fillRef idx="3">
            <a:schemeClr val="accent1"/>
          </a:fillRef>
          <a:effectRef idx="2">
            <a:schemeClr val="accent1"/>
          </a:effectRef>
          <a:fontRef idx="minor">
            <a:schemeClr val="lt1"/>
          </a:fontRef>
        </p:style>
      </p:sp>
      <p:sp>
        <p:nvSpPr>
          <p:cNvPr id="3" name="Rectangle 2">
            <a:extLst>
              <a:ext uri="{FF2B5EF4-FFF2-40B4-BE49-F238E27FC236}">
                <a16:creationId xmlns:a16="http://schemas.microsoft.com/office/drawing/2014/main" id="{B8BBA8DF-C74D-4512-BDD4-D1EB3E7BC8FD}"/>
              </a:ext>
            </a:extLst>
          </p:cNvPr>
          <p:cNvSpPr/>
          <p:nvPr/>
        </p:nvSpPr>
        <p:spPr>
          <a:xfrm>
            <a:off x="540279" y="967417"/>
            <a:ext cx="3778870" cy="3943250"/>
          </a:xfrm>
          <a:prstGeom prst="rect">
            <a:avLst/>
          </a:prstGeom>
        </p:spPr>
        <p:txBody>
          <a:bodyPr vert="horz" lIns="91440" tIns="45720" rIns="91440" bIns="45720" rtlCol="0" anchor="b">
            <a:normAutofit/>
          </a:bodyPr>
          <a:lstStyle/>
          <a:p>
            <a:pPr>
              <a:spcBef>
                <a:spcPct val="0"/>
              </a:spcBef>
              <a:spcAft>
                <a:spcPts val="600"/>
              </a:spcAft>
            </a:pPr>
            <a:r>
              <a:rPr lang="en-US" sz="4000" b="1">
                <a:solidFill>
                  <a:srgbClr val="FEFFFF"/>
                </a:solidFill>
                <a:latin typeface="+mj-lt"/>
                <a:ea typeface="+mj-ea"/>
                <a:cs typeface="+mj-cs"/>
              </a:rPr>
              <a:t>Cuencas Hídricas Superficiales </a:t>
            </a:r>
          </a:p>
        </p:txBody>
      </p:sp>
      <p:sp>
        <p:nvSpPr>
          <p:cNvPr id="52" name="Freeform 5">
            <a:extLst>
              <a:ext uri="{FF2B5EF4-FFF2-40B4-BE49-F238E27FC236}">
                <a16:creationId xmlns:a16="http://schemas.microsoft.com/office/drawing/2014/main" id="{E3336A73-1C9B-4BAA-A893-AD3C79E66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AB303F34-243E-4C44-870F-1E081A933FD1}"/>
              </a:ext>
            </a:extLst>
          </p:cNvPr>
          <p:cNvPicPr>
            <a:picLocks noChangeAspect="1"/>
          </p:cNvPicPr>
          <p:nvPr/>
        </p:nvPicPr>
        <p:blipFill>
          <a:blip r:embed="rId2"/>
          <a:stretch>
            <a:fillRect/>
          </a:stretch>
        </p:blipFill>
        <p:spPr>
          <a:xfrm>
            <a:off x="6448539" y="312151"/>
            <a:ext cx="4423009" cy="6251601"/>
          </a:xfrm>
          <a:prstGeom prst="rect">
            <a:avLst/>
          </a:prstGeom>
        </p:spPr>
      </p:pic>
    </p:spTree>
    <p:extLst>
      <p:ext uri="{BB962C8B-B14F-4D97-AF65-F5344CB8AC3E}">
        <p14:creationId xmlns:p14="http://schemas.microsoft.com/office/powerpoint/2010/main" val="38915643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4"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11">
            <a:extLst>
              <a:ext uri="{FF2B5EF4-FFF2-40B4-BE49-F238E27FC236}">
                <a16:creationId xmlns:a16="http://schemas.microsoft.com/office/drawing/2014/main" id="{5B3CCFC9-E82D-444E-9621-FE5F95E67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1" name="Rectangle 40">
            <a:extLst>
              <a:ext uri="{FF2B5EF4-FFF2-40B4-BE49-F238E27FC236}">
                <a16:creationId xmlns:a16="http://schemas.microsoft.com/office/drawing/2014/main" id="{82FDEACC-D224-4F5B-A0BE-6581493C3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 name="Rectangle 42">
            <a:extLst>
              <a:ext uri="{FF2B5EF4-FFF2-40B4-BE49-F238E27FC236}">
                <a16:creationId xmlns:a16="http://schemas.microsoft.com/office/drawing/2014/main" id="{567B8489-9450-4A50-94AF-90283270F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Freeform 5">
            <a:extLst>
              <a:ext uri="{FF2B5EF4-FFF2-40B4-BE49-F238E27FC236}">
                <a16:creationId xmlns:a16="http://schemas.microsoft.com/office/drawing/2014/main" id="{9D81556A-CBCA-4ADE-9ACA-F18F2F5E31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Rectangle 3">
            <a:extLst>
              <a:ext uri="{FF2B5EF4-FFF2-40B4-BE49-F238E27FC236}">
                <a16:creationId xmlns:a16="http://schemas.microsoft.com/office/drawing/2014/main" id="{45FDAC08-39E3-4D8F-B465-44A8C6B6FD86}"/>
              </a:ext>
            </a:extLst>
          </p:cNvPr>
          <p:cNvSpPr/>
          <p:nvPr/>
        </p:nvSpPr>
        <p:spPr>
          <a:xfrm>
            <a:off x="541867" y="787400"/>
            <a:ext cx="7145866" cy="778933"/>
          </a:xfrm>
          <a:prstGeom prst="rect">
            <a:avLst/>
          </a:prstGeom>
        </p:spPr>
        <p:txBody>
          <a:bodyPr vert="horz" lIns="91440" tIns="45720" rIns="91440" bIns="45720" rtlCol="0" anchor="ctr">
            <a:normAutofit/>
          </a:bodyPr>
          <a:lstStyle/>
          <a:p>
            <a:pPr>
              <a:spcBef>
                <a:spcPct val="0"/>
              </a:spcBef>
              <a:spcAft>
                <a:spcPts val="600"/>
              </a:spcAft>
            </a:pPr>
            <a:r>
              <a:rPr lang="en-US" sz="3200" b="1" dirty="0" err="1">
                <a:solidFill>
                  <a:srgbClr val="FEFFFF"/>
                </a:solidFill>
                <a:latin typeface="+mj-lt"/>
                <a:ea typeface="+mj-ea"/>
                <a:cs typeface="+mj-cs"/>
              </a:rPr>
              <a:t>Cuencas</a:t>
            </a:r>
            <a:r>
              <a:rPr lang="en-US" sz="3200" b="1" dirty="0">
                <a:solidFill>
                  <a:srgbClr val="FEFFFF"/>
                </a:solidFill>
                <a:latin typeface="+mj-lt"/>
                <a:ea typeface="+mj-ea"/>
                <a:cs typeface="+mj-cs"/>
              </a:rPr>
              <a:t> </a:t>
            </a:r>
            <a:r>
              <a:rPr lang="en-US" sz="3200" b="1" dirty="0" err="1">
                <a:solidFill>
                  <a:srgbClr val="FEFFFF"/>
                </a:solidFill>
                <a:latin typeface="+mj-lt"/>
                <a:ea typeface="+mj-ea"/>
                <a:cs typeface="+mj-cs"/>
              </a:rPr>
              <a:t>Hídricas</a:t>
            </a:r>
            <a:r>
              <a:rPr lang="en-US" sz="3200" b="1" dirty="0">
                <a:solidFill>
                  <a:srgbClr val="FEFFFF"/>
                </a:solidFill>
                <a:latin typeface="+mj-lt"/>
                <a:ea typeface="+mj-ea"/>
                <a:cs typeface="+mj-cs"/>
              </a:rPr>
              <a:t> </a:t>
            </a:r>
            <a:r>
              <a:rPr lang="en-US" sz="3200" b="1" dirty="0" err="1">
                <a:solidFill>
                  <a:srgbClr val="FEFFFF"/>
                </a:solidFill>
                <a:latin typeface="+mj-lt"/>
                <a:ea typeface="+mj-ea"/>
                <a:cs typeface="+mj-cs"/>
              </a:rPr>
              <a:t>Subterránea</a:t>
            </a:r>
            <a:endParaRPr lang="en-US" sz="3200" b="1" dirty="0">
              <a:solidFill>
                <a:srgbClr val="FEFFFF"/>
              </a:solidFill>
              <a:latin typeface="+mj-lt"/>
              <a:ea typeface="+mj-ea"/>
              <a:cs typeface="+mj-cs"/>
            </a:endParaRPr>
          </a:p>
        </p:txBody>
      </p:sp>
      <p:sp>
        <p:nvSpPr>
          <p:cNvPr id="2" name="Rectangle 1">
            <a:extLst>
              <a:ext uri="{FF2B5EF4-FFF2-40B4-BE49-F238E27FC236}">
                <a16:creationId xmlns:a16="http://schemas.microsoft.com/office/drawing/2014/main" id="{C9FAFB78-E60E-4DF5-A178-6AA7E391AFE3}"/>
              </a:ext>
            </a:extLst>
          </p:cNvPr>
          <p:cNvSpPr/>
          <p:nvPr/>
        </p:nvSpPr>
        <p:spPr>
          <a:xfrm>
            <a:off x="541866" y="2032000"/>
            <a:ext cx="7145867" cy="3879222"/>
          </a:xfrm>
          <a:prstGeom prst="rect">
            <a:avLst/>
          </a:prstGeom>
        </p:spPr>
        <p:txBody>
          <a:bodyPr vert="horz" lIns="91440" tIns="45720" rIns="91440" bIns="45720" rtlCol="0">
            <a:normAutofit/>
          </a:bodyPr>
          <a:lstStyle/>
          <a:p>
            <a:pPr>
              <a:spcBef>
                <a:spcPts val="1000"/>
              </a:spcBef>
              <a:buClr>
                <a:schemeClr val="accent1"/>
              </a:buClr>
              <a:buFont typeface="Wingdings 3" charset="2"/>
              <a:buChar char=""/>
            </a:pPr>
            <a:r>
              <a:rPr lang="en-US" dirty="0">
                <a:solidFill>
                  <a:srgbClr val="FEFFFF"/>
                </a:solidFill>
              </a:rPr>
              <a:t>Cuenca de Mar Chiquita (I)</a:t>
            </a:r>
          </a:p>
          <a:p>
            <a:pPr>
              <a:spcBef>
                <a:spcPts val="1000"/>
              </a:spcBef>
              <a:buClr>
                <a:schemeClr val="accent1"/>
              </a:buClr>
              <a:buFont typeface="Wingdings 3" charset="2"/>
              <a:buChar char=""/>
            </a:pPr>
            <a:r>
              <a:rPr lang="en-US" dirty="0">
                <a:solidFill>
                  <a:srgbClr val="FEFFFF"/>
                </a:solidFill>
              </a:rPr>
              <a:t>Cuenca de los </a:t>
            </a:r>
            <a:r>
              <a:rPr lang="en-US" dirty="0" err="1">
                <a:solidFill>
                  <a:srgbClr val="FEFFFF"/>
                </a:solidFill>
              </a:rPr>
              <a:t>ríos</a:t>
            </a:r>
            <a:r>
              <a:rPr lang="en-US" dirty="0">
                <a:solidFill>
                  <a:srgbClr val="FEFFFF"/>
                </a:solidFill>
              </a:rPr>
              <a:t> </a:t>
            </a:r>
            <a:r>
              <a:rPr lang="en-US" dirty="0" err="1">
                <a:solidFill>
                  <a:srgbClr val="FEFFFF"/>
                </a:solidFill>
              </a:rPr>
              <a:t>Ctalamochita</a:t>
            </a:r>
            <a:r>
              <a:rPr lang="en-US" dirty="0">
                <a:solidFill>
                  <a:srgbClr val="FEFFFF"/>
                </a:solidFill>
              </a:rPr>
              <a:t>, </a:t>
            </a:r>
            <a:r>
              <a:rPr lang="en-US" dirty="0" err="1">
                <a:solidFill>
                  <a:srgbClr val="FEFFFF"/>
                </a:solidFill>
              </a:rPr>
              <a:t>Chocancharagua</a:t>
            </a:r>
            <a:r>
              <a:rPr lang="en-US" dirty="0">
                <a:solidFill>
                  <a:srgbClr val="FEFFFF"/>
                </a:solidFill>
              </a:rPr>
              <a:t> y </a:t>
            </a:r>
            <a:r>
              <a:rPr lang="en-US" dirty="0" err="1">
                <a:solidFill>
                  <a:srgbClr val="FEFFFF"/>
                </a:solidFill>
              </a:rPr>
              <a:t>Carcarañá</a:t>
            </a:r>
            <a:r>
              <a:rPr lang="en-US" dirty="0">
                <a:solidFill>
                  <a:srgbClr val="FEFFFF"/>
                </a:solidFill>
              </a:rPr>
              <a:t> (II)</a:t>
            </a:r>
          </a:p>
          <a:p>
            <a:pPr>
              <a:spcBef>
                <a:spcPts val="1000"/>
              </a:spcBef>
              <a:buClr>
                <a:schemeClr val="accent1"/>
              </a:buClr>
              <a:buFont typeface="Wingdings 3" charset="2"/>
              <a:buChar char=""/>
            </a:pPr>
            <a:r>
              <a:rPr lang="en-US" dirty="0">
                <a:solidFill>
                  <a:srgbClr val="FEFFFF"/>
                </a:solidFill>
              </a:rPr>
              <a:t>Cuenca de las Salinas Grandes (III)</a:t>
            </a:r>
          </a:p>
          <a:p>
            <a:pPr>
              <a:spcBef>
                <a:spcPts val="1000"/>
              </a:spcBef>
              <a:buClr>
                <a:schemeClr val="accent1"/>
              </a:buClr>
              <a:buFont typeface="Wingdings 3" charset="2"/>
              <a:buChar char=""/>
            </a:pPr>
            <a:r>
              <a:rPr lang="en-US" dirty="0">
                <a:solidFill>
                  <a:srgbClr val="FEFFFF"/>
                </a:solidFill>
              </a:rPr>
              <a:t>Cuenca del </a:t>
            </a:r>
            <a:r>
              <a:rPr lang="en-US" dirty="0" err="1">
                <a:solidFill>
                  <a:srgbClr val="FEFFFF"/>
                </a:solidFill>
              </a:rPr>
              <a:t>Conlara</a:t>
            </a:r>
            <a:r>
              <a:rPr lang="en-US" dirty="0">
                <a:solidFill>
                  <a:srgbClr val="FEFFFF"/>
                </a:solidFill>
              </a:rPr>
              <a:t> (IV)</a:t>
            </a:r>
          </a:p>
          <a:p>
            <a:pPr>
              <a:spcBef>
                <a:spcPts val="1000"/>
              </a:spcBef>
              <a:buClr>
                <a:schemeClr val="accent1"/>
              </a:buClr>
              <a:buFont typeface="Wingdings 3" charset="2"/>
              <a:buChar char=""/>
            </a:pPr>
            <a:r>
              <a:rPr lang="en-US" dirty="0" err="1">
                <a:solidFill>
                  <a:srgbClr val="FEFFFF"/>
                </a:solidFill>
              </a:rPr>
              <a:t>Cuencas</a:t>
            </a:r>
            <a:r>
              <a:rPr lang="en-US" dirty="0">
                <a:solidFill>
                  <a:srgbClr val="FEFFFF"/>
                </a:solidFill>
              </a:rPr>
              <a:t> </a:t>
            </a:r>
            <a:r>
              <a:rPr lang="en-US" dirty="0" err="1">
                <a:solidFill>
                  <a:srgbClr val="FEFFFF"/>
                </a:solidFill>
              </a:rPr>
              <a:t>Intermontanas</a:t>
            </a:r>
            <a:r>
              <a:rPr lang="en-US" dirty="0">
                <a:solidFill>
                  <a:srgbClr val="FEFFFF"/>
                </a:solidFill>
              </a:rPr>
              <a:t> (V)</a:t>
            </a:r>
          </a:p>
          <a:p>
            <a:pPr>
              <a:spcBef>
                <a:spcPts val="1000"/>
              </a:spcBef>
              <a:buClr>
                <a:schemeClr val="accent1"/>
              </a:buClr>
              <a:buFont typeface="Wingdings 3" charset="2"/>
              <a:buChar char=""/>
            </a:pPr>
            <a:r>
              <a:rPr lang="en-US" dirty="0">
                <a:solidFill>
                  <a:srgbClr val="FEFFFF"/>
                </a:solidFill>
              </a:rPr>
              <a:t>Cuenca de la </a:t>
            </a:r>
            <a:r>
              <a:rPr lang="en-US" dirty="0" err="1">
                <a:solidFill>
                  <a:srgbClr val="FEFFFF"/>
                </a:solidFill>
              </a:rPr>
              <a:t>Llanura</a:t>
            </a:r>
            <a:r>
              <a:rPr lang="en-US" dirty="0">
                <a:solidFill>
                  <a:srgbClr val="FEFFFF"/>
                </a:solidFill>
              </a:rPr>
              <a:t> </a:t>
            </a:r>
            <a:r>
              <a:rPr lang="en-US" dirty="0" err="1">
                <a:solidFill>
                  <a:srgbClr val="FEFFFF"/>
                </a:solidFill>
              </a:rPr>
              <a:t>Medanosa</a:t>
            </a:r>
            <a:r>
              <a:rPr lang="en-US" dirty="0">
                <a:solidFill>
                  <a:srgbClr val="FEFFFF"/>
                </a:solidFill>
              </a:rPr>
              <a:t> (VI)</a:t>
            </a:r>
          </a:p>
        </p:txBody>
      </p:sp>
      <p:pic>
        <p:nvPicPr>
          <p:cNvPr id="3" name="Picture 2">
            <a:extLst>
              <a:ext uri="{FF2B5EF4-FFF2-40B4-BE49-F238E27FC236}">
                <a16:creationId xmlns:a16="http://schemas.microsoft.com/office/drawing/2014/main" id="{907EFB39-A69E-4986-9440-DF557341282E}"/>
              </a:ext>
            </a:extLst>
          </p:cNvPr>
          <p:cNvPicPr>
            <a:picLocks noChangeAspect="1"/>
          </p:cNvPicPr>
          <p:nvPr/>
        </p:nvPicPr>
        <p:blipFill>
          <a:blip r:embed="rId2"/>
          <a:stretch>
            <a:fillRect/>
          </a:stretch>
        </p:blipFill>
        <p:spPr>
          <a:xfrm>
            <a:off x="7505700" y="380986"/>
            <a:ext cx="5215342" cy="6314718"/>
          </a:xfrm>
          <a:prstGeom prst="rect">
            <a:avLst/>
          </a:prstGeom>
        </p:spPr>
      </p:pic>
    </p:spTree>
    <p:extLst>
      <p:ext uri="{BB962C8B-B14F-4D97-AF65-F5344CB8AC3E}">
        <p14:creationId xmlns:p14="http://schemas.microsoft.com/office/powerpoint/2010/main" val="34826001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805BD0AB-A12A-4963-8C76-4A38A1650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82" name="Group 81">
            <a:extLst>
              <a:ext uri="{FF2B5EF4-FFF2-40B4-BE49-F238E27FC236}">
                <a16:creationId xmlns:a16="http://schemas.microsoft.com/office/drawing/2014/main" id="{655B02D4-6294-497A-A708-90ACD67F83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83" name="Freeform 11">
              <a:extLst>
                <a:ext uri="{FF2B5EF4-FFF2-40B4-BE49-F238E27FC236}">
                  <a16:creationId xmlns:a16="http://schemas.microsoft.com/office/drawing/2014/main" id="{6B3C41F7-CBEA-4908-8E25-AC8A7BCF1D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84" name="Freeform 12">
              <a:extLst>
                <a:ext uri="{FF2B5EF4-FFF2-40B4-BE49-F238E27FC236}">
                  <a16:creationId xmlns:a16="http://schemas.microsoft.com/office/drawing/2014/main" id="{B8BF375F-FD4B-477D-BA25-8F2031F18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85" name="Freeform 13">
              <a:extLst>
                <a:ext uri="{FF2B5EF4-FFF2-40B4-BE49-F238E27FC236}">
                  <a16:creationId xmlns:a16="http://schemas.microsoft.com/office/drawing/2014/main" id="{AEBA7461-225E-4E5A-8C46-74D021219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86" name="Freeform 14">
              <a:extLst>
                <a:ext uri="{FF2B5EF4-FFF2-40B4-BE49-F238E27FC236}">
                  <a16:creationId xmlns:a16="http://schemas.microsoft.com/office/drawing/2014/main" id="{F421FF16-1B11-487F-B407-5A5B737E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87" name="Freeform 15">
              <a:extLst>
                <a:ext uri="{FF2B5EF4-FFF2-40B4-BE49-F238E27FC236}">
                  <a16:creationId xmlns:a16="http://schemas.microsoft.com/office/drawing/2014/main" id="{B1BBED39-5525-4C40-A24B-2810E88E06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88" name="Freeform 16">
              <a:extLst>
                <a:ext uri="{FF2B5EF4-FFF2-40B4-BE49-F238E27FC236}">
                  <a16:creationId xmlns:a16="http://schemas.microsoft.com/office/drawing/2014/main" id="{3DCD8707-12B8-4FE0-B80A-233D12E2A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89" name="Freeform 17">
              <a:extLst>
                <a:ext uri="{FF2B5EF4-FFF2-40B4-BE49-F238E27FC236}">
                  <a16:creationId xmlns:a16="http://schemas.microsoft.com/office/drawing/2014/main" id="{D0FA656A-979F-4DCF-82F6-FABD76CAA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90" name="Freeform 18">
              <a:extLst>
                <a:ext uri="{FF2B5EF4-FFF2-40B4-BE49-F238E27FC236}">
                  <a16:creationId xmlns:a16="http://schemas.microsoft.com/office/drawing/2014/main" id="{649CDD36-E0C5-4003-9C55-E2AED585CA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91" name="Freeform 19">
              <a:extLst>
                <a:ext uri="{FF2B5EF4-FFF2-40B4-BE49-F238E27FC236}">
                  <a16:creationId xmlns:a16="http://schemas.microsoft.com/office/drawing/2014/main" id="{7FB3F111-2E67-486F-BB28-9013CE29F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92" name="Freeform 20">
              <a:extLst>
                <a:ext uri="{FF2B5EF4-FFF2-40B4-BE49-F238E27FC236}">
                  <a16:creationId xmlns:a16="http://schemas.microsoft.com/office/drawing/2014/main" id="{27F18B2E-BB1D-406E-842A-40A41CDD8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93" name="Freeform 21">
              <a:extLst>
                <a:ext uri="{FF2B5EF4-FFF2-40B4-BE49-F238E27FC236}">
                  <a16:creationId xmlns:a16="http://schemas.microsoft.com/office/drawing/2014/main" id="{D0EA198E-D555-4E95-B9E6-A28FF561C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94" name="Freeform 22">
              <a:extLst>
                <a:ext uri="{FF2B5EF4-FFF2-40B4-BE49-F238E27FC236}">
                  <a16:creationId xmlns:a16="http://schemas.microsoft.com/office/drawing/2014/main" id="{94BC175F-403F-4912-9245-32C8585FBD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95" name="Group 94">
            <a:extLst>
              <a:ext uri="{FF2B5EF4-FFF2-40B4-BE49-F238E27FC236}">
                <a16:creationId xmlns:a16="http://schemas.microsoft.com/office/drawing/2014/main" id="{9BB037B3-D74C-4B0A-95FE-9AF3E319C2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96" name="Freeform 27">
              <a:extLst>
                <a:ext uri="{FF2B5EF4-FFF2-40B4-BE49-F238E27FC236}">
                  <a16:creationId xmlns:a16="http://schemas.microsoft.com/office/drawing/2014/main" id="{30A82314-C2DE-40BC-B376-13EDF19217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97" name="Freeform 28">
              <a:extLst>
                <a:ext uri="{FF2B5EF4-FFF2-40B4-BE49-F238E27FC236}">
                  <a16:creationId xmlns:a16="http://schemas.microsoft.com/office/drawing/2014/main" id="{A02AA774-EBEC-41A3-95DB-654083A9CD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98" name="Freeform 29">
              <a:extLst>
                <a:ext uri="{FF2B5EF4-FFF2-40B4-BE49-F238E27FC236}">
                  <a16:creationId xmlns:a16="http://schemas.microsoft.com/office/drawing/2014/main" id="{BD518D6F-5F8A-42AE-8556-ABD164CD1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99" name="Freeform 30">
              <a:extLst>
                <a:ext uri="{FF2B5EF4-FFF2-40B4-BE49-F238E27FC236}">
                  <a16:creationId xmlns:a16="http://schemas.microsoft.com/office/drawing/2014/main" id="{CF1F4805-40E2-4DC2-A7EF-1FAC036ED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00" name="Freeform 31">
              <a:extLst>
                <a:ext uri="{FF2B5EF4-FFF2-40B4-BE49-F238E27FC236}">
                  <a16:creationId xmlns:a16="http://schemas.microsoft.com/office/drawing/2014/main" id="{16D5AB62-DFEC-425A-9A6B-36371BA70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01" name="Freeform 32">
              <a:extLst>
                <a:ext uri="{FF2B5EF4-FFF2-40B4-BE49-F238E27FC236}">
                  <a16:creationId xmlns:a16="http://schemas.microsoft.com/office/drawing/2014/main" id="{AE8141B8-5906-4679-B44A-608639581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02" name="Freeform 33">
              <a:extLst>
                <a:ext uri="{FF2B5EF4-FFF2-40B4-BE49-F238E27FC236}">
                  <a16:creationId xmlns:a16="http://schemas.microsoft.com/office/drawing/2014/main" id="{C65369F7-C17A-4B5C-B9AD-4A45C21DB6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03" name="Freeform 34">
              <a:extLst>
                <a:ext uri="{FF2B5EF4-FFF2-40B4-BE49-F238E27FC236}">
                  <a16:creationId xmlns:a16="http://schemas.microsoft.com/office/drawing/2014/main" id="{17C51690-6D9B-4786-9269-F5CFDC2E4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04" name="Freeform 35">
              <a:extLst>
                <a:ext uri="{FF2B5EF4-FFF2-40B4-BE49-F238E27FC236}">
                  <a16:creationId xmlns:a16="http://schemas.microsoft.com/office/drawing/2014/main" id="{C40EA0A9-B7D0-4575-ABFA-7BAD60BE90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05" name="Freeform 36">
              <a:extLst>
                <a:ext uri="{FF2B5EF4-FFF2-40B4-BE49-F238E27FC236}">
                  <a16:creationId xmlns:a16="http://schemas.microsoft.com/office/drawing/2014/main" id="{40E5D1C1-9693-42A0-B02D-86EF38775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06" name="Freeform 37">
              <a:extLst>
                <a:ext uri="{FF2B5EF4-FFF2-40B4-BE49-F238E27FC236}">
                  <a16:creationId xmlns:a16="http://schemas.microsoft.com/office/drawing/2014/main" id="{CB536BD4-42C2-456B-B59A-DA89381D9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07" name="Freeform 38">
              <a:extLst>
                <a:ext uri="{FF2B5EF4-FFF2-40B4-BE49-F238E27FC236}">
                  <a16:creationId xmlns:a16="http://schemas.microsoft.com/office/drawing/2014/main" id="{EB7777DD-476F-4C95-8EAA-D218F3910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8675" name="Rectangle 2">
            <a:extLst>
              <a:ext uri="{FF2B5EF4-FFF2-40B4-BE49-F238E27FC236}">
                <a16:creationId xmlns:a16="http://schemas.microsoft.com/office/drawing/2014/main" id="{86ACFD03-B6A3-4FB3-A4CE-A4ED22A68361}"/>
              </a:ext>
            </a:extLst>
          </p:cNvPr>
          <p:cNvSpPr>
            <a:spLocks noGrp="1" noChangeArrowheads="1"/>
          </p:cNvSpPr>
          <p:nvPr>
            <p:ph type="title"/>
          </p:nvPr>
        </p:nvSpPr>
        <p:spPr>
          <a:xfrm>
            <a:off x="4659520" y="624110"/>
            <a:ext cx="6845092" cy="1280890"/>
          </a:xfrm>
        </p:spPr>
        <p:txBody>
          <a:bodyPr>
            <a:normAutofit/>
          </a:bodyPr>
          <a:lstStyle/>
          <a:p>
            <a:pPr eaLnBrk="1" hangingPunct="1"/>
            <a:r>
              <a:rPr lang="es-ES" altLang="en-US" b="1"/>
              <a:t>Córdoba y sus ríos</a:t>
            </a:r>
          </a:p>
        </p:txBody>
      </p:sp>
      <p:sp>
        <p:nvSpPr>
          <p:cNvPr id="109" name="Rectangle 108">
            <a:extLst>
              <a:ext uri="{FF2B5EF4-FFF2-40B4-BE49-F238E27FC236}">
                <a16:creationId xmlns:a16="http://schemas.microsoft.com/office/drawing/2014/main" id="{604078ED-9F04-48FF-B8A1-048653944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1" name="Freeform 11">
            <a:extLst>
              <a:ext uri="{FF2B5EF4-FFF2-40B4-BE49-F238E27FC236}">
                <a16:creationId xmlns:a16="http://schemas.microsoft.com/office/drawing/2014/main" id="{6A6BEBE7-793B-4C6E-AC8C-219D8051C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28678" name="Picture 8" descr="San Miguel de los Rios">
            <a:extLst>
              <a:ext uri="{FF2B5EF4-FFF2-40B4-BE49-F238E27FC236}">
                <a16:creationId xmlns:a16="http://schemas.microsoft.com/office/drawing/2014/main" id="{58F34529-31CC-48BC-AB8F-9D7E184D3A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88" r="21013" b="2"/>
          <a:stretch/>
        </p:blipFill>
        <p:spPr bwMode="auto">
          <a:xfrm>
            <a:off x="20" y="10"/>
            <a:ext cx="2725091" cy="3428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6" descr="San Miguel de los Rios">
            <a:extLst>
              <a:ext uri="{FF2B5EF4-FFF2-40B4-BE49-F238E27FC236}">
                <a16:creationId xmlns:a16="http://schemas.microsoft.com/office/drawing/2014/main" id="{25419C16-7EE4-484F-8B72-30410FFE78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506" r="30461" b="1"/>
          <a:stretch/>
        </p:blipFill>
        <p:spPr bwMode="auto">
          <a:xfrm>
            <a:off x="20" y="3429000"/>
            <a:ext cx="2717581" cy="3429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3" name="Straight Connector 112">
            <a:extLst>
              <a:ext uri="{FF2B5EF4-FFF2-40B4-BE49-F238E27FC236}">
                <a16:creationId xmlns:a16="http://schemas.microsoft.com/office/drawing/2014/main" id="{00E98FA2-3F74-4225-8C84-E42A730EA9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a:endCxn id="33" idx="1"/>
          </p:cNvCxnSpPr>
          <p:nvPr>
            <p:extLst>
              <p:ext uri="{386F3935-93C4-4BCD-93E2-E3B085C9AB24}">
                <p16:designElem xmlns:p16="http://schemas.microsoft.com/office/powerpoint/2015/main" val="1"/>
              </p:ext>
            </p:extLst>
          </p:nvPr>
        </p:nvCxnSpPr>
        <p:spPr>
          <a:xfrm>
            <a:off x="-16934" y="3429000"/>
            <a:ext cx="2733254"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28676" name="Rectangle 3">
            <a:extLst>
              <a:ext uri="{FF2B5EF4-FFF2-40B4-BE49-F238E27FC236}">
                <a16:creationId xmlns:a16="http://schemas.microsoft.com/office/drawing/2014/main" id="{DAD21CCA-4107-4267-823D-F4E5208415C7}"/>
              </a:ext>
            </a:extLst>
          </p:cNvPr>
          <p:cNvSpPr>
            <a:spLocks noGrp="1" noChangeArrowheads="1"/>
          </p:cNvSpPr>
          <p:nvPr>
            <p:ph type="body" idx="1"/>
          </p:nvPr>
        </p:nvSpPr>
        <p:spPr>
          <a:xfrm>
            <a:off x="4656667" y="2133600"/>
            <a:ext cx="6847944" cy="3777622"/>
          </a:xfrm>
        </p:spPr>
        <p:txBody>
          <a:bodyPr>
            <a:normAutofit/>
          </a:bodyPr>
          <a:lstStyle/>
          <a:p>
            <a:pPr eaLnBrk="1" hangingPunct="1">
              <a:buClr>
                <a:srgbClr val="488CDA"/>
              </a:buClr>
              <a:buFont typeface="Wingdings" panose="05000000000000000000" pitchFamily="2" charset="2"/>
              <a:buNone/>
            </a:pPr>
            <a:r>
              <a:rPr lang="es-AR" altLang="en-US"/>
              <a:t>Los ríos y arroyos especialmente los de regiones semiáridas como las sierras de Córdoba tienen una gran variabilidad en sus caudales. </a:t>
            </a:r>
          </a:p>
          <a:p>
            <a:pPr eaLnBrk="1" hangingPunct="1">
              <a:buClr>
                <a:srgbClr val="488CDA"/>
              </a:buClr>
              <a:buFont typeface="Wingdings" panose="05000000000000000000" pitchFamily="2" charset="2"/>
              <a:buNone/>
            </a:pPr>
            <a:r>
              <a:rPr lang="es-AR" altLang="en-US"/>
              <a:t>Durante el verano, período lluvioso, los caudales son importantes y los mismos provienen fundamentalmente de las precipitaciones que ocurren en la cuenca de aporte.</a:t>
            </a:r>
          </a:p>
          <a:p>
            <a:pPr eaLnBrk="1" hangingPunct="1">
              <a:buClr>
                <a:srgbClr val="488CDA"/>
              </a:buClr>
              <a:buFont typeface="Wingdings" panose="05000000000000000000" pitchFamily="2" charset="2"/>
              <a:buNone/>
            </a:pPr>
            <a:r>
              <a:rPr lang="es-AR" altLang="en-US"/>
              <a:t>Durante el invierno los ríos y arroyos los caudales son escasos ya que provienen de los aportes que reciben del acuífero freático el cual drena lentamente alimentando sus cauces.</a:t>
            </a:r>
          </a:p>
        </p:txBody>
      </p:sp>
    </p:spTree>
    <p:extLst>
      <p:ext uri="{BB962C8B-B14F-4D97-AF65-F5344CB8AC3E}">
        <p14:creationId xmlns:p14="http://schemas.microsoft.com/office/powerpoint/2010/main" val="40635622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6" name="Rectangle 75">
            <a:extLst>
              <a:ext uri="{FF2B5EF4-FFF2-40B4-BE49-F238E27FC236}">
                <a16:creationId xmlns:a16="http://schemas.microsoft.com/office/drawing/2014/main" id="{AA22AB8F-8672-4CA8-8E57-FDB5A32F1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rgbClr val="52533D">
              <a:alpha val="90000"/>
            </a:srgbClr>
          </a:solidFill>
          <a:ln>
            <a:noFill/>
          </a:ln>
          <a:effectLst/>
        </p:spPr>
        <p:style>
          <a:lnRef idx="1">
            <a:schemeClr val="accent1"/>
          </a:lnRef>
          <a:fillRef idx="3">
            <a:schemeClr val="accent1"/>
          </a:fillRef>
          <a:effectRef idx="2">
            <a:schemeClr val="accent1"/>
          </a:effectRef>
          <a:fontRef idx="minor">
            <a:schemeClr val="lt1"/>
          </a:fontRef>
        </p:style>
      </p:sp>
      <p:pic>
        <p:nvPicPr>
          <p:cNvPr id="29701" name="Picture 2" descr="Fotos de CANDONGA LOTEO SERRANO - lotes financiados en las sierras">
            <a:extLst>
              <a:ext uri="{FF2B5EF4-FFF2-40B4-BE49-F238E27FC236}">
                <a16:creationId xmlns:a16="http://schemas.microsoft.com/office/drawing/2014/main" id="{1B8BBD2A-7665-4697-B1D7-10AC6BC950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271" r="34285" b="1"/>
          <a:stretch/>
        </p:blipFill>
        <p:spPr bwMode="auto">
          <a:xfrm>
            <a:off x="8229598" y="10"/>
            <a:ext cx="3962401"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9699" name="Rectangle 2">
            <a:extLst>
              <a:ext uri="{FF2B5EF4-FFF2-40B4-BE49-F238E27FC236}">
                <a16:creationId xmlns:a16="http://schemas.microsoft.com/office/drawing/2014/main" id="{718BC717-A310-4BA8-9D10-A21C514E527A}"/>
              </a:ext>
            </a:extLst>
          </p:cNvPr>
          <p:cNvSpPr>
            <a:spLocks noGrp="1" noChangeArrowheads="1"/>
          </p:cNvSpPr>
          <p:nvPr>
            <p:ph type="title"/>
          </p:nvPr>
        </p:nvSpPr>
        <p:spPr>
          <a:xfrm>
            <a:off x="541867" y="787400"/>
            <a:ext cx="7145866" cy="778933"/>
          </a:xfrm>
        </p:spPr>
        <p:txBody>
          <a:bodyPr anchor="ctr">
            <a:normAutofit/>
          </a:bodyPr>
          <a:lstStyle/>
          <a:p>
            <a:pPr eaLnBrk="1" hangingPunct="1"/>
            <a:r>
              <a:rPr lang="es-ES" altLang="en-US" sz="3200" b="1">
                <a:solidFill>
                  <a:srgbClr val="FEFFFF"/>
                </a:solidFill>
              </a:rPr>
              <a:t>Ríos de Córdoba</a:t>
            </a:r>
          </a:p>
        </p:txBody>
      </p:sp>
      <p:sp>
        <p:nvSpPr>
          <p:cNvPr id="29700" name="Rectangle 3">
            <a:extLst>
              <a:ext uri="{FF2B5EF4-FFF2-40B4-BE49-F238E27FC236}">
                <a16:creationId xmlns:a16="http://schemas.microsoft.com/office/drawing/2014/main" id="{30C3E1E5-A3CE-4A7D-9435-ED4E8FF9D1EC}"/>
              </a:ext>
            </a:extLst>
          </p:cNvPr>
          <p:cNvSpPr>
            <a:spLocks noGrp="1" noChangeArrowheads="1"/>
          </p:cNvSpPr>
          <p:nvPr>
            <p:ph type="body" idx="1"/>
          </p:nvPr>
        </p:nvSpPr>
        <p:spPr>
          <a:xfrm>
            <a:off x="541866" y="2032000"/>
            <a:ext cx="7145867" cy="3879222"/>
          </a:xfrm>
        </p:spPr>
        <p:txBody>
          <a:bodyPr>
            <a:normAutofit/>
          </a:bodyPr>
          <a:lstStyle/>
          <a:p>
            <a:pPr eaLnBrk="1" hangingPunct="1">
              <a:lnSpc>
                <a:spcPct val="90000"/>
              </a:lnSpc>
              <a:buClr>
                <a:srgbClr val="4A6F98"/>
              </a:buClr>
              <a:buFont typeface="Wingdings" panose="05000000000000000000" pitchFamily="2" charset="2"/>
              <a:buNone/>
            </a:pPr>
            <a:r>
              <a:rPr lang="es-AR" altLang="en-US">
                <a:solidFill>
                  <a:srgbClr val="FEFFFF"/>
                </a:solidFill>
              </a:rPr>
              <a:t>Esta situación de gran variación de sus caudales hace que los modelos de eventos clásicos no se adecuen específicamente para la simulación de períodos largos que incluyan periodos de precipitación y ausencia de la misma.</a:t>
            </a:r>
          </a:p>
          <a:p>
            <a:pPr eaLnBrk="1" hangingPunct="1">
              <a:lnSpc>
                <a:spcPct val="90000"/>
              </a:lnSpc>
              <a:buClr>
                <a:srgbClr val="4A6F98"/>
              </a:buClr>
              <a:buFont typeface="Wingdings" panose="05000000000000000000" pitchFamily="2" charset="2"/>
              <a:buNone/>
            </a:pPr>
            <a:endParaRPr lang="es-AR" altLang="en-US">
              <a:solidFill>
                <a:srgbClr val="FEFFFF"/>
              </a:solidFill>
            </a:endParaRPr>
          </a:p>
          <a:p>
            <a:pPr eaLnBrk="1" hangingPunct="1">
              <a:lnSpc>
                <a:spcPct val="90000"/>
              </a:lnSpc>
              <a:buClr>
                <a:srgbClr val="4A6F98"/>
              </a:buClr>
              <a:buFont typeface="Wingdings" panose="05000000000000000000" pitchFamily="2" charset="2"/>
              <a:buNone/>
            </a:pPr>
            <a:r>
              <a:rPr lang="es-AR" altLang="en-US">
                <a:solidFill>
                  <a:srgbClr val="FEFFFF"/>
                </a:solidFill>
              </a:rPr>
              <a:t>La necesidad de simular periodos largos ajustándose a la variación de caudales que transitan por los cauces ha llevado a la necesidad de avanzar con modelos que permitan representar el comportamiento del agua en la zona no saturada y las variaciones que sufre la freática y por ende el acuífero freático durante períodos prolongados de tiempo.</a:t>
            </a:r>
          </a:p>
        </p:txBody>
      </p:sp>
    </p:spTree>
    <p:extLst>
      <p:ext uri="{BB962C8B-B14F-4D97-AF65-F5344CB8AC3E}">
        <p14:creationId xmlns:p14="http://schemas.microsoft.com/office/powerpoint/2010/main" val="20004751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6943" name="Picture 31" descr="05-ISOHIETAS (c)">
            <a:extLst>
              <a:ext uri="{FF2B5EF4-FFF2-40B4-BE49-F238E27FC236}">
                <a16:creationId xmlns:a16="http://schemas.microsoft.com/office/drawing/2014/main" id="{0968FFC7-674F-43A0-97DC-E321F402F0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239" y="451937"/>
            <a:ext cx="4500878" cy="563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944" name="Picture 32" descr="05-ISOHIETAS (c)">
            <a:extLst>
              <a:ext uri="{FF2B5EF4-FFF2-40B4-BE49-F238E27FC236}">
                <a16:creationId xmlns:a16="http://schemas.microsoft.com/office/drawing/2014/main" id="{29A00A21-4887-4511-80D2-B8CFE976D5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8500" t="70088" b="6903"/>
          <a:stretch>
            <a:fillRect/>
          </a:stretch>
        </p:blipFill>
        <p:spPr bwMode="auto">
          <a:xfrm>
            <a:off x="7309843" y="2733457"/>
            <a:ext cx="3279475" cy="300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3">
            <a:extLst>
              <a:ext uri="{FF2B5EF4-FFF2-40B4-BE49-F238E27FC236}">
                <a16:creationId xmlns:a16="http://schemas.microsoft.com/office/drawing/2014/main" id="{9B0B363B-2750-4181-BDF8-A44F85C8825D}"/>
              </a:ext>
            </a:extLst>
          </p:cNvPr>
          <p:cNvGrpSpPr>
            <a:grpSpLocks/>
          </p:cNvGrpSpPr>
          <p:nvPr/>
        </p:nvGrpSpPr>
        <p:grpSpPr bwMode="auto">
          <a:xfrm>
            <a:off x="1834531" y="856830"/>
            <a:ext cx="8405334" cy="4920893"/>
            <a:chOff x="494" y="540"/>
            <a:chExt cx="4706" cy="3100"/>
          </a:xfrm>
        </p:grpSpPr>
        <p:sp>
          <p:nvSpPr>
            <p:cNvPr id="118790" name="Oval 34">
              <a:extLst>
                <a:ext uri="{FF2B5EF4-FFF2-40B4-BE49-F238E27FC236}">
                  <a16:creationId xmlns:a16="http://schemas.microsoft.com/office/drawing/2014/main" id="{77FCF951-B07D-4454-AAE2-72F1D18D40AA}"/>
                </a:ext>
              </a:extLst>
            </p:cNvPr>
            <p:cNvSpPr>
              <a:spLocks noChangeArrowheads="1"/>
            </p:cNvSpPr>
            <p:nvPr/>
          </p:nvSpPr>
          <p:spPr bwMode="auto">
            <a:xfrm>
              <a:off x="3664" y="2728"/>
              <a:ext cx="1536" cy="912"/>
            </a:xfrm>
            <a:prstGeom prst="ellipse">
              <a:avLst/>
            </a:prstGeom>
            <a:noFill/>
            <a:ln w="15875">
              <a:solidFill>
                <a:srgbClr val="000000"/>
              </a:solidFill>
              <a:round/>
              <a:headEnd type="none" w="lg" len="lg"/>
              <a:tailEnd/>
            </a:ln>
            <a:extLst>
              <a:ext uri="{909E8E84-426E-40DD-AFC4-6F175D3DCCD1}">
                <a14:hiddenFill xmlns:a14="http://schemas.microsoft.com/office/drawing/2010/main">
                  <a:solidFill>
                    <a:srgbClr val="FFFFFF"/>
                  </a:solidFill>
                </a14:hiddenFill>
              </a:ext>
            </a:extLst>
          </p:spPr>
          <p:txBody>
            <a:bodyPr wrap="none" anchor="ctr"/>
            <a:lstStyle/>
            <a:p>
              <a:endParaRPr lang="es-AR" altLang="es-ES" sz="1905"/>
            </a:p>
          </p:txBody>
        </p:sp>
        <p:sp>
          <p:nvSpPr>
            <p:cNvPr id="118791" name="Freeform 35">
              <a:extLst>
                <a:ext uri="{FF2B5EF4-FFF2-40B4-BE49-F238E27FC236}">
                  <a16:creationId xmlns:a16="http://schemas.microsoft.com/office/drawing/2014/main" id="{39A58834-7777-4BA9-B96D-FD9CCBA4D97B}"/>
                </a:ext>
              </a:extLst>
            </p:cNvPr>
            <p:cNvSpPr>
              <a:spLocks/>
            </p:cNvSpPr>
            <p:nvPr/>
          </p:nvSpPr>
          <p:spPr bwMode="auto">
            <a:xfrm>
              <a:off x="494" y="540"/>
              <a:ext cx="1126" cy="1542"/>
            </a:xfrm>
            <a:custGeom>
              <a:avLst/>
              <a:gdLst>
                <a:gd name="T0" fmla="*/ 172 w 1057"/>
                <a:gd name="T1" fmla="*/ 3917 h 1484"/>
                <a:gd name="T2" fmla="*/ 196 w 1057"/>
                <a:gd name="T3" fmla="*/ 3618 h 1484"/>
                <a:gd name="T4" fmla="*/ 142 w 1057"/>
                <a:gd name="T5" fmla="*/ 3577 h 1484"/>
                <a:gd name="T6" fmla="*/ 172 w 1057"/>
                <a:gd name="T7" fmla="*/ 3465 h 1484"/>
                <a:gd name="T8" fmla="*/ 142 w 1057"/>
                <a:gd name="T9" fmla="*/ 2720 h 1484"/>
                <a:gd name="T10" fmla="*/ 142 w 1057"/>
                <a:gd name="T11" fmla="*/ 2573 h 1484"/>
                <a:gd name="T12" fmla="*/ 328 w 1057"/>
                <a:gd name="T13" fmla="*/ 2266 h 1484"/>
                <a:gd name="T14" fmla="*/ 464 w 1057"/>
                <a:gd name="T15" fmla="*/ 2179 h 1484"/>
                <a:gd name="T16" fmla="*/ 589 w 1057"/>
                <a:gd name="T17" fmla="*/ 1997 h 1484"/>
                <a:gd name="T18" fmla="*/ 846 w 1057"/>
                <a:gd name="T19" fmla="*/ 1776 h 1484"/>
                <a:gd name="T20" fmla="*/ 997 w 1057"/>
                <a:gd name="T21" fmla="*/ 1341 h 1484"/>
                <a:gd name="T22" fmla="*/ 1062 w 1057"/>
                <a:gd name="T23" fmla="*/ 1192 h 1484"/>
                <a:gd name="T24" fmla="*/ 1710 w 1057"/>
                <a:gd name="T25" fmla="*/ 1068 h 1484"/>
                <a:gd name="T26" fmla="*/ 2027 w 1057"/>
                <a:gd name="T27" fmla="*/ 1025 h 1484"/>
                <a:gd name="T28" fmla="*/ 2221 w 1057"/>
                <a:gd name="T29" fmla="*/ 993 h 1484"/>
                <a:gd name="T30" fmla="*/ 2601 w 1057"/>
                <a:gd name="T31" fmla="*/ 801 h 1484"/>
                <a:gd name="T32" fmla="*/ 2378 w 1057"/>
                <a:gd name="T33" fmla="*/ 495 h 1484"/>
                <a:gd name="T34" fmla="*/ 2409 w 1057"/>
                <a:gd name="T35" fmla="*/ 376 h 1484"/>
                <a:gd name="T36" fmla="*/ 2821 w 1057"/>
                <a:gd name="T37" fmla="*/ 237 h 1484"/>
                <a:gd name="T38" fmla="*/ 3813 w 1057"/>
                <a:gd name="T39" fmla="*/ 159 h 1484"/>
                <a:gd name="T40" fmla="*/ 4142 w 1057"/>
                <a:gd name="T41" fmla="*/ 116 h 1484"/>
                <a:gd name="T42" fmla="*/ 4492 w 1057"/>
                <a:gd name="T43" fmla="*/ 47 h 1484"/>
                <a:gd name="T44" fmla="*/ 5256 w 1057"/>
                <a:gd name="T45" fmla="*/ 55 h 1484"/>
                <a:gd name="T46" fmla="*/ 5127 w 1057"/>
                <a:gd name="T47" fmla="*/ 159 h 1484"/>
                <a:gd name="T48" fmla="*/ 5584 w 1057"/>
                <a:gd name="T49" fmla="*/ 208 h 1484"/>
                <a:gd name="T50" fmla="*/ 5599 w 1057"/>
                <a:gd name="T51" fmla="*/ 342 h 1484"/>
                <a:gd name="T52" fmla="*/ 6316 w 1057"/>
                <a:gd name="T53" fmla="*/ 355 h 1484"/>
                <a:gd name="T54" fmla="*/ 6604 w 1057"/>
                <a:gd name="T55" fmla="*/ 422 h 1484"/>
                <a:gd name="T56" fmla="*/ 7041 w 1057"/>
                <a:gd name="T57" fmla="*/ 447 h 1484"/>
                <a:gd name="T58" fmla="*/ 6830 w 1057"/>
                <a:gd name="T59" fmla="*/ 463 h 1484"/>
                <a:gd name="T60" fmla="*/ 6765 w 1057"/>
                <a:gd name="T61" fmla="*/ 510 h 1484"/>
                <a:gd name="T62" fmla="*/ 6567 w 1057"/>
                <a:gd name="T63" fmla="*/ 540 h 1484"/>
                <a:gd name="T64" fmla="*/ 6277 w 1057"/>
                <a:gd name="T65" fmla="*/ 801 h 1484"/>
                <a:gd name="T66" fmla="*/ 6153 w 1057"/>
                <a:gd name="T67" fmla="*/ 885 h 1484"/>
                <a:gd name="T68" fmla="*/ 6118 w 1057"/>
                <a:gd name="T69" fmla="*/ 937 h 1484"/>
                <a:gd name="T70" fmla="*/ 6091 w 1057"/>
                <a:gd name="T71" fmla="*/ 1053 h 1484"/>
                <a:gd name="T72" fmla="*/ 5862 w 1057"/>
                <a:gd name="T73" fmla="*/ 1239 h 1484"/>
                <a:gd name="T74" fmla="*/ 5739 w 1057"/>
                <a:gd name="T75" fmla="*/ 1483 h 1484"/>
                <a:gd name="T76" fmla="*/ 5443 w 1057"/>
                <a:gd name="T77" fmla="*/ 1997 h 1484"/>
                <a:gd name="T78" fmla="*/ 5192 w 1057"/>
                <a:gd name="T79" fmla="*/ 2151 h 1484"/>
                <a:gd name="T80" fmla="*/ 4977 w 1057"/>
                <a:gd name="T81" fmla="*/ 2239 h 1484"/>
                <a:gd name="T82" fmla="*/ 4704 w 1057"/>
                <a:gd name="T83" fmla="*/ 2405 h 1484"/>
                <a:gd name="T84" fmla="*/ 4164 w 1057"/>
                <a:gd name="T85" fmla="*/ 2543 h 1484"/>
                <a:gd name="T86" fmla="*/ 3870 w 1057"/>
                <a:gd name="T87" fmla="*/ 2587 h 1484"/>
                <a:gd name="T88" fmla="*/ 3530 w 1057"/>
                <a:gd name="T89" fmla="*/ 2720 h 1484"/>
                <a:gd name="T90" fmla="*/ 3274 w 1057"/>
                <a:gd name="T91" fmla="*/ 2906 h 1484"/>
                <a:gd name="T92" fmla="*/ 3243 w 1057"/>
                <a:gd name="T93" fmla="*/ 3001 h 1484"/>
                <a:gd name="T94" fmla="*/ 3175 w 1057"/>
                <a:gd name="T95" fmla="*/ 3099 h 1484"/>
                <a:gd name="T96" fmla="*/ 3022 w 1057"/>
                <a:gd name="T97" fmla="*/ 3442 h 1484"/>
                <a:gd name="T98" fmla="*/ 2885 w 1057"/>
                <a:gd name="T99" fmla="*/ 3499 h 1484"/>
                <a:gd name="T100" fmla="*/ 2724 w 1057"/>
                <a:gd name="T101" fmla="*/ 3588 h 1484"/>
                <a:gd name="T102" fmla="*/ 2670 w 1057"/>
                <a:gd name="T103" fmla="*/ 3726 h 1484"/>
                <a:gd name="T104" fmla="*/ 2510 w 1057"/>
                <a:gd name="T105" fmla="*/ 3824 h 1484"/>
                <a:gd name="T106" fmla="*/ 2409 w 1057"/>
                <a:gd name="T107" fmla="*/ 4043 h 1484"/>
                <a:gd name="T108" fmla="*/ 2510 w 1057"/>
                <a:gd name="T109" fmla="*/ 4623 h 1484"/>
                <a:gd name="T110" fmla="*/ 2409 w 1057"/>
                <a:gd name="T111" fmla="*/ 4649 h 1484"/>
                <a:gd name="T112" fmla="*/ 1863 w 1057"/>
                <a:gd name="T113" fmla="*/ 4630 h 1484"/>
                <a:gd name="T114" fmla="*/ 1835 w 1057"/>
                <a:gd name="T115" fmla="*/ 4420 h 1484"/>
                <a:gd name="T116" fmla="*/ 1633 w 1057"/>
                <a:gd name="T117" fmla="*/ 4298 h 1484"/>
                <a:gd name="T118" fmla="*/ 1350 w 1057"/>
                <a:gd name="T119" fmla="*/ 4128 h 1484"/>
                <a:gd name="T120" fmla="*/ 142 w 1057"/>
                <a:gd name="T121" fmla="*/ 3956 h 1484"/>
                <a:gd name="T122" fmla="*/ 196 w 1057"/>
                <a:gd name="T123" fmla="*/ 3604 h 148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57"/>
                <a:gd name="T187" fmla="*/ 0 h 1484"/>
                <a:gd name="T188" fmla="*/ 1057 w 1057"/>
                <a:gd name="T189" fmla="*/ 1484 h 148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57" h="1484">
                  <a:moveTo>
                    <a:pt x="25" y="1241"/>
                  </a:moveTo>
                  <a:cubicBezTo>
                    <a:pt x="27" y="1209"/>
                    <a:pt x="31" y="1177"/>
                    <a:pt x="30" y="1145"/>
                  </a:cubicBezTo>
                  <a:cubicBezTo>
                    <a:pt x="30" y="1139"/>
                    <a:pt x="22" y="1137"/>
                    <a:pt x="21" y="1131"/>
                  </a:cubicBezTo>
                  <a:cubicBezTo>
                    <a:pt x="20" y="1120"/>
                    <a:pt x="24" y="1108"/>
                    <a:pt x="25" y="1097"/>
                  </a:cubicBezTo>
                  <a:cubicBezTo>
                    <a:pt x="24" y="1019"/>
                    <a:pt x="24" y="940"/>
                    <a:pt x="21" y="862"/>
                  </a:cubicBezTo>
                  <a:cubicBezTo>
                    <a:pt x="19" y="805"/>
                    <a:pt x="0" y="928"/>
                    <a:pt x="21" y="814"/>
                  </a:cubicBezTo>
                  <a:cubicBezTo>
                    <a:pt x="27" y="784"/>
                    <a:pt x="34" y="745"/>
                    <a:pt x="49" y="718"/>
                  </a:cubicBezTo>
                  <a:cubicBezTo>
                    <a:pt x="55" y="708"/>
                    <a:pt x="69" y="689"/>
                    <a:pt x="69" y="689"/>
                  </a:cubicBezTo>
                  <a:cubicBezTo>
                    <a:pt x="73" y="664"/>
                    <a:pt x="74" y="652"/>
                    <a:pt x="88" y="632"/>
                  </a:cubicBezTo>
                  <a:cubicBezTo>
                    <a:pt x="99" y="598"/>
                    <a:pt x="88" y="574"/>
                    <a:pt x="126" y="560"/>
                  </a:cubicBezTo>
                  <a:cubicBezTo>
                    <a:pt x="133" y="514"/>
                    <a:pt x="141" y="470"/>
                    <a:pt x="150" y="425"/>
                  </a:cubicBezTo>
                  <a:cubicBezTo>
                    <a:pt x="153" y="409"/>
                    <a:pt x="148" y="389"/>
                    <a:pt x="160" y="377"/>
                  </a:cubicBezTo>
                  <a:cubicBezTo>
                    <a:pt x="186" y="351"/>
                    <a:pt x="224" y="349"/>
                    <a:pt x="256" y="339"/>
                  </a:cubicBezTo>
                  <a:cubicBezTo>
                    <a:pt x="272" y="334"/>
                    <a:pt x="288" y="330"/>
                    <a:pt x="304" y="325"/>
                  </a:cubicBezTo>
                  <a:cubicBezTo>
                    <a:pt x="314" y="322"/>
                    <a:pt x="333" y="315"/>
                    <a:pt x="333" y="315"/>
                  </a:cubicBezTo>
                  <a:cubicBezTo>
                    <a:pt x="338" y="264"/>
                    <a:pt x="345" y="261"/>
                    <a:pt x="390" y="253"/>
                  </a:cubicBezTo>
                  <a:cubicBezTo>
                    <a:pt x="386" y="213"/>
                    <a:pt x="378" y="189"/>
                    <a:pt x="357" y="157"/>
                  </a:cubicBezTo>
                  <a:cubicBezTo>
                    <a:pt x="358" y="144"/>
                    <a:pt x="358" y="131"/>
                    <a:pt x="361" y="118"/>
                  </a:cubicBezTo>
                  <a:cubicBezTo>
                    <a:pt x="369" y="77"/>
                    <a:pt x="389" y="87"/>
                    <a:pt x="424" y="75"/>
                  </a:cubicBezTo>
                  <a:cubicBezTo>
                    <a:pt x="455" y="53"/>
                    <a:pt x="532" y="55"/>
                    <a:pt x="573" y="51"/>
                  </a:cubicBezTo>
                  <a:cubicBezTo>
                    <a:pt x="589" y="45"/>
                    <a:pt x="621" y="37"/>
                    <a:pt x="621" y="37"/>
                  </a:cubicBezTo>
                  <a:cubicBezTo>
                    <a:pt x="635" y="14"/>
                    <a:pt x="646" y="17"/>
                    <a:pt x="673" y="13"/>
                  </a:cubicBezTo>
                  <a:cubicBezTo>
                    <a:pt x="711" y="0"/>
                    <a:pt x="751" y="11"/>
                    <a:pt x="789" y="17"/>
                  </a:cubicBezTo>
                  <a:cubicBezTo>
                    <a:pt x="780" y="20"/>
                    <a:pt x="749" y="37"/>
                    <a:pt x="769" y="51"/>
                  </a:cubicBezTo>
                  <a:cubicBezTo>
                    <a:pt x="785" y="63"/>
                    <a:pt x="820" y="63"/>
                    <a:pt x="837" y="65"/>
                  </a:cubicBezTo>
                  <a:cubicBezTo>
                    <a:pt x="838" y="80"/>
                    <a:pt x="828" y="103"/>
                    <a:pt x="841" y="109"/>
                  </a:cubicBezTo>
                  <a:cubicBezTo>
                    <a:pt x="873" y="123"/>
                    <a:pt x="912" y="110"/>
                    <a:pt x="947" y="113"/>
                  </a:cubicBezTo>
                  <a:cubicBezTo>
                    <a:pt x="963" y="114"/>
                    <a:pt x="975" y="128"/>
                    <a:pt x="990" y="133"/>
                  </a:cubicBezTo>
                  <a:cubicBezTo>
                    <a:pt x="1015" y="141"/>
                    <a:pt x="1022" y="139"/>
                    <a:pt x="1057" y="142"/>
                  </a:cubicBezTo>
                  <a:cubicBezTo>
                    <a:pt x="1046" y="144"/>
                    <a:pt x="1034" y="143"/>
                    <a:pt x="1024" y="147"/>
                  </a:cubicBezTo>
                  <a:cubicBezTo>
                    <a:pt x="1019" y="149"/>
                    <a:pt x="1019" y="158"/>
                    <a:pt x="1014" y="161"/>
                  </a:cubicBezTo>
                  <a:cubicBezTo>
                    <a:pt x="1005" y="166"/>
                    <a:pt x="985" y="171"/>
                    <a:pt x="985" y="171"/>
                  </a:cubicBezTo>
                  <a:cubicBezTo>
                    <a:pt x="956" y="191"/>
                    <a:pt x="960" y="226"/>
                    <a:pt x="942" y="253"/>
                  </a:cubicBezTo>
                  <a:cubicBezTo>
                    <a:pt x="936" y="262"/>
                    <a:pt x="923" y="281"/>
                    <a:pt x="923" y="281"/>
                  </a:cubicBezTo>
                  <a:cubicBezTo>
                    <a:pt x="921" y="286"/>
                    <a:pt x="919" y="291"/>
                    <a:pt x="918" y="296"/>
                  </a:cubicBezTo>
                  <a:cubicBezTo>
                    <a:pt x="916" y="309"/>
                    <a:pt x="916" y="322"/>
                    <a:pt x="913" y="334"/>
                  </a:cubicBezTo>
                  <a:cubicBezTo>
                    <a:pt x="908" y="355"/>
                    <a:pt x="887" y="371"/>
                    <a:pt x="880" y="392"/>
                  </a:cubicBezTo>
                  <a:cubicBezTo>
                    <a:pt x="876" y="420"/>
                    <a:pt x="873" y="443"/>
                    <a:pt x="861" y="469"/>
                  </a:cubicBezTo>
                  <a:cubicBezTo>
                    <a:pt x="853" y="522"/>
                    <a:pt x="848" y="586"/>
                    <a:pt x="817" y="632"/>
                  </a:cubicBezTo>
                  <a:cubicBezTo>
                    <a:pt x="811" y="660"/>
                    <a:pt x="807" y="670"/>
                    <a:pt x="779" y="680"/>
                  </a:cubicBezTo>
                  <a:cubicBezTo>
                    <a:pt x="772" y="699"/>
                    <a:pt x="762" y="698"/>
                    <a:pt x="745" y="709"/>
                  </a:cubicBezTo>
                  <a:cubicBezTo>
                    <a:pt x="739" y="732"/>
                    <a:pt x="731" y="754"/>
                    <a:pt x="707" y="761"/>
                  </a:cubicBezTo>
                  <a:cubicBezTo>
                    <a:pt x="690" y="786"/>
                    <a:pt x="652" y="792"/>
                    <a:pt x="625" y="805"/>
                  </a:cubicBezTo>
                  <a:cubicBezTo>
                    <a:pt x="611" y="812"/>
                    <a:pt x="582" y="819"/>
                    <a:pt x="582" y="819"/>
                  </a:cubicBezTo>
                  <a:cubicBezTo>
                    <a:pt x="569" y="840"/>
                    <a:pt x="545" y="842"/>
                    <a:pt x="529" y="862"/>
                  </a:cubicBezTo>
                  <a:cubicBezTo>
                    <a:pt x="514" y="880"/>
                    <a:pt x="508" y="902"/>
                    <a:pt x="491" y="920"/>
                  </a:cubicBezTo>
                  <a:cubicBezTo>
                    <a:pt x="489" y="930"/>
                    <a:pt x="488" y="939"/>
                    <a:pt x="486" y="949"/>
                  </a:cubicBezTo>
                  <a:cubicBezTo>
                    <a:pt x="483" y="960"/>
                    <a:pt x="477" y="982"/>
                    <a:pt x="477" y="982"/>
                  </a:cubicBezTo>
                  <a:cubicBezTo>
                    <a:pt x="473" y="1018"/>
                    <a:pt x="479" y="1061"/>
                    <a:pt x="453" y="1088"/>
                  </a:cubicBezTo>
                  <a:cubicBezTo>
                    <a:pt x="442" y="1119"/>
                    <a:pt x="457" y="1088"/>
                    <a:pt x="433" y="1107"/>
                  </a:cubicBezTo>
                  <a:cubicBezTo>
                    <a:pt x="423" y="1115"/>
                    <a:pt x="418" y="1127"/>
                    <a:pt x="409" y="1136"/>
                  </a:cubicBezTo>
                  <a:cubicBezTo>
                    <a:pt x="408" y="1146"/>
                    <a:pt x="407" y="1168"/>
                    <a:pt x="400" y="1179"/>
                  </a:cubicBezTo>
                  <a:cubicBezTo>
                    <a:pt x="393" y="1191"/>
                    <a:pt x="376" y="1213"/>
                    <a:pt x="376" y="1213"/>
                  </a:cubicBezTo>
                  <a:cubicBezTo>
                    <a:pt x="372" y="1237"/>
                    <a:pt x="369" y="1257"/>
                    <a:pt x="361" y="1280"/>
                  </a:cubicBezTo>
                  <a:cubicBezTo>
                    <a:pt x="364" y="1341"/>
                    <a:pt x="363" y="1402"/>
                    <a:pt x="376" y="1462"/>
                  </a:cubicBezTo>
                  <a:cubicBezTo>
                    <a:pt x="371" y="1465"/>
                    <a:pt x="367" y="1472"/>
                    <a:pt x="361" y="1472"/>
                  </a:cubicBezTo>
                  <a:cubicBezTo>
                    <a:pt x="334" y="1473"/>
                    <a:pt x="301" y="1484"/>
                    <a:pt x="280" y="1467"/>
                  </a:cubicBezTo>
                  <a:cubicBezTo>
                    <a:pt x="263" y="1453"/>
                    <a:pt x="278" y="1422"/>
                    <a:pt x="275" y="1400"/>
                  </a:cubicBezTo>
                  <a:cubicBezTo>
                    <a:pt x="273" y="1381"/>
                    <a:pt x="261" y="1371"/>
                    <a:pt x="246" y="1361"/>
                  </a:cubicBezTo>
                  <a:cubicBezTo>
                    <a:pt x="231" y="1339"/>
                    <a:pt x="224" y="1323"/>
                    <a:pt x="203" y="1309"/>
                  </a:cubicBezTo>
                  <a:cubicBezTo>
                    <a:pt x="165" y="1251"/>
                    <a:pt x="84" y="1254"/>
                    <a:pt x="21" y="1251"/>
                  </a:cubicBezTo>
                  <a:cubicBezTo>
                    <a:pt x="31" y="1215"/>
                    <a:pt x="30" y="1178"/>
                    <a:pt x="30" y="1141"/>
                  </a:cubicBezTo>
                </a:path>
              </a:pathLst>
            </a:custGeom>
            <a:noFill/>
            <a:ln w="34925">
              <a:solidFill>
                <a:srgbClr val="FF0000"/>
              </a:solidFill>
              <a:round/>
              <a:headEnd type="none" w="lg" len="lg"/>
              <a:tailEnd/>
            </a:ln>
            <a:extLst>
              <a:ext uri="{909E8E84-426E-40DD-AFC4-6F175D3DCCD1}">
                <a14:hiddenFill xmlns:a14="http://schemas.microsoft.com/office/drawing/2010/main">
                  <a:solidFill>
                    <a:srgbClr val="FFFFFF"/>
                  </a:solidFill>
                </a14:hiddenFill>
              </a:ext>
            </a:extLst>
          </p:spPr>
          <p:txBody>
            <a:bodyPr/>
            <a:lstStyle/>
            <a:p>
              <a:endParaRPr lang="en-US" sz="1905"/>
            </a:p>
          </p:txBody>
        </p:sp>
        <p:sp>
          <p:nvSpPr>
            <p:cNvPr id="118792" name="Text Box 36">
              <a:extLst>
                <a:ext uri="{FF2B5EF4-FFF2-40B4-BE49-F238E27FC236}">
                  <a16:creationId xmlns:a16="http://schemas.microsoft.com/office/drawing/2014/main" id="{756322A6-BC2A-4EF0-B570-2E99826C13C3}"/>
                </a:ext>
              </a:extLst>
            </p:cNvPr>
            <p:cNvSpPr txBox="1">
              <a:spLocks noChangeArrowheads="1"/>
            </p:cNvSpPr>
            <p:nvPr/>
          </p:nvSpPr>
          <p:spPr bwMode="auto">
            <a:xfrm>
              <a:off x="581" y="945"/>
              <a:ext cx="859"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type="none" w="lg" len="lg"/>
                  <a:tailEnd/>
                </a14:hiddenLine>
              </a:ext>
            </a:extLst>
          </p:spPr>
          <p:txBody>
            <a:bodyPr>
              <a:spAutoFit/>
            </a:bodyPr>
            <a:lstStyle/>
            <a:p>
              <a:pPr algn="ctr">
                <a:spcBef>
                  <a:spcPct val="50000"/>
                </a:spcBef>
              </a:pPr>
              <a:r>
                <a:rPr lang="es-ES_tradnl" altLang="es-ES" sz="1270" b="1">
                  <a:solidFill>
                    <a:srgbClr val="F3F3FF"/>
                  </a:solidFill>
                </a:rPr>
                <a:t>Bajas precipitaciones</a:t>
              </a:r>
              <a:endParaRPr lang="es-ES" altLang="es-ES" sz="1270" b="1">
                <a:solidFill>
                  <a:srgbClr val="F3F3FF"/>
                </a:solidFill>
              </a:endParaRPr>
            </a:p>
          </p:txBody>
        </p:sp>
        <p:sp>
          <p:nvSpPr>
            <p:cNvPr id="118793" name="Arc 42">
              <a:extLst>
                <a:ext uri="{FF2B5EF4-FFF2-40B4-BE49-F238E27FC236}">
                  <a16:creationId xmlns:a16="http://schemas.microsoft.com/office/drawing/2014/main" id="{61A9B87A-6F54-4FE4-B0FC-820075B41C7D}"/>
                </a:ext>
              </a:extLst>
            </p:cNvPr>
            <p:cNvSpPr>
              <a:spLocks/>
            </p:cNvSpPr>
            <p:nvPr/>
          </p:nvSpPr>
          <p:spPr bwMode="auto">
            <a:xfrm>
              <a:off x="1077" y="1434"/>
              <a:ext cx="3345" cy="1406"/>
            </a:xfrm>
            <a:custGeom>
              <a:avLst/>
              <a:gdLst>
                <a:gd name="T0" fmla="*/ 0 w 21519"/>
                <a:gd name="T1" fmla="*/ 0 h 21600"/>
                <a:gd name="T2" fmla="*/ 0 w 21519"/>
                <a:gd name="T3" fmla="*/ 0 h 21600"/>
                <a:gd name="T4" fmla="*/ 0 w 21519"/>
                <a:gd name="T5" fmla="*/ 0 h 21600"/>
                <a:gd name="T6" fmla="*/ 0 60000 65536"/>
                <a:gd name="T7" fmla="*/ 0 60000 65536"/>
                <a:gd name="T8" fmla="*/ 0 60000 65536"/>
                <a:gd name="T9" fmla="*/ 0 w 21519"/>
                <a:gd name="T10" fmla="*/ 0 h 21600"/>
                <a:gd name="T11" fmla="*/ 21519 w 21519"/>
                <a:gd name="T12" fmla="*/ 21600 h 21600"/>
              </a:gdLst>
              <a:ahLst/>
              <a:cxnLst>
                <a:cxn ang="T6">
                  <a:pos x="T0" y="T1"/>
                </a:cxn>
                <a:cxn ang="T7">
                  <a:pos x="T2" y="T3"/>
                </a:cxn>
                <a:cxn ang="T8">
                  <a:pos x="T4" y="T5"/>
                </a:cxn>
              </a:cxnLst>
              <a:rect l="T9" t="T10" r="T11" b="T12"/>
              <a:pathLst>
                <a:path w="21519" h="21600" fill="none" extrusionOk="0">
                  <a:moveTo>
                    <a:pt x="-1" y="0"/>
                  </a:moveTo>
                  <a:cubicBezTo>
                    <a:pt x="11203" y="0"/>
                    <a:pt x="20547" y="8565"/>
                    <a:pt x="21518" y="19727"/>
                  </a:cubicBezTo>
                </a:path>
                <a:path w="21519" h="21600" stroke="0" extrusionOk="0">
                  <a:moveTo>
                    <a:pt x="-1" y="0"/>
                  </a:moveTo>
                  <a:cubicBezTo>
                    <a:pt x="11203" y="0"/>
                    <a:pt x="20547" y="8565"/>
                    <a:pt x="21518" y="19727"/>
                  </a:cubicBezTo>
                  <a:lnTo>
                    <a:pt x="0" y="21600"/>
                  </a:lnTo>
                  <a:lnTo>
                    <a:pt x="-1" y="0"/>
                  </a:lnTo>
                  <a:close/>
                </a:path>
              </a:pathLst>
            </a:custGeom>
            <a:noFill/>
            <a:ln w="9525">
              <a:solidFill>
                <a:srgbClr val="000000"/>
              </a:solidFill>
              <a:round/>
              <a:headEnd type="none" w="lg" len="lg"/>
              <a:tailEnd/>
            </a:ln>
            <a:extLst>
              <a:ext uri="{909E8E84-426E-40DD-AFC4-6F175D3DCCD1}">
                <a14:hiddenFill xmlns:a14="http://schemas.microsoft.com/office/drawing/2010/main">
                  <a:solidFill>
                    <a:srgbClr val="FFFFFF"/>
                  </a:solidFill>
                </a14:hiddenFill>
              </a:ext>
            </a:extLst>
          </p:spPr>
          <p:txBody>
            <a:bodyPr wrap="none" anchor="ctr"/>
            <a:lstStyle/>
            <a:p>
              <a:endParaRPr lang="en-US" sz="1905"/>
            </a:p>
          </p:txBody>
        </p:sp>
      </p:grpSp>
      <p:sp>
        <p:nvSpPr>
          <p:cNvPr id="118789" name="Text Box 30">
            <a:extLst>
              <a:ext uri="{FF2B5EF4-FFF2-40B4-BE49-F238E27FC236}">
                <a16:creationId xmlns:a16="http://schemas.microsoft.com/office/drawing/2014/main" id="{4CF52884-4FE6-4FE0-B14D-D9856567587B}"/>
              </a:ext>
            </a:extLst>
          </p:cNvPr>
          <p:cNvSpPr txBox="1">
            <a:spLocks noChangeArrowheads="1"/>
          </p:cNvSpPr>
          <p:nvPr/>
        </p:nvSpPr>
        <p:spPr bwMode="auto">
          <a:xfrm>
            <a:off x="6096840" y="1139081"/>
            <a:ext cx="4900732" cy="84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s-AR" altLang="es-ES" sz="2963">
                <a:latin typeface="Tahoma" panose="020B0604030504040204" pitchFamily="34" charset="0"/>
              </a:rPr>
              <a:t>                                     </a:t>
            </a:r>
            <a:r>
              <a:rPr lang="es-AR" altLang="es-ES" sz="1905">
                <a:latin typeface="Tahoma" panose="020B0604030504040204" pitchFamily="34" charset="0"/>
              </a:rPr>
              <a:t>Distribución de Precipitaciones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1446943"/>
                                        </p:tgtEl>
                                        <p:attrNameLst>
                                          <p:attrName>style.visibility</p:attrName>
                                        </p:attrNameLst>
                                      </p:cBhvr>
                                      <p:to>
                                        <p:strVal val="visible"/>
                                      </p:to>
                                    </p:set>
                                    <p:animEffect transition="in" filter="strips(downRight)">
                                      <p:cBhvr>
                                        <p:cTn id="7" dur="500"/>
                                        <p:tgtEl>
                                          <p:spTgt spid="1446943"/>
                                        </p:tgtEl>
                                      </p:cBhvr>
                                    </p:animEffect>
                                  </p:childTnLst>
                                </p:cTn>
                              </p:par>
                            </p:childTnLst>
                          </p:cTn>
                        </p:par>
                        <p:par>
                          <p:cTn id="8" fill="hold" nodeType="afterGroup">
                            <p:stCondLst>
                              <p:cond delay="500"/>
                            </p:stCondLst>
                            <p:childTnLst>
                              <p:par>
                                <p:cTn id="9" presetID="18" presetClass="entr" presetSubtype="6" fill="hold" nodeType="afterEffect">
                                  <p:stCondLst>
                                    <p:cond delay="0"/>
                                  </p:stCondLst>
                                  <p:childTnLst>
                                    <p:set>
                                      <p:cBhvr>
                                        <p:cTn id="10" dur="1" fill="hold">
                                          <p:stCondLst>
                                            <p:cond delay="0"/>
                                          </p:stCondLst>
                                        </p:cTn>
                                        <p:tgtEl>
                                          <p:spTgt spid="1446944"/>
                                        </p:tgtEl>
                                        <p:attrNameLst>
                                          <p:attrName>style.visibility</p:attrName>
                                        </p:attrNameLst>
                                      </p:cBhvr>
                                      <p:to>
                                        <p:strVal val="visible"/>
                                      </p:to>
                                    </p:set>
                                    <p:animEffect transition="in" filter="strips(downRight)">
                                      <p:cBhvr>
                                        <p:cTn id="11" dur="500"/>
                                        <p:tgtEl>
                                          <p:spTgt spid="144694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D8758F-1B59-406E-8C72-A1A72E8410A0}"/>
              </a:ext>
            </a:extLst>
          </p:cNvPr>
          <p:cNvSpPr>
            <a:spLocks noGrp="1"/>
          </p:cNvSpPr>
          <p:nvPr>
            <p:ph type="title"/>
          </p:nvPr>
        </p:nvSpPr>
        <p:spPr>
          <a:xfrm>
            <a:off x="1259893" y="3101093"/>
            <a:ext cx="2454052" cy="3029344"/>
          </a:xfrm>
        </p:spPr>
        <p:txBody>
          <a:bodyPr>
            <a:normAutofit/>
          </a:bodyPr>
          <a:lstStyle/>
          <a:p>
            <a:r>
              <a:rPr lang="es-ES" sz="3200">
                <a:solidFill>
                  <a:schemeClr val="bg1"/>
                </a:solidFill>
              </a:rPr>
              <a:t>Estrés Hídrico</a:t>
            </a:r>
            <a:endParaRPr lang="en-US" sz="3200">
              <a:solidFill>
                <a:schemeClr val="bg1"/>
              </a:solidFill>
            </a:endParaRPr>
          </a:p>
        </p:txBody>
      </p:sp>
      <p:sp>
        <p:nvSpPr>
          <p:cNvPr id="17"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8" name="Rectangle 13">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Content Placeholder 2">
            <a:extLst>
              <a:ext uri="{FF2B5EF4-FFF2-40B4-BE49-F238E27FC236}">
                <a16:creationId xmlns:a16="http://schemas.microsoft.com/office/drawing/2014/main" id="{1D75E658-2AC7-4D78-B38F-E4DD9620C789}"/>
              </a:ext>
            </a:extLst>
          </p:cNvPr>
          <p:cNvGraphicFramePr>
            <a:graphicFrameLocks noGrp="1"/>
          </p:cNvGraphicFramePr>
          <p:nvPr>
            <p:ph idx="1"/>
            <p:extLst>
              <p:ext uri="{D42A27DB-BD31-4B8C-83A1-F6EECF244321}">
                <p14:modId xmlns:p14="http://schemas.microsoft.com/office/powerpoint/2010/main" val="3781321728"/>
              </p:ext>
            </p:extLst>
          </p:nvPr>
        </p:nvGraphicFramePr>
        <p:xfrm>
          <a:off x="4450601" y="447675"/>
          <a:ext cx="7493749" cy="6210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10376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275" name="Group 274">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76"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77"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78"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9"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0"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81"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82"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83"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84"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85"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86"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87"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89" name="Group 288">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90"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91"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92"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3"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4"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5"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6"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97"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98"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99"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00"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01"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03" name="Rectangle 302">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05" name="Freeform 11">
            <a:extLst>
              <a:ext uri="{FF2B5EF4-FFF2-40B4-BE49-F238E27FC236}">
                <a16:creationId xmlns:a16="http://schemas.microsoft.com/office/drawing/2014/main" id="{179DBEAA-367B-4941-8368-15EBD551F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307" name="Rectangle 306">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97" name="Text Box 30">
            <a:extLst>
              <a:ext uri="{FF2B5EF4-FFF2-40B4-BE49-F238E27FC236}">
                <a16:creationId xmlns:a16="http://schemas.microsoft.com/office/drawing/2014/main" id="{25BB51CB-DD91-4FA8-938B-E5702AF2736D}"/>
              </a:ext>
            </a:extLst>
          </p:cNvPr>
          <p:cNvSpPr txBox="1">
            <a:spLocks noChangeArrowheads="1"/>
          </p:cNvSpPr>
          <p:nvPr/>
        </p:nvSpPr>
        <p:spPr bwMode="auto">
          <a:xfrm>
            <a:off x="1259893" y="3101093"/>
            <a:ext cx="2454052" cy="3029344"/>
          </a:xfrm>
          <a:prstGeom prst="rect">
            <a:avLst/>
          </a:prstGeom>
        </p:spPr>
        <p:txBody>
          <a:bodyPr vert="horz" lIns="91440" tIns="45720" rIns="91440" bIns="45720" rtlCol="0" anchor="t">
            <a:normAutofit/>
          </a:bodyPr>
          <a:lstStyle/>
          <a:p>
            <a:pPr>
              <a:spcBef>
                <a:spcPct val="0"/>
              </a:spcBef>
              <a:spcAft>
                <a:spcPts val="600"/>
              </a:spcAft>
              <a:defRPr/>
            </a:pPr>
            <a:r>
              <a:rPr lang="en-US" sz="3200" spc="-106">
                <a:solidFill>
                  <a:schemeClr val="bg1"/>
                </a:solidFill>
                <a:latin typeface="+mj-lt"/>
                <a:ea typeface="+mj-ea"/>
                <a:cs typeface="+mj-cs"/>
              </a:rPr>
              <a:t>La Oferta Hídrica - CÓRDOBA</a:t>
            </a:r>
          </a:p>
        </p:txBody>
      </p:sp>
      <p:sp>
        <p:nvSpPr>
          <p:cNvPr id="309"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311" name="Rectangle 310">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846" name="Rectangle 14">
            <a:extLst>
              <a:ext uri="{FF2B5EF4-FFF2-40B4-BE49-F238E27FC236}">
                <a16:creationId xmlns:a16="http://schemas.microsoft.com/office/drawing/2014/main" id="{D0E56163-A8C9-49C5-8DBC-08461C8D00C4}"/>
              </a:ext>
            </a:extLst>
          </p:cNvPr>
          <p:cNvSpPr>
            <a:spLocks noChangeArrowheads="1"/>
          </p:cNvSpPr>
          <p:nvPr/>
        </p:nvSpPr>
        <p:spPr bwMode="auto">
          <a:xfrm>
            <a:off x="4706578" y="589722"/>
            <a:ext cx="6798033" cy="53215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p>
            <a:pPr>
              <a:spcBef>
                <a:spcPts val="1000"/>
              </a:spcBef>
              <a:buClr>
                <a:schemeClr val="accent1"/>
              </a:buClr>
              <a:buFont typeface="Wingdings 3" charset="2"/>
              <a:buChar char=""/>
            </a:pPr>
            <a:r>
              <a:rPr lang="en-US" altLang="es-ES" sz="2000" dirty="0" err="1">
                <a:solidFill>
                  <a:schemeClr val="tx1">
                    <a:lumMod val="75000"/>
                    <a:lumOff val="25000"/>
                  </a:schemeClr>
                </a:solidFill>
              </a:rPr>
              <a:t>En</a:t>
            </a:r>
            <a:r>
              <a:rPr lang="en-US" altLang="es-ES" sz="2000" dirty="0">
                <a:solidFill>
                  <a:schemeClr val="tx1">
                    <a:lumMod val="75000"/>
                    <a:lumOff val="25000"/>
                  </a:schemeClr>
                </a:solidFill>
              </a:rPr>
              <a:t> lo </a:t>
            </a:r>
            <a:r>
              <a:rPr lang="en-US" altLang="es-ES" sz="2000" dirty="0" err="1">
                <a:solidFill>
                  <a:schemeClr val="tx1">
                    <a:lumMod val="75000"/>
                    <a:lumOff val="25000"/>
                  </a:schemeClr>
                </a:solidFill>
              </a:rPr>
              <a:t>referente</a:t>
            </a:r>
            <a:r>
              <a:rPr lang="en-US" altLang="es-ES" sz="2000" dirty="0">
                <a:solidFill>
                  <a:schemeClr val="tx1">
                    <a:lumMod val="75000"/>
                    <a:lumOff val="25000"/>
                  </a:schemeClr>
                </a:solidFill>
              </a:rPr>
              <a:t> al </a:t>
            </a:r>
            <a:r>
              <a:rPr lang="en-US" altLang="es-ES" sz="2000" i="1" dirty="0" err="1">
                <a:solidFill>
                  <a:schemeClr val="tx1">
                    <a:lumMod val="75000"/>
                    <a:lumOff val="25000"/>
                  </a:schemeClr>
                </a:solidFill>
              </a:rPr>
              <a:t>espacio</a:t>
            </a:r>
            <a:r>
              <a:rPr lang="en-US" altLang="es-ES" sz="2000" dirty="0">
                <a:solidFill>
                  <a:schemeClr val="tx1">
                    <a:lumMod val="75000"/>
                    <a:lumOff val="25000"/>
                  </a:schemeClr>
                </a:solidFill>
              </a:rPr>
              <a:t>: Las </a:t>
            </a:r>
            <a:r>
              <a:rPr lang="en-US" altLang="es-ES" sz="2000" dirty="0" err="1">
                <a:solidFill>
                  <a:schemeClr val="tx1">
                    <a:lumMod val="75000"/>
                    <a:lumOff val="25000"/>
                  </a:schemeClr>
                </a:solidFill>
              </a:rPr>
              <a:t>aguas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en</a:t>
            </a:r>
            <a:r>
              <a:rPr lang="en-US" altLang="es-ES" sz="2000" dirty="0">
                <a:solidFill>
                  <a:schemeClr val="tx1">
                    <a:lumMod val="75000"/>
                    <a:lumOff val="25000"/>
                  </a:schemeClr>
                </a:solidFill>
              </a:rPr>
              <a:t> la </a:t>
            </a:r>
            <a:r>
              <a:rPr lang="en-US" altLang="es-ES" sz="2000" dirty="0" err="1">
                <a:solidFill>
                  <a:schemeClr val="tx1">
                    <a:lumMod val="75000"/>
                    <a:lumOff val="25000"/>
                  </a:schemeClr>
                </a:solidFill>
              </a:rPr>
              <a:t>Provincia</a:t>
            </a:r>
            <a:r>
              <a:rPr lang="en-US" altLang="es-ES" sz="2000" dirty="0">
                <a:solidFill>
                  <a:schemeClr val="tx1">
                    <a:lumMod val="75000"/>
                    <a:lumOff val="25000"/>
                  </a:schemeClr>
                </a:solidFill>
              </a:rPr>
              <a:t> de Córdoba </a:t>
            </a:r>
            <a:r>
              <a:rPr lang="en-US" altLang="es-ES" sz="2000" dirty="0" err="1">
                <a:solidFill>
                  <a:schemeClr val="tx1">
                    <a:lumMod val="75000"/>
                    <a:lumOff val="25000"/>
                  </a:schemeClr>
                </a:solidFill>
              </a:rPr>
              <a:t>están</a:t>
            </a:r>
            <a:r>
              <a:rPr lang="en-US" altLang="es-ES" sz="2000" dirty="0">
                <a:solidFill>
                  <a:schemeClr val="tx1">
                    <a:lumMod val="75000"/>
                    <a:lumOff val="25000"/>
                  </a:schemeClr>
                </a:solidFill>
              </a:rPr>
              <a:t> mal </a:t>
            </a:r>
            <a:r>
              <a:rPr lang="en-US" altLang="es-ES" sz="2000" dirty="0" err="1">
                <a:solidFill>
                  <a:schemeClr val="tx1">
                    <a:lumMod val="75000"/>
                    <a:lumOff val="25000"/>
                  </a:schemeClr>
                </a:solidFill>
              </a:rPr>
              <a:t>distribuida</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en</a:t>
            </a:r>
            <a:r>
              <a:rPr lang="en-US" altLang="es-ES" sz="2000" dirty="0">
                <a:solidFill>
                  <a:schemeClr val="tx1">
                    <a:lumMod val="75000"/>
                    <a:lumOff val="25000"/>
                  </a:schemeClr>
                </a:solidFill>
              </a:rPr>
              <a:t> el </a:t>
            </a:r>
            <a:r>
              <a:rPr lang="en-US" altLang="es-ES" sz="2000" dirty="0" err="1">
                <a:solidFill>
                  <a:schemeClr val="tx1">
                    <a:lumMod val="75000"/>
                    <a:lumOff val="25000"/>
                  </a:schemeClr>
                </a:solidFill>
              </a:rPr>
              <a:t>espacio</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Existe</a:t>
            </a:r>
            <a:r>
              <a:rPr lang="en-US" altLang="es-ES" sz="2000" dirty="0">
                <a:solidFill>
                  <a:schemeClr val="tx1">
                    <a:lumMod val="75000"/>
                    <a:lumOff val="25000"/>
                  </a:schemeClr>
                </a:solidFill>
              </a:rPr>
              <a:t> una notable </a:t>
            </a:r>
            <a:r>
              <a:rPr lang="en-US" altLang="es-ES" sz="2000" dirty="0" err="1">
                <a:solidFill>
                  <a:schemeClr val="tx1">
                    <a:lumMod val="75000"/>
                    <a:lumOff val="25000"/>
                  </a:schemeClr>
                </a:solidFill>
              </a:rPr>
              <a:t>desproporción</a:t>
            </a:r>
            <a:r>
              <a:rPr lang="en-US" altLang="es-ES" sz="2000" dirty="0">
                <a:solidFill>
                  <a:schemeClr val="tx1">
                    <a:lumMod val="75000"/>
                    <a:lumOff val="25000"/>
                  </a:schemeClr>
                </a:solidFill>
              </a:rPr>
              <a:t> entre las </a:t>
            </a:r>
            <a:r>
              <a:rPr lang="en-US" altLang="es-ES" sz="2000" dirty="0" err="1">
                <a:solidFill>
                  <a:schemeClr val="tx1">
                    <a:lumMod val="75000"/>
                    <a:lumOff val="25000"/>
                  </a:schemeClr>
                </a:solidFill>
              </a:rPr>
              <a:t>aguas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corrientes</a:t>
            </a:r>
            <a:r>
              <a:rPr lang="en-US" altLang="es-ES" sz="2000" dirty="0">
                <a:solidFill>
                  <a:schemeClr val="tx1">
                    <a:lumMod val="75000"/>
                    <a:lumOff val="25000"/>
                  </a:schemeClr>
                </a:solidFill>
              </a:rPr>
              <a:t> y las </a:t>
            </a:r>
            <a:r>
              <a:rPr lang="en-US" altLang="es-ES" sz="2000" dirty="0" err="1">
                <a:solidFill>
                  <a:schemeClr val="tx1">
                    <a:lumMod val="75000"/>
                    <a:lumOff val="25000"/>
                  </a:schemeClr>
                </a:solidFill>
              </a:rPr>
              <a:t>estancadas</a:t>
            </a:r>
            <a:r>
              <a:rPr lang="en-US" altLang="es-ES" sz="2000" dirty="0">
                <a:solidFill>
                  <a:schemeClr val="tx1">
                    <a:lumMod val="75000"/>
                    <a:lumOff val="25000"/>
                  </a:schemeClr>
                </a:solidFill>
              </a:rPr>
              <a:t>.</a:t>
            </a:r>
          </a:p>
          <a:p>
            <a:pPr>
              <a:spcBef>
                <a:spcPts val="1000"/>
              </a:spcBef>
              <a:buClr>
                <a:schemeClr val="accent1"/>
              </a:buClr>
              <a:buFont typeface="Wingdings 3" charset="2"/>
              <a:buChar char=""/>
            </a:pPr>
            <a:endParaRPr lang="en-US" altLang="es-ES" sz="2000" dirty="0">
              <a:solidFill>
                <a:schemeClr val="tx1">
                  <a:lumMod val="75000"/>
                  <a:lumOff val="25000"/>
                </a:schemeClr>
              </a:solidFill>
            </a:endParaRPr>
          </a:p>
          <a:p>
            <a:pPr>
              <a:spcBef>
                <a:spcPts val="1000"/>
              </a:spcBef>
              <a:buClr>
                <a:schemeClr val="accent1"/>
              </a:buClr>
              <a:buFont typeface="Wingdings 3" charset="2"/>
              <a:buChar char=""/>
            </a:pPr>
            <a:r>
              <a:rPr lang="en-US" altLang="es-ES" sz="2000" b="1" dirty="0" err="1">
                <a:solidFill>
                  <a:schemeClr val="tx1">
                    <a:lumMod val="75000"/>
                    <a:lumOff val="25000"/>
                  </a:schemeClr>
                </a:solidFill>
              </a:rPr>
              <a:t>Llanura</a:t>
            </a:r>
            <a:r>
              <a:rPr lang="en-US" altLang="es-ES" sz="2000" b="1" dirty="0">
                <a:solidFill>
                  <a:schemeClr val="tx1">
                    <a:lumMod val="75000"/>
                    <a:lumOff val="25000"/>
                  </a:schemeClr>
                </a:solidFill>
              </a:rPr>
              <a:t> oriental</a:t>
            </a:r>
            <a:r>
              <a:rPr lang="en-US" altLang="es-ES" sz="2000" dirty="0">
                <a:solidFill>
                  <a:schemeClr val="tx1">
                    <a:lumMod val="75000"/>
                    <a:lumOff val="25000"/>
                  </a:schemeClr>
                </a:solidFill>
              </a:rPr>
              <a:t>: red fluvial </a:t>
            </a:r>
            <a:r>
              <a:rPr lang="en-US" altLang="es-ES" sz="2000" dirty="0" err="1">
                <a:solidFill>
                  <a:schemeClr val="tx1">
                    <a:lumMod val="75000"/>
                    <a:lumOff val="25000"/>
                  </a:schemeClr>
                </a:solidFill>
              </a:rPr>
              <a:t>pobre</a:t>
            </a:r>
            <a:r>
              <a:rPr lang="en-US" altLang="es-ES" sz="2000" dirty="0">
                <a:solidFill>
                  <a:schemeClr val="tx1">
                    <a:lumMod val="75000"/>
                    <a:lumOff val="25000"/>
                  </a:schemeClr>
                </a:solidFill>
              </a:rPr>
              <a:t> y </a:t>
            </a:r>
            <a:r>
              <a:rPr lang="en-US" altLang="es-ES" sz="2000" dirty="0" err="1">
                <a:solidFill>
                  <a:schemeClr val="tx1">
                    <a:lumMod val="75000"/>
                    <a:lumOff val="25000"/>
                  </a:schemeClr>
                </a:solidFill>
              </a:rPr>
              <a:t>aguas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estancadas</a:t>
            </a:r>
            <a:r>
              <a:rPr lang="en-US" altLang="es-ES" sz="2000" dirty="0">
                <a:solidFill>
                  <a:schemeClr val="tx1">
                    <a:lumMod val="75000"/>
                    <a:lumOff val="25000"/>
                  </a:schemeClr>
                </a:solidFill>
              </a:rPr>
              <a:t>.</a:t>
            </a:r>
          </a:p>
          <a:p>
            <a:pPr>
              <a:spcBef>
                <a:spcPts val="1000"/>
              </a:spcBef>
              <a:buClr>
                <a:schemeClr val="accent1"/>
              </a:buClr>
              <a:buFont typeface="Wingdings 3" charset="2"/>
              <a:buChar char=""/>
            </a:pPr>
            <a:r>
              <a:rPr lang="en-US" altLang="es-ES" sz="2000" dirty="0">
                <a:solidFill>
                  <a:schemeClr val="tx1">
                    <a:lumMod val="75000"/>
                    <a:lumOff val="25000"/>
                  </a:schemeClr>
                </a:solidFill>
              </a:rPr>
              <a:t> </a:t>
            </a:r>
            <a:r>
              <a:rPr lang="en-US" altLang="es-ES" sz="2000" b="1" dirty="0" err="1">
                <a:solidFill>
                  <a:schemeClr val="tx1">
                    <a:lumMod val="75000"/>
                    <a:lumOff val="25000"/>
                  </a:schemeClr>
                </a:solidFill>
              </a:rPr>
              <a:t>Ámbito</a:t>
            </a:r>
            <a:r>
              <a:rPr lang="en-US" altLang="es-ES" sz="2000" b="1" dirty="0">
                <a:solidFill>
                  <a:schemeClr val="tx1">
                    <a:lumMod val="75000"/>
                    <a:lumOff val="25000"/>
                  </a:schemeClr>
                </a:solidFill>
              </a:rPr>
              <a:t> serrano</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precipitaciones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abundantes</a:t>
            </a:r>
            <a:r>
              <a:rPr lang="en-US" altLang="es-ES" sz="2000" dirty="0">
                <a:solidFill>
                  <a:schemeClr val="tx1">
                    <a:lumMod val="75000"/>
                    <a:lumOff val="25000"/>
                  </a:schemeClr>
                </a:solidFill>
              </a:rPr>
              <a:t>. La </a:t>
            </a:r>
            <a:r>
              <a:rPr lang="en-US" altLang="es-ES" sz="2000" dirty="0" err="1">
                <a:solidFill>
                  <a:schemeClr val="tx1">
                    <a:lumMod val="75000"/>
                    <a:lumOff val="25000"/>
                  </a:schemeClr>
                </a:solidFill>
              </a:rPr>
              <a:t>estructura</a:t>
            </a:r>
            <a:r>
              <a:rPr lang="en-US" altLang="es-ES" sz="2000" dirty="0">
                <a:solidFill>
                  <a:schemeClr val="tx1">
                    <a:lumMod val="75000"/>
                    <a:lumOff val="25000"/>
                  </a:schemeClr>
                </a:solidFill>
              </a:rPr>
              <a:t> y </a:t>
            </a:r>
            <a:r>
              <a:rPr lang="en-US" altLang="es-ES" sz="2000" dirty="0" err="1">
                <a:solidFill>
                  <a:schemeClr val="tx1">
                    <a:lumMod val="75000"/>
                    <a:lumOff val="25000"/>
                  </a:schemeClr>
                </a:solidFill>
              </a:rPr>
              <a:t>morfología</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rígidas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determinan</a:t>
            </a:r>
            <a:r>
              <a:rPr lang="en-US" altLang="es-ES" sz="2000" dirty="0">
                <a:solidFill>
                  <a:schemeClr val="tx1">
                    <a:lumMod val="75000"/>
                    <a:lumOff val="25000"/>
                  </a:schemeClr>
                </a:solidFill>
              </a:rPr>
              <a:t> un </a:t>
            </a:r>
            <a:r>
              <a:rPr lang="en-US" altLang="es-ES" sz="2000" dirty="0" err="1">
                <a:solidFill>
                  <a:schemeClr val="tx1">
                    <a:lumMod val="75000"/>
                    <a:lumOff val="25000"/>
                  </a:schemeClr>
                </a:solidFill>
              </a:rPr>
              <a:t>encauzamiento</a:t>
            </a:r>
            <a:r>
              <a:rPr lang="en-US" altLang="es-ES" sz="2000" dirty="0">
                <a:solidFill>
                  <a:schemeClr val="tx1">
                    <a:lumMod val="75000"/>
                    <a:lumOff val="25000"/>
                  </a:schemeClr>
                </a:solidFill>
              </a:rPr>
              <a:t> lineal de las </a:t>
            </a:r>
            <a:r>
              <a:rPr lang="en-US" altLang="es-ES" sz="2000" dirty="0" err="1">
                <a:solidFill>
                  <a:schemeClr val="tx1">
                    <a:lumMod val="75000"/>
                    <a:lumOff val="25000"/>
                  </a:schemeClr>
                </a:solidFill>
              </a:rPr>
              <a:t>aguas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corrientes</a:t>
            </a:r>
            <a:r>
              <a:rPr lang="en-US" altLang="es-ES" sz="2000" dirty="0">
                <a:solidFill>
                  <a:schemeClr val="tx1">
                    <a:lumMod val="75000"/>
                    <a:lumOff val="25000"/>
                  </a:schemeClr>
                </a:solidFill>
              </a:rPr>
              <a:t>.</a:t>
            </a:r>
          </a:p>
          <a:p>
            <a:pPr>
              <a:spcBef>
                <a:spcPts val="1000"/>
              </a:spcBef>
              <a:buClr>
                <a:schemeClr val="accent1"/>
              </a:buClr>
              <a:buFont typeface="Wingdings 3" charset="2"/>
              <a:buChar char=""/>
            </a:pPr>
            <a:r>
              <a:rPr lang="en-US" altLang="es-ES" sz="2000" b="1" dirty="0" err="1">
                <a:solidFill>
                  <a:schemeClr val="tx1">
                    <a:lumMod val="75000"/>
                    <a:lumOff val="25000"/>
                  </a:schemeClr>
                </a:solidFill>
              </a:rPr>
              <a:t>Planicies</a:t>
            </a:r>
            <a:r>
              <a:rPr lang="en-US" altLang="es-ES" sz="2000" b="1" dirty="0">
                <a:solidFill>
                  <a:schemeClr val="tx1">
                    <a:lumMod val="75000"/>
                    <a:lumOff val="25000"/>
                  </a:schemeClr>
                </a:solidFill>
              </a:rPr>
              <a:t> de la </a:t>
            </a:r>
            <a:r>
              <a:rPr lang="en-US" altLang="es-ES" sz="2000" b="1" dirty="0" err="1">
                <a:solidFill>
                  <a:schemeClr val="tx1">
                    <a:lumMod val="75000"/>
                    <a:lumOff val="25000"/>
                  </a:schemeClr>
                </a:solidFill>
              </a:rPr>
              <a:t>pendiente</a:t>
            </a:r>
            <a:r>
              <a:rPr lang="en-US" altLang="es-ES" sz="2000" b="1" dirty="0">
                <a:solidFill>
                  <a:schemeClr val="tx1">
                    <a:lumMod val="75000"/>
                    <a:lumOff val="25000"/>
                  </a:schemeClr>
                </a:solidFill>
              </a:rPr>
              <a:t> occidental</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pobres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en</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aguas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superficiales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Precipitaciones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escasas</a:t>
            </a:r>
            <a:r>
              <a:rPr lang="en-US" altLang="es-ES" sz="2000" dirty="0">
                <a:solidFill>
                  <a:schemeClr val="tx1">
                    <a:lumMod val="75000"/>
                    <a:lumOff val="25000"/>
                  </a:schemeClr>
                </a:solidFill>
              </a:rPr>
              <a:t>, con </a:t>
            </a:r>
            <a:r>
              <a:rPr lang="en-US" altLang="es-ES" sz="2000" dirty="0" err="1">
                <a:solidFill>
                  <a:schemeClr val="tx1">
                    <a:lumMod val="75000"/>
                    <a:lumOff val="25000"/>
                  </a:schemeClr>
                </a:solidFill>
              </a:rPr>
              <a:t>fuerte</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evaporación</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durante</a:t>
            </a:r>
            <a:r>
              <a:rPr lang="en-US" altLang="es-ES" sz="2000" dirty="0">
                <a:solidFill>
                  <a:schemeClr val="tx1">
                    <a:lumMod val="75000"/>
                    <a:lumOff val="25000"/>
                  </a:schemeClr>
                </a:solidFill>
              </a:rPr>
              <a:t> el </a:t>
            </a:r>
            <a:r>
              <a:rPr lang="en-US" altLang="es-ES" sz="2000" dirty="0" err="1">
                <a:solidFill>
                  <a:schemeClr val="tx1">
                    <a:lumMod val="75000"/>
                    <a:lumOff val="25000"/>
                  </a:schemeClr>
                </a:solidFill>
              </a:rPr>
              <a:t>verano</a:t>
            </a:r>
            <a:r>
              <a:rPr lang="en-US" altLang="es-ES" sz="2000" dirty="0">
                <a:solidFill>
                  <a:schemeClr val="tx1">
                    <a:lumMod val="75000"/>
                    <a:lumOff val="25000"/>
                  </a:schemeClr>
                </a:solidFill>
              </a:rPr>
              <a:t> y gran </a:t>
            </a:r>
            <a:r>
              <a:rPr lang="en-US" altLang="es-ES" sz="2000" dirty="0" err="1">
                <a:solidFill>
                  <a:schemeClr val="tx1">
                    <a:lumMod val="75000"/>
                    <a:lumOff val="25000"/>
                  </a:schemeClr>
                </a:solidFill>
              </a:rPr>
              <a:t>permeabilidad</a:t>
            </a:r>
            <a:r>
              <a:rPr lang="en-US" altLang="es-ES" sz="2000" dirty="0">
                <a:solidFill>
                  <a:schemeClr val="tx1">
                    <a:lumMod val="75000"/>
                    <a:lumOff val="25000"/>
                  </a:schemeClr>
                </a:solidFill>
              </a:rPr>
              <a:t> de los </a:t>
            </a:r>
            <a:r>
              <a:rPr lang="en-US" altLang="es-ES" sz="2000" dirty="0" err="1">
                <a:solidFill>
                  <a:schemeClr val="tx1">
                    <a:lumMod val="75000"/>
                    <a:lumOff val="25000"/>
                  </a:schemeClr>
                </a:solidFill>
              </a:rPr>
              <a:t>sedimentos</a:t>
            </a:r>
            <a:r>
              <a:rPr lang="en-US" altLang="es-ES" sz="2000" dirty="0">
                <a:solidFill>
                  <a:schemeClr val="tx1">
                    <a:lumMod val="75000"/>
                    <a:lumOff val="25000"/>
                  </a:schemeClr>
                </a:solidFill>
              </a:rPr>
              <a:t>.	</a:t>
            </a:r>
          </a:p>
        </p:txBody>
      </p:sp>
      <p:sp>
        <p:nvSpPr>
          <p:cNvPr id="120841" name="Rectangle 24">
            <a:extLst>
              <a:ext uri="{FF2B5EF4-FFF2-40B4-BE49-F238E27FC236}">
                <a16:creationId xmlns:a16="http://schemas.microsoft.com/office/drawing/2014/main" id="{A7887060-7BC9-46A3-A9CA-CE59960CAE01}"/>
              </a:ext>
            </a:extLst>
          </p:cNvPr>
          <p:cNvSpPr>
            <a:spLocks noChangeArrowheads="1"/>
          </p:cNvSpPr>
          <p:nvPr/>
        </p:nvSpPr>
        <p:spPr bwMode="auto">
          <a:xfrm>
            <a:off x="952501" y="-192744"/>
            <a:ext cx="184731" cy="38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ltLang="es-ES" sz="1905"/>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83" name="Group 82">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4"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85"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86"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87"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88"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89"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90"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91"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92"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93"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94"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95"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97" name="Group 96">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98"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99"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00"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01"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02"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03"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04"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05"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06"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07"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08"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09"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11" name="Rectangle 110">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3" name="Freeform 11">
            <a:extLst>
              <a:ext uri="{FF2B5EF4-FFF2-40B4-BE49-F238E27FC236}">
                <a16:creationId xmlns:a16="http://schemas.microsoft.com/office/drawing/2014/main" id="{179DBEAA-367B-4941-8368-15EBD551F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15" name="Rectangle 114">
            <a:extLst>
              <a:ext uri="{FF2B5EF4-FFF2-40B4-BE49-F238E27FC236}">
                <a16:creationId xmlns:a16="http://schemas.microsoft.com/office/drawing/2014/main" id="{3A3C2D7E-3F2E-404E-9B30-CB12DC972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F1F7FD00-BF97-4325-B7C2-E451F2084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0669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6749" name="Text Box 30">
            <a:extLst>
              <a:ext uri="{FF2B5EF4-FFF2-40B4-BE49-F238E27FC236}">
                <a16:creationId xmlns:a16="http://schemas.microsoft.com/office/drawing/2014/main" id="{42DE56BD-864B-4D2E-9AD7-C7AEBA1358B2}"/>
              </a:ext>
            </a:extLst>
          </p:cNvPr>
          <p:cNvSpPr txBox="1">
            <a:spLocks noChangeArrowheads="1"/>
          </p:cNvSpPr>
          <p:nvPr/>
        </p:nvSpPr>
        <p:spPr bwMode="auto">
          <a:xfrm>
            <a:off x="1843391" y="624110"/>
            <a:ext cx="9383408" cy="128089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p>
            <a:pPr>
              <a:spcBef>
                <a:spcPct val="0"/>
              </a:spcBef>
              <a:spcAft>
                <a:spcPts val="600"/>
              </a:spcAft>
            </a:pPr>
            <a:r>
              <a:rPr lang="en-US" altLang="es-ES" sz="3600">
                <a:solidFill>
                  <a:schemeClr val="bg1"/>
                </a:solidFill>
                <a:latin typeface="+mj-lt"/>
                <a:ea typeface="+mj-ea"/>
                <a:cs typeface="+mj-cs"/>
              </a:rPr>
              <a:t>La Oferta Hídrica - CÓRDOBA</a:t>
            </a:r>
          </a:p>
        </p:txBody>
      </p:sp>
      <p:sp>
        <p:nvSpPr>
          <p:cNvPr id="119" name="Freeform 11">
            <a:extLst>
              <a:ext uri="{FF2B5EF4-FFF2-40B4-BE49-F238E27FC236}">
                <a16:creationId xmlns:a16="http://schemas.microsoft.com/office/drawing/2014/main" id="{179B5294-DA4E-4926-B14A-DD6E07A12F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6750" name="Rectangle 15">
            <a:extLst>
              <a:ext uri="{FF2B5EF4-FFF2-40B4-BE49-F238E27FC236}">
                <a16:creationId xmlns:a16="http://schemas.microsoft.com/office/drawing/2014/main" id="{8A509F15-C05F-4982-A381-70A049FC5837}"/>
              </a:ext>
            </a:extLst>
          </p:cNvPr>
          <p:cNvSpPr>
            <a:spLocks noChangeArrowheads="1"/>
          </p:cNvSpPr>
          <p:nvPr/>
        </p:nvSpPr>
        <p:spPr bwMode="auto">
          <a:xfrm>
            <a:off x="1843392" y="2623930"/>
            <a:ext cx="9383408" cy="328729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Autofit/>
          </a:bodyPr>
          <a:lstStyle/>
          <a:p>
            <a:pPr>
              <a:lnSpc>
                <a:spcPct val="90000"/>
              </a:lnSpc>
              <a:spcBef>
                <a:spcPts val="1000"/>
              </a:spcBef>
              <a:buClr>
                <a:schemeClr val="accent1"/>
              </a:buClr>
              <a:buFont typeface="Wingdings 3" charset="2"/>
              <a:buChar char=""/>
            </a:pPr>
            <a:r>
              <a:rPr lang="en-US" altLang="es-ES" sz="2000" dirty="0">
                <a:solidFill>
                  <a:schemeClr val="tx1">
                    <a:lumMod val="75000"/>
                    <a:lumOff val="25000"/>
                  </a:schemeClr>
                </a:solidFill>
              </a:rPr>
              <a:t>Córdoba: </a:t>
            </a:r>
            <a:r>
              <a:rPr lang="en-US" altLang="es-ES" sz="2000" dirty="0" err="1">
                <a:solidFill>
                  <a:schemeClr val="tx1">
                    <a:lumMod val="75000"/>
                    <a:lumOff val="25000"/>
                  </a:schemeClr>
                </a:solidFill>
              </a:rPr>
              <a:t>problemas</a:t>
            </a:r>
            <a:r>
              <a:rPr lang="en-US" altLang="es-ES" sz="2000" dirty="0">
                <a:solidFill>
                  <a:schemeClr val="tx1">
                    <a:lumMod val="75000"/>
                    <a:lumOff val="25000"/>
                  </a:schemeClr>
                </a:solidFill>
              </a:rPr>
              <a:t> con la </a:t>
            </a:r>
            <a:r>
              <a:rPr lang="en-US" altLang="es-ES" sz="2000" dirty="0" err="1">
                <a:solidFill>
                  <a:schemeClr val="tx1">
                    <a:lumMod val="75000"/>
                    <a:lumOff val="25000"/>
                  </a:schemeClr>
                </a:solidFill>
              </a:rPr>
              <a:t>disponibilidad</a:t>
            </a:r>
            <a:r>
              <a:rPr lang="en-US" altLang="es-ES" sz="2000" dirty="0">
                <a:solidFill>
                  <a:schemeClr val="tx1">
                    <a:lumMod val="75000"/>
                    <a:lumOff val="25000"/>
                  </a:schemeClr>
                </a:solidFill>
              </a:rPr>
              <a:t> del </a:t>
            </a:r>
            <a:r>
              <a:rPr lang="en-US" altLang="es-ES" sz="2000" dirty="0" err="1">
                <a:solidFill>
                  <a:schemeClr val="tx1">
                    <a:lumMod val="75000"/>
                    <a:lumOff val="25000"/>
                  </a:schemeClr>
                </a:solidFill>
              </a:rPr>
              <a:t>agua</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en</a:t>
            </a:r>
            <a:r>
              <a:rPr lang="en-US" altLang="es-ES" sz="2000" dirty="0">
                <a:solidFill>
                  <a:schemeClr val="tx1">
                    <a:lumMod val="75000"/>
                    <a:lumOff val="25000"/>
                  </a:schemeClr>
                </a:solidFill>
              </a:rPr>
              <a:t> el  </a:t>
            </a:r>
            <a:r>
              <a:rPr lang="en-US" altLang="es-ES" sz="2000" dirty="0" err="1">
                <a:solidFill>
                  <a:schemeClr val="tx1">
                    <a:lumMod val="75000"/>
                    <a:lumOff val="25000"/>
                  </a:schemeClr>
                </a:solidFill>
              </a:rPr>
              <a:t>tiempo</a:t>
            </a:r>
            <a:r>
              <a:rPr lang="en-US" altLang="es-ES" sz="2000" dirty="0">
                <a:solidFill>
                  <a:schemeClr val="tx1">
                    <a:lumMod val="75000"/>
                    <a:lumOff val="25000"/>
                  </a:schemeClr>
                </a:solidFill>
              </a:rPr>
              <a:t> y </a:t>
            </a:r>
            <a:r>
              <a:rPr lang="en-US" altLang="es-ES" sz="2000" dirty="0" err="1">
                <a:solidFill>
                  <a:schemeClr val="tx1">
                    <a:lumMod val="75000"/>
                    <a:lumOff val="25000"/>
                  </a:schemeClr>
                </a:solidFill>
              </a:rPr>
              <a:t>en</a:t>
            </a:r>
            <a:r>
              <a:rPr lang="en-US" altLang="es-ES" sz="2000" dirty="0">
                <a:solidFill>
                  <a:schemeClr val="tx1">
                    <a:lumMod val="75000"/>
                    <a:lumOff val="25000"/>
                  </a:schemeClr>
                </a:solidFill>
              </a:rPr>
              <a:t> el </a:t>
            </a:r>
            <a:r>
              <a:rPr lang="en-US" altLang="es-ES" sz="2000" dirty="0" err="1">
                <a:solidFill>
                  <a:schemeClr val="tx1">
                    <a:lumMod val="75000"/>
                    <a:lumOff val="25000"/>
                  </a:schemeClr>
                </a:solidFill>
              </a:rPr>
              <a:t>espacio</a:t>
            </a:r>
            <a:r>
              <a:rPr lang="en-US" altLang="es-ES" sz="2000" dirty="0">
                <a:solidFill>
                  <a:schemeClr val="tx1">
                    <a:lumMod val="75000"/>
                    <a:lumOff val="25000"/>
                  </a:schemeClr>
                </a:solidFill>
              </a:rPr>
              <a:t> y de </a:t>
            </a:r>
            <a:r>
              <a:rPr lang="en-US" altLang="es-ES" sz="2000" dirty="0" err="1">
                <a:solidFill>
                  <a:schemeClr val="tx1">
                    <a:lumMod val="75000"/>
                    <a:lumOff val="25000"/>
                  </a:schemeClr>
                </a:solidFill>
              </a:rPr>
              <a:t>calidad</a:t>
            </a:r>
            <a:r>
              <a:rPr lang="en-US" altLang="es-ES" sz="2000" dirty="0">
                <a:solidFill>
                  <a:schemeClr val="tx1">
                    <a:lumMod val="75000"/>
                    <a:lumOff val="25000"/>
                  </a:schemeClr>
                </a:solidFill>
              </a:rPr>
              <a:t>.</a:t>
            </a:r>
          </a:p>
          <a:p>
            <a:pPr>
              <a:lnSpc>
                <a:spcPct val="90000"/>
              </a:lnSpc>
              <a:spcBef>
                <a:spcPts val="1000"/>
              </a:spcBef>
              <a:buClr>
                <a:schemeClr val="accent1"/>
              </a:buClr>
              <a:buFont typeface="Wingdings 3" charset="2"/>
              <a:buChar char=""/>
            </a:pPr>
            <a:endParaRPr lang="en-US" altLang="es-ES" sz="2000" dirty="0">
              <a:solidFill>
                <a:schemeClr val="tx1">
                  <a:lumMod val="75000"/>
                  <a:lumOff val="25000"/>
                </a:schemeClr>
              </a:solidFill>
            </a:endParaRPr>
          </a:p>
          <a:p>
            <a:pPr>
              <a:lnSpc>
                <a:spcPct val="90000"/>
              </a:lnSpc>
              <a:spcBef>
                <a:spcPts val="1000"/>
              </a:spcBef>
              <a:buClr>
                <a:schemeClr val="accent1"/>
              </a:buClr>
            </a:pPr>
            <a:endParaRPr lang="en-US" altLang="es-ES" sz="2000" dirty="0">
              <a:solidFill>
                <a:schemeClr val="tx1">
                  <a:lumMod val="75000"/>
                  <a:lumOff val="25000"/>
                </a:schemeClr>
              </a:solidFill>
            </a:endParaRPr>
          </a:p>
          <a:p>
            <a:pPr>
              <a:lnSpc>
                <a:spcPct val="90000"/>
              </a:lnSpc>
              <a:spcBef>
                <a:spcPts val="1000"/>
              </a:spcBef>
              <a:buClr>
                <a:schemeClr val="accent1"/>
              </a:buClr>
              <a:buFont typeface="Wingdings 3" charset="2"/>
              <a:buChar char=""/>
            </a:pPr>
            <a:r>
              <a:rPr lang="en-US" altLang="es-ES" sz="2000" dirty="0" err="1">
                <a:solidFill>
                  <a:schemeClr val="tx1">
                    <a:lumMod val="75000"/>
                    <a:lumOff val="25000"/>
                  </a:schemeClr>
                </a:solidFill>
              </a:rPr>
              <a:t>En</a:t>
            </a:r>
            <a:r>
              <a:rPr lang="en-US" altLang="es-ES" sz="2000" dirty="0">
                <a:solidFill>
                  <a:schemeClr val="tx1">
                    <a:lumMod val="75000"/>
                    <a:lumOff val="25000"/>
                  </a:schemeClr>
                </a:solidFill>
              </a:rPr>
              <a:t> lo </a:t>
            </a:r>
            <a:r>
              <a:rPr lang="en-US" altLang="es-ES" sz="2000" dirty="0" err="1">
                <a:solidFill>
                  <a:schemeClr val="tx1">
                    <a:lumMod val="75000"/>
                    <a:lumOff val="25000"/>
                  </a:schemeClr>
                </a:solidFill>
              </a:rPr>
              <a:t>referente</a:t>
            </a:r>
            <a:r>
              <a:rPr lang="en-US" altLang="es-ES" sz="2000" dirty="0">
                <a:solidFill>
                  <a:schemeClr val="tx1">
                    <a:lumMod val="75000"/>
                    <a:lumOff val="25000"/>
                  </a:schemeClr>
                </a:solidFill>
              </a:rPr>
              <a:t> al </a:t>
            </a:r>
            <a:r>
              <a:rPr lang="en-US" altLang="es-ES" sz="2000" i="1" dirty="0" err="1">
                <a:solidFill>
                  <a:schemeClr val="tx1">
                    <a:lumMod val="75000"/>
                    <a:lumOff val="25000"/>
                  </a:schemeClr>
                </a:solidFill>
              </a:rPr>
              <a:t>tiempo</a:t>
            </a:r>
            <a:r>
              <a:rPr lang="en-US" altLang="es-ES" sz="2000" dirty="0">
                <a:solidFill>
                  <a:schemeClr val="tx1">
                    <a:lumMod val="75000"/>
                    <a:lumOff val="25000"/>
                  </a:schemeClr>
                </a:solidFill>
              </a:rPr>
              <a:t>:</a:t>
            </a:r>
          </a:p>
          <a:p>
            <a:pPr>
              <a:lnSpc>
                <a:spcPct val="90000"/>
              </a:lnSpc>
              <a:spcBef>
                <a:spcPts val="1000"/>
              </a:spcBef>
              <a:buClr>
                <a:schemeClr val="accent1"/>
              </a:buClr>
              <a:buFont typeface="Wingdings 3" charset="2"/>
              <a:buChar char=""/>
            </a:pPr>
            <a:endParaRPr lang="en-US" altLang="es-ES" sz="2000" dirty="0">
              <a:solidFill>
                <a:schemeClr val="tx1">
                  <a:lumMod val="75000"/>
                  <a:lumOff val="25000"/>
                </a:schemeClr>
              </a:solidFill>
            </a:endParaRPr>
          </a:p>
          <a:p>
            <a:pPr>
              <a:lnSpc>
                <a:spcPct val="90000"/>
              </a:lnSpc>
              <a:spcBef>
                <a:spcPts val="1000"/>
              </a:spcBef>
              <a:buClr>
                <a:schemeClr val="accent1"/>
              </a:buClr>
              <a:buFont typeface="Wingdings 3" charset="2"/>
              <a:buChar char=""/>
            </a:pPr>
            <a:r>
              <a:rPr lang="en-US" altLang="es-ES" sz="2000" dirty="0">
                <a:solidFill>
                  <a:schemeClr val="tx1">
                    <a:lumMod val="75000"/>
                    <a:lumOff val="25000"/>
                  </a:schemeClr>
                </a:solidFill>
              </a:rPr>
              <a:t> Las </a:t>
            </a:r>
            <a:r>
              <a:rPr lang="en-US" altLang="es-ES" sz="2000" dirty="0" err="1">
                <a:solidFill>
                  <a:schemeClr val="tx1">
                    <a:lumMod val="75000"/>
                    <a:lumOff val="25000"/>
                  </a:schemeClr>
                </a:solidFill>
              </a:rPr>
              <a:t>lluvias</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en</a:t>
            </a:r>
            <a:r>
              <a:rPr lang="en-US" altLang="es-ES" sz="2000" dirty="0">
                <a:solidFill>
                  <a:schemeClr val="tx1">
                    <a:lumMod val="75000"/>
                    <a:lumOff val="25000"/>
                  </a:schemeClr>
                </a:solidFill>
              </a:rPr>
              <a:t> Córdoba no </a:t>
            </a:r>
            <a:r>
              <a:rPr lang="en-US" altLang="es-ES" sz="2000" dirty="0" err="1">
                <a:solidFill>
                  <a:schemeClr val="tx1">
                    <a:lumMod val="75000"/>
                    <a:lumOff val="25000"/>
                  </a:schemeClr>
                </a:solidFill>
              </a:rPr>
              <a:t>ocurren</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en</a:t>
            </a:r>
            <a:r>
              <a:rPr lang="en-US" altLang="es-ES" sz="2000" dirty="0">
                <a:solidFill>
                  <a:schemeClr val="tx1">
                    <a:lumMod val="75000"/>
                    <a:lumOff val="25000"/>
                  </a:schemeClr>
                </a:solidFill>
              </a:rPr>
              <a:t> forma </a:t>
            </a:r>
            <a:r>
              <a:rPr lang="en-US" altLang="es-ES" sz="2000" dirty="0" err="1">
                <a:solidFill>
                  <a:schemeClr val="tx1">
                    <a:lumMod val="75000"/>
                    <a:lumOff val="25000"/>
                  </a:schemeClr>
                </a:solidFill>
              </a:rPr>
              <a:t>uniforme</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durante</a:t>
            </a:r>
            <a:r>
              <a:rPr lang="en-US" altLang="es-ES" sz="2000" dirty="0">
                <a:solidFill>
                  <a:schemeClr val="tx1">
                    <a:lumMod val="75000"/>
                    <a:lumOff val="25000"/>
                  </a:schemeClr>
                </a:solidFill>
              </a:rPr>
              <a:t> el </a:t>
            </a:r>
            <a:r>
              <a:rPr lang="en-US" altLang="es-ES" sz="2000" dirty="0" err="1">
                <a:solidFill>
                  <a:schemeClr val="tx1">
                    <a:lumMod val="75000"/>
                    <a:lumOff val="25000"/>
                  </a:schemeClr>
                </a:solidFill>
              </a:rPr>
              <a:t>año</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sino</a:t>
            </a:r>
            <a:r>
              <a:rPr lang="en-US" altLang="es-ES" sz="2000" dirty="0">
                <a:solidFill>
                  <a:schemeClr val="tx1">
                    <a:lumMod val="75000"/>
                    <a:lumOff val="25000"/>
                  </a:schemeClr>
                </a:solidFill>
              </a:rPr>
              <a:t> que se </a:t>
            </a:r>
            <a:r>
              <a:rPr lang="en-US" altLang="es-ES" sz="2000" dirty="0" err="1">
                <a:solidFill>
                  <a:schemeClr val="tx1">
                    <a:lumMod val="75000"/>
                    <a:lumOff val="25000"/>
                  </a:schemeClr>
                </a:solidFill>
              </a:rPr>
              <a:t>concentran</a:t>
            </a:r>
            <a:r>
              <a:rPr lang="en-US" altLang="es-ES" sz="2000" dirty="0">
                <a:solidFill>
                  <a:schemeClr val="tx1">
                    <a:lumMod val="75000"/>
                    <a:lumOff val="25000"/>
                  </a:schemeClr>
                </a:solidFill>
              </a:rPr>
              <a:t> </a:t>
            </a:r>
            <a:r>
              <a:rPr lang="en-US" altLang="es-ES" sz="2000" dirty="0" err="1">
                <a:solidFill>
                  <a:schemeClr val="tx1">
                    <a:lumMod val="75000"/>
                    <a:lumOff val="25000"/>
                  </a:schemeClr>
                </a:solidFill>
              </a:rPr>
              <a:t>en</a:t>
            </a:r>
            <a:r>
              <a:rPr lang="en-US" altLang="es-ES" sz="2000" dirty="0">
                <a:solidFill>
                  <a:schemeClr val="tx1">
                    <a:lumMod val="75000"/>
                    <a:lumOff val="25000"/>
                  </a:schemeClr>
                </a:solidFill>
              </a:rPr>
              <a:t> el </a:t>
            </a:r>
            <a:r>
              <a:rPr lang="en-US" altLang="es-ES" sz="2000" dirty="0" err="1">
                <a:solidFill>
                  <a:schemeClr val="tx1">
                    <a:lumMod val="75000"/>
                    <a:lumOff val="25000"/>
                  </a:schemeClr>
                </a:solidFill>
              </a:rPr>
              <a:t>período</a:t>
            </a:r>
            <a:r>
              <a:rPr lang="en-US" altLang="es-ES" sz="2000" dirty="0">
                <a:solidFill>
                  <a:schemeClr val="tx1">
                    <a:lumMod val="75000"/>
                    <a:lumOff val="25000"/>
                  </a:schemeClr>
                </a:solidFill>
              </a:rPr>
              <a:t> del </a:t>
            </a:r>
            <a:r>
              <a:rPr lang="en-US" altLang="es-ES" sz="2000" dirty="0" err="1">
                <a:solidFill>
                  <a:schemeClr val="tx1">
                    <a:lumMod val="75000"/>
                    <a:lumOff val="25000"/>
                  </a:schemeClr>
                </a:solidFill>
              </a:rPr>
              <a:t>verano</a:t>
            </a:r>
            <a:r>
              <a:rPr lang="en-US" altLang="es-ES" sz="2000" dirty="0">
                <a:solidFill>
                  <a:schemeClr val="tx1">
                    <a:lumMod val="75000"/>
                    <a:lumOff val="25000"/>
                  </a:schemeClr>
                </a:solidFill>
              </a:rPr>
              <a:t> (80 % entre </a:t>
            </a:r>
            <a:r>
              <a:rPr lang="en-US" altLang="es-ES" sz="2000" dirty="0" err="1">
                <a:solidFill>
                  <a:schemeClr val="tx1">
                    <a:lumMod val="75000"/>
                    <a:lumOff val="25000"/>
                  </a:schemeClr>
                </a:solidFill>
              </a:rPr>
              <a:t>octubre</a:t>
            </a:r>
            <a:r>
              <a:rPr lang="en-US" altLang="es-ES" sz="2000" dirty="0">
                <a:solidFill>
                  <a:schemeClr val="tx1">
                    <a:lumMod val="75000"/>
                    <a:lumOff val="25000"/>
                  </a:schemeClr>
                </a:solidFill>
              </a:rPr>
              <a:t> y </a:t>
            </a:r>
            <a:r>
              <a:rPr lang="en-US" altLang="es-ES" sz="2000" dirty="0" err="1">
                <a:solidFill>
                  <a:schemeClr val="tx1">
                    <a:lumMod val="75000"/>
                    <a:lumOff val="25000"/>
                  </a:schemeClr>
                </a:solidFill>
              </a:rPr>
              <a:t>marzo</a:t>
            </a:r>
            <a:r>
              <a:rPr lang="en-US" altLang="es-ES" sz="2000" dirty="0">
                <a:solidFill>
                  <a:schemeClr val="tx1">
                    <a:lumMod val="75000"/>
                    <a:lumOff val="25000"/>
                  </a:schemeClr>
                </a:solidFill>
              </a:rPr>
              <a:t>). </a:t>
            </a:r>
          </a:p>
          <a:p>
            <a:pPr>
              <a:lnSpc>
                <a:spcPct val="90000"/>
              </a:lnSpc>
              <a:spcBef>
                <a:spcPts val="1000"/>
              </a:spcBef>
              <a:buClr>
                <a:schemeClr val="accent1"/>
              </a:buClr>
              <a:buFont typeface="Wingdings 3" charset="2"/>
              <a:buChar char=""/>
            </a:pPr>
            <a:endParaRPr lang="en-US" altLang="es-ES" sz="2000" dirty="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altLang="es-ES" sz="2000" dirty="0">
              <a:solidFill>
                <a:schemeClr val="tx1">
                  <a:lumMod val="75000"/>
                  <a:lumOff val="25000"/>
                </a:schemeClr>
              </a:solidFill>
            </a:endParaRPr>
          </a:p>
        </p:txBody>
      </p:sp>
      <p:sp>
        <p:nvSpPr>
          <p:cNvPr id="116745" name="Rectangle 24">
            <a:extLst>
              <a:ext uri="{FF2B5EF4-FFF2-40B4-BE49-F238E27FC236}">
                <a16:creationId xmlns:a16="http://schemas.microsoft.com/office/drawing/2014/main" id="{6DB74D78-740E-4CE4-A82C-384978F1AFE5}"/>
              </a:ext>
            </a:extLst>
          </p:cNvPr>
          <p:cNvSpPr>
            <a:spLocks noChangeArrowheads="1"/>
          </p:cNvSpPr>
          <p:nvPr/>
        </p:nvSpPr>
        <p:spPr bwMode="auto">
          <a:xfrm>
            <a:off x="952501" y="-192744"/>
            <a:ext cx="184731" cy="38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ltLang="es-ES" sz="1905"/>
          </a:p>
        </p:txBody>
      </p:sp>
      <p:sp>
        <p:nvSpPr>
          <p:cNvPr id="116746" name="Rectangle 25">
            <a:extLst>
              <a:ext uri="{FF2B5EF4-FFF2-40B4-BE49-F238E27FC236}">
                <a16:creationId xmlns:a16="http://schemas.microsoft.com/office/drawing/2014/main" id="{DE6A7F90-3AE9-4356-8659-C7554C02AB7D}"/>
              </a:ext>
            </a:extLst>
          </p:cNvPr>
          <p:cNvSpPr>
            <a:spLocks noChangeArrowheads="1"/>
          </p:cNvSpPr>
          <p:nvPr/>
        </p:nvSpPr>
        <p:spPr bwMode="auto">
          <a:xfrm>
            <a:off x="952501" y="-192744"/>
            <a:ext cx="184731" cy="38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ltLang="es-ES" sz="1905"/>
          </a:p>
        </p:txBody>
      </p:sp>
      <p:sp>
        <p:nvSpPr>
          <p:cNvPr id="116747" name="Rectangle 26">
            <a:extLst>
              <a:ext uri="{FF2B5EF4-FFF2-40B4-BE49-F238E27FC236}">
                <a16:creationId xmlns:a16="http://schemas.microsoft.com/office/drawing/2014/main" id="{B94FF58B-922A-4B5E-82AE-B020F56E26B6}"/>
              </a:ext>
            </a:extLst>
          </p:cNvPr>
          <p:cNvSpPr>
            <a:spLocks noChangeArrowheads="1"/>
          </p:cNvSpPr>
          <p:nvPr/>
        </p:nvSpPr>
        <p:spPr bwMode="auto">
          <a:xfrm>
            <a:off x="952501" y="-192744"/>
            <a:ext cx="184731" cy="38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ltLang="es-ES" sz="1905"/>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4" name="Group 83">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5"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86"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87"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88"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89"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90"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91"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92"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93"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94"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95"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96"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98" name="Group 97">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99"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00"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01"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02"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03"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04"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05"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06"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07"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08"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09"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10"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12" name="Rectangle 111">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4" name="Freeform 11">
            <a:extLst>
              <a:ext uri="{FF2B5EF4-FFF2-40B4-BE49-F238E27FC236}">
                <a16:creationId xmlns:a16="http://schemas.microsoft.com/office/drawing/2014/main" id="{179DBEAA-367B-4941-8368-15EBD551F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16" name="Rectangle 115">
            <a:extLst>
              <a:ext uri="{FF2B5EF4-FFF2-40B4-BE49-F238E27FC236}">
                <a16:creationId xmlns:a16="http://schemas.microsoft.com/office/drawing/2014/main" id="{CD306B45-25EE-434D-ABA9-A27B79320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221" name="Text Box 30">
            <a:extLst>
              <a:ext uri="{FF2B5EF4-FFF2-40B4-BE49-F238E27FC236}">
                <a16:creationId xmlns:a16="http://schemas.microsoft.com/office/drawing/2014/main" id="{71F78FEC-B915-44AE-BDA2-4255CF0F9C6A}"/>
              </a:ext>
            </a:extLst>
          </p:cNvPr>
          <p:cNvSpPr txBox="1">
            <a:spLocks noChangeArrowheads="1"/>
          </p:cNvSpPr>
          <p:nvPr/>
        </p:nvSpPr>
        <p:spPr bwMode="auto">
          <a:xfrm>
            <a:off x="1046019" y="942108"/>
            <a:ext cx="3256550" cy="4969113"/>
          </a:xfrm>
          <a:prstGeom prst="rect">
            <a:avLst/>
          </a:prstGeom>
        </p:spPr>
        <p:txBody>
          <a:bodyPr vert="horz" lIns="91440" tIns="45720" rIns="91440" bIns="45720" rtlCol="0" anchor="ctr">
            <a:normAutofit/>
          </a:bodyPr>
          <a:lstStyle/>
          <a:p>
            <a:pPr>
              <a:spcBef>
                <a:spcPct val="0"/>
              </a:spcBef>
              <a:spcAft>
                <a:spcPts val="600"/>
              </a:spcAft>
              <a:defRPr/>
            </a:pPr>
            <a:r>
              <a:rPr lang="en-US" sz="3600" b="1" spc="-106" dirty="0">
                <a:solidFill>
                  <a:schemeClr val="tx2">
                    <a:lumMod val="75000"/>
                  </a:schemeClr>
                </a:solidFill>
                <a:latin typeface="+mj-lt"/>
                <a:ea typeface="+mj-ea"/>
                <a:cs typeface="+mj-cs"/>
              </a:rPr>
              <a:t>La </a:t>
            </a:r>
            <a:r>
              <a:rPr lang="en-US" sz="3600" b="1" spc="-106" dirty="0" err="1">
                <a:solidFill>
                  <a:schemeClr val="tx2">
                    <a:lumMod val="75000"/>
                  </a:schemeClr>
                </a:solidFill>
                <a:latin typeface="+mj-lt"/>
                <a:ea typeface="+mj-ea"/>
                <a:cs typeface="+mj-cs"/>
              </a:rPr>
              <a:t>Oferta</a:t>
            </a:r>
            <a:r>
              <a:rPr lang="en-US" sz="3600" b="1" spc="-106" dirty="0">
                <a:solidFill>
                  <a:schemeClr val="tx2">
                    <a:lumMod val="75000"/>
                  </a:schemeClr>
                </a:solidFill>
                <a:latin typeface="+mj-lt"/>
                <a:ea typeface="+mj-ea"/>
                <a:cs typeface="+mj-cs"/>
              </a:rPr>
              <a:t> </a:t>
            </a:r>
            <a:r>
              <a:rPr lang="en-US" sz="3600" b="1" spc="-106" dirty="0" err="1">
                <a:solidFill>
                  <a:schemeClr val="tx2">
                    <a:lumMod val="75000"/>
                  </a:schemeClr>
                </a:solidFill>
                <a:latin typeface="+mj-lt"/>
                <a:ea typeface="+mj-ea"/>
                <a:cs typeface="+mj-cs"/>
              </a:rPr>
              <a:t>Hídrica</a:t>
            </a:r>
            <a:r>
              <a:rPr lang="en-US" sz="3600" b="1" spc="-106" dirty="0">
                <a:solidFill>
                  <a:schemeClr val="tx2">
                    <a:lumMod val="75000"/>
                  </a:schemeClr>
                </a:solidFill>
                <a:latin typeface="+mj-lt"/>
                <a:ea typeface="+mj-ea"/>
                <a:cs typeface="+mj-cs"/>
              </a:rPr>
              <a:t> </a:t>
            </a:r>
            <a:r>
              <a:rPr lang="en-US" sz="3600" b="1" spc="-106" dirty="0" err="1">
                <a:solidFill>
                  <a:schemeClr val="tx2">
                    <a:lumMod val="75000"/>
                  </a:schemeClr>
                </a:solidFill>
                <a:latin typeface="+mj-lt"/>
                <a:ea typeface="+mj-ea"/>
                <a:cs typeface="+mj-cs"/>
              </a:rPr>
              <a:t>en</a:t>
            </a:r>
            <a:r>
              <a:rPr lang="en-US" sz="3600" b="1" spc="-106" dirty="0">
                <a:solidFill>
                  <a:schemeClr val="tx2">
                    <a:lumMod val="75000"/>
                  </a:schemeClr>
                </a:solidFill>
                <a:latin typeface="+mj-lt"/>
                <a:ea typeface="+mj-ea"/>
                <a:cs typeface="+mj-cs"/>
              </a:rPr>
              <a:t> Córdoba</a:t>
            </a:r>
          </a:p>
        </p:txBody>
      </p:sp>
      <p:sp>
        <p:nvSpPr>
          <p:cNvPr id="118" name="Rectangle 117">
            <a:extLst>
              <a:ext uri="{FF2B5EF4-FFF2-40B4-BE49-F238E27FC236}">
                <a16:creationId xmlns:a16="http://schemas.microsoft.com/office/drawing/2014/main" id="{0A42F85E-4939-431E-8B4A-EC07C8E0A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20" name="Straight Connector 119">
            <a:extLst>
              <a:ext uri="{FF2B5EF4-FFF2-40B4-BE49-F238E27FC236}">
                <a16:creationId xmlns:a16="http://schemas.microsoft.com/office/drawing/2014/main" id="{27EBB3F9-D6F7-4F6A-8843-9FEBA15E49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22" name="Group 121">
            <a:extLst>
              <a:ext uri="{FF2B5EF4-FFF2-40B4-BE49-F238E27FC236}">
                <a16:creationId xmlns:a16="http://schemas.microsoft.com/office/drawing/2014/main" id="{5D2B17EF-74EB-4C33-B2E2-8E727B2E7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123" name="Freeform 11">
              <a:extLst>
                <a:ext uri="{FF2B5EF4-FFF2-40B4-BE49-F238E27FC236}">
                  <a16:creationId xmlns:a16="http://schemas.microsoft.com/office/drawing/2014/main" id="{0A5F1F8A-3206-4B86-883F-65E98BB6E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24" name="Freeform 12">
              <a:extLst>
                <a:ext uri="{FF2B5EF4-FFF2-40B4-BE49-F238E27FC236}">
                  <a16:creationId xmlns:a16="http://schemas.microsoft.com/office/drawing/2014/main" id="{6935F8C7-CC88-4243-9786-F3CDBF04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25" name="Freeform 13">
              <a:extLst>
                <a:ext uri="{FF2B5EF4-FFF2-40B4-BE49-F238E27FC236}">
                  <a16:creationId xmlns:a16="http://schemas.microsoft.com/office/drawing/2014/main" id="{9AF7BAD9-71B3-40D8-A089-EFF7FE67B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26" name="Freeform 14">
              <a:extLst>
                <a:ext uri="{FF2B5EF4-FFF2-40B4-BE49-F238E27FC236}">
                  <a16:creationId xmlns:a16="http://schemas.microsoft.com/office/drawing/2014/main" id="{6467094F-AEF0-4D3B-BB76-8B3C1F08B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27" name="Freeform 15">
              <a:extLst>
                <a:ext uri="{FF2B5EF4-FFF2-40B4-BE49-F238E27FC236}">
                  <a16:creationId xmlns:a16="http://schemas.microsoft.com/office/drawing/2014/main" id="{36F56AF9-DEF1-44E7-BF42-6AAC1AA9D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28" name="Freeform 16">
              <a:extLst>
                <a:ext uri="{FF2B5EF4-FFF2-40B4-BE49-F238E27FC236}">
                  <a16:creationId xmlns:a16="http://schemas.microsoft.com/office/drawing/2014/main" id="{A43EBE71-20BA-4A40-A513-516678089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29" name="Freeform 17">
              <a:extLst>
                <a:ext uri="{FF2B5EF4-FFF2-40B4-BE49-F238E27FC236}">
                  <a16:creationId xmlns:a16="http://schemas.microsoft.com/office/drawing/2014/main" id="{1DB39648-7B38-4D0B-93C5-048EC4A45C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30" name="Freeform 18">
              <a:extLst>
                <a:ext uri="{FF2B5EF4-FFF2-40B4-BE49-F238E27FC236}">
                  <a16:creationId xmlns:a16="http://schemas.microsoft.com/office/drawing/2014/main" id="{8DD2661F-DE5F-45EA-B30B-7C6589638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31" name="Freeform 19">
              <a:extLst>
                <a:ext uri="{FF2B5EF4-FFF2-40B4-BE49-F238E27FC236}">
                  <a16:creationId xmlns:a16="http://schemas.microsoft.com/office/drawing/2014/main" id="{ABF0A0E5-E68E-4183-A913-228692FD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132" name="Freeform 20">
              <a:extLst>
                <a:ext uri="{FF2B5EF4-FFF2-40B4-BE49-F238E27FC236}">
                  <a16:creationId xmlns:a16="http://schemas.microsoft.com/office/drawing/2014/main" id="{615D8F55-8ACD-4EFE-A832-06E785479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133" name="Freeform 21">
              <a:extLst>
                <a:ext uri="{FF2B5EF4-FFF2-40B4-BE49-F238E27FC236}">
                  <a16:creationId xmlns:a16="http://schemas.microsoft.com/office/drawing/2014/main" id="{0FDF4201-8CEC-474B-A6B1-88039B704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134" name="Freeform 22">
              <a:extLst>
                <a:ext uri="{FF2B5EF4-FFF2-40B4-BE49-F238E27FC236}">
                  <a16:creationId xmlns:a16="http://schemas.microsoft.com/office/drawing/2014/main" id="{0F60AEA4-B25F-417E-93FC-59686DFBE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122894" name="Rectangle 3">
            <a:extLst>
              <a:ext uri="{FF2B5EF4-FFF2-40B4-BE49-F238E27FC236}">
                <a16:creationId xmlns:a16="http://schemas.microsoft.com/office/drawing/2014/main" id="{F613C582-2022-4E32-9A6B-104237D56D28}"/>
              </a:ext>
            </a:extLst>
          </p:cNvPr>
          <p:cNvSpPr>
            <a:spLocks noChangeArrowheads="1"/>
          </p:cNvSpPr>
          <p:nvPr/>
        </p:nvSpPr>
        <p:spPr bwMode="auto">
          <a:xfrm>
            <a:off x="5049062" y="942108"/>
            <a:ext cx="6455549" cy="4969114"/>
          </a:xfrm>
          <a:prstGeom prst="rect">
            <a:avLst/>
          </a:prstGeom>
        </p:spPr>
        <p:txBody>
          <a:bodyPr vert="horz" lIns="91440" tIns="45720" rIns="91440" bIns="45720" rtlCol="0" anchor="ctr">
            <a:normAutofit/>
          </a:bodyPr>
          <a:lstStyle/>
          <a:p>
            <a:pPr>
              <a:spcBef>
                <a:spcPts val="1000"/>
              </a:spcBef>
              <a:buClr>
                <a:schemeClr val="accent1"/>
              </a:buClr>
              <a:buFont typeface="Wingdings 3" charset="2"/>
              <a:buChar char=""/>
              <a:defRPr/>
            </a:pPr>
            <a:r>
              <a:rPr lang="en-US" altLang="es-ES" sz="2200" dirty="0">
                <a:solidFill>
                  <a:schemeClr val="tx2">
                    <a:lumMod val="75000"/>
                  </a:schemeClr>
                </a:solidFill>
              </a:rPr>
              <a:t>Es </a:t>
            </a:r>
            <a:r>
              <a:rPr lang="en-US" altLang="es-ES" sz="2200" dirty="0" err="1">
                <a:solidFill>
                  <a:schemeClr val="tx2">
                    <a:lumMod val="75000"/>
                  </a:schemeClr>
                </a:solidFill>
              </a:rPr>
              <a:t>decir</a:t>
            </a:r>
            <a:r>
              <a:rPr lang="en-US" altLang="es-ES" sz="2200" dirty="0">
                <a:solidFill>
                  <a:schemeClr val="tx2">
                    <a:lumMod val="75000"/>
                  </a:schemeClr>
                </a:solidFill>
              </a:rPr>
              <a:t> que </a:t>
            </a:r>
            <a:r>
              <a:rPr lang="en-US" altLang="es-ES" sz="2200" i="1" dirty="0">
                <a:solidFill>
                  <a:schemeClr val="tx2">
                    <a:lumMod val="75000"/>
                  </a:schemeClr>
                </a:solidFill>
              </a:rPr>
              <a:t>se </a:t>
            </a:r>
            <a:r>
              <a:rPr lang="en-US" altLang="es-ES" sz="2200" i="1" dirty="0" err="1">
                <a:solidFill>
                  <a:schemeClr val="tx2">
                    <a:lumMod val="75000"/>
                  </a:schemeClr>
                </a:solidFill>
              </a:rPr>
              <a:t>tiene</a:t>
            </a:r>
            <a:r>
              <a:rPr lang="en-US" altLang="es-ES" sz="2200" i="1" dirty="0">
                <a:solidFill>
                  <a:schemeClr val="tx2">
                    <a:lumMod val="75000"/>
                  </a:schemeClr>
                </a:solidFill>
              </a:rPr>
              <a:t> </a:t>
            </a:r>
            <a:r>
              <a:rPr lang="en-US" altLang="es-ES" sz="2200" i="1" dirty="0" err="1">
                <a:solidFill>
                  <a:schemeClr val="tx2">
                    <a:lumMod val="75000"/>
                  </a:schemeClr>
                </a:solidFill>
              </a:rPr>
              <a:t>agua</a:t>
            </a:r>
            <a:r>
              <a:rPr lang="en-US" altLang="es-ES" sz="2200" i="1" dirty="0">
                <a:solidFill>
                  <a:schemeClr val="tx2">
                    <a:lumMod val="75000"/>
                  </a:schemeClr>
                </a:solidFill>
              </a:rPr>
              <a:t>, </a:t>
            </a:r>
            <a:r>
              <a:rPr lang="en-US" altLang="es-ES" sz="2200" i="1" dirty="0" err="1">
                <a:solidFill>
                  <a:schemeClr val="tx2">
                    <a:lumMod val="75000"/>
                  </a:schemeClr>
                </a:solidFill>
              </a:rPr>
              <a:t>pero</a:t>
            </a:r>
            <a:r>
              <a:rPr lang="en-US" altLang="es-ES" sz="2200" i="1" dirty="0">
                <a:solidFill>
                  <a:schemeClr val="tx2">
                    <a:lumMod val="75000"/>
                  </a:schemeClr>
                </a:solidFill>
              </a:rPr>
              <a:t> mal </a:t>
            </a:r>
            <a:r>
              <a:rPr lang="en-US" altLang="es-ES" sz="2200" i="1" dirty="0" err="1">
                <a:solidFill>
                  <a:schemeClr val="tx2">
                    <a:lumMod val="75000"/>
                  </a:schemeClr>
                </a:solidFill>
              </a:rPr>
              <a:t>distribuida</a:t>
            </a:r>
            <a:r>
              <a:rPr lang="en-US" altLang="es-ES" sz="2200" i="1" dirty="0">
                <a:solidFill>
                  <a:schemeClr val="tx2">
                    <a:lumMod val="75000"/>
                  </a:schemeClr>
                </a:solidFill>
              </a:rPr>
              <a:t> </a:t>
            </a:r>
            <a:r>
              <a:rPr lang="en-US" altLang="es-ES" sz="2200" i="1" dirty="0" err="1">
                <a:solidFill>
                  <a:schemeClr val="tx2">
                    <a:lumMod val="75000"/>
                  </a:schemeClr>
                </a:solidFill>
              </a:rPr>
              <a:t>en</a:t>
            </a:r>
            <a:r>
              <a:rPr lang="en-US" altLang="es-ES" sz="2200" i="1" dirty="0">
                <a:solidFill>
                  <a:schemeClr val="tx2">
                    <a:lumMod val="75000"/>
                  </a:schemeClr>
                </a:solidFill>
              </a:rPr>
              <a:t> el </a:t>
            </a:r>
            <a:r>
              <a:rPr lang="en-US" altLang="es-ES" sz="2200" i="1" dirty="0" err="1">
                <a:solidFill>
                  <a:schemeClr val="tx2">
                    <a:lumMod val="75000"/>
                  </a:schemeClr>
                </a:solidFill>
              </a:rPr>
              <a:t>tiempo</a:t>
            </a:r>
            <a:r>
              <a:rPr lang="en-US" altLang="es-ES" sz="2200" i="1" dirty="0">
                <a:solidFill>
                  <a:schemeClr val="tx2">
                    <a:lumMod val="75000"/>
                  </a:schemeClr>
                </a:solidFill>
              </a:rPr>
              <a:t> y </a:t>
            </a:r>
            <a:r>
              <a:rPr lang="en-US" altLang="es-ES" sz="2200" i="1" dirty="0" err="1">
                <a:solidFill>
                  <a:schemeClr val="tx2">
                    <a:lumMod val="75000"/>
                  </a:schemeClr>
                </a:solidFill>
              </a:rPr>
              <a:t>en</a:t>
            </a:r>
            <a:r>
              <a:rPr lang="en-US" altLang="es-ES" sz="2200" i="1" dirty="0">
                <a:solidFill>
                  <a:schemeClr val="tx2">
                    <a:lumMod val="75000"/>
                  </a:schemeClr>
                </a:solidFill>
              </a:rPr>
              <a:t> el </a:t>
            </a:r>
            <a:r>
              <a:rPr lang="en-US" altLang="es-ES" sz="2200" i="1" dirty="0" err="1">
                <a:solidFill>
                  <a:schemeClr val="tx2">
                    <a:lumMod val="75000"/>
                  </a:schemeClr>
                </a:solidFill>
              </a:rPr>
              <a:t>espacio</a:t>
            </a:r>
            <a:r>
              <a:rPr lang="en-US" altLang="es-ES" sz="2200" i="1" dirty="0">
                <a:solidFill>
                  <a:schemeClr val="tx2">
                    <a:lumMod val="75000"/>
                  </a:schemeClr>
                </a:solidFill>
              </a:rPr>
              <a:t> y con </a:t>
            </a:r>
            <a:r>
              <a:rPr lang="en-US" altLang="es-ES" sz="2200" i="1" dirty="0" err="1">
                <a:solidFill>
                  <a:schemeClr val="tx2">
                    <a:lumMod val="75000"/>
                  </a:schemeClr>
                </a:solidFill>
              </a:rPr>
              <a:t>usuarios</a:t>
            </a:r>
            <a:r>
              <a:rPr lang="en-US" altLang="es-ES" sz="2200" i="1" dirty="0">
                <a:solidFill>
                  <a:schemeClr val="tx2">
                    <a:lumMod val="75000"/>
                  </a:schemeClr>
                </a:solidFill>
              </a:rPr>
              <a:t> que </a:t>
            </a:r>
            <a:r>
              <a:rPr lang="en-US" altLang="es-ES" sz="2200" i="1" dirty="0" err="1">
                <a:solidFill>
                  <a:schemeClr val="tx2">
                    <a:lumMod val="75000"/>
                  </a:schemeClr>
                </a:solidFill>
              </a:rPr>
              <a:t>desean</a:t>
            </a:r>
            <a:r>
              <a:rPr lang="en-US" altLang="es-ES" sz="2200" i="1" dirty="0">
                <a:solidFill>
                  <a:schemeClr val="tx2">
                    <a:lumMod val="75000"/>
                  </a:schemeClr>
                </a:solidFill>
              </a:rPr>
              <a:t> </a:t>
            </a:r>
            <a:r>
              <a:rPr lang="en-US" altLang="es-ES" sz="2200" i="1" dirty="0" err="1">
                <a:solidFill>
                  <a:schemeClr val="tx2">
                    <a:lumMod val="75000"/>
                  </a:schemeClr>
                </a:solidFill>
              </a:rPr>
              <a:t>usarla</a:t>
            </a:r>
            <a:r>
              <a:rPr lang="en-US" altLang="es-ES" sz="2200" i="1" dirty="0">
                <a:solidFill>
                  <a:schemeClr val="tx2">
                    <a:lumMod val="75000"/>
                  </a:schemeClr>
                </a:solidFill>
              </a:rPr>
              <a:t> para </a:t>
            </a:r>
            <a:r>
              <a:rPr lang="en-US" altLang="es-ES" sz="2200" i="1" dirty="0" err="1">
                <a:solidFill>
                  <a:schemeClr val="tx2">
                    <a:lumMod val="75000"/>
                  </a:schemeClr>
                </a:solidFill>
              </a:rPr>
              <a:t>diversas</a:t>
            </a:r>
            <a:r>
              <a:rPr lang="en-US" altLang="es-ES" sz="2200" i="1" dirty="0">
                <a:solidFill>
                  <a:schemeClr val="tx2">
                    <a:lumMod val="75000"/>
                  </a:schemeClr>
                </a:solidFill>
              </a:rPr>
              <a:t> </a:t>
            </a:r>
            <a:r>
              <a:rPr lang="en-US" altLang="es-ES" sz="2200" i="1" dirty="0" err="1">
                <a:solidFill>
                  <a:schemeClr val="tx2">
                    <a:lumMod val="75000"/>
                  </a:schemeClr>
                </a:solidFill>
              </a:rPr>
              <a:t>actividades</a:t>
            </a:r>
            <a:r>
              <a:rPr lang="en-US" altLang="es-ES" sz="2200" dirty="0">
                <a:solidFill>
                  <a:schemeClr val="tx2">
                    <a:lumMod val="75000"/>
                  </a:schemeClr>
                </a:solidFill>
              </a:rPr>
              <a:t> y con </a:t>
            </a:r>
            <a:r>
              <a:rPr lang="en-US" altLang="es-ES" sz="2200" dirty="0" err="1">
                <a:solidFill>
                  <a:schemeClr val="tx2">
                    <a:lumMod val="75000"/>
                  </a:schemeClr>
                </a:solidFill>
              </a:rPr>
              <a:t>diversas</a:t>
            </a:r>
            <a:r>
              <a:rPr lang="en-US" altLang="es-ES" sz="2200" dirty="0">
                <a:solidFill>
                  <a:schemeClr val="tx2">
                    <a:lumMod val="75000"/>
                  </a:schemeClr>
                </a:solidFill>
              </a:rPr>
              <a:t> </a:t>
            </a:r>
            <a:r>
              <a:rPr lang="en-US" altLang="es-ES" sz="2200" dirty="0" err="1">
                <a:solidFill>
                  <a:schemeClr val="tx2">
                    <a:lumMod val="75000"/>
                  </a:schemeClr>
                </a:solidFill>
              </a:rPr>
              <a:t>calidades</a:t>
            </a:r>
            <a:r>
              <a:rPr lang="en-US" altLang="es-ES" sz="2200" dirty="0">
                <a:solidFill>
                  <a:schemeClr val="tx2">
                    <a:lumMod val="75000"/>
                  </a:schemeClr>
                </a:solidFill>
              </a:rPr>
              <a:t> </a:t>
            </a:r>
          </a:p>
          <a:p>
            <a:pPr>
              <a:spcBef>
                <a:spcPts val="1000"/>
              </a:spcBef>
              <a:buClr>
                <a:schemeClr val="accent1"/>
              </a:buClr>
              <a:defRPr/>
            </a:pPr>
            <a:endParaRPr lang="en-US" altLang="es-ES" sz="2200" dirty="0">
              <a:solidFill>
                <a:schemeClr val="tx2">
                  <a:lumMod val="75000"/>
                </a:schemeClr>
              </a:solidFill>
            </a:endParaRPr>
          </a:p>
        </p:txBody>
      </p:sp>
      <p:sp>
        <p:nvSpPr>
          <p:cNvPr id="122889" name="Rectangle 24">
            <a:extLst>
              <a:ext uri="{FF2B5EF4-FFF2-40B4-BE49-F238E27FC236}">
                <a16:creationId xmlns:a16="http://schemas.microsoft.com/office/drawing/2014/main" id="{3E5566A3-25FF-4362-8746-CEB4D74DAF54}"/>
              </a:ext>
            </a:extLst>
          </p:cNvPr>
          <p:cNvSpPr>
            <a:spLocks noChangeArrowheads="1"/>
          </p:cNvSpPr>
          <p:nvPr/>
        </p:nvSpPr>
        <p:spPr bwMode="auto">
          <a:xfrm>
            <a:off x="952501" y="-192744"/>
            <a:ext cx="184731" cy="38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ltLang="es-ES" sz="1905"/>
          </a:p>
        </p:txBody>
      </p:sp>
      <p:sp>
        <p:nvSpPr>
          <p:cNvPr id="122890" name="Rectangle 25">
            <a:extLst>
              <a:ext uri="{FF2B5EF4-FFF2-40B4-BE49-F238E27FC236}">
                <a16:creationId xmlns:a16="http://schemas.microsoft.com/office/drawing/2014/main" id="{B6FE71CE-FF5C-4563-B286-DA82779016C9}"/>
              </a:ext>
            </a:extLst>
          </p:cNvPr>
          <p:cNvSpPr>
            <a:spLocks noChangeArrowheads="1"/>
          </p:cNvSpPr>
          <p:nvPr/>
        </p:nvSpPr>
        <p:spPr bwMode="auto">
          <a:xfrm>
            <a:off x="952501" y="-192744"/>
            <a:ext cx="184731" cy="38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ltLang="es-ES" sz="1905"/>
          </a:p>
        </p:txBody>
      </p:sp>
      <p:sp>
        <p:nvSpPr>
          <p:cNvPr id="122891" name="Rectangle 26">
            <a:extLst>
              <a:ext uri="{FF2B5EF4-FFF2-40B4-BE49-F238E27FC236}">
                <a16:creationId xmlns:a16="http://schemas.microsoft.com/office/drawing/2014/main" id="{2B0E7E09-7509-4BF7-BED0-CEA965B20CE3}"/>
              </a:ext>
            </a:extLst>
          </p:cNvPr>
          <p:cNvSpPr>
            <a:spLocks noChangeArrowheads="1"/>
          </p:cNvSpPr>
          <p:nvPr/>
        </p:nvSpPr>
        <p:spPr bwMode="auto">
          <a:xfrm>
            <a:off x="952501" y="-192744"/>
            <a:ext cx="184731" cy="38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ltLang="es-ES" sz="1905"/>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0F598D0-0F0E-4968-B1D9-18A8CA1544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9ED33622-15D2-4E4B-BD6A-604E6F0C21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8F2B4AA9-8625-42A4-A35C-D08B4B597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8DC48271-8FB3-41F6-B59C-9B259D3D8D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BB796F2E-8BC6-4BC1-8654-F3CAC4E0F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CE77FC17-3BC6-42D4-9763-2752F87FB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4918A71A-AED7-4F14-9BB0-D0C2195714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9B21D4F9-D813-4E4F-A3E3-4F107BBA9D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4DEC9723-DD9D-46D0-A2F5-241C76034D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82979E29-0BC5-4E7B-99A9-47B6E3DDC7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5F769BCF-F673-4CFF-8A95-87A84F25B2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0AAD3DF5-7E6E-4407-B68B-38D6A7180C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4113E7BF-10C7-4448-8E77-E13F7D1576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A45A5D64-394A-4ABB-938B-187FE2880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4" name="Freeform 27">
              <a:extLst>
                <a:ext uri="{FF2B5EF4-FFF2-40B4-BE49-F238E27FC236}">
                  <a16:creationId xmlns:a16="http://schemas.microsoft.com/office/drawing/2014/main" id="{6DA75D72-CB63-467A-B30B-407ECBAFE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72EF1374-F5FE-4D95-8998-6219AB8D9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F9189B74-0722-49CD-B74C-828181E22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BFD4E0E1-0114-47F7-84AA-DDE8D9AF1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C16F5C4C-7D4C-49ED-B130-1F398AB839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D308A7F6-F8C6-42AE-971E-CB028A9C3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306C015B-8BC9-4594-9D06-8521B4A64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8A8EBD12-7A6A-45F8-B659-E43EF19B2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819856B3-6DAB-4B2F-9E37-5081209E4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949D6AD6-7E14-477A-BEA1-DE6386908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9C284209-3117-4AAD-B8F6-A9816FB773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29E1D2FF-07FA-46E2-8D64-F666BBFC9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D927AF5C-4415-4C75-96FF-D34E2CF73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6">
            <a:extLst>
              <a:ext uri="{FF2B5EF4-FFF2-40B4-BE49-F238E27FC236}">
                <a16:creationId xmlns:a16="http://schemas.microsoft.com/office/drawing/2014/main" id="{817CA632-DDA7-4926-856E-5F05C2F20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1" name="Rectangle 40">
            <a:extLst>
              <a:ext uri="{FF2B5EF4-FFF2-40B4-BE49-F238E27FC236}">
                <a16:creationId xmlns:a16="http://schemas.microsoft.com/office/drawing/2014/main" id="{2FB8A49A-EC96-4E05-A226-1D660F715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875473A1-3BEA-450A-89FF-978C1B250EF0}"/>
              </a:ext>
            </a:extLst>
          </p:cNvPr>
          <p:cNvPicPr>
            <a:picLocks noChangeAspect="1"/>
          </p:cNvPicPr>
          <p:nvPr/>
        </p:nvPicPr>
        <p:blipFill rotWithShape="1">
          <a:blip r:embed="rId2"/>
          <a:srcRect r="2199" b="-1"/>
          <a:stretch/>
        </p:blipFill>
        <p:spPr>
          <a:xfrm>
            <a:off x="4634683" y="10"/>
            <a:ext cx="7557317" cy="6857990"/>
          </a:xfrm>
          <a:prstGeom prst="rect">
            <a:avLst/>
          </a:prstGeom>
        </p:spPr>
      </p:pic>
      <p:pic>
        <p:nvPicPr>
          <p:cNvPr id="3" name="Picture 2">
            <a:extLst>
              <a:ext uri="{FF2B5EF4-FFF2-40B4-BE49-F238E27FC236}">
                <a16:creationId xmlns:a16="http://schemas.microsoft.com/office/drawing/2014/main" id="{9C824F8A-D0BE-4791-B0ED-5AD5F0C317E1}"/>
              </a:ext>
            </a:extLst>
          </p:cNvPr>
          <p:cNvPicPr>
            <a:picLocks noChangeAspect="1"/>
          </p:cNvPicPr>
          <p:nvPr/>
        </p:nvPicPr>
        <p:blipFill rotWithShape="1">
          <a:blip r:embed="rId3"/>
          <a:srcRect l="19986" r="9423" b="2"/>
          <a:stretch/>
        </p:blipFill>
        <p:spPr>
          <a:xfrm>
            <a:off x="20" y="10"/>
            <a:ext cx="8102493" cy="6857990"/>
          </a:xfrm>
          <a:custGeom>
            <a:avLst/>
            <a:gdLst/>
            <a:ahLst/>
            <a:cxnLst/>
            <a:rect l="l" t="t" r="r" b="b"/>
            <a:pathLst>
              <a:path w="8102513" h="6858000">
                <a:moveTo>
                  <a:pt x="0" y="0"/>
                </a:moveTo>
                <a:lnTo>
                  <a:pt x="4500048" y="0"/>
                </a:lnTo>
                <a:lnTo>
                  <a:pt x="4794418" y="0"/>
                </a:lnTo>
                <a:cubicBezTo>
                  <a:pt x="4794418" y="0"/>
                  <a:pt x="4794418" y="0"/>
                  <a:pt x="8020436" y="3226734"/>
                </a:cubicBezTo>
                <a:cubicBezTo>
                  <a:pt x="8129873" y="3336196"/>
                  <a:pt x="8129873" y="3517045"/>
                  <a:pt x="8020436" y="3626507"/>
                </a:cubicBezTo>
                <a:cubicBezTo>
                  <a:pt x="8020436" y="3626507"/>
                  <a:pt x="8020436" y="3626507"/>
                  <a:pt x="4789660" y="6858000"/>
                </a:cubicBezTo>
                <a:lnTo>
                  <a:pt x="4785185" y="6858000"/>
                </a:lnTo>
                <a:lnTo>
                  <a:pt x="4774556" y="6858000"/>
                </a:lnTo>
                <a:lnTo>
                  <a:pt x="4753857" y="6858000"/>
                </a:lnTo>
                <a:lnTo>
                  <a:pt x="4719732" y="6858000"/>
                </a:lnTo>
                <a:lnTo>
                  <a:pt x="4668824" y="6858000"/>
                </a:lnTo>
                <a:lnTo>
                  <a:pt x="4597777" y="6858000"/>
                </a:lnTo>
                <a:lnTo>
                  <a:pt x="4503233" y="6858000"/>
                </a:lnTo>
                <a:lnTo>
                  <a:pt x="4500048" y="6858000"/>
                </a:lnTo>
                <a:lnTo>
                  <a:pt x="0" y="6858000"/>
                </a:lnTo>
                <a:close/>
              </a:path>
            </a:pathLst>
          </a:custGeom>
          <a:ln>
            <a:solidFill>
              <a:schemeClr val="accent1"/>
            </a:solidFill>
          </a:ln>
        </p:spPr>
      </p:pic>
      <p:sp>
        <p:nvSpPr>
          <p:cNvPr id="43" name="Freeform 5">
            <a:extLst>
              <a:ext uri="{FF2B5EF4-FFF2-40B4-BE49-F238E27FC236}">
                <a16:creationId xmlns:a16="http://schemas.microsoft.com/office/drawing/2014/main" id="{0CC97D07-9DA9-4A80-9DCE-AECCB0C4C0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3632297"/>
            <a:ext cx="10602096"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chemeClr val="accent1">
              <a:alpha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Rectangle 1">
            <a:extLst>
              <a:ext uri="{FF2B5EF4-FFF2-40B4-BE49-F238E27FC236}">
                <a16:creationId xmlns:a16="http://schemas.microsoft.com/office/drawing/2014/main" id="{C9BE4B32-E152-42D3-80AE-BE305C217670}"/>
              </a:ext>
            </a:extLst>
          </p:cNvPr>
          <p:cNvSpPr/>
          <p:nvPr/>
        </p:nvSpPr>
        <p:spPr>
          <a:xfrm>
            <a:off x="1083733" y="3962400"/>
            <a:ext cx="8458200" cy="958911"/>
          </a:xfrm>
          <a:prstGeom prst="rect">
            <a:avLst/>
          </a:prstGeom>
        </p:spPr>
        <p:txBody>
          <a:bodyPr vert="horz" lIns="91440" tIns="45720" rIns="91440" bIns="45720" rtlCol="0" anchor="b">
            <a:normAutofit/>
          </a:bodyPr>
          <a:lstStyle/>
          <a:p>
            <a:pPr>
              <a:spcBef>
                <a:spcPct val="0"/>
              </a:spcBef>
              <a:spcAft>
                <a:spcPts val="600"/>
              </a:spcAft>
              <a:defRPr/>
            </a:pPr>
            <a:r>
              <a:rPr lang="en-US" sz="4400" b="1" spc="-106">
                <a:solidFill>
                  <a:srgbClr val="FEFFFF"/>
                </a:solidFill>
                <a:latin typeface="+mj-lt"/>
                <a:ea typeface="+mj-ea"/>
                <a:cs typeface="+mj-cs"/>
              </a:rPr>
              <a:t>Agua Potable en Córdoba</a:t>
            </a:r>
          </a:p>
        </p:txBody>
      </p:sp>
    </p:spTree>
    <p:extLst>
      <p:ext uri="{BB962C8B-B14F-4D97-AF65-F5344CB8AC3E}">
        <p14:creationId xmlns:p14="http://schemas.microsoft.com/office/powerpoint/2010/main" val="6596834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132" name="Group 131">
            <a:extLst>
              <a:ext uri="{FF2B5EF4-FFF2-40B4-BE49-F238E27FC236}">
                <a16:creationId xmlns:a16="http://schemas.microsoft.com/office/drawing/2014/main" id="{40F598D0-0F0E-4968-B1D9-18A8CA1544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3" name="Freeform 11">
              <a:extLst>
                <a:ext uri="{FF2B5EF4-FFF2-40B4-BE49-F238E27FC236}">
                  <a16:creationId xmlns:a16="http://schemas.microsoft.com/office/drawing/2014/main" id="{9ED33622-15D2-4E4B-BD6A-604E6F0C21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4" name="Freeform 12">
              <a:extLst>
                <a:ext uri="{FF2B5EF4-FFF2-40B4-BE49-F238E27FC236}">
                  <a16:creationId xmlns:a16="http://schemas.microsoft.com/office/drawing/2014/main" id="{8F2B4AA9-8625-42A4-A35C-D08B4B597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5" name="Freeform 13">
              <a:extLst>
                <a:ext uri="{FF2B5EF4-FFF2-40B4-BE49-F238E27FC236}">
                  <a16:creationId xmlns:a16="http://schemas.microsoft.com/office/drawing/2014/main" id="{8DC48271-8FB3-41F6-B59C-9B259D3D8D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6" name="Freeform 14">
              <a:extLst>
                <a:ext uri="{FF2B5EF4-FFF2-40B4-BE49-F238E27FC236}">
                  <a16:creationId xmlns:a16="http://schemas.microsoft.com/office/drawing/2014/main" id="{BB796F2E-8BC6-4BC1-8654-F3CAC4E0F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7" name="Freeform 15">
              <a:extLst>
                <a:ext uri="{FF2B5EF4-FFF2-40B4-BE49-F238E27FC236}">
                  <a16:creationId xmlns:a16="http://schemas.microsoft.com/office/drawing/2014/main" id="{CE77FC17-3BC6-42D4-9763-2752F87FB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38" name="Freeform 16">
              <a:extLst>
                <a:ext uri="{FF2B5EF4-FFF2-40B4-BE49-F238E27FC236}">
                  <a16:creationId xmlns:a16="http://schemas.microsoft.com/office/drawing/2014/main" id="{4918A71A-AED7-4F14-9BB0-D0C2195714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39" name="Freeform 17">
              <a:extLst>
                <a:ext uri="{FF2B5EF4-FFF2-40B4-BE49-F238E27FC236}">
                  <a16:creationId xmlns:a16="http://schemas.microsoft.com/office/drawing/2014/main" id="{9B21D4F9-D813-4E4F-A3E3-4F107BBA9D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0" name="Freeform 18">
              <a:extLst>
                <a:ext uri="{FF2B5EF4-FFF2-40B4-BE49-F238E27FC236}">
                  <a16:creationId xmlns:a16="http://schemas.microsoft.com/office/drawing/2014/main" id="{4DEC9723-DD9D-46D0-A2F5-241C76034D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10661" name="Freeform 19">
              <a:extLst>
                <a:ext uri="{FF2B5EF4-FFF2-40B4-BE49-F238E27FC236}">
                  <a16:creationId xmlns:a16="http://schemas.microsoft.com/office/drawing/2014/main" id="{82979E29-0BC5-4E7B-99A9-47B6E3DDC7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10662" name="Freeform 20">
              <a:extLst>
                <a:ext uri="{FF2B5EF4-FFF2-40B4-BE49-F238E27FC236}">
                  <a16:creationId xmlns:a16="http://schemas.microsoft.com/office/drawing/2014/main" id="{5F769BCF-F673-4CFF-8A95-87A84F25B2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10663" name="Freeform 21">
              <a:extLst>
                <a:ext uri="{FF2B5EF4-FFF2-40B4-BE49-F238E27FC236}">
                  <a16:creationId xmlns:a16="http://schemas.microsoft.com/office/drawing/2014/main" id="{0AAD3DF5-7E6E-4407-B68B-38D6A7180C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10664" name="Freeform 22">
              <a:extLst>
                <a:ext uri="{FF2B5EF4-FFF2-40B4-BE49-F238E27FC236}">
                  <a16:creationId xmlns:a16="http://schemas.microsoft.com/office/drawing/2014/main" id="{4113E7BF-10C7-4448-8E77-E13F7D1576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10665" name="Group 145">
            <a:extLst>
              <a:ext uri="{FF2B5EF4-FFF2-40B4-BE49-F238E27FC236}">
                <a16:creationId xmlns:a16="http://schemas.microsoft.com/office/drawing/2014/main" id="{A45A5D64-394A-4ABB-938B-187FE2880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110666" name="Freeform 27">
              <a:extLst>
                <a:ext uri="{FF2B5EF4-FFF2-40B4-BE49-F238E27FC236}">
                  <a16:creationId xmlns:a16="http://schemas.microsoft.com/office/drawing/2014/main" id="{6DA75D72-CB63-467A-B30B-407ECBAFE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10667" name="Freeform 28">
              <a:extLst>
                <a:ext uri="{FF2B5EF4-FFF2-40B4-BE49-F238E27FC236}">
                  <a16:creationId xmlns:a16="http://schemas.microsoft.com/office/drawing/2014/main" id="{72EF1374-F5FE-4D95-8998-6219AB8D9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10668" name="Freeform 29">
              <a:extLst>
                <a:ext uri="{FF2B5EF4-FFF2-40B4-BE49-F238E27FC236}">
                  <a16:creationId xmlns:a16="http://schemas.microsoft.com/office/drawing/2014/main" id="{F9189B74-0722-49CD-B74C-828181E22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10669" name="Freeform 30">
              <a:extLst>
                <a:ext uri="{FF2B5EF4-FFF2-40B4-BE49-F238E27FC236}">
                  <a16:creationId xmlns:a16="http://schemas.microsoft.com/office/drawing/2014/main" id="{BFD4E0E1-0114-47F7-84AA-DDE8D9AF1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10670" name="Freeform 31">
              <a:extLst>
                <a:ext uri="{FF2B5EF4-FFF2-40B4-BE49-F238E27FC236}">
                  <a16:creationId xmlns:a16="http://schemas.microsoft.com/office/drawing/2014/main" id="{C16F5C4C-7D4C-49ED-B130-1F398AB839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10671" name="Freeform 32">
              <a:extLst>
                <a:ext uri="{FF2B5EF4-FFF2-40B4-BE49-F238E27FC236}">
                  <a16:creationId xmlns:a16="http://schemas.microsoft.com/office/drawing/2014/main" id="{D308A7F6-F8C6-42AE-971E-CB028A9C3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10672" name="Freeform 33">
              <a:extLst>
                <a:ext uri="{FF2B5EF4-FFF2-40B4-BE49-F238E27FC236}">
                  <a16:creationId xmlns:a16="http://schemas.microsoft.com/office/drawing/2014/main" id="{306C015B-8BC9-4594-9D06-8521B4A64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54" name="Freeform 34">
              <a:extLst>
                <a:ext uri="{FF2B5EF4-FFF2-40B4-BE49-F238E27FC236}">
                  <a16:creationId xmlns:a16="http://schemas.microsoft.com/office/drawing/2014/main" id="{8A8EBD12-7A6A-45F8-B659-E43EF19B2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10673" name="Freeform 35">
              <a:extLst>
                <a:ext uri="{FF2B5EF4-FFF2-40B4-BE49-F238E27FC236}">
                  <a16:creationId xmlns:a16="http://schemas.microsoft.com/office/drawing/2014/main" id="{819856B3-6DAB-4B2F-9E37-5081209E4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10674" name="Freeform 36">
              <a:extLst>
                <a:ext uri="{FF2B5EF4-FFF2-40B4-BE49-F238E27FC236}">
                  <a16:creationId xmlns:a16="http://schemas.microsoft.com/office/drawing/2014/main" id="{949D6AD6-7E14-477A-BEA1-DE6386908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10675" name="Freeform 37">
              <a:extLst>
                <a:ext uri="{FF2B5EF4-FFF2-40B4-BE49-F238E27FC236}">
                  <a16:creationId xmlns:a16="http://schemas.microsoft.com/office/drawing/2014/main" id="{9C284209-3117-4AAD-B8F6-A9816FB773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10676" name="Freeform 38">
              <a:extLst>
                <a:ext uri="{FF2B5EF4-FFF2-40B4-BE49-F238E27FC236}">
                  <a16:creationId xmlns:a16="http://schemas.microsoft.com/office/drawing/2014/main" id="{29E1D2FF-07FA-46E2-8D64-F666BBFC9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10677" name="Rectangle 159">
            <a:extLst>
              <a:ext uri="{FF2B5EF4-FFF2-40B4-BE49-F238E27FC236}">
                <a16:creationId xmlns:a16="http://schemas.microsoft.com/office/drawing/2014/main" id="{D927AF5C-4415-4C75-96FF-D34E2CF73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0678" name="Freeform 11">
            <a:extLst>
              <a:ext uri="{FF2B5EF4-FFF2-40B4-BE49-F238E27FC236}">
                <a16:creationId xmlns:a16="http://schemas.microsoft.com/office/drawing/2014/main" id="{DCCE0A12-FB20-4549-A76B-194AB069C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10679" name="Rectangle 163">
            <a:extLst>
              <a:ext uri="{FF2B5EF4-FFF2-40B4-BE49-F238E27FC236}">
                <a16:creationId xmlns:a16="http://schemas.microsoft.com/office/drawing/2014/main" id="{805BD0AB-A12A-4963-8C76-4A38A1650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0680" name="Group 165">
            <a:extLst>
              <a:ext uri="{FF2B5EF4-FFF2-40B4-BE49-F238E27FC236}">
                <a16:creationId xmlns:a16="http://schemas.microsoft.com/office/drawing/2014/main" id="{655B02D4-6294-497A-A708-90ACD67F83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10681" name="Freeform 11">
              <a:extLst>
                <a:ext uri="{FF2B5EF4-FFF2-40B4-BE49-F238E27FC236}">
                  <a16:creationId xmlns:a16="http://schemas.microsoft.com/office/drawing/2014/main" id="{6B3C41F7-CBEA-4908-8E25-AC8A7BCF1D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68" name="Freeform 12">
              <a:extLst>
                <a:ext uri="{FF2B5EF4-FFF2-40B4-BE49-F238E27FC236}">
                  <a16:creationId xmlns:a16="http://schemas.microsoft.com/office/drawing/2014/main" id="{B8BF375F-FD4B-477D-BA25-8F2031F18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0682" name="Freeform 13">
              <a:extLst>
                <a:ext uri="{FF2B5EF4-FFF2-40B4-BE49-F238E27FC236}">
                  <a16:creationId xmlns:a16="http://schemas.microsoft.com/office/drawing/2014/main" id="{AEBA7461-225E-4E5A-8C46-74D021219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70" name="Freeform 14">
              <a:extLst>
                <a:ext uri="{FF2B5EF4-FFF2-40B4-BE49-F238E27FC236}">
                  <a16:creationId xmlns:a16="http://schemas.microsoft.com/office/drawing/2014/main" id="{F421FF16-1B11-487F-B407-5A5B737E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10683" name="Freeform 15">
              <a:extLst>
                <a:ext uri="{FF2B5EF4-FFF2-40B4-BE49-F238E27FC236}">
                  <a16:creationId xmlns:a16="http://schemas.microsoft.com/office/drawing/2014/main" id="{B1BBED39-5525-4C40-A24B-2810E88E06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2" name="Freeform 16">
              <a:extLst>
                <a:ext uri="{FF2B5EF4-FFF2-40B4-BE49-F238E27FC236}">
                  <a16:creationId xmlns:a16="http://schemas.microsoft.com/office/drawing/2014/main" id="{3DCD8707-12B8-4FE0-B80A-233D12E2A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10684" name="Freeform 17">
              <a:extLst>
                <a:ext uri="{FF2B5EF4-FFF2-40B4-BE49-F238E27FC236}">
                  <a16:creationId xmlns:a16="http://schemas.microsoft.com/office/drawing/2014/main" id="{D0FA656A-979F-4DCF-82F6-FABD76CAA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4" name="Freeform 18">
              <a:extLst>
                <a:ext uri="{FF2B5EF4-FFF2-40B4-BE49-F238E27FC236}">
                  <a16:creationId xmlns:a16="http://schemas.microsoft.com/office/drawing/2014/main" id="{649CDD36-E0C5-4003-9C55-E2AED585CA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10685" name="Freeform 19">
              <a:extLst>
                <a:ext uri="{FF2B5EF4-FFF2-40B4-BE49-F238E27FC236}">
                  <a16:creationId xmlns:a16="http://schemas.microsoft.com/office/drawing/2014/main" id="{7FB3F111-2E67-486F-BB28-9013CE29F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76" name="Freeform 20">
              <a:extLst>
                <a:ext uri="{FF2B5EF4-FFF2-40B4-BE49-F238E27FC236}">
                  <a16:creationId xmlns:a16="http://schemas.microsoft.com/office/drawing/2014/main" id="{27F18B2E-BB1D-406E-842A-40A41CDD8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10686" name="Freeform 21">
              <a:extLst>
                <a:ext uri="{FF2B5EF4-FFF2-40B4-BE49-F238E27FC236}">
                  <a16:creationId xmlns:a16="http://schemas.microsoft.com/office/drawing/2014/main" id="{D0EA198E-D555-4E95-B9E6-A28FF561C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78" name="Freeform 22">
              <a:extLst>
                <a:ext uri="{FF2B5EF4-FFF2-40B4-BE49-F238E27FC236}">
                  <a16:creationId xmlns:a16="http://schemas.microsoft.com/office/drawing/2014/main" id="{94BC175F-403F-4912-9245-32C8585FBD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80" name="Group 179">
            <a:extLst>
              <a:ext uri="{FF2B5EF4-FFF2-40B4-BE49-F238E27FC236}">
                <a16:creationId xmlns:a16="http://schemas.microsoft.com/office/drawing/2014/main" id="{9BB037B3-D74C-4B0A-95FE-9AF3E319C2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181" name="Freeform 27">
              <a:extLst>
                <a:ext uri="{FF2B5EF4-FFF2-40B4-BE49-F238E27FC236}">
                  <a16:creationId xmlns:a16="http://schemas.microsoft.com/office/drawing/2014/main" id="{30A82314-C2DE-40BC-B376-13EDF19217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82" name="Freeform 28">
              <a:extLst>
                <a:ext uri="{FF2B5EF4-FFF2-40B4-BE49-F238E27FC236}">
                  <a16:creationId xmlns:a16="http://schemas.microsoft.com/office/drawing/2014/main" id="{A02AA774-EBEC-41A3-95DB-654083A9CD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83" name="Freeform 29">
              <a:extLst>
                <a:ext uri="{FF2B5EF4-FFF2-40B4-BE49-F238E27FC236}">
                  <a16:creationId xmlns:a16="http://schemas.microsoft.com/office/drawing/2014/main" id="{BD518D6F-5F8A-42AE-8556-ABD164CD1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84" name="Freeform 30">
              <a:extLst>
                <a:ext uri="{FF2B5EF4-FFF2-40B4-BE49-F238E27FC236}">
                  <a16:creationId xmlns:a16="http://schemas.microsoft.com/office/drawing/2014/main" id="{CF1F4805-40E2-4DC2-A7EF-1FAC036ED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85" name="Freeform 31">
              <a:extLst>
                <a:ext uri="{FF2B5EF4-FFF2-40B4-BE49-F238E27FC236}">
                  <a16:creationId xmlns:a16="http://schemas.microsoft.com/office/drawing/2014/main" id="{16D5AB62-DFEC-425A-9A6B-36371BA70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86" name="Freeform 32">
              <a:extLst>
                <a:ext uri="{FF2B5EF4-FFF2-40B4-BE49-F238E27FC236}">
                  <a16:creationId xmlns:a16="http://schemas.microsoft.com/office/drawing/2014/main" id="{AE8141B8-5906-4679-B44A-608639581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87" name="Freeform 33">
              <a:extLst>
                <a:ext uri="{FF2B5EF4-FFF2-40B4-BE49-F238E27FC236}">
                  <a16:creationId xmlns:a16="http://schemas.microsoft.com/office/drawing/2014/main" id="{C65369F7-C17A-4B5C-B9AD-4A45C21DB6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8" name="Freeform 34">
              <a:extLst>
                <a:ext uri="{FF2B5EF4-FFF2-40B4-BE49-F238E27FC236}">
                  <a16:creationId xmlns:a16="http://schemas.microsoft.com/office/drawing/2014/main" id="{17C51690-6D9B-4786-9269-F5CFDC2E4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89" name="Freeform 35">
              <a:extLst>
                <a:ext uri="{FF2B5EF4-FFF2-40B4-BE49-F238E27FC236}">
                  <a16:creationId xmlns:a16="http://schemas.microsoft.com/office/drawing/2014/main" id="{C40EA0A9-B7D0-4575-ABFA-7BAD60BE90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90" name="Freeform 36">
              <a:extLst>
                <a:ext uri="{FF2B5EF4-FFF2-40B4-BE49-F238E27FC236}">
                  <a16:creationId xmlns:a16="http://schemas.microsoft.com/office/drawing/2014/main" id="{40E5D1C1-9693-42A0-B02D-86EF38775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91" name="Freeform 37">
              <a:extLst>
                <a:ext uri="{FF2B5EF4-FFF2-40B4-BE49-F238E27FC236}">
                  <a16:creationId xmlns:a16="http://schemas.microsoft.com/office/drawing/2014/main" id="{CB536BD4-42C2-456B-B59A-DA89381D9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92" name="Freeform 38">
              <a:extLst>
                <a:ext uri="{FF2B5EF4-FFF2-40B4-BE49-F238E27FC236}">
                  <a16:creationId xmlns:a16="http://schemas.microsoft.com/office/drawing/2014/main" id="{EB7777DD-476F-4C95-8EAA-D218F3910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10594" name="Rectangle 3">
            <a:extLst>
              <a:ext uri="{FF2B5EF4-FFF2-40B4-BE49-F238E27FC236}">
                <a16:creationId xmlns:a16="http://schemas.microsoft.com/office/drawing/2014/main" id="{21E4E733-AA02-4CB2-9F92-5398672128D1}"/>
              </a:ext>
            </a:extLst>
          </p:cNvPr>
          <p:cNvSpPr>
            <a:spLocks noChangeArrowheads="1"/>
          </p:cNvSpPr>
          <p:nvPr/>
        </p:nvSpPr>
        <p:spPr bwMode="auto">
          <a:xfrm>
            <a:off x="4659520" y="624110"/>
            <a:ext cx="6845092" cy="1280890"/>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p>
            <a:pPr>
              <a:spcBef>
                <a:spcPct val="0"/>
              </a:spcBef>
              <a:spcAft>
                <a:spcPts val="600"/>
              </a:spcAft>
            </a:pPr>
            <a:r>
              <a:rPr lang="en-US" altLang="es-ES" sz="3600" b="1">
                <a:solidFill>
                  <a:schemeClr val="accent2">
                    <a:lumMod val="75000"/>
                  </a:schemeClr>
                </a:solidFill>
                <a:latin typeface="+mj-lt"/>
                <a:ea typeface="+mj-ea"/>
                <a:cs typeface="+mj-cs"/>
              </a:rPr>
              <a:t>Agua Potable – Diferencia entre área urbana y rural </a:t>
            </a:r>
          </a:p>
        </p:txBody>
      </p:sp>
      <p:sp>
        <p:nvSpPr>
          <p:cNvPr id="194" name="Rectangle 193">
            <a:extLst>
              <a:ext uri="{FF2B5EF4-FFF2-40B4-BE49-F238E27FC236}">
                <a16:creationId xmlns:a16="http://schemas.microsoft.com/office/drawing/2014/main" id="{604078ED-9F04-48FF-B8A1-048653944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96" name="Freeform 11">
            <a:extLst>
              <a:ext uri="{FF2B5EF4-FFF2-40B4-BE49-F238E27FC236}">
                <a16:creationId xmlns:a16="http://schemas.microsoft.com/office/drawing/2014/main" id="{6A6BEBE7-793B-4C6E-AC8C-219D8051C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110599" name="Picture 2" descr="https://encrypted-tbn0.gstatic.com/images?q=tbn:ANd9GcTZmsMGTOMO_hgxRGNFDUC7sGoOeb-y2nfjjL5XuFAcaqyXCVcp2g">
            <a:extLst>
              <a:ext uri="{FF2B5EF4-FFF2-40B4-BE49-F238E27FC236}">
                <a16:creationId xmlns:a16="http://schemas.microsoft.com/office/drawing/2014/main" id="{CE8BF4AF-78D0-4EB5-A574-E01139459B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27" r="19434" b="2"/>
          <a:stretch/>
        </p:blipFill>
        <p:spPr bwMode="auto">
          <a:xfrm>
            <a:off x="20" y="10"/>
            <a:ext cx="2725091" cy="3428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0" name="Picture 4" descr="https://encrypted-tbn1.gstatic.com/images?q=tbn:ANd9GcTafinKMd9SA05KjFSpO6RvwlXPCFZpJVKUpPvpONoSl4fFs1_m">
            <a:extLst>
              <a:ext uri="{FF2B5EF4-FFF2-40B4-BE49-F238E27FC236}">
                <a16:creationId xmlns:a16="http://schemas.microsoft.com/office/drawing/2014/main" id="{5EA80571-4F17-49D6-BD9D-87B7D0AB87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641" r="9235" b="-1"/>
          <a:stretch/>
        </p:blipFill>
        <p:spPr bwMode="auto">
          <a:xfrm>
            <a:off x="20" y="3429000"/>
            <a:ext cx="2717581" cy="3429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8" name="Straight Connector 197">
            <a:extLst>
              <a:ext uri="{FF2B5EF4-FFF2-40B4-BE49-F238E27FC236}">
                <a16:creationId xmlns:a16="http://schemas.microsoft.com/office/drawing/2014/main" id="{00E98FA2-3F74-4225-8C84-E42A730EA9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a:endCxn id="33" idx="1"/>
          </p:cNvCxnSpPr>
          <p:nvPr>
            <p:extLst>
              <p:ext uri="{386F3935-93C4-4BCD-93E2-E3B085C9AB24}">
                <p16:designElem xmlns:p16="http://schemas.microsoft.com/office/powerpoint/2015/main" val="1"/>
              </p:ext>
            </p:extLst>
          </p:nvPr>
        </p:nvCxnSpPr>
        <p:spPr>
          <a:xfrm>
            <a:off x="-16934" y="3429000"/>
            <a:ext cx="2733254"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65541" name="Text Box 6">
            <a:extLst>
              <a:ext uri="{FF2B5EF4-FFF2-40B4-BE49-F238E27FC236}">
                <a16:creationId xmlns:a16="http://schemas.microsoft.com/office/drawing/2014/main" id="{E6CED3AB-F0E4-4BFF-904E-D790323965AE}"/>
              </a:ext>
            </a:extLst>
          </p:cNvPr>
          <p:cNvSpPr txBox="1">
            <a:spLocks noChangeArrowheads="1"/>
          </p:cNvSpPr>
          <p:nvPr/>
        </p:nvSpPr>
        <p:spPr bwMode="auto">
          <a:xfrm>
            <a:off x="4656667" y="2133600"/>
            <a:ext cx="6847944" cy="3777622"/>
          </a:xfrm>
          <a:prstGeom prst="rect">
            <a:avLst/>
          </a:prstGeom>
        </p:spPr>
        <p:txBody>
          <a:bodyPr vert="horz" lIns="91440" tIns="45720" rIns="91440" bIns="45720" rtlCol="0">
            <a:normAutofit/>
          </a:bodyPr>
          <a:lstStyle/>
          <a:p>
            <a:pPr>
              <a:spcBef>
                <a:spcPts val="1000"/>
              </a:spcBef>
              <a:buClr>
                <a:schemeClr val="accent1"/>
              </a:buClr>
              <a:buFont typeface="Wingdings 3" charset="2"/>
              <a:buChar char=""/>
              <a:defRPr/>
            </a:pPr>
            <a:endParaRPr lang="en-US" b="1" dirty="0">
              <a:solidFill>
                <a:schemeClr val="tx1">
                  <a:lumMod val="75000"/>
                  <a:lumOff val="25000"/>
                </a:schemeClr>
              </a:solidFill>
            </a:endParaRPr>
          </a:p>
          <a:p>
            <a:pPr>
              <a:spcBef>
                <a:spcPts val="1000"/>
              </a:spcBef>
              <a:buClr>
                <a:schemeClr val="accent1"/>
              </a:buClr>
              <a:buFont typeface="Wingdings 3" charset="2"/>
              <a:buChar char=""/>
              <a:defRPr/>
            </a:pPr>
            <a:r>
              <a:rPr lang="en-US" dirty="0">
                <a:solidFill>
                  <a:schemeClr val="tx1">
                    <a:lumMod val="75000"/>
                    <a:lumOff val="25000"/>
                  </a:schemeClr>
                </a:solidFill>
              </a:rPr>
              <a:t>La </a:t>
            </a:r>
            <a:r>
              <a:rPr lang="en-US">
                <a:solidFill>
                  <a:schemeClr val="tx1">
                    <a:lumMod val="75000"/>
                    <a:lumOff val="25000"/>
                  </a:schemeClr>
                </a:solidFill>
              </a:rPr>
              <a:t>diferencia</a:t>
            </a:r>
            <a:r>
              <a:rPr lang="en-US" dirty="0">
                <a:solidFill>
                  <a:schemeClr val="tx1">
                    <a:lumMod val="75000"/>
                    <a:lumOff val="25000"/>
                  </a:schemeClr>
                </a:solidFill>
              </a:rPr>
              <a:t> de </a:t>
            </a:r>
            <a:r>
              <a:rPr lang="en-US">
                <a:solidFill>
                  <a:schemeClr val="tx1">
                    <a:lumMod val="75000"/>
                    <a:lumOff val="25000"/>
                  </a:schemeClr>
                </a:solidFill>
              </a:rPr>
              <a:t>nivel</a:t>
            </a:r>
            <a:r>
              <a:rPr lang="en-US" dirty="0">
                <a:solidFill>
                  <a:schemeClr val="tx1">
                    <a:lumMod val="75000"/>
                    <a:lumOff val="25000"/>
                  </a:schemeClr>
                </a:solidFill>
              </a:rPr>
              <a:t> de los </a:t>
            </a:r>
            <a:r>
              <a:rPr lang="en-US">
                <a:solidFill>
                  <a:schemeClr val="tx1">
                    <a:lumMod val="75000"/>
                    <a:lumOff val="25000"/>
                  </a:schemeClr>
                </a:solidFill>
              </a:rPr>
              <a:t>servicios</a:t>
            </a:r>
            <a:r>
              <a:rPr lang="en-US" dirty="0">
                <a:solidFill>
                  <a:schemeClr val="tx1">
                    <a:lumMod val="75000"/>
                    <a:lumOff val="25000"/>
                  </a:schemeClr>
                </a:solidFill>
              </a:rPr>
              <a:t> entre las zonas </a:t>
            </a:r>
            <a:r>
              <a:rPr lang="en-US">
                <a:solidFill>
                  <a:schemeClr val="tx1">
                    <a:lumMod val="75000"/>
                    <a:lumOff val="25000"/>
                  </a:schemeClr>
                </a:solidFill>
              </a:rPr>
              <a:t>urbanas</a:t>
            </a:r>
            <a:r>
              <a:rPr lang="en-US" dirty="0">
                <a:solidFill>
                  <a:schemeClr val="tx1">
                    <a:lumMod val="75000"/>
                    <a:lumOff val="25000"/>
                  </a:schemeClr>
                </a:solidFill>
              </a:rPr>
              <a:t> y las zonas rurales es </a:t>
            </a:r>
            <a:r>
              <a:rPr lang="en-US">
                <a:solidFill>
                  <a:schemeClr val="tx1">
                    <a:lumMod val="75000"/>
                    <a:lumOff val="25000"/>
                  </a:schemeClr>
                </a:solidFill>
              </a:rPr>
              <a:t>muy</a:t>
            </a:r>
            <a:r>
              <a:rPr lang="en-US" dirty="0">
                <a:solidFill>
                  <a:schemeClr val="tx1">
                    <a:lumMod val="75000"/>
                    <a:lumOff val="25000"/>
                  </a:schemeClr>
                </a:solidFill>
              </a:rPr>
              <a:t> </a:t>
            </a:r>
            <a:r>
              <a:rPr lang="en-US">
                <a:solidFill>
                  <a:schemeClr val="tx1">
                    <a:lumMod val="75000"/>
                    <a:lumOff val="25000"/>
                  </a:schemeClr>
                </a:solidFill>
              </a:rPr>
              <a:t>importante</a:t>
            </a:r>
            <a:endParaRPr lang="en-US" dirty="0">
              <a:solidFill>
                <a:schemeClr val="tx1">
                  <a:lumMod val="75000"/>
                  <a:lumOff val="25000"/>
                </a:schemeClr>
              </a:solidFill>
            </a:endParaRPr>
          </a:p>
          <a:p>
            <a:pPr>
              <a:spcBef>
                <a:spcPts val="1000"/>
              </a:spcBef>
              <a:buClr>
                <a:schemeClr val="accent1"/>
              </a:buClr>
              <a:buFont typeface="Wingdings 3" charset="2"/>
              <a:buChar char=""/>
              <a:defRPr/>
            </a:pPr>
            <a:endParaRPr lang="en-US" dirty="0">
              <a:solidFill>
                <a:schemeClr val="tx1">
                  <a:lumMod val="75000"/>
                  <a:lumOff val="25000"/>
                </a:schemeClr>
              </a:solidFill>
            </a:endParaRPr>
          </a:p>
          <a:p>
            <a:pPr>
              <a:spcBef>
                <a:spcPts val="1000"/>
              </a:spcBef>
              <a:buClr>
                <a:schemeClr val="accent1"/>
              </a:buClr>
              <a:buFont typeface="Wingdings 3" charset="2"/>
              <a:buChar char=""/>
              <a:defRPr/>
            </a:pPr>
            <a:r>
              <a:rPr lang="en-US" dirty="0">
                <a:solidFill>
                  <a:schemeClr val="tx1">
                    <a:lumMod val="75000"/>
                    <a:lumOff val="25000"/>
                  </a:schemeClr>
                </a:solidFill>
              </a:rPr>
              <a:t>La </a:t>
            </a:r>
            <a:r>
              <a:rPr lang="en-US">
                <a:solidFill>
                  <a:schemeClr val="tx1">
                    <a:lumMod val="75000"/>
                    <a:lumOff val="25000"/>
                  </a:schemeClr>
                </a:solidFill>
              </a:rPr>
              <a:t>provincia</a:t>
            </a:r>
            <a:r>
              <a:rPr lang="en-US" dirty="0">
                <a:solidFill>
                  <a:schemeClr val="tx1">
                    <a:lumMod val="75000"/>
                    <a:lumOff val="25000"/>
                  </a:schemeClr>
                </a:solidFill>
              </a:rPr>
              <a:t> de Córdoba </a:t>
            </a:r>
            <a:r>
              <a:rPr lang="en-US">
                <a:solidFill>
                  <a:schemeClr val="tx1">
                    <a:lumMod val="75000"/>
                    <a:lumOff val="25000"/>
                  </a:schemeClr>
                </a:solidFill>
              </a:rPr>
              <a:t>tiene</a:t>
            </a:r>
            <a:r>
              <a:rPr lang="en-US" dirty="0">
                <a:solidFill>
                  <a:schemeClr val="tx1">
                    <a:lumMod val="75000"/>
                    <a:lumOff val="25000"/>
                  </a:schemeClr>
                </a:solidFill>
              </a:rPr>
              <a:t> 87,4 por </a:t>
            </a:r>
            <a:r>
              <a:rPr lang="en-US">
                <a:solidFill>
                  <a:schemeClr val="tx1">
                    <a:lumMod val="75000"/>
                    <a:lumOff val="25000"/>
                  </a:schemeClr>
                </a:solidFill>
              </a:rPr>
              <a:t>ciento</a:t>
            </a:r>
            <a:r>
              <a:rPr lang="en-US" dirty="0">
                <a:solidFill>
                  <a:schemeClr val="tx1">
                    <a:lumMod val="75000"/>
                    <a:lumOff val="25000"/>
                  </a:schemeClr>
                </a:solidFill>
              </a:rPr>
              <a:t> de sus </a:t>
            </a:r>
            <a:r>
              <a:rPr lang="en-US">
                <a:solidFill>
                  <a:schemeClr val="tx1">
                    <a:lumMod val="75000"/>
                    <a:lumOff val="25000"/>
                  </a:schemeClr>
                </a:solidFill>
              </a:rPr>
              <a:t>hogares</a:t>
            </a:r>
            <a:r>
              <a:rPr lang="en-US" dirty="0">
                <a:solidFill>
                  <a:schemeClr val="tx1">
                    <a:lumMod val="75000"/>
                    <a:lumOff val="25000"/>
                  </a:schemeClr>
                </a:solidFill>
              </a:rPr>
              <a:t> </a:t>
            </a:r>
            <a:r>
              <a:rPr lang="en-US">
                <a:solidFill>
                  <a:schemeClr val="tx1">
                    <a:lumMod val="75000"/>
                    <a:lumOff val="25000"/>
                  </a:schemeClr>
                </a:solidFill>
              </a:rPr>
              <a:t>conectados</a:t>
            </a:r>
            <a:r>
              <a:rPr lang="en-US" dirty="0">
                <a:solidFill>
                  <a:schemeClr val="tx1">
                    <a:lumMod val="75000"/>
                    <a:lumOff val="25000"/>
                  </a:schemeClr>
                </a:solidFill>
              </a:rPr>
              <a:t> a la red de </a:t>
            </a:r>
            <a:r>
              <a:rPr lang="en-US">
                <a:solidFill>
                  <a:schemeClr val="tx1">
                    <a:lumMod val="75000"/>
                    <a:lumOff val="25000"/>
                  </a:schemeClr>
                </a:solidFill>
              </a:rPr>
              <a:t>agua</a:t>
            </a:r>
            <a:r>
              <a:rPr lang="en-US" dirty="0">
                <a:solidFill>
                  <a:schemeClr val="tx1">
                    <a:lumMod val="75000"/>
                    <a:lumOff val="25000"/>
                  </a:schemeClr>
                </a:solidFill>
              </a:rPr>
              <a:t> potable.</a:t>
            </a:r>
          </a:p>
          <a:p>
            <a:pPr>
              <a:spcBef>
                <a:spcPts val="1000"/>
              </a:spcBef>
              <a:buClr>
                <a:schemeClr val="accent1"/>
              </a:buClr>
              <a:buFont typeface="Wingdings 3" charset="2"/>
              <a:buChar char=""/>
              <a:defRPr/>
            </a:pPr>
            <a:r>
              <a:rPr lang="en-US" dirty="0">
                <a:solidFill>
                  <a:schemeClr val="tx1">
                    <a:lumMod val="75000"/>
                    <a:lumOff val="25000"/>
                  </a:schemeClr>
                </a:solidFill>
              </a:rPr>
              <a:t>La </a:t>
            </a:r>
            <a:r>
              <a:rPr lang="en-US">
                <a:solidFill>
                  <a:schemeClr val="tx1">
                    <a:lumMod val="75000"/>
                    <a:lumOff val="25000"/>
                  </a:schemeClr>
                </a:solidFill>
              </a:rPr>
              <a:t>situación</a:t>
            </a:r>
            <a:r>
              <a:rPr lang="en-US" dirty="0">
                <a:solidFill>
                  <a:schemeClr val="tx1">
                    <a:lumMod val="75000"/>
                    <a:lumOff val="25000"/>
                  </a:schemeClr>
                </a:solidFill>
              </a:rPr>
              <a:t> de la capital provincial es </a:t>
            </a:r>
            <a:r>
              <a:rPr lang="en-US">
                <a:solidFill>
                  <a:schemeClr val="tx1">
                    <a:lumMod val="75000"/>
                    <a:lumOff val="25000"/>
                  </a:schemeClr>
                </a:solidFill>
              </a:rPr>
              <a:t>mucho</a:t>
            </a:r>
            <a:r>
              <a:rPr lang="en-US" dirty="0">
                <a:solidFill>
                  <a:schemeClr val="tx1">
                    <a:lumMod val="75000"/>
                    <a:lumOff val="25000"/>
                  </a:schemeClr>
                </a:solidFill>
              </a:rPr>
              <a:t> </a:t>
            </a:r>
            <a:r>
              <a:rPr lang="en-US">
                <a:solidFill>
                  <a:schemeClr val="tx1">
                    <a:lumMod val="75000"/>
                    <a:lumOff val="25000"/>
                  </a:schemeClr>
                </a:solidFill>
              </a:rPr>
              <a:t>mejor</a:t>
            </a:r>
            <a:r>
              <a:rPr lang="en-US" dirty="0">
                <a:solidFill>
                  <a:schemeClr val="tx1">
                    <a:lumMod val="75000"/>
                    <a:lumOff val="25000"/>
                  </a:schemeClr>
                </a:solidFill>
              </a:rPr>
              <a:t> </a:t>
            </a:r>
            <a:r>
              <a:rPr lang="en-US">
                <a:solidFill>
                  <a:schemeClr val="tx1">
                    <a:lumMod val="75000"/>
                    <a:lumOff val="25000"/>
                  </a:schemeClr>
                </a:solidFill>
              </a:rPr>
              <a:t>en</a:t>
            </a:r>
            <a:r>
              <a:rPr lang="en-US" dirty="0">
                <a:solidFill>
                  <a:schemeClr val="tx1">
                    <a:lumMod val="75000"/>
                    <a:lumOff val="25000"/>
                  </a:schemeClr>
                </a:solidFill>
              </a:rPr>
              <a:t> </a:t>
            </a:r>
            <a:r>
              <a:rPr lang="en-US">
                <a:solidFill>
                  <a:schemeClr val="tx1">
                    <a:lumMod val="75000"/>
                    <a:lumOff val="25000"/>
                  </a:schemeClr>
                </a:solidFill>
              </a:rPr>
              <a:t>este</a:t>
            </a:r>
            <a:r>
              <a:rPr lang="en-US" dirty="0">
                <a:solidFill>
                  <a:schemeClr val="tx1">
                    <a:lumMod val="75000"/>
                    <a:lumOff val="25000"/>
                  </a:schemeClr>
                </a:solidFill>
              </a:rPr>
              <a:t> </a:t>
            </a:r>
            <a:r>
              <a:rPr lang="en-US">
                <a:solidFill>
                  <a:schemeClr val="tx1">
                    <a:lumMod val="75000"/>
                    <a:lumOff val="25000"/>
                  </a:schemeClr>
                </a:solidFill>
              </a:rPr>
              <a:t>tema</a:t>
            </a:r>
            <a:r>
              <a:rPr lang="en-US" dirty="0">
                <a:solidFill>
                  <a:schemeClr val="tx1">
                    <a:lumMod val="75000"/>
                    <a:lumOff val="25000"/>
                  </a:schemeClr>
                </a:solidFill>
              </a:rPr>
              <a:t> </a:t>
            </a:r>
            <a:r>
              <a:rPr lang="en-US">
                <a:solidFill>
                  <a:schemeClr val="tx1">
                    <a:lumMod val="75000"/>
                    <a:lumOff val="25000"/>
                  </a:schemeClr>
                </a:solidFill>
              </a:rPr>
              <a:t>su</a:t>
            </a:r>
            <a:r>
              <a:rPr lang="en-US" dirty="0">
                <a:solidFill>
                  <a:schemeClr val="tx1">
                    <a:lumMod val="75000"/>
                    <a:lumOff val="25000"/>
                  </a:schemeClr>
                </a:solidFill>
              </a:rPr>
              <a:t> </a:t>
            </a:r>
            <a:r>
              <a:rPr lang="en-US">
                <a:solidFill>
                  <a:schemeClr val="tx1">
                    <a:lumMod val="75000"/>
                    <a:lumOff val="25000"/>
                  </a:schemeClr>
                </a:solidFill>
              </a:rPr>
              <a:t>sistema</a:t>
            </a:r>
            <a:r>
              <a:rPr lang="en-US" dirty="0">
                <a:solidFill>
                  <a:schemeClr val="tx1">
                    <a:lumMod val="75000"/>
                    <a:lumOff val="25000"/>
                  </a:schemeClr>
                </a:solidFill>
              </a:rPr>
              <a:t> de </a:t>
            </a:r>
            <a:r>
              <a:rPr lang="en-US">
                <a:solidFill>
                  <a:schemeClr val="tx1">
                    <a:lumMod val="75000"/>
                    <a:lumOff val="25000"/>
                  </a:schemeClr>
                </a:solidFill>
              </a:rPr>
              <a:t>potabilización</a:t>
            </a:r>
            <a:r>
              <a:rPr lang="en-US" dirty="0">
                <a:solidFill>
                  <a:schemeClr val="tx1">
                    <a:lumMod val="75000"/>
                    <a:lumOff val="25000"/>
                  </a:schemeClr>
                </a:solidFill>
              </a:rPr>
              <a:t> y </a:t>
            </a:r>
            <a:r>
              <a:rPr lang="en-US">
                <a:solidFill>
                  <a:schemeClr val="tx1">
                    <a:lumMod val="75000"/>
                    <a:lumOff val="25000"/>
                  </a:schemeClr>
                </a:solidFill>
              </a:rPr>
              <a:t>distribución</a:t>
            </a:r>
            <a:r>
              <a:rPr lang="en-US" dirty="0">
                <a:solidFill>
                  <a:schemeClr val="tx1">
                    <a:lumMod val="75000"/>
                    <a:lumOff val="25000"/>
                  </a:schemeClr>
                </a:solidFill>
              </a:rPr>
              <a:t> de </a:t>
            </a:r>
            <a:r>
              <a:rPr lang="en-US">
                <a:solidFill>
                  <a:schemeClr val="tx1">
                    <a:lumMod val="75000"/>
                    <a:lumOff val="25000"/>
                  </a:schemeClr>
                </a:solidFill>
              </a:rPr>
              <a:t>agua</a:t>
            </a:r>
            <a:r>
              <a:rPr lang="en-US" dirty="0">
                <a:solidFill>
                  <a:schemeClr val="tx1">
                    <a:lumMod val="75000"/>
                    <a:lumOff val="25000"/>
                  </a:schemeClr>
                </a:solidFill>
              </a:rPr>
              <a:t> se </a:t>
            </a:r>
            <a:r>
              <a:rPr lang="en-US">
                <a:solidFill>
                  <a:schemeClr val="tx1">
                    <a:lumMod val="75000"/>
                    <a:lumOff val="25000"/>
                  </a:schemeClr>
                </a:solidFill>
              </a:rPr>
              <a:t>encuentra</a:t>
            </a:r>
            <a:r>
              <a:rPr lang="en-US" dirty="0">
                <a:solidFill>
                  <a:schemeClr val="tx1">
                    <a:lumMod val="75000"/>
                    <a:lumOff val="25000"/>
                  </a:schemeClr>
                </a:solidFill>
              </a:rPr>
              <a:t> </a:t>
            </a:r>
            <a:r>
              <a:rPr lang="en-US">
                <a:solidFill>
                  <a:schemeClr val="tx1">
                    <a:lumMod val="75000"/>
                    <a:lumOff val="25000"/>
                  </a:schemeClr>
                </a:solidFill>
              </a:rPr>
              <a:t>concesionado</a:t>
            </a:r>
            <a:r>
              <a:rPr lang="en-US" dirty="0">
                <a:solidFill>
                  <a:schemeClr val="tx1">
                    <a:lumMod val="75000"/>
                    <a:lumOff val="25000"/>
                  </a:schemeClr>
                </a:solidFill>
              </a:rPr>
              <a:t> a una </a:t>
            </a:r>
            <a:r>
              <a:rPr lang="en-US">
                <a:solidFill>
                  <a:schemeClr val="tx1">
                    <a:lumMod val="75000"/>
                    <a:lumOff val="25000"/>
                  </a:schemeClr>
                </a:solidFill>
              </a:rPr>
              <a:t>empresa</a:t>
            </a:r>
            <a:r>
              <a:rPr lang="en-US" dirty="0">
                <a:solidFill>
                  <a:schemeClr val="tx1">
                    <a:lumMod val="75000"/>
                    <a:lumOff val="25000"/>
                  </a:schemeClr>
                </a:solidFill>
              </a:rPr>
              <a:t> </a:t>
            </a:r>
            <a:r>
              <a:rPr lang="en-US">
                <a:solidFill>
                  <a:schemeClr val="tx1">
                    <a:lumMod val="75000"/>
                    <a:lumOff val="25000"/>
                  </a:schemeClr>
                </a:solidFill>
              </a:rPr>
              <a:t>nacional</a:t>
            </a:r>
            <a:r>
              <a:rPr lang="en-US" dirty="0">
                <a:solidFill>
                  <a:schemeClr val="tx1">
                    <a:lumMod val="75000"/>
                    <a:lumOff val="25000"/>
                  </a:schemeClr>
                </a:solidFill>
              </a:rPr>
              <a:t> la </a:t>
            </a:r>
            <a:r>
              <a:rPr lang="en-US">
                <a:solidFill>
                  <a:schemeClr val="tx1">
                    <a:lumMod val="75000"/>
                    <a:lumOff val="25000"/>
                  </a:schemeClr>
                </a:solidFill>
              </a:rPr>
              <a:t>cual</a:t>
            </a:r>
            <a:r>
              <a:rPr lang="en-US" dirty="0">
                <a:solidFill>
                  <a:schemeClr val="tx1">
                    <a:lumMod val="75000"/>
                    <a:lumOff val="25000"/>
                  </a:schemeClr>
                </a:solidFill>
              </a:rPr>
              <a:t> </a:t>
            </a:r>
            <a:r>
              <a:rPr lang="en-US">
                <a:solidFill>
                  <a:schemeClr val="tx1">
                    <a:lumMod val="75000"/>
                    <a:lumOff val="25000"/>
                  </a:schemeClr>
                </a:solidFill>
              </a:rPr>
              <a:t>provee</a:t>
            </a:r>
            <a:r>
              <a:rPr lang="en-US" dirty="0">
                <a:solidFill>
                  <a:schemeClr val="tx1">
                    <a:lumMod val="75000"/>
                    <a:lumOff val="25000"/>
                  </a:schemeClr>
                </a:solidFill>
              </a:rPr>
              <a:t> el </a:t>
            </a:r>
            <a:r>
              <a:rPr lang="en-US">
                <a:solidFill>
                  <a:schemeClr val="tx1">
                    <a:lumMod val="75000"/>
                    <a:lumOff val="25000"/>
                  </a:schemeClr>
                </a:solidFill>
              </a:rPr>
              <a:t>servicio</a:t>
            </a:r>
            <a:r>
              <a:rPr lang="en-US" dirty="0">
                <a:solidFill>
                  <a:schemeClr val="tx1">
                    <a:lumMod val="75000"/>
                    <a:lumOff val="25000"/>
                  </a:schemeClr>
                </a:solidFill>
              </a:rPr>
              <a:t> con </a:t>
            </a:r>
            <a:r>
              <a:rPr lang="en-US">
                <a:solidFill>
                  <a:schemeClr val="tx1">
                    <a:lumMod val="75000"/>
                    <a:lumOff val="25000"/>
                  </a:schemeClr>
                </a:solidFill>
              </a:rPr>
              <a:t>calidad</a:t>
            </a:r>
            <a:r>
              <a:rPr lang="en-US" dirty="0">
                <a:solidFill>
                  <a:schemeClr val="tx1">
                    <a:lumMod val="75000"/>
                    <a:lumOff val="25000"/>
                  </a:schemeClr>
                </a:solidFill>
              </a:rPr>
              <a:t> </a:t>
            </a:r>
            <a:r>
              <a:rPr lang="en-US">
                <a:solidFill>
                  <a:schemeClr val="tx1">
                    <a:lumMod val="75000"/>
                    <a:lumOff val="25000"/>
                  </a:schemeClr>
                </a:solidFill>
              </a:rPr>
              <a:t>adecuada</a:t>
            </a:r>
            <a:r>
              <a:rPr lang="en-US" dirty="0">
                <a:solidFill>
                  <a:schemeClr val="tx1">
                    <a:lumMod val="75000"/>
                    <a:lumOff val="25000"/>
                  </a:schemeClr>
                </a:solidFill>
              </a:rPr>
              <a:t> y con gran </a:t>
            </a:r>
            <a:r>
              <a:rPr lang="en-US">
                <a:solidFill>
                  <a:schemeClr val="tx1">
                    <a:lumMod val="75000"/>
                    <a:lumOff val="25000"/>
                  </a:schemeClr>
                </a:solidFill>
              </a:rPr>
              <a:t>cobertura</a:t>
            </a:r>
            <a:r>
              <a:rPr lang="en-US" dirty="0">
                <a:solidFill>
                  <a:schemeClr val="tx1">
                    <a:lumMod val="75000"/>
                    <a:lumOff val="25000"/>
                  </a:schemeClr>
                </a:solidFill>
              </a:rPr>
              <a:t> de la población</a:t>
            </a:r>
          </a:p>
        </p:txBody>
      </p:sp>
      <p:sp>
        <p:nvSpPr>
          <p:cNvPr id="110595" name="Rectangle 3">
            <a:extLst>
              <a:ext uri="{FF2B5EF4-FFF2-40B4-BE49-F238E27FC236}">
                <a16:creationId xmlns:a16="http://schemas.microsoft.com/office/drawing/2014/main" id="{29D43AB8-8A8B-4113-9BC7-8A70FBCE549B}"/>
              </a:ext>
            </a:extLst>
          </p:cNvPr>
          <p:cNvSpPr>
            <a:spLocks noChangeArrowheads="1"/>
          </p:cNvSpPr>
          <p:nvPr/>
        </p:nvSpPr>
        <p:spPr bwMode="auto">
          <a:xfrm>
            <a:off x="952501" y="3141711"/>
            <a:ext cx="10287001" cy="320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Aft>
                <a:spcPts val="600"/>
              </a:spcAft>
            </a:pPr>
            <a:r>
              <a:rPr lang="es-ES" altLang="es-ES" sz="1482"/>
              <a:t> </a:t>
            </a:r>
            <a:endParaRPr lang="es-ES" altLang="es-ES" sz="1905"/>
          </a:p>
        </p:txBody>
      </p:sp>
      <p:sp>
        <p:nvSpPr>
          <p:cNvPr id="110596" name="Rectangle 4">
            <a:extLst>
              <a:ext uri="{FF2B5EF4-FFF2-40B4-BE49-F238E27FC236}">
                <a16:creationId xmlns:a16="http://schemas.microsoft.com/office/drawing/2014/main" id="{48AD483D-C847-4384-BD96-1EA1AD3CFCD7}"/>
              </a:ext>
            </a:extLst>
          </p:cNvPr>
          <p:cNvSpPr>
            <a:spLocks noChangeArrowheads="1"/>
          </p:cNvSpPr>
          <p:nvPr/>
        </p:nvSpPr>
        <p:spPr bwMode="auto">
          <a:xfrm>
            <a:off x="952501" y="2708255"/>
            <a:ext cx="10287001" cy="255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Aft>
                <a:spcPts val="600"/>
              </a:spcAft>
            </a:pPr>
            <a:r>
              <a:rPr lang="es-ES" altLang="es-ES" sz="1058">
                <a:solidFill>
                  <a:srgbClr val="080808"/>
                </a:solidFill>
                <a:latin typeface="Tahoma" panose="020B0604030504040204" pitchFamily="34" charset="0"/>
                <a:cs typeface="Times New Roman" panose="02020603050405020304" pitchFamily="18" charset="0"/>
              </a:rPr>
              <a:t> </a:t>
            </a:r>
            <a:endParaRPr lang="es-ES" altLang="es-ES" sz="1905"/>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2" name="Rectangle 6">
            <a:extLst>
              <a:ext uri="{FF2B5EF4-FFF2-40B4-BE49-F238E27FC236}">
                <a16:creationId xmlns:a16="http://schemas.microsoft.com/office/drawing/2014/main" id="{34699877-13E3-4FC1-B91B-2A8A8FA76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8">
            <a:extLst>
              <a:ext uri="{FF2B5EF4-FFF2-40B4-BE49-F238E27FC236}">
                <a16:creationId xmlns:a16="http://schemas.microsoft.com/office/drawing/2014/main" id="{BC4CB122-E2DC-4CA5-8B6F-B49249C78D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267478"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7AB22E03-3087-4988-9DB5-572918FB95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9212" y="313809"/>
            <a:ext cx="9281055" cy="6222458"/>
          </a:xfrm>
          <a:prstGeom prst="rect">
            <a:avLst/>
          </a:prstGeom>
          <a:solidFill>
            <a:schemeClr val="bg1"/>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5">
            <a:extLst>
              <a:ext uri="{FF2B5EF4-FFF2-40B4-BE49-F238E27FC236}">
                <a16:creationId xmlns:a16="http://schemas.microsoft.com/office/drawing/2014/main" id="{4B2A5927-4A36-47DC-BF12-54A96B456D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823682"/>
            <a:ext cx="3536576" cy="857047"/>
          </a:xfrm>
          <a:prstGeom prst="rightArrow">
            <a:avLst>
              <a:gd name="adj1" fmla="val 100000"/>
              <a:gd name="adj2" fmla="val 44189"/>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0029C510-35AF-4E11-8FC6-E0C88A43ECBC}"/>
              </a:ext>
            </a:extLst>
          </p:cNvPr>
          <p:cNvPicPr>
            <a:picLocks noChangeAspect="1"/>
          </p:cNvPicPr>
          <p:nvPr/>
        </p:nvPicPr>
        <p:blipFill>
          <a:blip r:embed="rId2"/>
          <a:stretch>
            <a:fillRect/>
          </a:stretch>
        </p:blipFill>
        <p:spPr>
          <a:xfrm>
            <a:off x="5278523" y="459583"/>
            <a:ext cx="5056101" cy="5930910"/>
          </a:xfrm>
          <a:prstGeom prst="rect">
            <a:avLst/>
          </a:prstGeom>
        </p:spPr>
      </p:pic>
    </p:spTree>
    <p:extLst>
      <p:ext uri="{BB962C8B-B14F-4D97-AF65-F5344CB8AC3E}">
        <p14:creationId xmlns:p14="http://schemas.microsoft.com/office/powerpoint/2010/main" val="5982414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AD52BBF-1D91-4416-BE46-4A84491BDC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 name="Freeform 11">
              <a:extLst>
                <a:ext uri="{FF2B5EF4-FFF2-40B4-BE49-F238E27FC236}">
                  <a16:creationId xmlns:a16="http://schemas.microsoft.com/office/drawing/2014/main" id="{E856FA20-F55B-488E-8C2F-FE0181D303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 name="Freeform 12">
              <a:extLst>
                <a:ext uri="{FF2B5EF4-FFF2-40B4-BE49-F238E27FC236}">
                  <a16:creationId xmlns:a16="http://schemas.microsoft.com/office/drawing/2014/main" id="{8FE61DD1-3D58-48C2-BAD7-6C88B5BE12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 name="Freeform 13">
              <a:extLst>
                <a:ext uri="{FF2B5EF4-FFF2-40B4-BE49-F238E27FC236}">
                  <a16:creationId xmlns:a16="http://schemas.microsoft.com/office/drawing/2014/main" id="{02DC1E03-9136-4493-9DA0-968C055198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6" name="Freeform 14">
              <a:extLst>
                <a:ext uri="{FF2B5EF4-FFF2-40B4-BE49-F238E27FC236}">
                  <a16:creationId xmlns:a16="http://schemas.microsoft.com/office/drawing/2014/main" id="{E12EFE5A-352D-4DAA-A1AB-D407DA290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7" name="Freeform 15">
              <a:extLst>
                <a:ext uri="{FF2B5EF4-FFF2-40B4-BE49-F238E27FC236}">
                  <a16:creationId xmlns:a16="http://schemas.microsoft.com/office/drawing/2014/main" id="{851CC167-1DE8-4AE5-9DDD-0B892ACE89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8" name="Freeform 16">
              <a:extLst>
                <a:ext uri="{FF2B5EF4-FFF2-40B4-BE49-F238E27FC236}">
                  <a16:creationId xmlns:a16="http://schemas.microsoft.com/office/drawing/2014/main" id="{AEC5A30B-E553-4816-BC93-2B026BF619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 name="Freeform 17">
              <a:extLst>
                <a:ext uri="{FF2B5EF4-FFF2-40B4-BE49-F238E27FC236}">
                  <a16:creationId xmlns:a16="http://schemas.microsoft.com/office/drawing/2014/main" id="{FBBB7CB8-10F0-4C6E-AA5C-D2BBAE816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 name="Freeform 18">
              <a:extLst>
                <a:ext uri="{FF2B5EF4-FFF2-40B4-BE49-F238E27FC236}">
                  <a16:creationId xmlns:a16="http://schemas.microsoft.com/office/drawing/2014/main" id="{AA3EE486-4F47-4152-93F0-47AB9129AD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 name="Freeform 19">
              <a:extLst>
                <a:ext uri="{FF2B5EF4-FFF2-40B4-BE49-F238E27FC236}">
                  <a16:creationId xmlns:a16="http://schemas.microsoft.com/office/drawing/2014/main" id="{DA094BB7-D2FA-491F-B667-2588CDE59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2" name="Freeform 20">
              <a:extLst>
                <a:ext uri="{FF2B5EF4-FFF2-40B4-BE49-F238E27FC236}">
                  <a16:creationId xmlns:a16="http://schemas.microsoft.com/office/drawing/2014/main" id="{C85ED5D4-E278-4323-8BB8-A96891FDC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3" name="Freeform 21">
              <a:extLst>
                <a:ext uri="{FF2B5EF4-FFF2-40B4-BE49-F238E27FC236}">
                  <a16:creationId xmlns:a16="http://schemas.microsoft.com/office/drawing/2014/main" id="{2F1BB854-AF66-4C4F-80EF-18772EAE4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4" name="Freeform 22">
              <a:extLst>
                <a:ext uri="{FF2B5EF4-FFF2-40B4-BE49-F238E27FC236}">
                  <a16:creationId xmlns:a16="http://schemas.microsoft.com/office/drawing/2014/main" id="{DFC11FE8-6CFC-4F28-AD6A-42752C18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6" name="Group 25">
            <a:extLst>
              <a:ext uri="{FF2B5EF4-FFF2-40B4-BE49-F238E27FC236}">
                <a16:creationId xmlns:a16="http://schemas.microsoft.com/office/drawing/2014/main" id="{24E8991F-D0F0-40B3-A774-424F762CF3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7" name="Freeform 27">
              <a:extLst>
                <a:ext uri="{FF2B5EF4-FFF2-40B4-BE49-F238E27FC236}">
                  <a16:creationId xmlns:a16="http://schemas.microsoft.com/office/drawing/2014/main" id="{E24FAF75-2CC5-41E0-808B-EBBF7773D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8" name="Freeform 28">
              <a:extLst>
                <a:ext uri="{FF2B5EF4-FFF2-40B4-BE49-F238E27FC236}">
                  <a16:creationId xmlns:a16="http://schemas.microsoft.com/office/drawing/2014/main" id="{715D8EF2-7706-4E73-9569-4C8A9988A7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9" name="Freeform 29">
              <a:extLst>
                <a:ext uri="{FF2B5EF4-FFF2-40B4-BE49-F238E27FC236}">
                  <a16:creationId xmlns:a16="http://schemas.microsoft.com/office/drawing/2014/main" id="{F87F6EF9-1B43-4DA9-A7F9-4A58AD1B13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0" name="Freeform 30">
              <a:extLst>
                <a:ext uri="{FF2B5EF4-FFF2-40B4-BE49-F238E27FC236}">
                  <a16:creationId xmlns:a16="http://schemas.microsoft.com/office/drawing/2014/main" id="{1BCDFF55-018D-4E96-AC27-479D855611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1" name="Freeform 31">
              <a:extLst>
                <a:ext uri="{FF2B5EF4-FFF2-40B4-BE49-F238E27FC236}">
                  <a16:creationId xmlns:a16="http://schemas.microsoft.com/office/drawing/2014/main" id="{DC583F49-CC8D-4B50-80D0-B2FA96CC46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2" name="Freeform 32">
              <a:extLst>
                <a:ext uri="{FF2B5EF4-FFF2-40B4-BE49-F238E27FC236}">
                  <a16:creationId xmlns:a16="http://schemas.microsoft.com/office/drawing/2014/main" id="{9273F505-C09D-4E6D-80FC-C94A63D66F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3" name="Freeform 33">
              <a:extLst>
                <a:ext uri="{FF2B5EF4-FFF2-40B4-BE49-F238E27FC236}">
                  <a16:creationId xmlns:a16="http://schemas.microsoft.com/office/drawing/2014/main" id="{AC13451E-41C6-471A-AAF6-DB917C021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4" name="Freeform 34">
              <a:extLst>
                <a:ext uri="{FF2B5EF4-FFF2-40B4-BE49-F238E27FC236}">
                  <a16:creationId xmlns:a16="http://schemas.microsoft.com/office/drawing/2014/main" id="{F1AE4B85-0320-484C-AD19-9721DFD66B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5" name="Freeform 35">
              <a:extLst>
                <a:ext uri="{FF2B5EF4-FFF2-40B4-BE49-F238E27FC236}">
                  <a16:creationId xmlns:a16="http://schemas.microsoft.com/office/drawing/2014/main" id="{FC12064D-85AA-4228-BD88-55400E9D13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6" name="Freeform 36">
              <a:extLst>
                <a:ext uri="{FF2B5EF4-FFF2-40B4-BE49-F238E27FC236}">
                  <a16:creationId xmlns:a16="http://schemas.microsoft.com/office/drawing/2014/main" id="{476C58C1-6063-4310-A29D-B0BD819E7B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7" name="Freeform 37">
              <a:extLst>
                <a:ext uri="{FF2B5EF4-FFF2-40B4-BE49-F238E27FC236}">
                  <a16:creationId xmlns:a16="http://schemas.microsoft.com/office/drawing/2014/main" id="{A03B4EEC-A245-4F50-83FC-E89EB6AF42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8" name="Freeform 38">
              <a:extLst>
                <a:ext uri="{FF2B5EF4-FFF2-40B4-BE49-F238E27FC236}">
                  <a16:creationId xmlns:a16="http://schemas.microsoft.com/office/drawing/2014/main" id="{A65EC584-75DA-44D3-B66E-C9BD05B390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0" name="Rectangle 39">
            <a:extLst>
              <a:ext uri="{FF2B5EF4-FFF2-40B4-BE49-F238E27FC236}">
                <a16:creationId xmlns:a16="http://schemas.microsoft.com/office/drawing/2014/main" id="{B8C990B9-A8CA-4975-8781-FD10168E1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2" name="Freeform 11">
            <a:extLst>
              <a:ext uri="{FF2B5EF4-FFF2-40B4-BE49-F238E27FC236}">
                <a16:creationId xmlns:a16="http://schemas.microsoft.com/office/drawing/2014/main" id="{24F38119-6001-4C8E-A7E6-F4CCF9397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4" name="Rectangle 43">
            <a:extLst>
              <a:ext uri="{FF2B5EF4-FFF2-40B4-BE49-F238E27FC236}">
                <a16:creationId xmlns:a16="http://schemas.microsoft.com/office/drawing/2014/main" id="{0BC2C939-AFDA-4911-8FD6-FB95EC9C45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D5E2B544-9524-46B2-9CB4-4E1FF82E7F4A}"/>
              </a:ext>
            </a:extLst>
          </p:cNvPr>
          <p:cNvPicPr>
            <a:picLocks noChangeAspect="1"/>
          </p:cNvPicPr>
          <p:nvPr/>
        </p:nvPicPr>
        <p:blipFill rotWithShape="1">
          <a:blip r:embed="rId2"/>
          <a:srcRect t="11868" r="-5" b="-5"/>
          <a:stretch/>
        </p:blipFill>
        <p:spPr>
          <a:xfrm>
            <a:off x="-1" y="1727507"/>
            <a:ext cx="2735480" cy="1710448"/>
          </a:xfrm>
          <a:prstGeom prst="rect">
            <a:avLst/>
          </a:prstGeom>
        </p:spPr>
      </p:pic>
      <p:pic>
        <p:nvPicPr>
          <p:cNvPr id="6" name="Picture 5">
            <a:extLst>
              <a:ext uri="{FF2B5EF4-FFF2-40B4-BE49-F238E27FC236}">
                <a16:creationId xmlns:a16="http://schemas.microsoft.com/office/drawing/2014/main" id="{0C65A27F-9E4D-4825-967D-98B75BF0AFDE}"/>
              </a:ext>
            </a:extLst>
          </p:cNvPr>
          <p:cNvPicPr>
            <a:picLocks noChangeAspect="1"/>
          </p:cNvPicPr>
          <p:nvPr/>
        </p:nvPicPr>
        <p:blipFill rotWithShape="1">
          <a:blip r:embed="rId3"/>
          <a:srcRect l="11414" r="1984" b="4"/>
          <a:stretch/>
        </p:blipFill>
        <p:spPr>
          <a:xfrm>
            <a:off x="-1" y="3420895"/>
            <a:ext cx="2735480" cy="1710448"/>
          </a:xfrm>
          <a:prstGeom prst="rect">
            <a:avLst/>
          </a:prstGeom>
        </p:spPr>
      </p:pic>
      <p:grpSp>
        <p:nvGrpSpPr>
          <p:cNvPr id="46" name="Group 45">
            <a:extLst>
              <a:ext uri="{FF2B5EF4-FFF2-40B4-BE49-F238E27FC236}">
                <a16:creationId xmlns:a16="http://schemas.microsoft.com/office/drawing/2014/main" id="{0EE076EC-8ACC-402A-9EAB-5394E594F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47" name="Freeform 11">
              <a:extLst>
                <a:ext uri="{FF2B5EF4-FFF2-40B4-BE49-F238E27FC236}">
                  <a16:creationId xmlns:a16="http://schemas.microsoft.com/office/drawing/2014/main" id="{5C705CF8-C5F0-41A3-B988-56DE9C09E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8" name="Freeform 12">
              <a:extLst>
                <a:ext uri="{FF2B5EF4-FFF2-40B4-BE49-F238E27FC236}">
                  <a16:creationId xmlns:a16="http://schemas.microsoft.com/office/drawing/2014/main" id="{9696DCD1-FE19-4E87-86AD-C6B4FFF02E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9" name="Freeform 13">
              <a:extLst>
                <a:ext uri="{FF2B5EF4-FFF2-40B4-BE49-F238E27FC236}">
                  <a16:creationId xmlns:a16="http://schemas.microsoft.com/office/drawing/2014/main" id="{AFAE276E-870B-443D-9A97-E1E06FDB40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0" name="Freeform 14">
              <a:extLst>
                <a:ext uri="{FF2B5EF4-FFF2-40B4-BE49-F238E27FC236}">
                  <a16:creationId xmlns:a16="http://schemas.microsoft.com/office/drawing/2014/main" id="{AF79A60F-3BF9-4CA3-9466-A1E72DA9A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1" name="Freeform 15">
              <a:extLst>
                <a:ext uri="{FF2B5EF4-FFF2-40B4-BE49-F238E27FC236}">
                  <a16:creationId xmlns:a16="http://schemas.microsoft.com/office/drawing/2014/main" id="{D5531D73-AD37-4686-AF45-A6CB85DB13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2" name="Freeform 16">
              <a:extLst>
                <a:ext uri="{FF2B5EF4-FFF2-40B4-BE49-F238E27FC236}">
                  <a16:creationId xmlns:a16="http://schemas.microsoft.com/office/drawing/2014/main" id="{24B76C7C-5F88-487C-907C-1BB31A3043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3" name="Freeform 17">
              <a:extLst>
                <a:ext uri="{FF2B5EF4-FFF2-40B4-BE49-F238E27FC236}">
                  <a16:creationId xmlns:a16="http://schemas.microsoft.com/office/drawing/2014/main" id="{CF160F4B-DA1A-4786-A806-EAE800A7B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4" name="Freeform 18">
              <a:extLst>
                <a:ext uri="{FF2B5EF4-FFF2-40B4-BE49-F238E27FC236}">
                  <a16:creationId xmlns:a16="http://schemas.microsoft.com/office/drawing/2014/main" id="{ED496888-D851-4740-86A3-036BD8920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5" name="Freeform 19">
              <a:extLst>
                <a:ext uri="{FF2B5EF4-FFF2-40B4-BE49-F238E27FC236}">
                  <a16:creationId xmlns:a16="http://schemas.microsoft.com/office/drawing/2014/main" id="{54ADE695-AF0F-4790-92DD-DFE1C8AB9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6" name="Freeform 20">
              <a:extLst>
                <a:ext uri="{FF2B5EF4-FFF2-40B4-BE49-F238E27FC236}">
                  <a16:creationId xmlns:a16="http://schemas.microsoft.com/office/drawing/2014/main" id="{29B8488B-6E17-4E15-BA78-38130E214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7" name="Freeform 21">
              <a:extLst>
                <a:ext uri="{FF2B5EF4-FFF2-40B4-BE49-F238E27FC236}">
                  <a16:creationId xmlns:a16="http://schemas.microsoft.com/office/drawing/2014/main" id="{13A8E3D0-BB50-46FD-9C7B-AC1B29812E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8" name="Freeform 22">
              <a:extLst>
                <a:ext uri="{FF2B5EF4-FFF2-40B4-BE49-F238E27FC236}">
                  <a16:creationId xmlns:a16="http://schemas.microsoft.com/office/drawing/2014/main" id="{BADF47E9-8A43-4263-B9E5-9026505265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0" name="Group 59">
            <a:extLst>
              <a:ext uri="{FF2B5EF4-FFF2-40B4-BE49-F238E27FC236}">
                <a16:creationId xmlns:a16="http://schemas.microsoft.com/office/drawing/2014/main" id="{075C3EB2-D877-41E7-A4D8-8915071FA1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61" name="Freeform 27">
              <a:extLst>
                <a:ext uri="{FF2B5EF4-FFF2-40B4-BE49-F238E27FC236}">
                  <a16:creationId xmlns:a16="http://schemas.microsoft.com/office/drawing/2014/main" id="{00536234-E0B9-4686-AD3D-F17F090A9D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2" name="Freeform 28">
              <a:extLst>
                <a:ext uri="{FF2B5EF4-FFF2-40B4-BE49-F238E27FC236}">
                  <a16:creationId xmlns:a16="http://schemas.microsoft.com/office/drawing/2014/main" id="{7DC3FC53-CA92-49AB-A244-CD4035D85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3" name="Freeform 29">
              <a:extLst>
                <a:ext uri="{FF2B5EF4-FFF2-40B4-BE49-F238E27FC236}">
                  <a16:creationId xmlns:a16="http://schemas.microsoft.com/office/drawing/2014/main" id="{8335C8EE-A561-4EBF-9DF7-FC2F335F87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4" name="Freeform 30">
              <a:extLst>
                <a:ext uri="{FF2B5EF4-FFF2-40B4-BE49-F238E27FC236}">
                  <a16:creationId xmlns:a16="http://schemas.microsoft.com/office/drawing/2014/main" id="{2D08D2C4-A8A5-4FBD-A9BF-FE4A2A70FE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5" name="Freeform 31">
              <a:extLst>
                <a:ext uri="{FF2B5EF4-FFF2-40B4-BE49-F238E27FC236}">
                  <a16:creationId xmlns:a16="http://schemas.microsoft.com/office/drawing/2014/main" id="{8B799CD6-1FF1-4B3A-B601-421B4587D0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6" name="Freeform 32">
              <a:extLst>
                <a:ext uri="{FF2B5EF4-FFF2-40B4-BE49-F238E27FC236}">
                  <a16:creationId xmlns:a16="http://schemas.microsoft.com/office/drawing/2014/main" id="{BB8CEEE4-C590-41CF-B245-4F26BCBBB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7" name="Freeform 33">
              <a:extLst>
                <a:ext uri="{FF2B5EF4-FFF2-40B4-BE49-F238E27FC236}">
                  <a16:creationId xmlns:a16="http://schemas.microsoft.com/office/drawing/2014/main" id="{ED52D0E3-C42C-40BF-93B1-B6AE0BA33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8" name="Freeform 34">
              <a:extLst>
                <a:ext uri="{FF2B5EF4-FFF2-40B4-BE49-F238E27FC236}">
                  <a16:creationId xmlns:a16="http://schemas.microsoft.com/office/drawing/2014/main" id="{0CA2CB11-E1FB-4784-B23B-165EBB8CFD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9" name="Freeform 35">
              <a:extLst>
                <a:ext uri="{FF2B5EF4-FFF2-40B4-BE49-F238E27FC236}">
                  <a16:creationId xmlns:a16="http://schemas.microsoft.com/office/drawing/2014/main" id="{40BAE14B-6092-4D58-98F5-0F9C3D566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0" name="Freeform 36">
              <a:extLst>
                <a:ext uri="{FF2B5EF4-FFF2-40B4-BE49-F238E27FC236}">
                  <a16:creationId xmlns:a16="http://schemas.microsoft.com/office/drawing/2014/main" id="{BB6C558A-4B33-4B4F-9B1E-9FB180EE56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1" name="Freeform 37">
              <a:extLst>
                <a:ext uri="{FF2B5EF4-FFF2-40B4-BE49-F238E27FC236}">
                  <a16:creationId xmlns:a16="http://schemas.microsoft.com/office/drawing/2014/main" id="{A7D50F37-726E-4EFB-A5D8-34DB05619E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2" name="Freeform 38">
              <a:extLst>
                <a:ext uri="{FF2B5EF4-FFF2-40B4-BE49-F238E27FC236}">
                  <a16:creationId xmlns:a16="http://schemas.microsoft.com/office/drawing/2014/main" id="{CC84CF0D-1A3D-44C9-AD82-0987957DB4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 name="Rectangle 2">
            <a:extLst>
              <a:ext uri="{FF2B5EF4-FFF2-40B4-BE49-F238E27FC236}">
                <a16:creationId xmlns:a16="http://schemas.microsoft.com/office/drawing/2014/main" id="{4328D87F-72C2-443B-97AA-48B5ECF3EB33}"/>
              </a:ext>
            </a:extLst>
          </p:cNvPr>
          <p:cNvSpPr/>
          <p:nvPr/>
        </p:nvSpPr>
        <p:spPr>
          <a:xfrm>
            <a:off x="4659520" y="624110"/>
            <a:ext cx="6845092" cy="1280890"/>
          </a:xfrm>
          <a:prstGeom prst="rect">
            <a:avLst/>
          </a:prstGeom>
        </p:spPr>
        <p:txBody>
          <a:bodyPr vert="horz" lIns="91440" tIns="45720" rIns="91440" bIns="45720" rtlCol="0" anchor="t">
            <a:normAutofit/>
          </a:bodyPr>
          <a:lstStyle/>
          <a:p>
            <a:pPr>
              <a:spcBef>
                <a:spcPct val="0"/>
              </a:spcBef>
              <a:spcAft>
                <a:spcPts val="600"/>
              </a:spcAft>
            </a:pPr>
            <a:r>
              <a:rPr lang="en-US" sz="3600" b="1">
                <a:solidFill>
                  <a:schemeClr val="accent2">
                    <a:lumMod val="75000"/>
                  </a:schemeClr>
                </a:solidFill>
                <a:latin typeface="+mj-lt"/>
                <a:ea typeface="+mj-ea"/>
                <a:cs typeface="+mj-cs"/>
              </a:rPr>
              <a:t>Consideraciones Finales</a:t>
            </a:r>
          </a:p>
        </p:txBody>
      </p:sp>
      <p:pic>
        <p:nvPicPr>
          <p:cNvPr id="4" name="Picture 3">
            <a:extLst>
              <a:ext uri="{FF2B5EF4-FFF2-40B4-BE49-F238E27FC236}">
                <a16:creationId xmlns:a16="http://schemas.microsoft.com/office/drawing/2014/main" id="{AB07A9AA-8953-4A1A-9A92-5A38A2A95CC1}"/>
              </a:ext>
            </a:extLst>
          </p:cNvPr>
          <p:cNvPicPr>
            <a:picLocks noChangeAspect="1"/>
          </p:cNvPicPr>
          <p:nvPr/>
        </p:nvPicPr>
        <p:blipFill rotWithShape="1">
          <a:blip r:embed="rId4"/>
          <a:srcRect t="5850" r="4" b="4"/>
          <a:stretch/>
        </p:blipFill>
        <p:spPr>
          <a:xfrm>
            <a:off x="20" y="10"/>
            <a:ext cx="2725091" cy="1710438"/>
          </a:xfrm>
          <a:prstGeom prst="rect">
            <a:avLst/>
          </a:prstGeom>
        </p:spPr>
      </p:pic>
      <p:cxnSp>
        <p:nvCxnSpPr>
          <p:cNvPr id="74" name="Straight Connector 73">
            <a:extLst>
              <a:ext uri="{FF2B5EF4-FFF2-40B4-BE49-F238E27FC236}">
                <a16:creationId xmlns:a16="http://schemas.microsoft.com/office/drawing/2014/main" id="{137EA98A-69D5-4674-BCB3-5B87005AC2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09" y="1710448"/>
            <a:ext cx="2733254"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270C4D9-9D48-4558-96B7-04293F167C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09" y="3420896"/>
            <a:ext cx="2733254"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BBF3EBE-A5B0-4BAD-A197-7AB1130E52BE}"/>
              </a:ext>
            </a:extLst>
          </p:cNvPr>
          <p:cNvPicPr>
            <a:picLocks noChangeAspect="1"/>
          </p:cNvPicPr>
          <p:nvPr/>
        </p:nvPicPr>
        <p:blipFill rotWithShape="1">
          <a:blip r:embed="rId5"/>
          <a:srcRect t="13890" r="-3" b="16914"/>
          <a:stretch/>
        </p:blipFill>
        <p:spPr>
          <a:xfrm>
            <a:off x="2" y="5107977"/>
            <a:ext cx="2717601" cy="1750023"/>
          </a:xfrm>
          <a:prstGeom prst="rect">
            <a:avLst/>
          </a:prstGeom>
        </p:spPr>
      </p:pic>
      <p:cxnSp>
        <p:nvCxnSpPr>
          <p:cNvPr id="78" name="Straight Connector 77">
            <a:extLst>
              <a:ext uri="{FF2B5EF4-FFF2-40B4-BE49-F238E27FC236}">
                <a16:creationId xmlns:a16="http://schemas.microsoft.com/office/drawing/2014/main" id="{83A7D49B-21F9-480A-A87C-1C48A1C21A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09" y="5131344"/>
            <a:ext cx="2733254"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5B8B5952-CDAC-456A-93E8-44D4E7FF3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2" name="Freeform 11">
            <a:extLst>
              <a:ext uri="{FF2B5EF4-FFF2-40B4-BE49-F238E27FC236}">
                <a16:creationId xmlns:a16="http://schemas.microsoft.com/office/drawing/2014/main" id="{333E5569-FE67-4001-B844-00BB3FA04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Rectangle 1">
            <a:extLst>
              <a:ext uri="{FF2B5EF4-FFF2-40B4-BE49-F238E27FC236}">
                <a16:creationId xmlns:a16="http://schemas.microsoft.com/office/drawing/2014/main" id="{B0DC1666-6786-4261-B83C-5C7F6B9631F9}"/>
              </a:ext>
            </a:extLst>
          </p:cNvPr>
          <p:cNvSpPr/>
          <p:nvPr/>
        </p:nvSpPr>
        <p:spPr>
          <a:xfrm>
            <a:off x="4656667" y="1367342"/>
            <a:ext cx="7067430" cy="5232998"/>
          </a:xfrm>
          <a:prstGeom prst="rect">
            <a:avLst/>
          </a:prstGeom>
        </p:spPr>
        <p:txBody>
          <a:bodyPr vert="horz" lIns="91440" tIns="45720" rIns="91440" bIns="45720" rtlCol="0">
            <a:normAutofit/>
          </a:bodyPr>
          <a:lstStyle/>
          <a:p>
            <a:pPr>
              <a:lnSpc>
                <a:spcPct val="90000"/>
              </a:lnSpc>
              <a:spcBef>
                <a:spcPts val="1000"/>
              </a:spcBef>
              <a:buClr>
                <a:schemeClr val="accent1"/>
              </a:buClr>
              <a:buFont typeface="Wingdings 3" charset="2"/>
              <a:buChar char=""/>
            </a:pPr>
            <a:endParaRPr lang="en-US" dirty="0">
              <a:solidFill>
                <a:schemeClr val="tx1">
                  <a:lumMod val="75000"/>
                  <a:lumOff val="25000"/>
                </a:schemeClr>
              </a:solidFill>
            </a:endParaRPr>
          </a:p>
          <a:p>
            <a:pPr>
              <a:lnSpc>
                <a:spcPct val="90000"/>
              </a:lnSpc>
              <a:spcBef>
                <a:spcPts val="1000"/>
              </a:spcBef>
              <a:buClr>
                <a:schemeClr val="accent1"/>
              </a:buClr>
              <a:buFont typeface="Wingdings 3" charset="2"/>
              <a:buChar char=""/>
            </a:pPr>
            <a:r>
              <a:rPr lang="en-US" dirty="0">
                <a:solidFill>
                  <a:schemeClr val="tx1">
                    <a:lumMod val="75000"/>
                    <a:lumOff val="25000"/>
                  </a:schemeClr>
                </a:solidFill>
              </a:rPr>
              <a:t>La </a:t>
            </a:r>
            <a:r>
              <a:rPr lang="en-US" dirty="0" err="1">
                <a:solidFill>
                  <a:schemeClr val="tx1">
                    <a:lumMod val="75000"/>
                    <a:lumOff val="25000"/>
                  </a:schemeClr>
                </a:solidFill>
              </a:rPr>
              <a:t>posibilidad</a:t>
            </a:r>
            <a:r>
              <a:rPr lang="en-US" dirty="0">
                <a:solidFill>
                  <a:schemeClr val="tx1">
                    <a:lumMod val="75000"/>
                    <a:lumOff val="25000"/>
                  </a:schemeClr>
                </a:solidFill>
              </a:rPr>
              <a:t> del </a:t>
            </a:r>
            <a:r>
              <a:rPr lang="en-US" dirty="0" err="1">
                <a:solidFill>
                  <a:schemeClr val="tx1">
                    <a:lumMod val="75000"/>
                    <a:lumOff val="25000"/>
                  </a:schemeClr>
                </a:solidFill>
              </a:rPr>
              <a:t>reúso</a:t>
            </a:r>
            <a:r>
              <a:rPr lang="en-US" dirty="0">
                <a:solidFill>
                  <a:schemeClr val="tx1">
                    <a:lumMod val="75000"/>
                    <a:lumOff val="25000"/>
                  </a:schemeClr>
                </a:solidFill>
              </a:rPr>
              <a:t> para </a:t>
            </a:r>
            <a:r>
              <a:rPr lang="en-US" dirty="0" err="1">
                <a:solidFill>
                  <a:schemeClr val="tx1">
                    <a:lumMod val="75000"/>
                    <a:lumOff val="25000"/>
                  </a:schemeClr>
                </a:solidFill>
              </a:rPr>
              <a:t>riego</a:t>
            </a:r>
            <a:r>
              <a:rPr lang="en-US" dirty="0">
                <a:solidFill>
                  <a:schemeClr val="tx1">
                    <a:lumMod val="75000"/>
                    <a:lumOff val="25000"/>
                  </a:schemeClr>
                </a:solidFill>
              </a:rPr>
              <a:t> de los </a:t>
            </a:r>
            <a:r>
              <a:rPr lang="en-US" dirty="0" err="1">
                <a:solidFill>
                  <a:schemeClr val="tx1">
                    <a:lumMod val="75000"/>
                    <a:lumOff val="25000"/>
                  </a:schemeClr>
                </a:solidFill>
              </a:rPr>
              <a:t>caudales</a:t>
            </a:r>
            <a:r>
              <a:rPr lang="en-US" dirty="0">
                <a:solidFill>
                  <a:schemeClr val="tx1">
                    <a:lumMod val="75000"/>
                    <a:lumOff val="25000"/>
                  </a:schemeClr>
                </a:solidFill>
              </a:rPr>
              <a:t> de </a:t>
            </a:r>
            <a:r>
              <a:rPr lang="en-US" dirty="0" err="1">
                <a:solidFill>
                  <a:schemeClr val="tx1">
                    <a:lumMod val="75000"/>
                    <a:lumOff val="25000"/>
                  </a:schemeClr>
                </a:solidFill>
              </a:rPr>
              <a:t>volcamientos</a:t>
            </a:r>
            <a:r>
              <a:rPr lang="en-US" dirty="0">
                <a:solidFill>
                  <a:schemeClr val="tx1">
                    <a:lumMod val="75000"/>
                    <a:lumOff val="25000"/>
                  </a:schemeClr>
                </a:solidFill>
              </a:rPr>
              <a:t> de las </a:t>
            </a:r>
            <a:r>
              <a:rPr lang="en-US" dirty="0" err="1">
                <a:solidFill>
                  <a:schemeClr val="tx1">
                    <a:lumMod val="75000"/>
                    <a:lumOff val="25000"/>
                  </a:schemeClr>
                </a:solidFill>
              </a:rPr>
              <a:t>plantas</a:t>
            </a:r>
            <a:r>
              <a:rPr lang="en-US" dirty="0">
                <a:solidFill>
                  <a:schemeClr val="tx1">
                    <a:lumMod val="75000"/>
                    <a:lumOff val="25000"/>
                  </a:schemeClr>
                </a:solidFill>
              </a:rPr>
              <a:t> de </a:t>
            </a:r>
            <a:r>
              <a:rPr lang="en-US" dirty="0" err="1">
                <a:solidFill>
                  <a:schemeClr val="tx1">
                    <a:lumMod val="75000"/>
                    <a:lumOff val="25000"/>
                  </a:schemeClr>
                </a:solidFill>
              </a:rPr>
              <a:t>tratamientos</a:t>
            </a:r>
            <a:r>
              <a:rPr lang="en-US" dirty="0">
                <a:solidFill>
                  <a:schemeClr val="tx1">
                    <a:lumMod val="75000"/>
                    <a:lumOff val="25000"/>
                  </a:schemeClr>
                </a:solidFill>
              </a:rPr>
              <a:t> de </a:t>
            </a:r>
            <a:r>
              <a:rPr lang="en-US" dirty="0" err="1">
                <a:solidFill>
                  <a:schemeClr val="tx1">
                    <a:lumMod val="75000"/>
                    <a:lumOff val="25000"/>
                  </a:schemeClr>
                </a:solidFill>
              </a:rPr>
              <a:t>líquidos</a:t>
            </a:r>
            <a:r>
              <a:rPr lang="en-US" dirty="0">
                <a:solidFill>
                  <a:schemeClr val="tx1">
                    <a:lumMod val="75000"/>
                    <a:lumOff val="25000"/>
                  </a:schemeClr>
                </a:solidFill>
              </a:rPr>
              <a:t> </a:t>
            </a:r>
            <a:r>
              <a:rPr lang="en-US" dirty="0" err="1">
                <a:solidFill>
                  <a:schemeClr val="tx1">
                    <a:lumMod val="75000"/>
                    <a:lumOff val="25000"/>
                  </a:schemeClr>
                </a:solidFill>
              </a:rPr>
              <a:t>cloacales</a:t>
            </a:r>
            <a:r>
              <a:rPr lang="en-US" dirty="0">
                <a:solidFill>
                  <a:schemeClr val="tx1">
                    <a:lumMod val="75000"/>
                    <a:lumOff val="25000"/>
                  </a:schemeClr>
                </a:solidFill>
              </a:rPr>
              <a:t> </a:t>
            </a:r>
            <a:r>
              <a:rPr lang="en-US" dirty="0" err="1">
                <a:solidFill>
                  <a:schemeClr val="tx1">
                    <a:lumMod val="75000"/>
                    <a:lumOff val="25000"/>
                  </a:schemeClr>
                </a:solidFill>
              </a:rPr>
              <a:t>urbanos</a:t>
            </a:r>
            <a:r>
              <a:rPr lang="en-US" dirty="0">
                <a:solidFill>
                  <a:schemeClr val="tx1">
                    <a:lumMod val="75000"/>
                    <a:lumOff val="25000"/>
                  </a:schemeClr>
                </a:solidFill>
              </a:rPr>
              <a:t> </a:t>
            </a:r>
            <a:r>
              <a:rPr lang="en-US" dirty="0" err="1">
                <a:solidFill>
                  <a:schemeClr val="tx1">
                    <a:lumMod val="75000"/>
                    <a:lumOff val="25000"/>
                  </a:schemeClr>
                </a:solidFill>
              </a:rPr>
              <a:t>plantea</a:t>
            </a:r>
            <a:r>
              <a:rPr lang="en-US" dirty="0">
                <a:solidFill>
                  <a:schemeClr val="tx1">
                    <a:lumMod val="75000"/>
                    <a:lumOff val="25000"/>
                  </a:schemeClr>
                </a:solidFill>
              </a:rPr>
              <a:t> </a:t>
            </a:r>
            <a:r>
              <a:rPr lang="en-US" dirty="0" err="1">
                <a:solidFill>
                  <a:schemeClr val="tx1">
                    <a:lumMod val="75000"/>
                    <a:lumOff val="25000"/>
                  </a:schemeClr>
                </a:solidFill>
              </a:rPr>
              <a:t>nuevas</a:t>
            </a:r>
            <a:r>
              <a:rPr lang="en-US" dirty="0">
                <a:solidFill>
                  <a:schemeClr val="tx1">
                    <a:lumMod val="75000"/>
                    <a:lumOff val="25000"/>
                  </a:schemeClr>
                </a:solidFill>
              </a:rPr>
              <a:t> </a:t>
            </a:r>
            <a:r>
              <a:rPr lang="en-US" dirty="0" err="1">
                <a:solidFill>
                  <a:schemeClr val="tx1">
                    <a:lumMod val="75000"/>
                    <a:lumOff val="25000"/>
                  </a:schemeClr>
                </a:solidFill>
              </a:rPr>
              <a:t>alternativas</a:t>
            </a:r>
            <a:r>
              <a:rPr lang="en-US" dirty="0">
                <a:solidFill>
                  <a:schemeClr val="tx1">
                    <a:lumMod val="75000"/>
                    <a:lumOff val="25000"/>
                  </a:schemeClr>
                </a:solidFill>
              </a:rPr>
              <a:t> que </a:t>
            </a:r>
            <a:r>
              <a:rPr lang="en-US" dirty="0" err="1">
                <a:solidFill>
                  <a:schemeClr val="tx1">
                    <a:lumMod val="75000"/>
                    <a:lumOff val="25000"/>
                  </a:schemeClr>
                </a:solidFill>
              </a:rPr>
              <a:t>deberán</a:t>
            </a:r>
            <a:r>
              <a:rPr lang="en-US" dirty="0">
                <a:solidFill>
                  <a:schemeClr val="tx1">
                    <a:lumMod val="75000"/>
                    <a:lumOff val="25000"/>
                  </a:schemeClr>
                </a:solidFill>
              </a:rPr>
              <a:t> ser </a:t>
            </a:r>
            <a:r>
              <a:rPr lang="en-US" dirty="0" err="1">
                <a:solidFill>
                  <a:schemeClr val="tx1">
                    <a:lumMod val="75000"/>
                    <a:lumOff val="25000"/>
                  </a:schemeClr>
                </a:solidFill>
              </a:rPr>
              <a:t>analizadas</a:t>
            </a:r>
            <a:r>
              <a:rPr lang="en-US" dirty="0">
                <a:solidFill>
                  <a:schemeClr val="tx1">
                    <a:lumMod val="75000"/>
                    <a:lumOff val="25000"/>
                  </a:schemeClr>
                </a:solidFill>
              </a:rPr>
              <a:t> y </a:t>
            </a:r>
            <a:r>
              <a:rPr lang="en-US" dirty="0" err="1">
                <a:solidFill>
                  <a:schemeClr val="tx1">
                    <a:lumMod val="75000"/>
                    <a:lumOff val="25000"/>
                  </a:schemeClr>
                </a:solidFill>
              </a:rPr>
              <a:t>evaluadas</a:t>
            </a:r>
            <a:r>
              <a:rPr lang="en-US" dirty="0">
                <a:solidFill>
                  <a:schemeClr val="tx1">
                    <a:lumMod val="75000"/>
                    <a:lumOff val="25000"/>
                  </a:schemeClr>
                </a:solidFill>
              </a:rPr>
              <a:t> </a:t>
            </a:r>
            <a:r>
              <a:rPr lang="en-US" dirty="0" err="1">
                <a:solidFill>
                  <a:schemeClr val="tx1">
                    <a:lumMod val="75000"/>
                    <a:lumOff val="25000"/>
                  </a:schemeClr>
                </a:solidFill>
              </a:rPr>
              <a:t>convenientemente</a:t>
            </a:r>
            <a:r>
              <a:rPr lang="en-US" dirty="0">
                <a:solidFill>
                  <a:schemeClr val="tx1">
                    <a:lumMod val="75000"/>
                    <a:lumOff val="25000"/>
                  </a:schemeClr>
                </a:solidFill>
              </a:rPr>
              <a:t>:</a:t>
            </a:r>
          </a:p>
          <a:p>
            <a:pPr>
              <a:lnSpc>
                <a:spcPct val="90000"/>
              </a:lnSpc>
              <a:spcBef>
                <a:spcPts val="1000"/>
              </a:spcBef>
              <a:buClr>
                <a:schemeClr val="accent1"/>
              </a:buClr>
              <a:buFont typeface="Wingdings 3" charset="2"/>
              <a:buChar char=""/>
            </a:pPr>
            <a:endParaRPr lang="en-US" dirty="0">
              <a:solidFill>
                <a:schemeClr val="tx1">
                  <a:lumMod val="75000"/>
                  <a:lumOff val="25000"/>
                </a:schemeClr>
              </a:solidFill>
            </a:endParaRPr>
          </a:p>
          <a:p>
            <a:pPr>
              <a:lnSpc>
                <a:spcPct val="90000"/>
              </a:lnSpc>
              <a:spcBef>
                <a:spcPts val="1000"/>
              </a:spcBef>
              <a:buClr>
                <a:schemeClr val="accent1"/>
              </a:buClr>
              <a:buFont typeface="Wingdings 3" charset="2"/>
              <a:buChar char=""/>
            </a:pPr>
            <a:r>
              <a:rPr lang="en-US" dirty="0" err="1">
                <a:solidFill>
                  <a:schemeClr val="tx1">
                    <a:lumMod val="75000"/>
                    <a:lumOff val="25000"/>
                  </a:schemeClr>
                </a:solidFill>
              </a:rPr>
              <a:t>Reinsertar</a:t>
            </a:r>
            <a:r>
              <a:rPr lang="en-US" dirty="0">
                <a:solidFill>
                  <a:schemeClr val="tx1">
                    <a:lumMod val="75000"/>
                    <a:lumOff val="25000"/>
                  </a:schemeClr>
                </a:solidFill>
              </a:rPr>
              <a:t> </a:t>
            </a:r>
            <a:r>
              <a:rPr lang="en-US" dirty="0" err="1">
                <a:solidFill>
                  <a:schemeClr val="tx1">
                    <a:lumMod val="75000"/>
                    <a:lumOff val="25000"/>
                  </a:schemeClr>
                </a:solidFill>
              </a:rPr>
              <a:t>esos</a:t>
            </a:r>
            <a:r>
              <a:rPr lang="en-US" dirty="0">
                <a:solidFill>
                  <a:schemeClr val="tx1">
                    <a:lumMod val="75000"/>
                    <a:lumOff val="25000"/>
                  </a:schemeClr>
                </a:solidFill>
              </a:rPr>
              <a:t> </a:t>
            </a:r>
            <a:r>
              <a:rPr lang="en-US" dirty="0" err="1">
                <a:solidFill>
                  <a:schemeClr val="tx1">
                    <a:lumMod val="75000"/>
                    <a:lumOff val="25000"/>
                  </a:schemeClr>
                </a:solidFill>
              </a:rPr>
              <a:t>caudales</a:t>
            </a:r>
            <a:r>
              <a:rPr lang="en-US" dirty="0">
                <a:solidFill>
                  <a:schemeClr val="tx1">
                    <a:lumMod val="75000"/>
                    <a:lumOff val="25000"/>
                  </a:schemeClr>
                </a:solidFill>
              </a:rPr>
              <a:t> con la </a:t>
            </a:r>
            <a:r>
              <a:rPr lang="en-US" dirty="0" err="1">
                <a:solidFill>
                  <a:schemeClr val="tx1">
                    <a:lumMod val="75000"/>
                    <a:lumOff val="25000"/>
                  </a:schemeClr>
                </a:solidFill>
              </a:rPr>
              <a:t>calidad</a:t>
            </a:r>
            <a:r>
              <a:rPr lang="en-US" dirty="0">
                <a:solidFill>
                  <a:schemeClr val="tx1">
                    <a:lumMod val="75000"/>
                    <a:lumOff val="25000"/>
                  </a:schemeClr>
                </a:solidFill>
              </a:rPr>
              <a:t> </a:t>
            </a:r>
            <a:r>
              <a:rPr lang="en-US" dirty="0" err="1">
                <a:solidFill>
                  <a:schemeClr val="tx1">
                    <a:lumMod val="75000"/>
                    <a:lumOff val="25000"/>
                  </a:schemeClr>
                </a:solidFill>
              </a:rPr>
              <a:t>adecuada</a:t>
            </a:r>
            <a:r>
              <a:rPr lang="en-US" dirty="0">
                <a:solidFill>
                  <a:schemeClr val="tx1">
                    <a:lumMod val="75000"/>
                    <a:lumOff val="25000"/>
                  </a:schemeClr>
                </a:solidFill>
              </a:rPr>
              <a:t> </a:t>
            </a:r>
            <a:r>
              <a:rPr lang="en-US" dirty="0" err="1">
                <a:solidFill>
                  <a:schemeClr val="tx1">
                    <a:lumMod val="75000"/>
                    <a:lumOff val="25000"/>
                  </a:schemeClr>
                </a:solidFill>
              </a:rPr>
              <a:t>en</a:t>
            </a:r>
            <a:r>
              <a:rPr lang="en-US" dirty="0">
                <a:solidFill>
                  <a:schemeClr val="tx1">
                    <a:lumMod val="75000"/>
                    <a:lumOff val="25000"/>
                  </a:schemeClr>
                </a:solidFill>
              </a:rPr>
              <a:t> el </a:t>
            </a:r>
            <a:r>
              <a:rPr lang="en-US" dirty="0" err="1">
                <a:solidFill>
                  <a:schemeClr val="tx1">
                    <a:lumMod val="75000"/>
                    <a:lumOff val="25000"/>
                  </a:schemeClr>
                </a:solidFill>
              </a:rPr>
              <a:t>sistema</a:t>
            </a:r>
            <a:r>
              <a:rPr lang="en-US" dirty="0">
                <a:solidFill>
                  <a:schemeClr val="tx1">
                    <a:lumMod val="75000"/>
                    <a:lumOff val="25000"/>
                  </a:schemeClr>
                </a:solidFill>
              </a:rPr>
              <a:t> </a:t>
            </a:r>
            <a:r>
              <a:rPr lang="en-US" dirty="0" err="1">
                <a:solidFill>
                  <a:schemeClr val="tx1">
                    <a:lumMod val="75000"/>
                    <a:lumOff val="25000"/>
                  </a:schemeClr>
                </a:solidFill>
              </a:rPr>
              <a:t>existente</a:t>
            </a:r>
            <a:r>
              <a:rPr lang="en-US" dirty="0">
                <a:solidFill>
                  <a:schemeClr val="tx1">
                    <a:lumMod val="75000"/>
                    <a:lumOff val="25000"/>
                  </a:schemeClr>
                </a:solidFill>
              </a:rPr>
              <a:t> con las </a:t>
            </a:r>
            <a:r>
              <a:rPr lang="en-US" dirty="0" err="1">
                <a:solidFill>
                  <a:schemeClr val="tx1">
                    <a:lumMod val="75000"/>
                    <a:lumOff val="25000"/>
                  </a:schemeClr>
                </a:solidFill>
              </a:rPr>
              <a:t>adecuaciones</a:t>
            </a:r>
            <a:r>
              <a:rPr lang="en-US" dirty="0">
                <a:solidFill>
                  <a:schemeClr val="tx1">
                    <a:lumMod val="75000"/>
                    <a:lumOff val="25000"/>
                  </a:schemeClr>
                </a:solidFill>
              </a:rPr>
              <a:t> que </a:t>
            </a:r>
            <a:r>
              <a:rPr lang="en-US" dirty="0" err="1">
                <a:solidFill>
                  <a:schemeClr val="tx1">
                    <a:lumMod val="75000"/>
                    <a:lumOff val="25000"/>
                  </a:schemeClr>
                </a:solidFill>
              </a:rPr>
              <a:t>resulten</a:t>
            </a:r>
            <a:r>
              <a:rPr lang="en-US" dirty="0">
                <a:solidFill>
                  <a:schemeClr val="tx1">
                    <a:lumMod val="75000"/>
                    <a:lumOff val="25000"/>
                  </a:schemeClr>
                </a:solidFill>
              </a:rPr>
              <a:t> </a:t>
            </a:r>
            <a:r>
              <a:rPr lang="en-US" dirty="0" err="1">
                <a:solidFill>
                  <a:schemeClr val="tx1">
                    <a:lumMod val="75000"/>
                    <a:lumOff val="25000"/>
                  </a:schemeClr>
                </a:solidFill>
              </a:rPr>
              <a:t>necesarias</a:t>
            </a:r>
            <a:r>
              <a:rPr lang="en-US" dirty="0">
                <a:solidFill>
                  <a:schemeClr val="tx1">
                    <a:lumMod val="75000"/>
                    <a:lumOff val="25000"/>
                  </a:schemeClr>
                </a:solidFill>
              </a:rPr>
              <a:t> a </a:t>
            </a:r>
            <a:r>
              <a:rPr lang="en-US" dirty="0" err="1">
                <a:solidFill>
                  <a:schemeClr val="tx1">
                    <a:lumMod val="75000"/>
                    <a:lumOff val="25000"/>
                  </a:schemeClr>
                </a:solidFill>
              </a:rPr>
              <a:t>tal</a:t>
            </a:r>
            <a:r>
              <a:rPr lang="en-US" dirty="0">
                <a:solidFill>
                  <a:schemeClr val="tx1">
                    <a:lumMod val="75000"/>
                    <a:lumOff val="25000"/>
                  </a:schemeClr>
                </a:solidFill>
              </a:rPr>
              <a:t> fin, </a:t>
            </a:r>
            <a:r>
              <a:rPr lang="en-US" dirty="0" err="1">
                <a:solidFill>
                  <a:schemeClr val="tx1">
                    <a:lumMod val="75000"/>
                    <a:lumOff val="25000"/>
                  </a:schemeClr>
                </a:solidFill>
              </a:rPr>
              <a:t>permitiría</a:t>
            </a:r>
            <a:r>
              <a:rPr lang="en-US" dirty="0">
                <a:solidFill>
                  <a:schemeClr val="tx1">
                    <a:lumMod val="75000"/>
                    <a:lumOff val="25000"/>
                  </a:schemeClr>
                </a:solidFill>
              </a:rPr>
              <a:t> </a:t>
            </a:r>
            <a:r>
              <a:rPr lang="en-US" dirty="0" err="1">
                <a:solidFill>
                  <a:schemeClr val="tx1">
                    <a:lumMod val="75000"/>
                    <a:lumOff val="25000"/>
                  </a:schemeClr>
                </a:solidFill>
              </a:rPr>
              <a:t>disponer</a:t>
            </a:r>
            <a:r>
              <a:rPr lang="en-US" dirty="0">
                <a:solidFill>
                  <a:schemeClr val="tx1">
                    <a:lumMod val="75000"/>
                    <a:lumOff val="25000"/>
                  </a:schemeClr>
                </a:solidFill>
              </a:rPr>
              <a:t> de </a:t>
            </a:r>
            <a:r>
              <a:rPr lang="en-US" dirty="0" err="1">
                <a:solidFill>
                  <a:schemeClr val="tx1">
                    <a:lumMod val="75000"/>
                    <a:lumOff val="25000"/>
                  </a:schemeClr>
                </a:solidFill>
              </a:rPr>
              <a:t>volúmenes</a:t>
            </a:r>
            <a:r>
              <a:rPr lang="en-US" dirty="0">
                <a:solidFill>
                  <a:schemeClr val="tx1">
                    <a:lumMod val="75000"/>
                    <a:lumOff val="25000"/>
                  </a:schemeClr>
                </a:solidFill>
              </a:rPr>
              <a:t> de </a:t>
            </a:r>
            <a:r>
              <a:rPr lang="en-US" dirty="0" err="1">
                <a:solidFill>
                  <a:schemeClr val="tx1">
                    <a:lumMod val="75000"/>
                    <a:lumOff val="25000"/>
                  </a:schemeClr>
                </a:solidFill>
              </a:rPr>
              <a:t>agua</a:t>
            </a:r>
            <a:r>
              <a:rPr lang="en-US" dirty="0">
                <a:solidFill>
                  <a:schemeClr val="tx1">
                    <a:lumMod val="75000"/>
                    <a:lumOff val="25000"/>
                  </a:schemeClr>
                </a:solidFill>
              </a:rPr>
              <a:t>, tanto </a:t>
            </a:r>
            <a:r>
              <a:rPr lang="en-US" dirty="0" err="1">
                <a:solidFill>
                  <a:schemeClr val="tx1">
                    <a:lumMod val="75000"/>
                    <a:lumOff val="25000"/>
                  </a:schemeClr>
                </a:solidFill>
              </a:rPr>
              <a:t>en</a:t>
            </a:r>
            <a:r>
              <a:rPr lang="en-US" dirty="0">
                <a:solidFill>
                  <a:schemeClr val="tx1">
                    <a:lumMod val="75000"/>
                    <a:lumOff val="25000"/>
                  </a:schemeClr>
                </a:solidFill>
              </a:rPr>
              <a:t> el </a:t>
            </a:r>
            <a:r>
              <a:rPr lang="en-US" dirty="0" err="1">
                <a:solidFill>
                  <a:schemeClr val="tx1">
                    <a:lumMod val="75000"/>
                    <a:lumOff val="25000"/>
                  </a:schemeClr>
                </a:solidFill>
              </a:rPr>
              <a:t>embalse</a:t>
            </a:r>
            <a:r>
              <a:rPr lang="en-US" dirty="0">
                <a:solidFill>
                  <a:schemeClr val="tx1">
                    <a:lumMod val="75000"/>
                    <a:lumOff val="25000"/>
                  </a:schemeClr>
                </a:solidFill>
              </a:rPr>
              <a:t> San Roque </a:t>
            </a:r>
            <a:r>
              <a:rPr lang="en-US" dirty="0" err="1">
                <a:solidFill>
                  <a:schemeClr val="tx1">
                    <a:lumMod val="75000"/>
                    <a:lumOff val="25000"/>
                  </a:schemeClr>
                </a:solidFill>
              </a:rPr>
              <a:t>como</a:t>
            </a:r>
            <a:r>
              <a:rPr lang="en-US" dirty="0">
                <a:solidFill>
                  <a:schemeClr val="tx1">
                    <a:lumMod val="75000"/>
                    <a:lumOff val="25000"/>
                  </a:schemeClr>
                </a:solidFill>
              </a:rPr>
              <a:t> </a:t>
            </a:r>
            <a:r>
              <a:rPr lang="en-US" dirty="0" err="1">
                <a:solidFill>
                  <a:schemeClr val="tx1">
                    <a:lumMod val="75000"/>
                    <a:lumOff val="25000"/>
                  </a:schemeClr>
                </a:solidFill>
              </a:rPr>
              <a:t>en</a:t>
            </a:r>
            <a:r>
              <a:rPr lang="en-US" dirty="0">
                <a:solidFill>
                  <a:schemeClr val="tx1">
                    <a:lumMod val="75000"/>
                    <a:lumOff val="25000"/>
                  </a:schemeClr>
                </a:solidFill>
              </a:rPr>
              <a:t> el </a:t>
            </a:r>
            <a:r>
              <a:rPr lang="en-US" dirty="0" err="1">
                <a:solidFill>
                  <a:schemeClr val="tx1">
                    <a:lumMod val="75000"/>
                    <a:lumOff val="25000"/>
                  </a:schemeClr>
                </a:solidFill>
              </a:rPr>
              <a:t>embalse</a:t>
            </a:r>
            <a:r>
              <a:rPr lang="en-US" dirty="0">
                <a:solidFill>
                  <a:schemeClr val="tx1">
                    <a:lumMod val="75000"/>
                    <a:lumOff val="25000"/>
                  </a:schemeClr>
                </a:solidFill>
              </a:rPr>
              <a:t> Los </a:t>
            </a:r>
            <a:r>
              <a:rPr lang="en-US" dirty="0" err="1">
                <a:solidFill>
                  <a:schemeClr val="tx1">
                    <a:lumMod val="75000"/>
                    <a:lumOff val="25000"/>
                  </a:schemeClr>
                </a:solidFill>
              </a:rPr>
              <a:t>Molinos</a:t>
            </a:r>
            <a:r>
              <a:rPr lang="en-US" dirty="0">
                <a:solidFill>
                  <a:schemeClr val="tx1">
                    <a:lumMod val="75000"/>
                    <a:lumOff val="25000"/>
                  </a:schemeClr>
                </a:solidFill>
              </a:rPr>
              <a:t>, y que hoy se </a:t>
            </a:r>
            <a:r>
              <a:rPr lang="en-US" dirty="0" err="1">
                <a:solidFill>
                  <a:schemeClr val="tx1">
                    <a:lumMod val="75000"/>
                    <a:lumOff val="25000"/>
                  </a:schemeClr>
                </a:solidFill>
              </a:rPr>
              <a:t>destinan</a:t>
            </a:r>
            <a:r>
              <a:rPr lang="en-US" dirty="0">
                <a:solidFill>
                  <a:schemeClr val="tx1">
                    <a:lumMod val="75000"/>
                    <a:lumOff val="25000"/>
                  </a:schemeClr>
                </a:solidFill>
              </a:rPr>
              <a:t> a </a:t>
            </a:r>
            <a:r>
              <a:rPr lang="en-US" dirty="0" err="1">
                <a:solidFill>
                  <a:schemeClr val="tx1">
                    <a:lumMod val="75000"/>
                    <a:lumOff val="25000"/>
                  </a:schemeClr>
                </a:solidFill>
              </a:rPr>
              <a:t>riego</a:t>
            </a:r>
            <a:r>
              <a:rPr lang="en-US" dirty="0">
                <a:solidFill>
                  <a:schemeClr val="tx1">
                    <a:lumMod val="75000"/>
                    <a:lumOff val="25000"/>
                  </a:schemeClr>
                </a:solidFill>
              </a:rPr>
              <a:t>, para </a:t>
            </a:r>
            <a:r>
              <a:rPr lang="en-US" dirty="0" err="1">
                <a:solidFill>
                  <a:schemeClr val="tx1">
                    <a:lumMod val="75000"/>
                    <a:lumOff val="25000"/>
                  </a:schemeClr>
                </a:solidFill>
              </a:rPr>
              <a:t>satisfacer</a:t>
            </a:r>
            <a:r>
              <a:rPr lang="en-US" dirty="0">
                <a:solidFill>
                  <a:schemeClr val="tx1">
                    <a:lumMod val="75000"/>
                    <a:lumOff val="25000"/>
                  </a:schemeClr>
                </a:solidFill>
              </a:rPr>
              <a:t> la </a:t>
            </a:r>
            <a:r>
              <a:rPr lang="en-US" dirty="0" err="1">
                <a:solidFill>
                  <a:schemeClr val="tx1">
                    <a:lumMod val="75000"/>
                    <a:lumOff val="25000"/>
                  </a:schemeClr>
                </a:solidFill>
              </a:rPr>
              <a:t>creciente</a:t>
            </a:r>
            <a:r>
              <a:rPr lang="en-US" dirty="0">
                <a:solidFill>
                  <a:schemeClr val="tx1">
                    <a:lumMod val="75000"/>
                    <a:lumOff val="25000"/>
                  </a:schemeClr>
                </a:solidFill>
              </a:rPr>
              <a:t> </a:t>
            </a:r>
            <a:r>
              <a:rPr lang="en-US" dirty="0" err="1">
                <a:solidFill>
                  <a:schemeClr val="tx1">
                    <a:lumMod val="75000"/>
                    <a:lumOff val="25000"/>
                  </a:schemeClr>
                </a:solidFill>
              </a:rPr>
              <a:t>demanda</a:t>
            </a:r>
            <a:r>
              <a:rPr lang="en-US" dirty="0">
                <a:solidFill>
                  <a:schemeClr val="tx1">
                    <a:lumMod val="75000"/>
                    <a:lumOff val="25000"/>
                  </a:schemeClr>
                </a:solidFill>
              </a:rPr>
              <a:t> para </a:t>
            </a:r>
            <a:r>
              <a:rPr lang="en-US" dirty="0" err="1">
                <a:solidFill>
                  <a:schemeClr val="tx1">
                    <a:lumMod val="75000"/>
                    <a:lumOff val="25000"/>
                  </a:schemeClr>
                </a:solidFill>
              </a:rPr>
              <a:t>agua</a:t>
            </a:r>
            <a:r>
              <a:rPr lang="en-US" dirty="0">
                <a:solidFill>
                  <a:schemeClr val="tx1">
                    <a:lumMod val="75000"/>
                    <a:lumOff val="25000"/>
                  </a:schemeClr>
                </a:solidFill>
              </a:rPr>
              <a:t> potable de Córdoba Capital, Gran Córdoba y Sierras </a:t>
            </a:r>
            <a:r>
              <a:rPr lang="en-US" dirty="0" err="1">
                <a:solidFill>
                  <a:schemeClr val="tx1">
                    <a:lumMod val="75000"/>
                    <a:lumOff val="25000"/>
                  </a:schemeClr>
                </a:solidFill>
              </a:rPr>
              <a:t>Chicas</a:t>
            </a:r>
            <a:endParaRPr lang="en-US" dirty="0">
              <a:solidFill>
                <a:schemeClr val="tx1">
                  <a:lumMod val="75000"/>
                  <a:lumOff val="25000"/>
                </a:schemeClr>
              </a:solidFill>
            </a:endParaRPr>
          </a:p>
          <a:p>
            <a:pPr algn="ctr">
              <a:lnSpc>
                <a:spcPct val="90000"/>
              </a:lnSpc>
              <a:spcBef>
                <a:spcPts val="1000"/>
              </a:spcBef>
              <a:buClr>
                <a:schemeClr val="accent1"/>
              </a:buClr>
              <a:buFont typeface="Wingdings 3" charset="2"/>
              <a:buChar char=""/>
            </a:pPr>
            <a:r>
              <a:rPr lang="en-US" sz="2100" b="1" dirty="0" err="1">
                <a:solidFill>
                  <a:schemeClr val="tx1">
                    <a:lumMod val="75000"/>
                    <a:lumOff val="25000"/>
                  </a:schemeClr>
                </a:solidFill>
              </a:rPr>
              <a:t>Gestión</a:t>
            </a:r>
            <a:r>
              <a:rPr lang="en-US" sz="2100" b="1" dirty="0">
                <a:solidFill>
                  <a:schemeClr val="tx1">
                    <a:lumMod val="75000"/>
                    <a:lumOff val="25000"/>
                  </a:schemeClr>
                </a:solidFill>
              </a:rPr>
              <a:t> integral de </a:t>
            </a:r>
            <a:r>
              <a:rPr lang="en-US" sz="2100" b="1" dirty="0" err="1">
                <a:solidFill>
                  <a:schemeClr val="tx1">
                    <a:lumMod val="75000"/>
                    <a:lumOff val="25000"/>
                  </a:schemeClr>
                </a:solidFill>
              </a:rPr>
              <a:t>cuencas</a:t>
            </a:r>
            <a:r>
              <a:rPr lang="en-US" sz="2100" b="1" dirty="0">
                <a:solidFill>
                  <a:schemeClr val="tx1">
                    <a:lumMod val="75000"/>
                    <a:lumOff val="25000"/>
                  </a:schemeClr>
                </a:solidFill>
              </a:rPr>
              <a:t> para </a:t>
            </a:r>
            <a:r>
              <a:rPr lang="en-US" sz="2100" b="1" dirty="0" err="1">
                <a:solidFill>
                  <a:schemeClr val="tx1">
                    <a:lumMod val="75000"/>
                    <a:lumOff val="25000"/>
                  </a:schemeClr>
                </a:solidFill>
              </a:rPr>
              <a:t>proteger</a:t>
            </a:r>
            <a:r>
              <a:rPr lang="en-US" sz="2100" b="1" dirty="0">
                <a:solidFill>
                  <a:schemeClr val="tx1">
                    <a:lumMod val="75000"/>
                    <a:lumOff val="25000"/>
                  </a:schemeClr>
                </a:solidFill>
              </a:rPr>
              <a:t> las cabeceras de </a:t>
            </a:r>
            <a:r>
              <a:rPr lang="en-US" sz="2100" b="1" dirty="0" err="1">
                <a:solidFill>
                  <a:schemeClr val="tx1">
                    <a:lumMod val="75000"/>
                    <a:lumOff val="25000"/>
                  </a:schemeClr>
                </a:solidFill>
              </a:rPr>
              <a:t>cuencas</a:t>
            </a:r>
            <a:r>
              <a:rPr lang="en-US" sz="2100" b="1" dirty="0">
                <a:solidFill>
                  <a:schemeClr val="tx1">
                    <a:lumMod val="75000"/>
                    <a:lumOff val="25000"/>
                  </a:schemeClr>
                </a:solidFill>
              </a:rPr>
              <a:t> y </a:t>
            </a:r>
            <a:r>
              <a:rPr lang="en-US" sz="2100" b="1" dirty="0" err="1">
                <a:solidFill>
                  <a:schemeClr val="tx1">
                    <a:lumMod val="75000"/>
                    <a:lumOff val="25000"/>
                  </a:schemeClr>
                </a:solidFill>
              </a:rPr>
              <a:t>proteger</a:t>
            </a:r>
            <a:r>
              <a:rPr lang="en-US" sz="2100" b="1" dirty="0">
                <a:solidFill>
                  <a:schemeClr val="tx1">
                    <a:lumMod val="75000"/>
                    <a:lumOff val="25000"/>
                  </a:schemeClr>
                </a:solidFill>
              </a:rPr>
              <a:t> la </a:t>
            </a:r>
            <a:r>
              <a:rPr lang="en-US" sz="2100" b="1" dirty="0" err="1">
                <a:solidFill>
                  <a:schemeClr val="tx1">
                    <a:lumMod val="75000"/>
                    <a:lumOff val="25000"/>
                  </a:schemeClr>
                </a:solidFill>
              </a:rPr>
              <a:t>calidad</a:t>
            </a:r>
            <a:r>
              <a:rPr lang="en-US" sz="2100" b="1" dirty="0">
                <a:solidFill>
                  <a:schemeClr val="tx1">
                    <a:lumMod val="75000"/>
                    <a:lumOff val="25000"/>
                  </a:schemeClr>
                </a:solidFill>
              </a:rPr>
              <a:t> de </a:t>
            </a:r>
            <a:r>
              <a:rPr lang="en-US" sz="2100" b="1" dirty="0" err="1">
                <a:solidFill>
                  <a:schemeClr val="tx1">
                    <a:lumMod val="75000"/>
                    <a:lumOff val="25000"/>
                  </a:schemeClr>
                </a:solidFill>
              </a:rPr>
              <a:t>agua</a:t>
            </a:r>
            <a:r>
              <a:rPr lang="en-US" sz="2100" b="1" dirty="0">
                <a:solidFill>
                  <a:schemeClr val="tx1">
                    <a:lumMod val="75000"/>
                    <a:lumOff val="25000"/>
                  </a:schemeClr>
                </a:solidFill>
              </a:rPr>
              <a:t> de los </a:t>
            </a:r>
            <a:r>
              <a:rPr lang="en-US" sz="2100" b="1" dirty="0" err="1">
                <a:solidFill>
                  <a:schemeClr val="tx1">
                    <a:lumMod val="75000"/>
                    <a:lumOff val="25000"/>
                  </a:schemeClr>
                </a:solidFill>
              </a:rPr>
              <a:t>lagos</a:t>
            </a:r>
            <a:endParaRPr lang="en-US" sz="2100" b="1" dirty="0">
              <a:solidFill>
                <a:schemeClr val="tx1">
                  <a:lumMod val="75000"/>
                  <a:lumOff val="25000"/>
                </a:schemeClr>
              </a:solidFill>
            </a:endParaRPr>
          </a:p>
        </p:txBody>
      </p:sp>
    </p:spTree>
    <p:extLst>
      <p:ext uri="{BB962C8B-B14F-4D97-AF65-F5344CB8AC3E}">
        <p14:creationId xmlns:p14="http://schemas.microsoft.com/office/powerpoint/2010/main" val="42539134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4"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11">
            <a:extLst>
              <a:ext uri="{FF2B5EF4-FFF2-40B4-BE49-F238E27FC236}">
                <a16:creationId xmlns:a16="http://schemas.microsoft.com/office/drawing/2014/main" id="{179DBEAA-367B-4941-8368-15EBD551F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1" name="Rectangle 40">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38ADD91-C30A-4559-B3A1-0D71FAB5157A}"/>
              </a:ext>
            </a:extLst>
          </p:cNvPr>
          <p:cNvSpPr/>
          <p:nvPr/>
        </p:nvSpPr>
        <p:spPr>
          <a:xfrm>
            <a:off x="3136539" y="270113"/>
            <a:ext cx="8587558" cy="1280890"/>
          </a:xfrm>
          <a:prstGeom prst="rect">
            <a:avLst/>
          </a:prstGeom>
        </p:spPr>
        <p:txBody>
          <a:bodyPr vert="horz" lIns="91440" tIns="45720" rIns="91440" bIns="45720" rtlCol="0" anchor="t">
            <a:normAutofit/>
          </a:bodyPr>
          <a:lstStyle/>
          <a:p>
            <a:pPr>
              <a:spcBef>
                <a:spcPct val="0"/>
              </a:spcBef>
              <a:spcAft>
                <a:spcPts val="600"/>
              </a:spcAft>
            </a:pPr>
            <a:r>
              <a:rPr lang="en-US" sz="3600" b="1" dirty="0" err="1">
                <a:solidFill>
                  <a:schemeClr val="accent2">
                    <a:lumMod val="75000"/>
                  </a:schemeClr>
                </a:solidFill>
                <a:latin typeface="+mj-lt"/>
                <a:ea typeface="+mj-ea"/>
                <a:cs typeface="+mj-cs"/>
              </a:rPr>
              <a:t>Aplicación</a:t>
            </a:r>
            <a:r>
              <a:rPr lang="en-US" sz="3600" b="1" dirty="0">
                <a:solidFill>
                  <a:schemeClr val="accent2">
                    <a:lumMod val="75000"/>
                  </a:schemeClr>
                </a:solidFill>
                <a:latin typeface="+mj-lt"/>
                <a:ea typeface="+mj-ea"/>
                <a:cs typeface="+mj-cs"/>
              </a:rPr>
              <a:t> de </a:t>
            </a:r>
            <a:r>
              <a:rPr lang="en-US" sz="3600" b="1" dirty="0" err="1">
                <a:solidFill>
                  <a:schemeClr val="accent2">
                    <a:lumMod val="75000"/>
                  </a:schemeClr>
                </a:solidFill>
                <a:latin typeface="+mj-lt"/>
                <a:ea typeface="+mj-ea"/>
                <a:cs typeface="+mj-cs"/>
              </a:rPr>
              <a:t>Nuevas</a:t>
            </a:r>
            <a:r>
              <a:rPr lang="en-US" sz="3600" b="1" dirty="0">
                <a:solidFill>
                  <a:schemeClr val="accent2">
                    <a:lumMod val="75000"/>
                  </a:schemeClr>
                </a:solidFill>
                <a:latin typeface="+mj-lt"/>
                <a:ea typeface="+mj-ea"/>
                <a:cs typeface="+mj-cs"/>
              </a:rPr>
              <a:t> </a:t>
            </a:r>
            <a:r>
              <a:rPr lang="en-US" sz="3600" b="1" dirty="0" err="1">
                <a:solidFill>
                  <a:schemeClr val="accent2">
                    <a:lumMod val="75000"/>
                  </a:schemeClr>
                </a:solidFill>
                <a:latin typeface="+mj-lt"/>
                <a:ea typeface="+mj-ea"/>
                <a:cs typeface="+mj-cs"/>
              </a:rPr>
              <a:t>Tecnologías</a:t>
            </a:r>
            <a:r>
              <a:rPr lang="en-US" sz="3600" b="1" dirty="0">
                <a:solidFill>
                  <a:schemeClr val="accent2">
                    <a:lumMod val="75000"/>
                  </a:schemeClr>
                </a:solidFill>
                <a:latin typeface="+mj-lt"/>
                <a:ea typeface="+mj-ea"/>
                <a:cs typeface="+mj-cs"/>
              </a:rPr>
              <a:t> y </a:t>
            </a:r>
            <a:r>
              <a:rPr lang="en-US" sz="3600" b="1" dirty="0" err="1">
                <a:solidFill>
                  <a:schemeClr val="accent2">
                    <a:lumMod val="75000"/>
                  </a:schemeClr>
                </a:solidFill>
                <a:latin typeface="+mj-lt"/>
                <a:ea typeface="+mj-ea"/>
                <a:cs typeface="+mj-cs"/>
              </a:rPr>
              <a:t>Modelos</a:t>
            </a:r>
            <a:r>
              <a:rPr lang="en-US" sz="3600" b="1" dirty="0">
                <a:solidFill>
                  <a:schemeClr val="accent2">
                    <a:lumMod val="75000"/>
                  </a:schemeClr>
                </a:solidFill>
                <a:latin typeface="+mj-lt"/>
                <a:ea typeface="+mj-ea"/>
                <a:cs typeface="+mj-cs"/>
              </a:rPr>
              <a:t> de </a:t>
            </a:r>
            <a:r>
              <a:rPr lang="en-US" sz="3600" b="1" dirty="0" err="1">
                <a:solidFill>
                  <a:schemeClr val="accent2">
                    <a:lumMod val="75000"/>
                  </a:schemeClr>
                </a:solidFill>
                <a:latin typeface="+mj-lt"/>
                <a:ea typeface="+mj-ea"/>
                <a:cs typeface="+mj-cs"/>
              </a:rPr>
              <a:t>Sistemas</a:t>
            </a:r>
            <a:endParaRPr lang="en-US" sz="3600" b="1" dirty="0">
              <a:solidFill>
                <a:schemeClr val="accent2">
                  <a:lumMod val="75000"/>
                </a:schemeClr>
              </a:solidFill>
              <a:latin typeface="+mj-lt"/>
              <a:ea typeface="+mj-ea"/>
              <a:cs typeface="+mj-cs"/>
            </a:endParaRPr>
          </a:p>
        </p:txBody>
      </p:sp>
      <p:sp>
        <p:nvSpPr>
          <p:cNvPr id="43" name="Rectangle 42">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46"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47"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48"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49"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50"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51"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52"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53"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54"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55"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56"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57"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59" name="Group 58">
            <a:extLst>
              <a:ext uri="{FF2B5EF4-FFF2-40B4-BE49-F238E27FC236}">
                <a16:creationId xmlns:a16="http://schemas.microsoft.com/office/drawing/2014/main" id="{6F1CEC7A-E419-4950-AA57-B00546C29C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60" name="Freeform 27">
              <a:extLst>
                <a:ext uri="{FF2B5EF4-FFF2-40B4-BE49-F238E27FC236}">
                  <a16:creationId xmlns:a16="http://schemas.microsoft.com/office/drawing/2014/main" id="{7AE7DCD1-5235-45E8-B229-15A3E3962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61" name="Freeform 28">
              <a:extLst>
                <a:ext uri="{FF2B5EF4-FFF2-40B4-BE49-F238E27FC236}">
                  <a16:creationId xmlns:a16="http://schemas.microsoft.com/office/drawing/2014/main" id="{C82E58C3-65A5-4079-BF94-E675AA410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62" name="Freeform 29">
              <a:extLst>
                <a:ext uri="{FF2B5EF4-FFF2-40B4-BE49-F238E27FC236}">
                  <a16:creationId xmlns:a16="http://schemas.microsoft.com/office/drawing/2014/main" id="{7AABE1FA-6DC8-4A47-AC5C-F05B9C111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63" name="Freeform 30">
              <a:extLst>
                <a:ext uri="{FF2B5EF4-FFF2-40B4-BE49-F238E27FC236}">
                  <a16:creationId xmlns:a16="http://schemas.microsoft.com/office/drawing/2014/main" id="{17BB7298-8900-4C67-B800-BD241F01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64" name="Freeform 31">
              <a:extLst>
                <a:ext uri="{FF2B5EF4-FFF2-40B4-BE49-F238E27FC236}">
                  <a16:creationId xmlns:a16="http://schemas.microsoft.com/office/drawing/2014/main" id="{EE3442F8-53C2-490C-94EF-E423ECB9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65" name="Freeform 32">
              <a:extLst>
                <a:ext uri="{FF2B5EF4-FFF2-40B4-BE49-F238E27FC236}">
                  <a16:creationId xmlns:a16="http://schemas.microsoft.com/office/drawing/2014/main" id="{3DBEA916-8B10-493A-8CBF-9B5FA2A4A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66" name="Freeform 33">
              <a:extLst>
                <a:ext uri="{FF2B5EF4-FFF2-40B4-BE49-F238E27FC236}">
                  <a16:creationId xmlns:a16="http://schemas.microsoft.com/office/drawing/2014/main" id="{248DB27B-F9EA-4F81-A746-7D57B768E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67" name="Freeform 34">
              <a:extLst>
                <a:ext uri="{FF2B5EF4-FFF2-40B4-BE49-F238E27FC236}">
                  <a16:creationId xmlns:a16="http://schemas.microsoft.com/office/drawing/2014/main" id="{998E5C90-2A81-4013-AE09-2023B4407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68" name="Freeform 35">
              <a:extLst>
                <a:ext uri="{FF2B5EF4-FFF2-40B4-BE49-F238E27FC236}">
                  <a16:creationId xmlns:a16="http://schemas.microsoft.com/office/drawing/2014/main" id="{86A8318B-7607-4519-8EEB-C7DD50965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69" name="Freeform 36">
              <a:extLst>
                <a:ext uri="{FF2B5EF4-FFF2-40B4-BE49-F238E27FC236}">
                  <a16:creationId xmlns:a16="http://schemas.microsoft.com/office/drawing/2014/main" id="{5009FB1B-4865-45DB-8727-F012E3ACA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70" name="Freeform 37">
              <a:extLst>
                <a:ext uri="{FF2B5EF4-FFF2-40B4-BE49-F238E27FC236}">
                  <a16:creationId xmlns:a16="http://schemas.microsoft.com/office/drawing/2014/main" id="{5B209B64-3A98-4B1A-857A-2368AFED6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71" name="Freeform 38">
              <a:extLst>
                <a:ext uri="{FF2B5EF4-FFF2-40B4-BE49-F238E27FC236}">
                  <a16:creationId xmlns:a16="http://schemas.microsoft.com/office/drawing/2014/main" id="{EB3B5D03-7AE3-411C-A820-6844E7D0C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3"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3" name="Rectangle 2">
            <a:extLst>
              <a:ext uri="{FF2B5EF4-FFF2-40B4-BE49-F238E27FC236}">
                <a16:creationId xmlns:a16="http://schemas.microsoft.com/office/drawing/2014/main" id="{B24BAB02-7B45-4D14-8C9F-A3CACCDA7366}"/>
              </a:ext>
            </a:extLst>
          </p:cNvPr>
          <p:cNvSpPr/>
          <p:nvPr/>
        </p:nvSpPr>
        <p:spPr>
          <a:xfrm>
            <a:off x="2984581" y="1551003"/>
            <a:ext cx="8969293" cy="5145072"/>
          </a:xfrm>
          <a:prstGeom prst="rect">
            <a:avLst/>
          </a:prstGeom>
        </p:spPr>
        <p:txBody>
          <a:bodyPr vert="horz" lIns="91440" tIns="45720" rIns="91440" bIns="45720" rtlCol="0">
            <a:noAutofit/>
          </a:bodyPr>
          <a:lstStyle/>
          <a:p>
            <a:pPr>
              <a:lnSpc>
                <a:spcPct val="90000"/>
              </a:lnSpc>
              <a:spcBef>
                <a:spcPts val="1000"/>
              </a:spcBef>
              <a:buClr>
                <a:schemeClr val="accent1"/>
              </a:buClr>
              <a:buFont typeface="Wingdings 3" charset="2"/>
              <a:buChar char=""/>
            </a:pPr>
            <a:r>
              <a:rPr lang="en-US" dirty="0" err="1">
                <a:solidFill>
                  <a:schemeClr val="tx1">
                    <a:lumMod val="75000"/>
                    <a:lumOff val="25000"/>
                  </a:schemeClr>
                </a:solidFill>
              </a:rPr>
              <a:t>Algunas</a:t>
            </a:r>
            <a:r>
              <a:rPr lang="en-US" dirty="0">
                <a:solidFill>
                  <a:schemeClr val="tx1">
                    <a:lumMod val="75000"/>
                    <a:lumOff val="25000"/>
                  </a:schemeClr>
                </a:solidFill>
              </a:rPr>
              <a:t> </a:t>
            </a:r>
            <a:r>
              <a:rPr lang="en-US" dirty="0" err="1">
                <a:solidFill>
                  <a:schemeClr val="tx1">
                    <a:lumMod val="75000"/>
                    <a:lumOff val="25000"/>
                  </a:schemeClr>
                </a:solidFill>
              </a:rPr>
              <a:t>técnicas</a:t>
            </a:r>
            <a:r>
              <a:rPr lang="en-US" dirty="0">
                <a:solidFill>
                  <a:schemeClr val="tx1">
                    <a:lumMod val="75000"/>
                    <a:lumOff val="25000"/>
                  </a:schemeClr>
                </a:solidFill>
              </a:rPr>
              <a:t> para </a:t>
            </a:r>
            <a:r>
              <a:rPr lang="en-US" dirty="0" err="1">
                <a:solidFill>
                  <a:schemeClr val="tx1">
                    <a:lumMod val="75000"/>
                    <a:lumOff val="25000"/>
                  </a:schemeClr>
                </a:solidFill>
              </a:rPr>
              <a:t>ayudar</a:t>
            </a:r>
            <a:r>
              <a:rPr lang="en-US" dirty="0">
                <a:solidFill>
                  <a:schemeClr val="tx1">
                    <a:lumMod val="75000"/>
                    <a:lumOff val="25000"/>
                  </a:schemeClr>
                </a:solidFill>
              </a:rPr>
              <a:t> a </a:t>
            </a:r>
            <a:r>
              <a:rPr lang="en-US" dirty="0" err="1">
                <a:solidFill>
                  <a:schemeClr val="tx1">
                    <a:lumMod val="75000"/>
                    <a:lumOff val="25000"/>
                  </a:schemeClr>
                </a:solidFill>
              </a:rPr>
              <a:t>lograr</a:t>
            </a:r>
            <a:r>
              <a:rPr lang="en-US" dirty="0">
                <a:solidFill>
                  <a:schemeClr val="tx1">
                    <a:lumMod val="75000"/>
                    <a:lumOff val="25000"/>
                  </a:schemeClr>
                </a:solidFill>
              </a:rPr>
              <a:t> una </a:t>
            </a:r>
            <a:r>
              <a:rPr lang="en-US" dirty="0" err="1">
                <a:solidFill>
                  <a:schemeClr val="tx1">
                    <a:lumMod val="75000"/>
                    <a:lumOff val="25000"/>
                  </a:schemeClr>
                </a:solidFill>
              </a:rPr>
              <a:t>rápida</a:t>
            </a:r>
            <a:r>
              <a:rPr lang="en-US" dirty="0">
                <a:solidFill>
                  <a:schemeClr val="tx1">
                    <a:lumMod val="75000"/>
                    <a:lumOff val="25000"/>
                  </a:schemeClr>
                </a:solidFill>
              </a:rPr>
              <a:t> y </a:t>
            </a:r>
            <a:r>
              <a:rPr lang="en-US" dirty="0" err="1">
                <a:solidFill>
                  <a:schemeClr val="tx1">
                    <a:lumMod val="75000"/>
                    <a:lumOff val="25000"/>
                  </a:schemeClr>
                </a:solidFill>
              </a:rPr>
              <a:t>centrada</a:t>
            </a:r>
            <a:r>
              <a:rPr lang="en-US" dirty="0">
                <a:solidFill>
                  <a:schemeClr val="tx1">
                    <a:lumMod val="75000"/>
                    <a:lumOff val="25000"/>
                  </a:schemeClr>
                </a:solidFill>
              </a:rPr>
              <a:t> </a:t>
            </a:r>
            <a:r>
              <a:rPr lang="en-US" dirty="0" err="1">
                <a:solidFill>
                  <a:schemeClr val="tx1">
                    <a:lumMod val="75000"/>
                    <a:lumOff val="25000"/>
                  </a:schemeClr>
                </a:solidFill>
              </a:rPr>
              <a:t>extensión</a:t>
            </a:r>
            <a:r>
              <a:rPr lang="en-US" dirty="0">
                <a:solidFill>
                  <a:schemeClr val="tx1">
                    <a:lumMod val="75000"/>
                    <a:lumOff val="25000"/>
                  </a:schemeClr>
                </a:solidFill>
              </a:rPr>
              <a:t> de los </a:t>
            </a:r>
            <a:r>
              <a:rPr lang="en-US" dirty="0" err="1">
                <a:solidFill>
                  <a:schemeClr val="tx1">
                    <a:lumMod val="75000"/>
                    <a:lumOff val="25000"/>
                  </a:schemeClr>
                </a:solidFill>
              </a:rPr>
              <a:t>servicios</a:t>
            </a:r>
            <a:r>
              <a:rPr lang="en-US" dirty="0">
                <a:solidFill>
                  <a:schemeClr val="tx1">
                    <a:lumMod val="75000"/>
                    <a:lumOff val="25000"/>
                  </a:schemeClr>
                </a:solidFill>
              </a:rPr>
              <a:t> de </a:t>
            </a:r>
            <a:r>
              <a:rPr lang="en-US" dirty="0" err="1">
                <a:solidFill>
                  <a:schemeClr val="tx1">
                    <a:lumMod val="75000"/>
                    <a:lumOff val="25000"/>
                  </a:schemeClr>
                </a:solidFill>
              </a:rPr>
              <a:t>agua</a:t>
            </a:r>
            <a:r>
              <a:rPr lang="en-US" dirty="0">
                <a:solidFill>
                  <a:schemeClr val="tx1">
                    <a:lumMod val="75000"/>
                    <a:lumOff val="25000"/>
                  </a:schemeClr>
                </a:solidFill>
              </a:rPr>
              <a:t> y </a:t>
            </a:r>
            <a:r>
              <a:rPr lang="en-US" dirty="0" err="1">
                <a:solidFill>
                  <a:schemeClr val="tx1">
                    <a:lumMod val="75000"/>
                    <a:lumOff val="25000"/>
                  </a:schemeClr>
                </a:solidFill>
              </a:rPr>
              <a:t>saneamiento</a:t>
            </a:r>
            <a:r>
              <a:rPr lang="en-US" dirty="0">
                <a:solidFill>
                  <a:schemeClr val="tx1">
                    <a:lumMod val="75000"/>
                    <a:lumOff val="25000"/>
                  </a:schemeClr>
                </a:solidFill>
              </a:rPr>
              <a:t> </a:t>
            </a:r>
            <a:r>
              <a:rPr lang="en-US" dirty="0" err="1">
                <a:solidFill>
                  <a:schemeClr val="tx1">
                    <a:lumMod val="75000"/>
                    <a:lumOff val="25000"/>
                  </a:schemeClr>
                </a:solidFill>
              </a:rPr>
              <a:t>urbano</a:t>
            </a:r>
            <a:r>
              <a:rPr lang="en-US" dirty="0">
                <a:solidFill>
                  <a:schemeClr val="tx1">
                    <a:lumMod val="75000"/>
                    <a:lumOff val="25000"/>
                  </a:schemeClr>
                </a:solidFill>
              </a:rPr>
              <a:t>, </a:t>
            </a:r>
            <a:r>
              <a:rPr lang="en-US" dirty="0" err="1">
                <a:solidFill>
                  <a:schemeClr val="tx1">
                    <a:lumMod val="75000"/>
                    <a:lumOff val="25000"/>
                  </a:schemeClr>
                </a:solidFill>
              </a:rPr>
              <a:t>especialmente</a:t>
            </a:r>
            <a:r>
              <a:rPr lang="en-US" dirty="0">
                <a:solidFill>
                  <a:schemeClr val="tx1">
                    <a:lumMod val="75000"/>
                    <a:lumOff val="25000"/>
                  </a:schemeClr>
                </a:solidFill>
              </a:rPr>
              <a:t> entre las </a:t>
            </a:r>
            <a:r>
              <a:rPr lang="en-US" dirty="0" err="1">
                <a:solidFill>
                  <a:schemeClr val="tx1">
                    <a:lumMod val="75000"/>
                    <a:lumOff val="25000"/>
                  </a:schemeClr>
                </a:solidFill>
              </a:rPr>
              <a:t>comunidades</a:t>
            </a:r>
            <a:r>
              <a:rPr lang="en-US" dirty="0">
                <a:solidFill>
                  <a:schemeClr val="tx1">
                    <a:lumMod val="75000"/>
                    <a:lumOff val="25000"/>
                  </a:schemeClr>
                </a:solidFill>
              </a:rPr>
              <a:t> </a:t>
            </a:r>
            <a:r>
              <a:rPr lang="en-US" dirty="0" err="1">
                <a:solidFill>
                  <a:schemeClr val="tx1">
                    <a:lumMod val="75000"/>
                    <a:lumOff val="25000"/>
                  </a:schemeClr>
                </a:solidFill>
              </a:rPr>
              <a:t>pobres</a:t>
            </a:r>
            <a:r>
              <a:rPr lang="en-US" dirty="0">
                <a:solidFill>
                  <a:schemeClr val="tx1">
                    <a:lumMod val="75000"/>
                    <a:lumOff val="25000"/>
                  </a:schemeClr>
                </a:solidFill>
              </a:rPr>
              <a:t>. </a:t>
            </a:r>
          </a:p>
          <a:p>
            <a:pPr>
              <a:lnSpc>
                <a:spcPct val="90000"/>
              </a:lnSpc>
              <a:spcBef>
                <a:spcPts val="1000"/>
              </a:spcBef>
              <a:buClr>
                <a:schemeClr val="accent1"/>
              </a:buClr>
              <a:buFont typeface="Wingdings 3" charset="2"/>
              <a:buChar char=""/>
            </a:pPr>
            <a:r>
              <a:rPr lang="en-US" dirty="0">
                <a:solidFill>
                  <a:schemeClr val="tx1">
                    <a:lumMod val="75000"/>
                    <a:lumOff val="25000"/>
                  </a:schemeClr>
                </a:solidFill>
              </a:rPr>
              <a:t>1) SIG – para </a:t>
            </a:r>
            <a:r>
              <a:rPr lang="en-US" dirty="0" err="1">
                <a:solidFill>
                  <a:schemeClr val="tx1">
                    <a:lumMod val="75000"/>
                    <a:lumOff val="25000"/>
                  </a:schemeClr>
                </a:solidFill>
              </a:rPr>
              <a:t>trazar</a:t>
            </a:r>
            <a:r>
              <a:rPr lang="en-US" dirty="0">
                <a:solidFill>
                  <a:schemeClr val="tx1">
                    <a:lumMod val="75000"/>
                    <a:lumOff val="25000"/>
                  </a:schemeClr>
                </a:solidFill>
              </a:rPr>
              <a:t> un </a:t>
            </a:r>
            <a:r>
              <a:rPr lang="en-US" dirty="0" err="1">
                <a:solidFill>
                  <a:schemeClr val="tx1">
                    <a:lumMod val="75000"/>
                    <a:lumOff val="25000"/>
                  </a:schemeClr>
                </a:solidFill>
              </a:rPr>
              <a:t>mapa</a:t>
            </a:r>
            <a:r>
              <a:rPr lang="en-US" dirty="0">
                <a:solidFill>
                  <a:schemeClr val="tx1">
                    <a:lumMod val="75000"/>
                    <a:lumOff val="25000"/>
                  </a:schemeClr>
                </a:solidFill>
              </a:rPr>
              <a:t> de los </a:t>
            </a:r>
            <a:r>
              <a:rPr lang="en-US" dirty="0" err="1">
                <a:solidFill>
                  <a:schemeClr val="tx1">
                    <a:lumMod val="75000"/>
                    <a:lumOff val="25000"/>
                  </a:schemeClr>
                </a:solidFill>
              </a:rPr>
              <a:t>asentamientos</a:t>
            </a:r>
            <a:r>
              <a:rPr lang="en-US" dirty="0">
                <a:solidFill>
                  <a:schemeClr val="tx1">
                    <a:lumMod val="75000"/>
                    <a:lumOff val="25000"/>
                  </a:schemeClr>
                </a:solidFill>
              </a:rPr>
              <a:t> </a:t>
            </a:r>
            <a:r>
              <a:rPr lang="en-US" dirty="0" err="1">
                <a:solidFill>
                  <a:schemeClr val="tx1">
                    <a:lumMod val="75000"/>
                    <a:lumOff val="25000"/>
                  </a:schemeClr>
                </a:solidFill>
              </a:rPr>
              <a:t>urbanos</a:t>
            </a:r>
            <a:r>
              <a:rPr lang="en-US" dirty="0">
                <a:solidFill>
                  <a:schemeClr val="tx1">
                    <a:lumMod val="75000"/>
                    <a:lumOff val="25000"/>
                  </a:schemeClr>
                </a:solidFill>
              </a:rPr>
              <a:t> y rurales para </a:t>
            </a:r>
            <a:r>
              <a:rPr lang="en-US" dirty="0" err="1">
                <a:solidFill>
                  <a:schemeClr val="tx1">
                    <a:lumMod val="75000"/>
                    <a:lumOff val="25000"/>
                  </a:schemeClr>
                </a:solidFill>
              </a:rPr>
              <a:t>planificar</a:t>
            </a:r>
            <a:r>
              <a:rPr lang="en-US" dirty="0">
                <a:solidFill>
                  <a:schemeClr val="tx1">
                    <a:lumMod val="75000"/>
                    <a:lumOff val="25000"/>
                  </a:schemeClr>
                </a:solidFill>
              </a:rPr>
              <a:t> los </a:t>
            </a:r>
            <a:r>
              <a:rPr lang="en-US" dirty="0" err="1">
                <a:solidFill>
                  <a:schemeClr val="tx1">
                    <a:lumMod val="75000"/>
                    <a:lumOff val="25000"/>
                  </a:schemeClr>
                </a:solidFill>
              </a:rPr>
              <a:t>proyectos</a:t>
            </a:r>
            <a:r>
              <a:rPr lang="en-US" dirty="0">
                <a:solidFill>
                  <a:schemeClr val="tx1">
                    <a:lumMod val="75000"/>
                    <a:lumOff val="25000"/>
                  </a:schemeClr>
                </a:solidFill>
              </a:rPr>
              <a:t> de </a:t>
            </a:r>
            <a:r>
              <a:rPr lang="en-US" dirty="0" err="1">
                <a:solidFill>
                  <a:schemeClr val="tx1">
                    <a:lumMod val="75000"/>
                    <a:lumOff val="25000"/>
                  </a:schemeClr>
                </a:solidFill>
              </a:rPr>
              <a:t>agua</a:t>
            </a:r>
            <a:r>
              <a:rPr lang="en-US" dirty="0">
                <a:solidFill>
                  <a:schemeClr val="tx1">
                    <a:lumMod val="75000"/>
                    <a:lumOff val="25000"/>
                  </a:schemeClr>
                </a:solidFill>
              </a:rPr>
              <a:t> y </a:t>
            </a:r>
            <a:r>
              <a:rPr lang="en-US" dirty="0" err="1">
                <a:solidFill>
                  <a:schemeClr val="tx1">
                    <a:lumMod val="75000"/>
                    <a:lumOff val="25000"/>
                  </a:schemeClr>
                </a:solidFill>
              </a:rPr>
              <a:t>saneamiento</a:t>
            </a:r>
            <a:r>
              <a:rPr lang="en-US" dirty="0">
                <a:solidFill>
                  <a:schemeClr val="tx1">
                    <a:lumMod val="75000"/>
                    <a:lumOff val="25000"/>
                  </a:schemeClr>
                </a:solidFill>
              </a:rPr>
              <a:t>;</a:t>
            </a:r>
          </a:p>
          <a:p>
            <a:pPr>
              <a:lnSpc>
                <a:spcPct val="90000"/>
              </a:lnSpc>
              <a:spcBef>
                <a:spcPts val="1000"/>
              </a:spcBef>
              <a:buClr>
                <a:schemeClr val="accent1"/>
              </a:buClr>
              <a:buFont typeface="Wingdings 3" charset="2"/>
              <a:buChar char=""/>
            </a:pPr>
            <a:r>
              <a:rPr lang="en-US" dirty="0">
                <a:solidFill>
                  <a:schemeClr val="tx1">
                    <a:lumMod val="75000"/>
                    <a:lumOff val="25000"/>
                  </a:schemeClr>
                </a:solidFill>
              </a:rPr>
              <a:t>2) </a:t>
            </a:r>
            <a:r>
              <a:rPr lang="en-US" dirty="0" err="1">
                <a:solidFill>
                  <a:schemeClr val="tx1">
                    <a:lumMod val="75000"/>
                    <a:lumOff val="25000"/>
                  </a:schemeClr>
                </a:solidFill>
              </a:rPr>
              <a:t>sistemas</a:t>
            </a:r>
            <a:r>
              <a:rPr lang="en-US" dirty="0">
                <a:solidFill>
                  <a:schemeClr val="tx1">
                    <a:lumMod val="75000"/>
                    <a:lumOff val="25000"/>
                  </a:schemeClr>
                </a:solidFill>
              </a:rPr>
              <a:t> de e-</a:t>
            </a:r>
            <a:r>
              <a:rPr lang="en-US" dirty="0" err="1">
                <a:solidFill>
                  <a:schemeClr val="tx1">
                    <a:lumMod val="75000"/>
                    <a:lumOff val="25000"/>
                  </a:schemeClr>
                </a:solidFill>
              </a:rPr>
              <a:t>gobernanza</a:t>
            </a:r>
            <a:r>
              <a:rPr lang="en-US" dirty="0">
                <a:solidFill>
                  <a:schemeClr val="tx1">
                    <a:lumMod val="75000"/>
                    <a:lumOff val="25000"/>
                  </a:schemeClr>
                </a:solidFill>
              </a:rPr>
              <a:t>: </a:t>
            </a:r>
            <a:r>
              <a:rPr lang="en-US" dirty="0" err="1">
                <a:solidFill>
                  <a:schemeClr val="tx1">
                    <a:lumMod val="75000"/>
                    <a:lumOff val="25000"/>
                  </a:schemeClr>
                </a:solidFill>
              </a:rPr>
              <a:t>promover</a:t>
            </a:r>
            <a:r>
              <a:rPr lang="en-US" dirty="0">
                <a:solidFill>
                  <a:schemeClr val="tx1">
                    <a:lumMod val="75000"/>
                    <a:lumOff val="25000"/>
                  </a:schemeClr>
                </a:solidFill>
              </a:rPr>
              <a:t> una </a:t>
            </a:r>
            <a:r>
              <a:rPr lang="en-US" dirty="0" err="1">
                <a:solidFill>
                  <a:schemeClr val="tx1">
                    <a:lumMod val="75000"/>
                    <a:lumOff val="25000"/>
                  </a:schemeClr>
                </a:solidFill>
              </a:rPr>
              <a:t>administración</a:t>
            </a:r>
            <a:r>
              <a:rPr lang="en-US" dirty="0">
                <a:solidFill>
                  <a:schemeClr val="tx1">
                    <a:lumMod val="75000"/>
                    <a:lumOff val="25000"/>
                  </a:schemeClr>
                </a:solidFill>
              </a:rPr>
              <a:t> </a:t>
            </a:r>
            <a:r>
              <a:rPr lang="en-US" dirty="0" err="1">
                <a:solidFill>
                  <a:schemeClr val="tx1">
                    <a:lumMod val="75000"/>
                    <a:lumOff val="25000"/>
                  </a:schemeClr>
                </a:solidFill>
              </a:rPr>
              <a:t>transparente</a:t>
            </a:r>
            <a:r>
              <a:rPr lang="en-US" dirty="0">
                <a:solidFill>
                  <a:schemeClr val="tx1">
                    <a:lumMod val="75000"/>
                    <a:lumOff val="25000"/>
                  </a:schemeClr>
                </a:solidFill>
              </a:rPr>
              <a:t>, la </a:t>
            </a:r>
            <a:r>
              <a:rPr lang="en-US" dirty="0" err="1">
                <a:solidFill>
                  <a:schemeClr val="tx1">
                    <a:lumMod val="75000"/>
                    <a:lumOff val="25000"/>
                  </a:schemeClr>
                </a:solidFill>
              </a:rPr>
              <a:t>recaudación</a:t>
            </a:r>
            <a:r>
              <a:rPr lang="en-US" dirty="0">
                <a:solidFill>
                  <a:schemeClr val="tx1">
                    <a:lumMod val="75000"/>
                    <a:lumOff val="25000"/>
                  </a:schemeClr>
                </a:solidFill>
              </a:rPr>
              <a:t> </a:t>
            </a:r>
            <a:r>
              <a:rPr lang="en-US" dirty="0" err="1">
                <a:solidFill>
                  <a:schemeClr val="tx1">
                    <a:lumMod val="75000"/>
                    <a:lumOff val="25000"/>
                  </a:schemeClr>
                </a:solidFill>
              </a:rPr>
              <a:t>transparente</a:t>
            </a:r>
            <a:r>
              <a:rPr lang="en-US" dirty="0">
                <a:solidFill>
                  <a:schemeClr val="tx1">
                    <a:lumMod val="75000"/>
                    <a:lumOff val="25000"/>
                  </a:schemeClr>
                </a:solidFill>
              </a:rPr>
              <a:t> de </a:t>
            </a:r>
            <a:r>
              <a:rPr lang="en-US" dirty="0" err="1">
                <a:solidFill>
                  <a:schemeClr val="tx1">
                    <a:lumMod val="75000"/>
                    <a:lumOff val="25000"/>
                  </a:schemeClr>
                </a:solidFill>
              </a:rPr>
              <a:t>tarifas</a:t>
            </a:r>
            <a:r>
              <a:rPr lang="en-US" dirty="0">
                <a:solidFill>
                  <a:schemeClr val="tx1">
                    <a:lumMod val="75000"/>
                    <a:lumOff val="25000"/>
                  </a:schemeClr>
                </a:solidFill>
              </a:rPr>
              <a:t> a los </a:t>
            </a:r>
            <a:r>
              <a:rPr lang="en-US" dirty="0" err="1">
                <a:solidFill>
                  <a:schemeClr val="tx1">
                    <a:lumMod val="75000"/>
                    <a:lumOff val="25000"/>
                  </a:schemeClr>
                </a:solidFill>
              </a:rPr>
              <a:t>usuarios</a:t>
            </a:r>
            <a:r>
              <a:rPr lang="en-US" dirty="0">
                <a:solidFill>
                  <a:schemeClr val="tx1">
                    <a:lumMod val="75000"/>
                    <a:lumOff val="25000"/>
                  </a:schemeClr>
                </a:solidFill>
              </a:rPr>
              <a:t>, la </a:t>
            </a:r>
            <a:r>
              <a:rPr lang="en-US" dirty="0" err="1">
                <a:solidFill>
                  <a:schemeClr val="tx1">
                    <a:lumMod val="75000"/>
                    <a:lumOff val="25000"/>
                  </a:schemeClr>
                </a:solidFill>
              </a:rPr>
              <a:t>atención</a:t>
            </a:r>
            <a:r>
              <a:rPr lang="en-US" dirty="0">
                <a:solidFill>
                  <a:schemeClr val="tx1">
                    <a:lumMod val="75000"/>
                    <a:lumOff val="25000"/>
                  </a:schemeClr>
                </a:solidFill>
              </a:rPr>
              <a:t> a las </a:t>
            </a:r>
            <a:r>
              <a:rPr lang="en-US" dirty="0" err="1">
                <a:solidFill>
                  <a:schemeClr val="tx1">
                    <a:lumMod val="75000"/>
                    <a:lumOff val="25000"/>
                  </a:schemeClr>
                </a:solidFill>
              </a:rPr>
              <a:t>quejas</a:t>
            </a:r>
            <a:r>
              <a:rPr lang="en-US" dirty="0">
                <a:solidFill>
                  <a:schemeClr val="tx1">
                    <a:lumMod val="75000"/>
                    <a:lumOff val="25000"/>
                  </a:schemeClr>
                </a:solidFill>
              </a:rPr>
              <a:t> de los </a:t>
            </a:r>
            <a:r>
              <a:rPr lang="en-US" dirty="0" err="1">
                <a:solidFill>
                  <a:schemeClr val="tx1">
                    <a:lumMod val="75000"/>
                    <a:lumOff val="25000"/>
                  </a:schemeClr>
                </a:solidFill>
              </a:rPr>
              <a:t>clientes</a:t>
            </a:r>
            <a:r>
              <a:rPr lang="en-US" dirty="0">
                <a:solidFill>
                  <a:schemeClr val="tx1">
                    <a:lumMod val="75000"/>
                    <a:lumOff val="25000"/>
                  </a:schemeClr>
                </a:solidFill>
              </a:rPr>
              <a:t> y un </a:t>
            </a:r>
            <a:r>
              <a:rPr lang="en-US" dirty="0" err="1">
                <a:solidFill>
                  <a:schemeClr val="tx1">
                    <a:lumMod val="75000"/>
                    <a:lumOff val="25000"/>
                  </a:schemeClr>
                </a:solidFill>
              </a:rPr>
              <a:t>examen</a:t>
            </a:r>
            <a:r>
              <a:rPr lang="en-US" dirty="0">
                <a:solidFill>
                  <a:schemeClr val="tx1">
                    <a:lumMod val="75000"/>
                    <a:lumOff val="25000"/>
                  </a:schemeClr>
                </a:solidFill>
              </a:rPr>
              <a:t> de puntos </a:t>
            </a:r>
            <a:r>
              <a:rPr lang="en-US" dirty="0" err="1">
                <a:solidFill>
                  <a:schemeClr val="tx1">
                    <a:lumMod val="75000"/>
                    <a:lumOff val="25000"/>
                  </a:schemeClr>
                </a:solidFill>
              </a:rPr>
              <a:t>conflictivos</a:t>
            </a:r>
            <a:r>
              <a:rPr lang="en-US" dirty="0">
                <a:solidFill>
                  <a:schemeClr val="tx1">
                    <a:lumMod val="75000"/>
                    <a:lumOff val="25000"/>
                  </a:schemeClr>
                </a:solidFill>
              </a:rPr>
              <a:t> para </a:t>
            </a:r>
            <a:r>
              <a:rPr lang="en-US" dirty="0" err="1">
                <a:solidFill>
                  <a:schemeClr val="tx1">
                    <a:lumMod val="75000"/>
                    <a:lumOff val="25000"/>
                  </a:schemeClr>
                </a:solidFill>
              </a:rPr>
              <a:t>prestar</a:t>
            </a:r>
            <a:r>
              <a:rPr lang="en-US" dirty="0">
                <a:solidFill>
                  <a:schemeClr val="tx1">
                    <a:lumMod val="75000"/>
                    <a:lumOff val="25000"/>
                  </a:schemeClr>
                </a:solidFill>
              </a:rPr>
              <a:t> una </a:t>
            </a:r>
            <a:r>
              <a:rPr lang="en-US" dirty="0" err="1">
                <a:solidFill>
                  <a:schemeClr val="tx1">
                    <a:lumMod val="75000"/>
                    <a:lumOff val="25000"/>
                  </a:schemeClr>
                </a:solidFill>
              </a:rPr>
              <a:t>atención</a:t>
            </a:r>
            <a:r>
              <a:rPr lang="en-US" dirty="0">
                <a:solidFill>
                  <a:schemeClr val="tx1">
                    <a:lumMod val="75000"/>
                    <a:lumOff val="25000"/>
                  </a:schemeClr>
                </a:solidFill>
              </a:rPr>
              <a:t> especial para </a:t>
            </a:r>
            <a:r>
              <a:rPr lang="en-US" dirty="0" err="1">
                <a:solidFill>
                  <a:schemeClr val="tx1">
                    <a:lumMod val="75000"/>
                    <a:lumOff val="25000"/>
                  </a:schemeClr>
                </a:solidFill>
              </a:rPr>
              <a:t>mantener</a:t>
            </a:r>
            <a:r>
              <a:rPr lang="en-US" dirty="0">
                <a:solidFill>
                  <a:schemeClr val="tx1">
                    <a:lumMod val="75000"/>
                    <a:lumOff val="25000"/>
                  </a:schemeClr>
                </a:solidFill>
              </a:rPr>
              <a:t> los </a:t>
            </a:r>
            <a:r>
              <a:rPr lang="en-US" dirty="0" err="1">
                <a:solidFill>
                  <a:schemeClr val="tx1">
                    <a:lumMod val="75000"/>
                    <a:lumOff val="25000"/>
                  </a:schemeClr>
                </a:solidFill>
              </a:rPr>
              <a:t>niveles</a:t>
            </a:r>
            <a:r>
              <a:rPr lang="en-US" dirty="0">
                <a:solidFill>
                  <a:schemeClr val="tx1">
                    <a:lumMod val="75000"/>
                    <a:lumOff val="25000"/>
                  </a:schemeClr>
                </a:solidFill>
              </a:rPr>
              <a:t> de </a:t>
            </a:r>
            <a:r>
              <a:rPr lang="en-US" dirty="0" err="1">
                <a:solidFill>
                  <a:schemeClr val="tx1">
                    <a:lumMod val="75000"/>
                    <a:lumOff val="25000"/>
                  </a:schemeClr>
                </a:solidFill>
              </a:rPr>
              <a:t>servicio</a:t>
            </a:r>
            <a:r>
              <a:rPr lang="en-US" dirty="0">
                <a:solidFill>
                  <a:schemeClr val="tx1">
                    <a:lumMod val="75000"/>
                    <a:lumOff val="25000"/>
                  </a:schemeClr>
                </a:solidFill>
              </a:rPr>
              <a:t> y </a:t>
            </a:r>
            <a:r>
              <a:rPr lang="en-US" dirty="0" err="1">
                <a:solidFill>
                  <a:schemeClr val="tx1">
                    <a:lumMod val="75000"/>
                    <a:lumOff val="25000"/>
                  </a:schemeClr>
                </a:solidFill>
              </a:rPr>
              <a:t>calidad</a:t>
            </a:r>
            <a:r>
              <a:rPr lang="en-US" dirty="0">
                <a:solidFill>
                  <a:schemeClr val="tx1">
                    <a:lumMod val="75000"/>
                    <a:lumOff val="25000"/>
                  </a:schemeClr>
                </a:solidFill>
              </a:rPr>
              <a:t>;</a:t>
            </a:r>
          </a:p>
          <a:p>
            <a:pPr>
              <a:lnSpc>
                <a:spcPct val="90000"/>
              </a:lnSpc>
              <a:spcBef>
                <a:spcPts val="1000"/>
              </a:spcBef>
              <a:buClr>
                <a:schemeClr val="accent1"/>
              </a:buClr>
              <a:buFont typeface="Wingdings 3" charset="2"/>
              <a:buChar char=""/>
            </a:pPr>
            <a:r>
              <a:rPr lang="en-US" dirty="0">
                <a:solidFill>
                  <a:schemeClr val="tx1">
                    <a:lumMod val="75000"/>
                    <a:lumOff val="25000"/>
                  </a:schemeClr>
                </a:solidFill>
              </a:rPr>
              <a:t>3) </a:t>
            </a:r>
            <a:r>
              <a:rPr lang="en-US" dirty="0" err="1">
                <a:solidFill>
                  <a:schemeClr val="tx1">
                    <a:lumMod val="75000"/>
                    <a:lumOff val="25000"/>
                  </a:schemeClr>
                </a:solidFill>
              </a:rPr>
              <a:t>sistemas</a:t>
            </a:r>
            <a:r>
              <a:rPr lang="en-US" dirty="0">
                <a:solidFill>
                  <a:schemeClr val="tx1">
                    <a:lumMod val="75000"/>
                    <a:lumOff val="25000"/>
                  </a:schemeClr>
                </a:solidFill>
              </a:rPr>
              <a:t> para </a:t>
            </a:r>
            <a:r>
              <a:rPr lang="en-US" dirty="0" err="1">
                <a:solidFill>
                  <a:schemeClr val="tx1">
                    <a:lumMod val="75000"/>
                    <a:lumOff val="25000"/>
                  </a:schemeClr>
                </a:solidFill>
              </a:rPr>
              <a:t>realizar</a:t>
            </a:r>
            <a:r>
              <a:rPr lang="en-US" dirty="0">
                <a:solidFill>
                  <a:schemeClr val="tx1">
                    <a:lumMod val="75000"/>
                    <a:lumOff val="25000"/>
                  </a:schemeClr>
                </a:solidFill>
              </a:rPr>
              <a:t> un </a:t>
            </a:r>
            <a:r>
              <a:rPr lang="en-US" dirty="0" err="1">
                <a:solidFill>
                  <a:schemeClr val="tx1">
                    <a:lumMod val="75000"/>
                    <a:lumOff val="25000"/>
                  </a:schemeClr>
                </a:solidFill>
              </a:rPr>
              <a:t>seguimiento</a:t>
            </a:r>
            <a:r>
              <a:rPr lang="en-US" dirty="0">
                <a:solidFill>
                  <a:schemeClr val="tx1">
                    <a:lumMod val="75000"/>
                    <a:lumOff val="25000"/>
                  </a:schemeClr>
                </a:solidFill>
              </a:rPr>
              <a:t> de </a:t>
            </a:r>
            <a:r>
              <a:rPr lang="en-US" dirty="0" err="1">
                <a:solidFill>
                  <a:schemeClr val="tx1">
                    <a:lumMod val="75000"/>
                    <a:lumOff val="25000"/>
                  </a:schemeClr>
                </a:solidFill>
              </a:rPr>
              <a:t>fugas</a:t>
            </a:r>
            <a:r>
              <a:rPr lang="en-US" dirty="0">
                <a:solidFill>
                  <a:schemeClr val="tx1">
                    <a:lumMod val="75000"/>
                    <a:lumOff val="25000"/>
                  </a:schemeClr>
                </a:solidFill>
              </a:rPr>
              <a:t> </a:t>
            </a:r>
            <a:r>
              <a:rPr lang="en-US" dirty="0" err="1">
                <a:solidFill>
                  <a:schemeClr val="tx1">
                    <a:lumMod val="75000"/>
                    <a:lumOff val="25000"/>
                  </a:schemeClr>
                </a:solidFill>
              </a:rPr>
              <a:t>en</a:t>
            </a:r>
            <a:r>
              <a:rPr lang="en-US" dirty="0">
                <a:solidFill>
                  <a:schemeClr val="tx1">
                    <a:lumMod val="75000"/>
                    <a:lumOff val="25000"/>
                  </a:schemeClr>
                </a:solidFill>
              </a:rPr>
              <a:t> las redes de </a:t>
            </a:r>
            <a:r>
              <a:rPr lang="en-US" dirty="0" err="1">
                <a:solidFill>
                  <a:schemeClr val="tx1">
                    <a:lumMod val="75000"/>
                    <a:lumOff val="25000"/>
                  </a:schemeClr>
                </a:solidFill>
              </a:rPr>
              <a:t>suministro</a:t>
            </a:r>
            <a:r>
              <a:rPr lang="en-US" dirty="0">
                <a:solidFill>
                  <a:schemeClr val="tx1">
                    <a:lumMod val="75000"/>
                    <a:lumOff val="25000"/>
                  </a:schemeClr>
                </a:solidFill>
              </a:rPr>
              <a:t>;</a:t>
            </a:r>
          </a:p>
          <a:p>
            <a:pPr>
              <a:lnSpc>
                <a:spcPct val="90000"/>
              </a:lnSpc>
              <a:spcBef>
                <a:spcPts val="1000"/>
              </a:spcBef>
              <a:buClr>
                <a:schemeClr val="accent1"/>
              </a:buClr>
              <a:buFont typeface="Wingdings 3" charset="2"/>
              <a:buChar char=""/>
            </a:pPr>
            <a:r>
              <a:rPr lang="en-US" dirty="0">
                <a:solidFill>
                  <a:schemeClr val="tx1">
                    <a:lumMod val="75000"/>
                    <a:lumOff val="25000"/>
                  </a:schemeClr>
                </a:solidFill>
              </a:rPr>
              <a:t>4) </a:t>
            </a:r>
            <a:r>
              <a:rPr lang="en-US" dirty="0" err="1">
                <a:solidFill>
                  <a:schemeClr val="tx1">
                    <a:lumMod val="75000"/>
                    <a:lumOff val="25000"/>
                  </a:schemeClr>
                </a:solidFill>
              </a:rPr>
              <a:t>nuevas</a:t>
            </a:r>
            <a:r>
              <a:rPr lang="en-US" dirty="0">
                <a:solidFill>
                  <a:schemeClr val="tx1">
                    <a:lumMod val="75000"/>
                    <a:lumOff val="25000"/>
                  </a:schemeClr>
                </a:solidFill>
              </a:rPr>
              <a:t> </a:t>
            </a:r>
            <a:r>
              <a:rPr lang="en-US" dirty="0" err="1">
                <a:solidFill>
                  <a:schemeClr val="tx1">
                    <a:lumMod val="75000"/>
                    <a:lumOff val="25000"/>
                  </a:schemeClr>
                </a:solidFill>
              </a:rPr>
              <a:t>tecnologías</a:t>
            </a:r>
            <a:r>
              <a:rPr lang="en-US" dirty="0">
                <a:solidFill>
                  <a:schemeClr val="tx1">
                    <a:lumMod val="75000"/>
                    <a:lumOff val="25000"/>
                  </a:schemeClr>
                </a:solidFill>
              </a:rPr>
              <a:t> para el </a:t>
            </a:r>
            <a:r>
              <a:rPr lang="en-US" dirty="0" err="1">
                <a:solidFill>
                  <a:schemeClr val="tx1">
                    <a:lumMod val="75000"/>
                    <a:lumOff val="25000"/>
                  </a:schemeClr>
                </a:solidFill>
              </a:rPr>
              <a:t>reciclaje</a:t>
            </a:r>
            <a:r>
              <a:rPr lang="en-US" dirty="0">
                <a:solidFill>
                  <a:schemeClr val="tx1">
                    <a:lumMod val="75000"/>
                    <a:lumOff val="25000"/>
                  </a:schemeClr>
                </a:solidFill>
              </a:rPr>
              <a:t> de </a:t>
            </a:r>
            <a:r>
              <a:rPr lang="en-US" dirty="0" err="1">
                <a:solidFill>
                  <a:schemeClr val="tx1">
                    <a:lumMod val="75000"/>
                    <a:lumOff val="25000"/>
                  </a:schemeClr>
                </a:solidFill>
              </a:rPr>
              <a:t>aguas</a:t>
            </a:r>
            <a:r>
              <a:rPr lang="en-US" dirty="0">
                <a:solidFill>
                  <a:schemeClr val="tx1">
                    <a:lumMod val="75000"/>
                    <a:lumOff val="25000"/>
                  </a:schemeClr>
                </a:solidFill>
              </a:rPr>
              <a:t> </a:t>
            </a:r>
            <a:r>
              <a:rPr lang="en-US" dirty="0" err="1">
                <a:solidFill>
                  <a:schemeClr val="tx1">
                    <a:lumMod val="75000"/>
                    <a:lumOff val="25000"/>
                  </a:schemeClr>
                </a:solidFill>
              </a:rPr>
              <a:t>residuales</a:t>
            </a:r>
            <a:r>
              <a:rPr lang="en-US" dirty="0">
                <a:solidFill>
                  <a:schemeClr val="tx1">
                    <a:lumMod val="75000"/>
                    <a:lumOff val="25000"/>
                  </a:schemeClr>
                </a:solidFill>
              </a:rPr>
              <a:t>, </a:t>
            </a:r>
            <a:r>
              <a:rPr lang="en-US" dirty="0" err="1">
                <a:solidFill>
                  <a:schemeClr val="tx1">
                    <a:lumMod val="75000"/>
                    <a:lumOff val="25000"/>
                  </a:schemeClr>
                </a:solidFill>
              </a:rPr>
              <a:t>incluidas</a:t>
            </a:r>
            <a:r>
              <a:rPr lang="en-US" dirty="0">
                <a:solidFill>
                  <a:schemeClr val="tx1">
                    <a:lumMod val="75000"/>
                    <a:lumOff val="25000"/>
                  </a:schemeClr>
                </a:solidFill>
              </a:rPr>
              <a:t> </a:t>
            </a:r>
            <a:r>
              <a:rPr lang="en-US" dirty="0" err="1">
                <a:solidFill>
                  <a:schemeClr val="tx1">
                    <a:lumMod val="75000"/>
                    <a:lumOff val="25000"/>
                  </a:schemeClr>
                </a:solidFill>
              </a:rPr>
              <a:t>membranas</a:t>
            </a:r>
            <a:r>
              <a:rPr lang="en-US" dirty="0">
                <a:solidFill>
                  <a:schemeClr val="tx1">
                    <a:lumMod val="75000"/>
                    <a:lumOff val="25000"/>
                  </a:schemeClr>
                </a:solidFill>
              </a:rPr>
              <a:t> y </a:t>
            </a:r>
            <a:r>
              <a:rPr lang="en-US" dirty="0" err="1">
                <a:solidFill>
                  <a:schemeClr val="tx1">
                    <a:lumMod val="75000"/>
                    <a:lumOff val="25000"/>
                  </a:schemeClr>
                </a:solidFill>
              </a:rPr>
              <a:t>filtros</a:t>
            </a:r>
            <a:r>
              <a:rPr lang="en-US" dirty="0">
                <a:solidFill>
                  <a:schemeClr val="tx1">
                    <a:lumMod val="75000"/>
                    <a:lumOff val="25000"/>
                  </a:schemeClr>
                </a:solidFill>
              </a:rPr>
              <a:t>;</a:t>
            </a:r>
          </a:p>
          <a:p>
            <a:pPr>
              <a:lnSpc>
                <a:spcPct val="90000"/>
              </a:lnSpc>
              <a:spcBef>
                <a:spcPts val="1000"/>
              </a:spcBef>
              <a:buClr>
                <a:schemeClr val="accent1"/>
              </a:buClr>
              <a:buFont typeface="Wingdings 3" charset="2"/>
              <a:buChar char=""/>
            </a:pPr>
            <a:r>
              <a:rPr lang="en-US" dirty="0">
                <a:solidFill>
                  <a:schemeClr val="tx1">
                    <a:lumMod val="75000"/>
                    <a:lumOff val="25000"/>
                  </a:schemeClr>
                </a:solidFill>
              </a:rPr>
              <a:t>5) </a:t>
            </a:r>
            <a:r>
              <a:rPr lang="en-US" dirty="0" err="1">
                <a:solidFill>
                  <a:schemeClr val="tx1">
                    <a:lumMod val="75000"/>
                    <a:lumOff val="25000"/>
                  </a:schemeClr>
                </a:solidFill>
              </a:rPr>
              <a:t>instalaciones</a:t>
            </a:r>
            <a:r>
              <a:rPr lang="en-US" dirty="0">
                <a:solidFill>
                  <a:schemeClr val="tx1">
                    <a:lumMod val="75000"/>
                    <a:lumOff val="25000"/>
                  </a:schemeClr>
                </a:solidFill>
              </a:rPr>
              <a:t> y </a:t>
            </a:r>
            <a:r>
              <a:rPr lang="en-US" dirty="0" err="1">
                <a:solidFill>
                  <a:schemeClr val="tx1">
                    <a:lumMod val="75000"/>
                    <a:lumOff val="25000"/>
                  </a:schemeClr>
                </a:solidFill>
              </a:rPr>
              <a:t>tecnologías</a:t>
            </a:r>
            <a:r>
              <a:rPr lang="en-US" dirty="0">
                <a:solidFill>
                  <a:schemeClr val="tx1">
                    <a:lumMod val="75000"/>
                    <a:lumOff val="25000"/>
                  </a:schemeClr>
                </a:solidFill>
              </a:rPr>
              <a:t> de </a:t>
            </a:r>
            <a:r>
              <a:rPr lang="en-US" dirty="0" err="1">
                <a:solidFill>
                  <a:schemeClr val="tx1">
                    <a:lumMod val="75000"/>
                    <a:lumOff val="25000"/>
                  </a:schemeClr>
                </a:solidFill>
              </a:rPr>
              <a:t>alcantarillado</a:t>
            </a:r>
            <a:r>
              <a:rPr lang="en-US" dirty="0">
                <a:solidFill>
                  <a:schemeClr val="tx1">
                    <a:lumMod val="75000"/>
                    <a:lumOff val="25000"/>
                  </a:schemeClr>
                </a:solidFill>
              </a:rPr>
              <a:t> locales o in situ;</a:t>
            </a:r>
          </a:p>
          <a:p>
            <a:pPr>
              <a:lnSpc>
                <a:spcPct val="90000"/>
              </a:lnSpc>
              <a:spcBef>
                <a:spcPts val="1000"/>
              </a:spcBef>
              <a:buClr>
                <a:schemeClr val="accent1"/>
              </a:buClr>
              <a:buFont typeface="Wingdings 3" charset="2"/>
              <a:buChar char=""/>
            </a:pPr>
            <a:r>
              <a:rPr lang="en-US" dirty="0">
                <a:solidFill>
                  <a:schemeClr val="tx1">
                    <a:lumMod val="75000"/>
                    <a:lumOff val="25000"/>
                  </a:schemeClr>
                </a:solidFill>
              </a:rPr>
              <a:t>6) </a:t>
            </a:r>
            <a:r>
              <a:rPr lang="en-US" dirty="0" err="1">
                <a:solidFill>
                  <a:schemeClr val="tx1">
                    <a:lumMod val="75000"/>
                    <a:lumOff val="25000"/>
                  </a:schemeClr>
                </a:solidFill>
              </a:rPr>
              <a:t>técnicas</a:t>
            </a:r>
            <a:r>
              <a:rPr lang="en-US" dirty="0">
                <a:solidFill>
                  <a:schemeClr val="tx1">
                    <a:lumMod val="75000"/>
                    <a:lumOff val="25000"/>
                  </a:schemeClr>
                </a:solidFill>
              </a:rPr>
              <a:t> de </a:t>
            </a:r>
            <a:r>
              <a:rPr lang="en-US" dirty="0" err="1">
                <a:solidFill>
                  <a:schemeClr val="tx1">
                    <a:lumMod val="75000"/>
                    <a:lumOff val="25000"/>
                  </a:schemeClr>
                </a:solidFill>
              </a:rPr>
              <a:t>recolección</a:t>
            </a:r>
            <a:r>
              <a:rPr lang="en-US" dirty="0">
                <a:solidFill>
                  <a:schemeClr val="tx1">
                    <a:lumMod val="75000"/>
                    <a:lumOff val="25000"/>
                  </a:schemeClr>
                </a:solidFill>
              </a:rPr>
              <a:t> de </a:t>
            </a:r>
            <a:r>
              <a:rPr lang="en-US" dirty="0" err="1">
                <a:solidFill>
                  <a:schemeClr val="tx1">
                    <a:lumMod val="75000"/>
                    <a:lumOff val="25000"/>
                  </a:schemeClr>
                </a:solidFill>
              </a:rPr>
              <a:t>agua</a:t>
            </a:r>
            <a:r>
              <a:rPr lang="en-US" dirty="0">
                <a:solidFill>
                  <a:schemeClr val="tx1">
                    <a:lumMod val="75000"/>
                    <a:lumOff val="25000"/>
                  </a:schemeClr>
                </a:solidFill>
              </a:rPr>
              <a:t> de </a:t>
            </a:r>
            <a:r>
              <a:rPr lang="en-US" dirty="0" err="1">
                <a:solidFill>
                  <a:schemeClr val="tx1">
                    <a:lumMod val="75000"/>
                    <a:lumOff val="25000"/>
                  </a:schemeClr>
                </a:solidFill>
              </a:rPr>
              <a:t>lluvia</a:t>
            </a:r>
            <a:endParaRPr lang="en-US" dirty="0">
              <a:solidFill>
                <a:schemeClr val="tx1">
                  <a:lumMod val="75000"/>
                  <a:lumOff val="25000"/>
                </a:schemeClr>
              </a:solidFill>
            </a:endParaRPr>
          </a:p>
          <a:p>
            <a:pPr>
              <a:lnSpc>
                <a:spcPct val="90000"/>
              </a:lnSpc>
              <a:spcBef>
                <a:spcPts val="1000"/>
              </a:spcBef>
              <a:buClr>
                <a:schemeClr val="accent1"/>
              </a:buClr>
              <a:buFont typeface="Wingdings 3" charset="2"/>
              <a:buChar char=""/>
            </a:pPr>
            <a:r>
              <a:rPr lang="en-US" dirty="0">
                <a:solidFill>
                  <a:schemeClr val="tx1">
                    <a:lumMod val="75000"/>
                    <a:lumOff val="25000"/>
                  </a:schemeClr>
                </a:solidFill>
              </a:rPr>
              <a:t>7) </a:t>
            </a:r>
            <a:r>
              <a:rPr lang="en-US" dirty="0" err="1">
                <a:solidFill>
                  <a:schemeClr val="tx1">
                    <a:lumMod val="75000"/>
                    <a:lumOff val="25000"/>
                  </a:schemeClr>
                </a:solidFill>
              </a:rPr>
              <a:t>pequeñas</a:t>
            </a:r>
            <a:r>
              <a:rPr lang="en-US" dirty="0">
                <a:solidFill>
                  <a:schemeClr val="tx1">
                    <a:lumMod val="75000"/>
                    <a:lumOff val="25000"/>
                  </a:schemeClr>
                </a:solidFill>
              </a:rPr>
              <a:t> redes de </a:t>
            </a:r>
            <a:r>
              <a:rPr lang="en-US" dirty="0" err="1">
                <a:solidFill>
                  <a:schemeClr val="tx1">
                    <a:lumMod val="75000"/>
                    <a:lumOff val="25000"/>
                  </a:schemeClr>
                </a:solidFill>
              </a:rPr>
              <a:t>suministro</a:t>
            </a:r>
            <a:endParaRPr lang="en-US" dirty="0">
              <a:solidFill>
                <a:schemeClr val="tx1">
                  <a:lumMod val="75000"/>
                  <a:lumOff val="25000"/>
                </a:schemeClr>
              </a:solidFill>
            </a:endParaRPr>
          </a:p>
          <a:p>
            <a:pPr>
              <a:lnSpc>
                <a:spcPct val="90000"/>
              </a:lnSpc>
              <a:spcBef>
                <a:spcPts val="1000"/>
              </a:spcBef>
              <a:buClr>
                <a:schemeClr val="accent1"/>
              </a:buClr>
              <a:buFont typeface="Wingdings 3" charset="2"/>
              <a:buChar char=""/>
            </a:pPr>
            <a:r>
              <a:rPr lang="en-US" dirty="0">
                <a:solidFill>
                  <a:schemeClr val="tx1">
                    <a:lumMod val="75000"/>
                    <a:lumOff val="25000"/>
                  </a:schemeClr>
                </a:solidFill>
              </a:rPr>
              <a:t>8) </a:t>
            </a:r>
            <a:r>
              <a:rPr lang="en-US" dirty="0" err="1">
                <a:solidFill>
                  <a:schemeClr val="tx1">
                    <a:lumMod val="75000"/>
                    <a:lumOff val="25000"/>
                  </a:schemeClr>
                </a:solidFill>
              </a:rPr>
              <a:t>sencillos</a:t>
            </a:r>
            <a:r>
              <a:rPr lang="en-US" dirty="0">
                <a:solidFill>
                  <a:schemeClr val="tx1">
                    <a:lumMod val="75000"/>
                    <a:lumOff val="25000"/>
                  </a:schemeClr>
                </a:solidFill>
              </a:rPr>
              <a:t> kits de </a:t>
            </a:r>
            <a:r>
              <a:rPr lang="en-US" dirty="0" err="1">
                <a:solidFill>
                  <a:schemeClr val="tx1">
                    <a:lumMod val="75000"/>
                    <a:lumOff val="25000"/>
                  </a:schemeClr>
                </a:solidFill>
              </a:rPr>
              <a:t>prueba</a:t>
            </a:r>
            <a:r>
              <a:rPr lang="en-US" dirty="0">
                <a:solidFill>
                  <a:schemeClr val="tx1">
                    <a:lumMod val="75000"/>
                    <a:lumOff val="25000"/>
                  </a:schemeClr>
                </a:solidFill>
              </a:rPr>
              <a:t> de la </a:t>
            </a:r>
            <a:r>
              <a:rPr lang="en-US" dirty="0" err="1">
                <a:solidFill>
                  <a:schemeClr val="tx1">
                    <a:lumMod val="75000"/>
                    <a:lumOff val="25000"/>
                  </a:schemeClr>
                </a:solidFill>
              </a:rPr>
              <a:t>calidad</a:t>
            </a:r>
            <a:r>
              <a:rPr lang="en-US" dirty="0">
                <a:solidFill>
                  <a:schemeClr val="tx1">
                    <a:lumMod val="75000"/>
                    <a:lumOff val="25000"/>
                  </a:schemeClr>
                </a:solidFill>
              </a:rPr>
              <a:t> del </a:t>
            </a:r>
            <a:r>
              <a:rPr lang="en-US" dirty="0" err="1">
                <a:solidFill>
                  <a:schemeClr val="tx1">
                    <a:lumMod val="75000"/>
                    <a:lumOff val="25000"/>
                  </a:schemeClr>
                </a:solidFill>
              </a:rPr>
              <a:t>agua</a:t>
            </a:r>
            <a:endParaRPr lang="en-US" dirty="0">
              <a:solidFill>
                <a:schemeClr val="tx1">
                  <a:lumMod val="75000"/>
                  <a:lumOff val="25000"/>
                </a:schemeClr>
              </a:solidFill>
            </a:endParaRPr>
          </a:p>
        </p:txBody>
      </p:sp>
    </p:spTree>
    <p:extLst>
      <p:ext uri="{BB962C8B-B14F-4D97-AF65-F5344CB8AC3E}">
        <p14:creationId xmlns:p14="http://schemas.microsoft.com/office/powerpoint/2010/main" val="18060278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54" name="Group 7">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5" name="Group 21">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3"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56" name="Rectangle 35">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7" name="Freeform 11">
            <a:extLst>
              <a:ext uri="{FF2B5EF4-FFF2-40B4-BE49-F238E27FC236}">
                <a16:creationId xmlns:a16="http://schemas.microsoft.com/office/drawing/2014/main" id="{179DBEAA-367B-4941-8368-15EBD551F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8" name="Rectangle 39">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65F60A2-3738-4CF1-8838-83F2CC5FC2C2}"/>
              </a:ext>
            </a:extLst>
          </p:cNvPr>
          <p:cNvSpPr/>
          <p:nvPr/>
        </p:nvSpPr>
        <p:spPr>
          <a:xfrm>
            <a:off x="1259893" y="3101093"/>
            <a:ext cx="2454052" cy="3029344"/>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700">
                <a:solidFill>
                  <a:schemeClr val="bg1"/>
                </a:solidFill>
                <a:latin typeface="+mj-lt"/>
                <a:ea typeface="+mj-ea"/>
                <a:cs typeface="+mj-cs"/>
              </a:rPr>
              <a:t>Muertes y pérdidas causadas por desastres relacionados con el agua </a:t>
            </a:r>
          </a:p>
        </p:txBody>
      </p:sp>
      <p:sp>
        <p:nvSpPr>
          <p:cNvPr id="59"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44" name="Rectangle 43">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0B7A333-5384-4E05-9D9C-F1CAF14AB949}"/>
              </a:ext>
            </a:extLst>
          </p:cNvPr>
          <p:cNvSpPr/>
          <p:nvPr/>
        </p:nvSpPr>
        <p:spPr>
          <a:xfrm>
            <a:off x="4344103" y="228600"/>
            <a:ext cx="7563851" cy="6551931"/>
          </a:xfrm>
          <a:prstGeom prst="rect">
            <a:avLst/>
          </a:prstGeom>
        </p:spPr>
        <p:txBody>
          <a:bodyPr vert="horz" lIns="91440" tIns="45720" rIns="91440" bIns="45720" rtlCol="0" anchor="ctr">
            <a:noAutofit/>
          </a:bodyPr>
          <a:lstStyle/>
          <a:p>
            <a:pPr>
              <a:lnSpc>
                <a:spcPct val="90000"/>
              </a:lnSpc>
              <a:spcBef>
                <a:spcPts val="1000"/>
              </a:spcBef>
              <a:buClr>
                <a:schemeClr val="accent1"/>
              </a:buClr>
              <a:buFont typeface="Wingdings 3" charset="2"/>
              <a:buChar char=""/>
            </a:pPr>
            <a:r>
              <a:rPr lang="en-US" sz="2200" dirty="0">
                <a:solidFill>
                  <a:schemeClr val="tx1">
                    <a:lumMod val="75000"/>
                    <a:lumOff val="25000"/>
                  </a:schemeClr>
                </a:solidFill>
              </a:rPr>
              <a:t>Los </a:t>
            </a:r>
            <a:r>
              <a:rPr lang="en-US" sz="2200" dirty="0" err="1">
                <a:solidFill>
                  <a:schemeClr val="tx1">
                    <a:lumMod val="75000"/>
                    <a:lumOff val="25000"/>
                  </a:schemeClr>
                </a:solidFill>
              </a:rPr>
              <a:t>desastres</a:t>
            </a:r>
            <a:r>
              <a:rPr lang="en-US" sz="2200" dirty="0">
                <a:solidFill>
                  <a:schemeClr val="tx1">
                    <a:lumMod val="75000"/>
                    <a:lumOff val="25000"/>
                  </a:schemeClr>
                </a:solidFill>
              </a:rPr>
              <a:t> graves </a:t>
            </a:r>
            <a:r>
              <a:rPr lang="en-US" sz="2200" dirty="0" err="1">
                <a:solidFill>
                  <a:schemeClr val="tx1">
                    <a:lumMod val="75000"/>
                    <a:lumOff val="25000"/>
                  </a:schemeClr>
                </a:solidFill>
              </a:rPr>
              <a:t>relacionados</a:t>
            </a:r>
            <a:r>
              <a:rPr lang="en-US" sz="2200" dirty="0">
                <a:solidFill>
                  <a:schemeClr val="tx1">
                    <a:lumMod val="75000"/>
                    <a:lumOff val="25000"/>
                  </a:schemeClr>
                </a:solidFill>
              </a:rPr>
              <a:t> con el </a:t>
            </a:r>
            <a:r>
              <a:rPr lang="en-US" sz="2200" dirty="0" err="1">
                <a:solidFill>
                  <a:schemeClr val="tx1">
                    <a:lumMod val="75000"/>
                    <a:lumOff val="25000"/>
                  </a:schemeClr>
                </a:solidFill>
              </a:rPr>
              <a:t>agua</a:t>
            </a:r>
            <a:r>
              <a:rPr lang="en-US" sz="2200" dirty="0">
                <a:solidFill>
                  <a:schemeClr val="tx1">
                    <a:lumMod val="75000"/>
                    <a:lumOff val="25000"/>
                  </a:schemeClr>
                </a:solidFill>
              </a:rPr>
              <a:t>, tales </a:t>
            </a:r>
            <a:r>
              <a:rPr lang="en-US" sz="2200" dirty="0" err="1">
                <a:solidFill>
                  <a:schemeClr val="tx1">
                    <a:lumMod val="75000"/>
                    <a:lumOff val="25000"/>
                  </a:schemeClr>
                </a:solidFill>
              </a:rPr>
              <a:t>como</a:t>
            </a:r>
            <a:r>
              <a:rPr lang="en-US" sz="2200" dirty="0">
                <a:solidFill>
                  <a:schemeClr val="tx1">
                    <a:lumMod val="75000"/>
                    <a:lumOff val="25000"/>
                  </a:schemeClr>
                </a:solidFill>
              </a:rPr>
              <a:t> </a:t>
            </a:r>
            <a:r>
              <a:rPr lang="en-US" sz="2200" dirty="0" err="1">
                <a:solidFill>
                  <a:schemeClr val="tx1">
                    <a:lumMod val="75000"/>
                    <a:lumOff val="25000"/>
                  </a:schemeClr>
                </a:solidFill>
              </a:rPr>
              <a:t>inundaciones</a:t>
            </a:r>
            <a:r>
              <a:rPr lang="en-US" sz="2200" dirty="0">
                <a:solidFill>
                  <a:schemeClr val="tx1">
                    <a:lumMod val="75000"/>
                    <a:lumOff val="25000"/>
                  </a:schemeClr>
                </a:solidFill>
              </a:rPr>
              <a:t>, </a:t>
            </a:r>
            <a:r>
              <a:rPr lang="en-US" sz="2200" dirty="0" err="1">
                <a:solidFill>
                  <a:schemeClr val="tx1">
                    <a:lumMod val="75000"/>
                    <a:lumOff val="25000"/>
                  </a:schemeClr>
                </a:solidFill>
              </a:rPr>
              <a:t>sequías</a:t>
            </a:r>
            <a:r>
              <a:rPr lang="en-US" sz="2200" dirty="0">
                <a:solidFill>
                  <a:schemeClr val="tx1">
                    <a:lumMod val="75000"/>
                    <a:lumOff val="25000"/>
                  </a:schemeClr>
                </a:solidFill>
              </a:rPr>
              <a:t>, tsunamis, </a:t>
            </a:r>
            <a:r>
              <a:rPr lang="en-US" sz="2200" dirty="0" err="1">
                <a:solidFill>
                  <a:schemeClr val="tx1">
                    <a:lumMod val="75000"/>
                    <a:lumOff val="25000"/>
                  </a:schemeClr>
                </a:solidFill>
              </a:rPr>
              <a:t>huracanes</a:t>
            </a:r>
            <a:r>
              <a:rPr lang="en-US" sz="2200" dirty="0">
                <a:solidFill>
                  <a:schemeClr val="tx1">
                    <a:lumMod val="75000"/>
                    <a:lumOff val="25000"/>
                  </a:schemeClr>
                </a:solidFill>
              </a:rPr>
              <a:t>, </a:t>
            </a:r>
            <a:r>
              <a:rPr lang="en-US" sz="2200" dirty="0" err="1">
                <a:solidFill>
                  <a:schemeClr val="tx1">
                    <a:lumMod val="75000"/>
                    <a:lumOff val="25000"/>
                  </a:schemeClr>
                </a:solidFill>
              </a:rPr>
              <a:t>deslizamientos</a:t>
            </a:r>
            <a:r>
              <a:rPr lang="en-US" sz="2200" dirty="0">
                <a:solidFill>
                  <a:schemeClr val="tx1">
                    <a:lumMod val="75000"/>
                    <a:lumOff val="25000"/>
                  </a:schemeClr>
                </a:solidFill>
              </a:rPr>
              <a:t> de tierra, </a:t>
            </a:r>
            <a:r>
              <a:rPr lang="en-US" sz="2200" dirty="0" err="1">
                <a:solidFill>
                  <a:schemeClr val="tx1">
                    <a:lumMod val="75000"/>
                    <a:lumOff val="25000"/>
                  </a:schemeClr>
                </a:solidFill>
              </a:rPr>
              <a:t>grandes</a:t>
            </a:r>
            <a:r>
              <a:rPr lang="en-US" sz="2200" dirty="0">
                <a:solidFill>
                  <a:schemeClr val="tx1">
                    <a:lumMod val="75000"/>
                    <a:lumOff val="25000"/>
                  </a:schemeClr>
                </a:solidFill>
              </a:rPr>
              <a:t> </a:t>
            </a:r>
            <a:r>
              <a:rPr lang="en-US" sz="2200" dirty="0" err="1">
                <a:solidFill>
                  <a:schemeClr val="tx1">
                    <a:lumMod val="75000"/>
                    <a:lumOff val="25000"/>
                  </a:schemeClr>
                </a:solidFill>
              </a:rPr>
              <a:t>mareas</a:t>
            </a:r>
            <a:r>
              <a:rPr lang="en-US" sz="2200" dirty="0">
                <a:solidFill>
                  <a:schemeClr val="tx1">
                    <a:lumMod val="75000"/>
                    <a:lumOff val="25000"/>
                  </a:schemeClr>
                </a:solidFill>
              </a:rPr>
              <a:t>, </a:t>
            </a:r>
            <a:r>
              <a:rPr lang="en-US" sz="2200" dirty="0" err="1">
                <a:solidFill>
                  <a:schemeClr val="tx1">
                    <a:lumMod val="75000"/>
                    <a:lumOff val="25000"/>
                  </a:schemeClr>
                </a:solidFill>
              </a:rPr>
              <a:t>enfermedades</a:t>
            </a:r>
            <a:r>
              <a:rPr lang="en-US" sz="2200" dirty="0">
                <a:solidFill>
                  <a:schemeClr val="tx1">
                    <a:lumMod val="75000"/>
                    <a:lumOff val="25000"/>
                  </a:schemeClr>
                </a:solidFill>
              </a:rPr>
              <a:t> </a:t>
            </a:r>
            <a:r>
              <a:rPr lang="en-US" sz="2200" dirty="0" err="1">
                <a:solidFill>
                  <a:schemeClr val="tx1">
                    <a:lumMod val="75000"/>
                    <a:lumOff val="25000"/>
                  </a:schemeClr>
                </a:solidFill>
              </a:rPr>
              <a:t>transmitidas</a:t>
            </a:r>
            <a:r>
              <a:rPr lang="en-US" sz="2200" dirty="0">
                <a:solidFill>
                  <a:schemeClr val="tx1">
                    <a:lumMod val="75000"/>
                    <a:lumOff val="25000"/>
                  </a:schemeClr>
                </a:solidFill>
              </a:rPr>
              <a:t> por el </a:t>
            </a:r>
            <a:r>
              <a:rPr lang="en-US" sz="2200" dirty="0" err="1">
                <a:solidFill>
                  <a:schemeClr val="tx1">
                    <a:lumMod val="75000"/>
                    <a:lumOff val="25000"/>
                  </a:schemeClr>
                </a:solidFill>
              </a:rPr>
              <a:t>agua</a:t>
            </a:r>
            <a:r>
              <a:rPr lang="en-US" sz="2200" dirty="0">
                <a:solidFill>
                  <a:schemeClr val="tx1">
                    <a:lumMod val="75000"/>
                    <a:lumOff val="25000"/>
                  </a:schemeClr>
                </a:solidFill>
              </a:rPr>
              <a:t> y </a:t>
            </a:r>
            <a:r>
              <a:rPr lang="en-US" sz="2200" dirty="0" err="1">
                <a:solidFill>
                  <a:schemeClr val="tx1">
                    <a:lumMod val="75000"/>
                    <a:lumOff val="25000"/>
                  </a:schemeClr>
                </a:solidFill>
              </a:rPr>
              <a:t>epidemias</a:t>
            </a:r>
            <a:r>
              <a:rPr lang="en-US" sz="2200" dirty="0">
                <a:solidFill>
                  <a:schemeClr val="tx1">
                    <a:lumMod val="75000"/>
                    <a:lumOff val="25000"/>
                  </a:schemeClr>
                </a:solidFill>
              </a:rPr>
              <a:t>, </a:t>
            </a:r>
            <a:r>
              <a:rPr lang="en-US" sz="2200" dirty="0" err="1">
                <a:solidFill>
                  <a:schemeClr val="tx1">
                    <a:lumMod val="75000"/>
                    <a:lumOff val="25000"/>
                  </a:schemeClr>
                </a:solidFill>
              </a:rPr>
              <a:t>han</a:t>
            </a:r>
            <a:r>
              <a:rPr lang="en-US" sz="2200" dirty="0">
                <a:solidFill>
                  <a:schemeClr val="tx1">
                    <a:lumMod val="75000"/>
                    <a:lumOff val="25000"/>
                  </a:schemeClr>
                </a:solidFill>
              </a:rPr>
              <a:t> </a:t>
            </a:r>
            <a:r>
              <a:rPr lang="en-US" sz="2200" dirty="0" err="1">
                <a:solidFill>
                  <a:schemeClr val="tx1">
                    <a:lumMod val="75000"/>
                    <a:lumOff val="25000"/>
                  </a:schemeClr>
                </a:solidFill>
              </a:rPr>
              <a:t>aumentado</a:t>
            </a:r>
            <a:r>
              <a:rPr lang="en-US" sz="2200" dirty="0">
                <a:solidFill>
                  <a:schemeClr val="tx1">
                    <a:lumMod val="75000"/>
                    <a:lumOff val="25000"/>
                  </a:schemeClr>
                </a:solidFill>
              </a:rPr>
              <a:t> </a:t>
            </a:r>
            <a:r>
              <a:rPr lang="en-US" sz="2200" dirty="0" err="1">
                <a:solidFill>
                  <a:schemeClr val="tx1">
                    <a:lumMod val="75000"/>
                    <a:lumOff val="25000"/>
                  </a:schemeClr>
                </a:solidFill>
              </a:rPr>
              <a:t>desde</a:t>
            </a:r>
            <a:r>
              <a:rPr lang="en-US" sz="2200" dirty="0">
                <a:solidFill>
                  <a:schemeClr val="tx1">
                    <a:lumMod val="75000"/>
                    <a:lumOff val="25000"/>
                  </a:schemeClr>
                </a:solidFill>
              </a:rPr>
              <a:t> </a:t>
            </a:r>
            <a:r>
              <a:rPr lang="en-US" sz="2200" dirty="0" err="1">
                <a:solidFill>
                  <a:schemeClr val="tx1">
                    <a:lumMod val="75000"/>
                    <a:lumOff val="25000"/>
                  </a:schemeClr>
                </a:solidFill>
              </a:rPr>
              <a:t>principios</a:t>
            </a:r>
            <a:r>
              <a:rPr lang="en-US" sz="2200" dirty="0">
                <a:solidFill>
                  <a:schemeClr val="tx1">
                    <a:lumMod val="75000"/>
                    <a:lumOff val="25000"/>
                  </a:schemeClr>
                </a:solidFill>
              </a:rPr>
              <a:t> del </a:t>
            </a:r>
            <a:r>
              <a:rPr lang="en-US" sz="2200" dirty="0" err="1">
                <a:solidFill>
                  <a:schemeClr val="tx1">
                    <a:lumMod val="75000"/>
                    <a:lumOff val="25000"/>
                  </a:schemeClr>
                </a:solidFill>
              </a:rPr>
              <a:t>siglo</a:t>
            </a:r>
            <a:r>
              <a:rPr lang="en-US" sz="2200" dirty="0">
                <a:solidFill>
                  <a:schemeClr val="tx1">
                    <a:lumMod val="75000"/>
                    <a:lumOff val="25000"/>
                  </a:schemeClr>
                </a:solidFill>
              </a:rPr>
              <a:t> XXI. </a:t>
            </a:r>
          </a:p>
          <a:p>
            <a:pPr>
              <a:lnSpc>
                <a:spcPct val="90000"/>
              </a:lnSpc>
              <a:spcBef>
                <a:spcPts val="1000"/>
              </a:spcBef>
              <a:buClr>
                <a:schemeClr val="accent1"/>
              </a:buClr>
              <a:buFont typeface="Wingdings 3" charset="2"/>
              <a:buChar char=""/>
            </a:pPr>
            <a:r>
              <a:rPr lang="en-US" sz="2200" dirty="0">
                <a:solidFill>
                  <a:schemeClr val="tx1">
                    <a:lumMod val="75000"/>
                    <a:lumOff val="25000"/>
                  </a:schemeClr>
                </a:solidFill>
              </a:rPr>
              <a:t>Las </a:t>
            </a:r>
            <a:r>
              <a:rPr lang="en-US" sz="2200" dirty="0" err="1">
                <a:solidFill>
                  <a:schemeClr val="tx1">
                    <a:lumMod val="75000"/>
                    <a:lumOff val="25000"/>
                  </a:schemeClr>
                </a:solidFill>
              </a:rPr>
              <a:t>sequías</a:t>
            </a:r>
            <a:r>
              <a:rPr lang="en-US" sz="2200" dirty="0">
                <a:solidFill>
                  <a:schemeClr val="tx1">
                    <a:lumMod val="75000"/>
                    <a:lumOff val="25000"/>
                  </a:schemeClr>
                </a:solidFill>
              </a:rPr>
              <a:t> </a:t>
            </a:r>
            <a:r>
              <a:rPr lang="en-US" sz="2200" dirty="0" err="1">
                <a:solidFill>
                  <a:schemeClr val="tx1">
                    <a:lumMod val="75000"/>
                    <a:lumOff val="25000"/>
                  </a:schemeClr>
                </a:solidFill>
              </a:rPr>
              <a:t>más</a:t>
            </a:r>
            <a:r>
              <a:rPr lang="en-US" sz="2200" dirty="0">
                <a:solidFill>
                  <a:schemeClr val="tx1">
                    <a:lumMod val="75000"/>
                    <a:lumOff val="25000"/>
                  </a:schemeClr>
                </a:solidFill>
              </a:rPr>
              <a:t> </a:t>
            </a:r>
            <a:r>
              <a:rPr lang="en-US" sz="2200" dirty="0" err="1">
                <a:solidFill>
                  <a:schemeClr val="tx1">
                    <a:lumMod val="75000"/>
                    <a:lumOff val="25000"/>
                  </a:schemeClr>
                </a:solidFill>
              </a:rPr>
              <a:t>intensas</a:t>
            </a:r>
            <a:r>
              <a:rPr lang="en-US" sz="2200" dirty="0">
                <a:solidFill>
                  <a:schemeClr val="tx1">
                    <a:lumMod val="75000"/>
                    <a:lumOff val="25000"/>
                  </a:schemeClr>
                </a:solidFill>
              </a:rPr>
              <a:t> de la </a:t>
            </a:r>
            <a:r>
              <a:rPr lang="en-US" sz="2200" dirty="0" err="1">
                <a:solidFill>
                  <a:schemeClr val="tx1">
                    <a:lumMod val="75000"/>
                    <a:lumOff val="25000"/>
                  </a:schemeClr>
                </a:solidFill>
              </a:rPr>
              <a:t>última</a:t>
            </a:r>
            <a:r>
              <a:rPr lang="en-US" sz="2200" dirty="0">
                <a:solidFill>
                  <a:schemeClr val="tx1">
                    <a:lumMod val="75000"/>
                    <a:lumOff val="25000"/>
                  </a:schemeClr>
                </a:solidFill>
              </a:rPr>
              <a:t> </a:t>
            </a:r>
            <a:r>
              <a:rPr lang="en-US" sz="2200" dirty="0" err="1">
                <a:solidFill>
                  <a:schemeClr val="tx1">
                    <a:lumMod val="75000"/>
                    <a:lumOff val="25000"/>
                  </a:schemeClr>
                </a:solidFill>
              </a:rPr>
              <a:t>década</a:t>
            </a:r>
            <a:r>
              <a:rPr lang="en-US" sz="2200" dirty="0">
                <a:solidFill>
                  <a:schemeClr val="tx1">
                    <a:lumMod val="75000"/>
                    <a:lumOff val="25000"/>
                  </a:schemeClr>
                </a:solidFill>
              </a:rPr>
              <a:t>, que </a:t>
            </a:r>
            <a:r>
              <a:rPr lang="en-US" sz="2200" dirty="0" err="1">
                <a:solidFill>
                  <a:schemeClr val="tx1">
                    <a:lumMod val="75000"/>
                    <a:lumOff val="25000"/>
                  </a:schemeClr>
                </a:solidFill>
              </a:rPr>
              <a:t>han</a:t>
            </a:r>
            <a:r>
              <a:rPr lang="en-US" sz="2200" dirty="0">
                <a:solidFill>
                  <a:schemeClr val="tx1">
                    <a:lumMod val="75000"/>
                    <a:lumOff val="25000"/>
                  </a:schemeClr>
                </a:solidFill>
              </a:rPr>
              <a:t> </a:t>
            </a:r>
            <a:r>
              <a:rPr lang="en-US" sz="2200" dirty="0" err="1">
                <a:solidFill>
                  <a:schemeClr val="tx1">
                    <a:lumMod val="75000"/>
                    <a:lumOff val="25000"/>
                  </a:schemeClr>
                </a:solidFill>
              </a:rPr>
              <a:t>afectado</a:t>
            </a:r>
            <a:r>
              <a:rPr lang="en-US" sz="2200" dirty="0">
                <a:solidFill>
                  <a:schemeClr val="tx1">
                    <a:lumMod val="75000"/>
                    <a:lumOff val="25000"/>
                  </a:schemeClr>
                </a:solidFill>
              </a:rPr>
              <a:t> a un </a:t>
            </a:r>
            <a:r>
              <a:rPr lang="en-US" sz="2200" dirty="0" err="1">
                <a:solidFill>
                  <a:schemeClr val="tx1">
                    <a:lumMod val="75000"/>
                    <a:lumOff val="25000"/>
                  </a:schemeClr>
                </a:solidFill>
              </a:rPr>
              <a:t>número</a:t>
            </a:r>
            <a:r>
              <a:rPr lang="en-US" sz="2200" dirty="0">
                <a:solidFill>
                  <a:schemeClr val="tx1">
                    <a:lumMod val="75000"/>
                    <a:lumOff val="25000"/>
                  </a:schemeClr>
                </a:solidFill>
              </a:rPr>
              <a:t> </a:t>
            </a:r>
            <a:r>
              <a:rPr lang="en-US" sz="2200" dirty="0" err="1">
                <a:solidFill>
                  <a:schemeClr val="tx1">
                    <a:lumMod val="75000"/>
                    <a:lumOff val="25000"/>
                  </a:schemeClr>
                </a:solidFill>
              </a:rPr>
              <a:t>creciente</a:t>
            </a:r>
            <a:r>
              <a:rPr lang="en-US" sz="2200" dirty="0">
                <a:solidFill>
                  <a:schemeClr val="tx1">
                    <a:lumMod val="75000"/>
                    <a:lumOff val="25000"/>
                  </a:schemeClr>
                </a:solidFill>
              </a:rPr>
              <a:t> de personas, </a:t>
            </a:r>
            <a:r>
              <a:rPr lang="en-US" sz="2200" dirty="0" err="1">
                <a:solidFill>
                  <a:schemeClr val="tx1">
                    <a:lumMod val="75000"/>
                    <a:lumOff val="25000"/>
                  </a:schemeClr>
                </a:solidFill>
              </a:rPr>
              <a:t>han</a:t>
            </a:r>
            <a:r>
              <a:rPr lang="en-US" sz="2200" dirty="0">
                <a:solidFill>
                  <a:schemeClr val="tx1">
                    <a:lumMod val="75000"/>
                    <a:lumOff val="25000"/>
                  </a:schemeClr>
                </a:solidFill>
              </a:rPr>
              <a:t> </a:t>
            </a:r>
            <a:r>
              <a:rPr lang="en-US" sz="2200" dirty="0" err="1">
                <a:solidFill>
                  <a:schemeClr val="tx1">
                    <a:lumMod val="75000"/>
                    <a:lumOff val="25000"/>
                  </a:schemeClr>
                </a:solidFill>
              </a:rPr>
              <a:t>estado</a:t>
            </a:r>
            <a:r>
              <a:rPr lang="en-US" sz="2200" dirty="0">
                <a:solidFill>
                  <a:schemeClr val="tx1">
                    <a:lumMod val="75000"/>
                    <a:lumOff val="25000"/>
                  </a:schemeClr>
                </a:solidFill>
              </a:rPr>
              <a:t> </a:t>
            </a:r>
            <a:r>
              <a:rPr lang="en-US" sz="2200" dirty="0" err="1">
                <a:solidFill>
                  <a:schemeClr val="tx1">
                    <a:lumMod val="75000"/>
                    <a:lumOff val="25000"/>
                  </a:schemeClr>
                </a:solidFill>
              </a:rPr>
              <a:t>vinculadas</a:t>
            </a:r>
            <a:r>
              <a:rPr lang="en-US" sz="2200" dirty="0">
                <a:solidFill>
                  <a:schemeClr val="tx1">
                    <a:lumMod val="75000"/>
                    <a:lumOff val="25000"/>
                  </a:schemeClr>
                </a:solidFill>
              </a:rPr>
              <a:t> a </a:t>
            </a:r>
            <a:r>
              <a:rPr lang="en-US" sz="2200" dirty="0" err="1">
                <a:solidFill>
                  <a:schemeClr val="tx1">
                    <a:lumMod val="75000"/>
                    <a:lumOff val="25000"/>
                  </a:schemeClr>
                </a:solidFill>
              </a:rPr>
              <a:t>altas</a:t>
            </a:r>
            <a:r>
              <a:rPr lang="en-US" sz="2200" dirty="0">
                <a:solidFill>
                  <a:schemeClr val="tx1">
                    <a:lumMod val="75000"/>
                    <a:lumOff val="25000"/>
                  </a:schemeClr>
                </a:solidFill>
              </a:rPr>
              <a:t> </a:t>
            </a:r>
            <a:r>
              <a:rPr lang="en-US" sz="2200" dirty="0" err="1">
                <a:solidFill>
                  <a:schemeClr val="tx1">
                    <a:lumMod val="75000"/>
                    <a:lumOff val="25000"/>
                  </a:schemeClr>
                </a:solidFill>
              </a:rPr>
              <a:t>temperaturas</a:t>
            </a:r>
            <a:r>
              <a:rPr lang="en-US" sz="2200" dirty="0">
                <a:solidFill>
                  <a:schemeClr val="tx1">
                    <a:lumMod val="75000"/>
                    <a:lumOff val="25000"/>
                  </a:schemeClr>
                </a:solidFill>
              </a:rPr>
              <a:t> y a una </a:t>
            </a:r>
            <a:r>
              <a:rPr lang="en-US" sz="2200" dirty="0" err="1">
                <a:solidFill>
                  <a:schemeClr val="tx1">
                    <a:lumMod val="75000"/>
                    <a:lumOff val="25000"/>
                  </a:schemeClr>
                </a:solidFill>
              </a:rPr>
              <a:t>disminución</a:t>
            </a:r>
            <a:r>
              <a:rPr lang="en-US" sz="2200" dirty="0">
                <a:solidFill>
                  <a:schemeClr val="tx1">
                    <a:lumMod val="75000"/>
                    <a:lumOff val="25000"/>
                  </a:schemeClr>
                </a:solidFill>
              </a:rPr>
              <a:t> de las </a:t>
            </a:r>
            <a:r>
              <a:rPr lang="en-US" sz="2200" dirty="0" err="1">
                <a:solidFill>
                  <a:schemeClr val="tx1">
                    <a:lumMod val="75000"/>
                    <a:lumOff val="25000"/>
                  </a:schemeClr>
                </a:solidFill>
              </a:rPr>
              <a:t>precipitaciones</a:t>
            </a:r>
            <a:r>
              <a:rPr lang="en-US" sz="2200" dirty="0">
                <a:solidFill>
                  <a:schemeClr val="tx1">
                    <a:lumMod val="75000"/>
                    <a:lumOff val="25000"/>
                  </a:schemeClr>
                </a:solidFill>
              </a:rPr>
              <a:t>. </a:t>
            </a:r>
          </a:p>
          <a:p>
            <a:pPr>
              <a:lnSpc>
                <a:spcPct val="90000"/>
              </a:lnSpc>
              <a:spcBef>
                <a:spcPts val="1000"/>
              </a:spcBef>
              <a:buClr>
                <a:schemeClr val="accent1"/>
              </a:buClr>
              <a:buFont typeface="Wingdings 3" charset="2"/>
              <a:buChar char=""/>
            </a:pPr>
            <a:r>
              <a:rPr lang="en-US" sz="2200" dirty="0">
                <a:solidFill>
                  <a:schemeClr val="tx1">
                    <a:lumMod val="75000"/>
                    <a:lumOff val="25000"/>
                  </a:schemeClr>
                </a:solidFill>
              </a:rPr>
              <a:t>Las </a:t>
            </a:r>
            <a:r>
              <a:rPr lang="en-US" sz="2200" dirty="0" err="1">
                <a:solidFill>
                  <a:schemeClr val="tx1">
                    <a:lumMod val="75000"/>
                    <a:lumOff val="25000"/>
                  </a:schemeClr>
                </a:solidFill>
              </a:rPr>
              <a:t>sequías</a:t>
            </a:r>
            <a:r>
              <a:rPr lang="en-US" sz="2200" dirty="0">
                <a:solidFill>
                  <a:schemeClr val="tx1">
                    <a:lumMod val="75000"/>
                    <a:lumOff val="25000"/>
                  </a:schemeClr>
                </a:solidFill>
              </a:rPr>
              <a:t> </a:t>
            </a:r>
            <a:r>
              <a:rPr lang="en-US" sz="2200" dirty="0" err="1">
                <a:solidFill>
                  <a:schemeClr val="tx1">
                    <a:lumMod val="75000"/>
                    <a:lumOff val="25000"/>
                  </a:schemeClr>
                </a:solidFill>
              </a:rPr>
              <a:t>también</a:t>
            </a:r>
            <a:r>
              <a:rPr lang="en-US" sz="2200" dirty="0">
                <a:solidFill>
                  <a:schemeClr val="tx1">
                    <a:lumMod val="75000"/>
                    <a:lumOff val="25000"/>
                  </a:schemeClr>
                </a:solidFill>
              </a:rPr>
              <a:t> son con </a:t>
            </a:r>
            <a:r>
              <a:rPr lang="en-US" sz="2200" dirty="0" err="1">
                <a:solidFill>
                  <a:schemeClr val="tx1">
                    <a:lumMod val="75000"/>
                    <a:lumOff val="25000"/>
                  </a:schemeClr>
                </a:solidFill>
              </a:rPr>
              <a:t>frecuencia</a:t>
            </a:r>
            <a:r>
              <a:rPr lang="en-US" sz="2200" dirty="0">
                <a:solidFill>
                  <a:schemeClr val="tx1">
                    <a:lumMod val="75000"/>
                    <a:lumOff val="25000"/>
                  </a:schemeClr>
                </a:solidFill>
              </a:rPr>
              <a:t> una </a:t>
            </a:r>
            <a:r>
              <a:rPr lang="en-US" sz="2200" dirty="0" err="1">
                <a:solidFill>
                  <a:schemeClr val="tx1">
                    <a:lumMod val="75000"/>
                    <a:lumOff val="25000"/>
                  </a:schemeClr>
                </a:solidFill>
              </a:rPr>
              <a:t>consecuencia</a:t>
            </a:r>
            <a:r>
              <a:rPr lang="en-US" sz="2200" dirty="0">
                <a:solidFill>
                  <a:schemeClr val="tx1">
                    <a:lumMod val="75000"/>
                    <a:lumOff val="25000"/>
                  </a:schemeClr>
                </a:solidFill>
              </a:rPr>
              <a:t> de la mala </a:t>
            </a:r>
            <a:r>
              <a:rPr lang="en-US" sz="2200" dirty="0" err="1">
                <a:solidFill>
                  <a:schemeClr val="tx1">
                    <a:lumMod val="75000"/>
                    <a:lumOff val="25000"/>
                  </a:schemeClr>
                </a:solidFill>
              </a:rPr>
              <a:t>gestión</a:t>
            </a:r>
            <a:r>
              <a:rPr lang="en-US" sz="2200" dirty="0">
                <a:solidFill>
                  <a:schemeClr val="tx1">
                    <a:lumMod val="75000"/>
                    <a:lumOff val="25000"/>
                  </a:schemeClr>
                </a:solidFill>
              </a:rPr>
              <a:t> de los </a:t>
            </a:r>
            <a:r>
              <a:rPr lang="en-US" sz="2200" dirty="0" err="1">
                <a:solidFill>
                  <a:schemeClr val="tx1">
                    <a:lumMod val="75000"/>
                    <a:lumOff val="25000"/>
                  </a:schemeClr>
                </a:solidFill>
              </a:rPr>
              <a:t>recursos</a:t>
            </a:r>
            <a:r>
              <a:rPr lang="en-US" sz="2200" dirty="0">
                <a:solidFill>
                  <a:schemeClr val="tx1">
                    <a:lumMod val="75000"/>
                    <a:lumOff val="25000"/>
                  </a:schemeClr>
                </a:solidFill>
              </a:rPr>
              <a:t> y la </a:t>
            </a:r>
            <a:r>
              <a:rPr lang="en-US" sz="2200" dirty="0" err="1">
                <a:solidFill>
                  <a:schemeClr val="tx1">
                    <a:lumMod val="75000"/>
                    <a:lumOff val="25000"/>
                  </a:schemeClr>
                </a:solidFill>
              </a:rPr>
              <a:t>negligencia</a:t>
            </a:r>
            <a:r>
              <a:rPr lang="en-US" sz="2200" dirty="0">
                <a:solidFill>
                  <a:schemeClr val="tx1">
                    <a:lumMod val="75000"/>
                    <a:lumOff val="25000"/>
                  </a:schemeClr>
                </a:solidFill>
              </a:rPr>
              <a:t> </a:t>
            </a:r>
            <a:r>
              <a:rPr lang="en-US" sz="2200" dirty="0" err="1">
                <a:solidFill>
                  <a:schemeClr val="tx1">
                    <a:lumMod val="75000"/>
                    <a:lumOff val="25000"/>
                  </a:schemeClr>
                </a:solidFill>
              </a:rPr>
              <a:t>en</a:t>
            </a:r>
            <a:r>
              <a:rPr lang="en-US" sz="2200" dirty="0">
                <a:solidFill>
                  <a:schemeClr val="tx1">
                    <a:lumMod val="75000"/>
                    <a:lumOff val="25000"/>
                  </a:schemeClr>
                </a:solidFill>
              </a:rPr>
              <a:t> la </a:t>
            </a:r>
            <a:r>
              <a:rPr lang="en-US" sz="2200" dirty="0" err="1">
                <a:solidFill>
                  <a:schemeClr val="tx1">
                    <a:lumMod val="75000"/>
                    <a:lumOff val="25000"/>
                  </a:schemeClr>
                </a:solidFill>
              </a:rPr>
              <a:t>gestión</a:t>
            </a:r>
            <a:r>
              <a:rPr lang="en-US" sz="2200" dirty="0">
                <a:solidFill>
                  <a:schemeClr val="tx1">
                    <a:lumMod val="75000"/>
                    <a:lumOff val="25000"/>
                  </a:schemeClr>
                </a:solidFill>
              </a:rPr>
              <a:t> de los </a:t>
            </a:r>
            <a:r>
              <a:rPr lang="en-US" sz="2200" dirty="0" err="1">
                <a:solidFill>
                  <a:schemeClr val="tx1">
                    <a:lumMod val="75000"/>
                    <a:lumOff val="25000"/>
                  </a:schemeClr>
                </a:solidFill>
              </a:rPr>
              <a:t>riesgos</a:t>
            </a:r>
            <a:r>
              <a:rPr lang="en-US" sz="2200" dirty="0">
                <a:solidFill>
                  <a:schemeClr val="tx1">
                    <a:lumMod val="75000"/>
                    <a:lumOff val="25000"/>
                  </a:schemeClr>
                </a:solidFill>
              </a:rPr>
              <a:t>. </a:t>
            </a:r>
          </a:p>
          <a:p>
            <a:pPr>
              <a:lnSpc>
                <a:spcPct val="90000"/>
              </a:lnSpc>
              <a:spcBef>
                <a:spcPts val="1000"/>
              </a:spcBef>
              <a:buClr>
                <a:schemeClr val="accent1"/>
              </a:buClr>
              <a:buFont typeface="Wingdings 3" charset="2"/>
              <a:buChar char=""/>
            </a:pPr>
            <a:r>
              <a:rPr lang="en-US" sz="2200" dirty="0" err="1">
                <a:solidFill>
                  <a:schemeClr val="tx1">
                    <a:lumMod val="75000"/>
                    <a:lumOff val="25000"/>
                  </a:schemeClr>
                </a:solidFill>
              </a:rPr>
              <a:t>Así</a:t>
            </a:r>
            <a:r>
              <a:rPr lang="en-US" sz="2200" dirty="0">
                <a:solidFill>
                  <a:schemeClr val="tx1">
                    <a:lumMod val="75000"/>
                    <a:lumOff val="25000"/>
                  </a:schemeClr>
                </a:solidFill>
              </a:rPr>
              <a:t> </a:t>
            </a:r>
            <a:r>
              <a:rPr lang="en-US" sz="2200" dirty="0" err="1">
                <a:solidFill>
                  <a:schemeClr val="tx1">
                    <a:lumMod val="75000"/>
                    <a:lumOff val="25000"/>
                  </a:schemeClr>
                </a:solidFill>
              </a:rPr>
              <a:t>como</a:t>
            </a:r>
            <a:r>
              <a:rPr lang="en-US" sz="2200" dirty="0">
                <a:solidFill>
                  <a:schemeClr val="tx1">
                    <a:lumMod val="75000"/>
                    <a:lumOff val="25000"/>
                  </a:schemeClr>
                </a:solidFill>
              </a:rPr>
              <a:t> las </a:t>
            </a:r>
            <a:r>
              <a:rPr lang="en-US" sz="2200" dirty="0" err="1">
                <a:solidFill>
                  <a:schemeClr val="tx1">
                    <a:lumMod val="75000"/>
                    <a:lumOff val="25000"/>
                  </a:schemeClr>
                </a:solidFill>
              </a:rPr>
              <a:t>sequías</a:t>
            </a:r>
            <a:r>
              <a:rPr lang="en-US" sz="2200" dirty="0">
                <a:solidFill>
                  <a:schemeClr val="tx1">
                    <a:lumMod val="75000"/>
                    <a:lumOff val="25000"/>
                  </a:schemeClr>
                </a:solidFill>
              </a:rPr>
              <a:t>, las </a:t>
            </a:r>
            <a:r>
              <a:rPr lang="en-US" sz="2200" dirty="0" err="1">
                <a:solidFill>
                  <a:schemeClr val="tx1">
                    <a:lumMod val="75000"/>
                    <a:lumOff val="25000"/>
                  </a:schemeClr>
                </a:solidFill>
              </a:rPr>
              <a:t>inundaciones</a:t>
            </a:r>
            <a:r>
              <a:rPr lang="en-US" sz="2200" dirty="0">
                <a:solidFill>
                  <a:schemeClr val="tx1">
                    <a:lumMod val="75000"/>
                    <a:lumOff val="25000"/>
                  </a:schemeClr>
                </a:solidFill>
              </a:rPr>
              <a:t> </a:t>
            </a:r>
            <a:r>
              <a:rPr lang="en-US" sz="2200" dirty="0" err="1">
                <a:solidFill>
                  <a:schemeClr val="tx1">
                    <a:lumMod val="75000"/>
                    <a:lumOff val="25000"/>
                  </a:schemeClr>
                </a:solidFill>
              </a:rPr>
              <a:t>extremas</a:t>
            </a:r>
            <a:r>
              <a:rPr lang="en-US" sz="2200" dirty="0">
                <a:solidFill>
                  <a:schemeClr val="tx1">
                    <a:lumMod val="75000"/>
                    <a:lumOff val="25000"/>
                  </a:schemeClr>
                </a:solidFill>
              </a:rPr>
              <a:t> </a:t>
            </a:r>
            <a:r>
              <a:rPr lang="en-US" sz="2200" dirty="0" err="1">
                <a:solidFill>
                  <a:schemeClr val="tx1">
                    <a:lumMod val="75000"/>
                    <a:lumOff val="25000"/>
                  </a:schemeClr>
                </a:solidFill>
              </a:rPr>
              <a:t>pueden</a:t>
            </a:r>
            <a:r>
              <a:rPr lang="en-US" sz="2200" dirty="0">
                <a:solidFill>
                  <a:schemeClr val="tx1">
                    <a:lumMod val="75000"/>
                    <a:lumOff val="25000"/>
                  </a:schemeClr>
                </a:solidFill>
              </a:rPr>
              <a:t> </a:t>
            </a:r>
            <a:r>
              <a:rPr lang="en-US" sz="2200" dirty="0" err="1">
                <a:solidFill>
                  <a:schemeClr val="tx1">
                    <a:lumMod val="75000"/>
                    <a:lumOff val="25000"/>
                  </a:schemeClr>
                </a:solidFill>
              </a:rPr>
              <a:t>causar</a:t>
            </a:r>
            <a:r>
              <a:rPr lang="en-US" sz="2200" dirty="0">
                <a:solidFill>
                  <a:schemeClr val="tx1">
                    <a:lumMod val="75000"/>
                    <a:lumOff val="25000"/>
                  </a:schemeClr>
                </a:solidFill>
              </a:rPr>
              <a:t> </a:t>
            </a:r>
            <a:r>
              <a:rPr lang="en-US" sz="2200" dirty="0" err="1">
                <a:solidFill>
                  <a:schemeClr val="tx1">
                    <a:lumMod val="75000"/>
                    <a:lumOff val="25000"/>
                  </a:schemeClr>
                </a:solidFill>
              </a:rPr>
              <a:t>muchas</a:t>
            </a:r>
            <a:r>
              <a:rPr lang="en-US" sz="2200" dirty="0">
                <a:solidFill>
                  <a:schemeClr val="tx1">
                    <a:lumMod val="75000"/>
                    <a:lumOff val="25000"/>
                  </a:schemeClr>
                </a:solidFill>
              </a:rPr>
              <a:t> </a:t>
            </a:r>
            <a:r>
              <a:rPr lang="en-US" sz="2200" dirty="0" err="1">
                <a:solidFill>
                  <a:schemeClr val="tx1">
                    <a:lumMod val="75000"/>
                    <a:lumOff val="25000"/>
                  </a:schemeClr>
                </a:solidFill>
              </a:rPr>
              <a:t>muertes</a:t>
            </a:r>
            <a:r>
              <a:rPr lang="en-US" sz="2200" dirty="0">
                <a:solidFill>
                  <a:schemeClr val="tx1">
                    <a:lumMod val="75000"/>
                    <a:lumOff val="25000"/>
                  </a:schemeClr>
                </a:solidFill>
              </a:rPr>
              <a:t>, </a:t>
            </a:r>
            <a:r>
              <a:rPr lang="en-US" sz="2200" dirty="0" err="1">
                <a:solidFill>
                  <a:schemeClr val="tx1">
                    <a:lumMod val="75000"/>
                    <a:lumOff val="25000"/>
                  </a:schemeClr>
                </a:solidFill>
              </a:rPr>
              <a:t>especialmente</a:t>
            </a:r>
            <a:r>
              <a:rPr lang="en-US" sz="2200" dirty="0">
                <a:solidFill>
                  <a:schemeClr val="tx1">
                    <a:lumMod val="75000"/>
                    <a:lumOff val="25000"/>
                  </a:schemeClr>
                </a:solidFill>
              </a:rPr>
              <a:t> </a:t>
            </a:r>
            <a:r>
              <a:rPr lang="en-US" sz="2200" dirty="0" err="1">
                <a:solidFill>
                  <a:schemeClr val="tx1">
                    <a:lumMod val="75000"/>
                    <a:lumOff val="25000"/>
                  </a:schemeClr>
                </a:solidFill>
              </a:rPr>
              <a:t>en</a:t>
            </a:r>
            <a:r>
              <a:rPr lang="en-US" sz="2200" dirty="0">
                <a:solidFill>
                  <a:schemeClr val="tx1">
                    <a:lumMod val="75000"/>
                    <a:lumOff val="25000"/>
                  </a:schemeClr>
                </a:solidFill>
              </a:rPr>
              <a:t> los </a:t>
            </a:r>
            <a:r>
              <a:rPr lang="en-US" sz="2200" dirty="0" err="1">
                <a:solidFill>
                  <a:schemeClr val="tx1">
                    <a:lumMod val="75000"/>
                    <a:lumOff val="25000"/>
                  </a:schemeClr>
                </a:solidFill>
              </a:rPr>
              <a:t>países</a:t>
            </a:r>
            <a:r>
              <a:rPr lang="en-US" sz="2200" dirty="0">
                <a:solidFill>
                  <a:schemeClr val="tx1">
                    <a:lumMod val="75000"/>
                    <a:lumOff val="25000"/>
                  </a:schemeClr>
                </a:solidFill>
              </a:rPr>
              <a:t> </a:t>
            </a:r>
            <a:r>
              <a:rPr lang="en-US" sz="2200" dirty="0" err="1">
                <a:solidFill>
                  <a:schemeClr val="tx1">
                    <a:lumMod val="75000"/>
                    <a:lumOff val="25000"/>
                  </a:schemeClr>
                </a:solidFill>
              </a:rPr>
              <a:t>en</a:t>
            </a:r>
            <a:r>
              <a:rPr lang="en-US" sz="2200" dirty="0">
                <a:solidFill>
                  <a:schemeClr val="tx1">
                    <a:lumMod val="75000"/>
                    <a:lumOff val="25000"/>
                  </a:schemeClr>
                </a:solidFill>
              </a:rPr>
              <a:t> </a:t>
            </a:r>
            <a:r>
              <a:rPr lang="en-US" sz="2200" dirty="0" err="1">
                <a:solidFill>
                  <a:schemeClr val="tx1">
                    <a:lumMod val="75000"/>
                    <a:lumOff val="25000"/>
                  </a:schemeClr>
                </a:solidFill>
              </a:rPr>
              <a:t>desarrollo</a:t>
            </a:r>
            <a:r>
              <a:rPr lang="en-US" sz="2200" dirty="0">
                <a:solidFill>
                  <a:schemeClr val="tx1">
                    <a:lumMod val="75000"/>
                    <a:lumOff val="25000"/>
                  </a:schemeClr>
                </a:solidFill>
              </a:rPr>
              <a:t> y </a:t>
            </a:r>
            <a:r>
              <a:rPr lang="en-US" sz="2200" dirty="0" err="1">
                <a:solidFill>
                  <a:schemeClr val="tx1">
                    <a:lumMod val="75000"/>
                    <a:lumOff val="25000"/>
                  </a:schemeClr>
                </a:solidFill>
              </a:rPr>
              <a:t>en</a:t>
            </a:r>
            <a:r>
              <a:rPr lang="en-US" sz="2200" dirty="0">
                <a:solidFill>
                  <a:schemeClr val="tx1">
                    <a:lumMod val="75000"/>
                    <a:lumOff val="25000"/>
                  </a:schemeClr>
                </a:solidFill>
              </a:rPr>
              <a:t> los </a:t>
            </a:r>
            <a:r>
              <a:rPr lang="en-US" sz="2200" dirty="0" err="1">
                <a:solidFill>
                  <a:schemeClr val="tx1">
                    <a:lumMod val="75000"/>
                    <a:lumOff val="25000"/>
                  </a:schemeClr>
                </a:solidFill>
              </a:rPr>
              <a:t>países</a:t>
            </a:r>
            <a:r>
              <a:rPr lang="en-US" sz="2200" dirty="0">
                <a:solidFill>
                  <a:schemeClr val="tx1">
                    <a:lumMod val="75000"/>
                    <a:lumOff val="25000"/>
                  </a:schemeClr>
                </a:solidFill>
              </a:rPr>
              <a:t> </a:t>
            </a:r>
            <a:r>
              <a:rPr lang="en-US" sz="2200" dirty="0" err="1">
                <a:solidFill>
                  <a:schemeClr val="tx1">
                    <a:lumMod val="75000"/>
                    <a:lumOff val="25000"/>
                  </a:schemeClr>
                </a:solidFill>
              </a:rPr>
              <a:t>desarrollados</a:t>
            </a:r>
            <a:r>
              <a:rPr lang="en-US" sz="2200" dirty="0">
                <a:solidFill>
                  <a:schemeClr val="tx1">
                    <a:lumMod val="75000"/>
                    <a:lumOff val="25000"/>
                  </a:schemeClr>
                </a:solidFill>
              </a:rPr>
              <a:t> </a:t>
            </a:r>
            <a:r>
              <a:rPr lang="en-US" sz="2200" dirty="0" err="1">
                <a:solidFill>
                  <a:schemeClr val="tx1">
                    <a:lumMod val="75000"/>
                    <a:lumOff val="25000"/>
                  </a:schemeClr>
                </a:solidFill>
              </a:rPr>
              <a:t>pueden</a:t>
            </a:r>
            <a:r>
              <a:rPr lang="en-US" sz="2200" dirty="0">
                <a:solidFill>
                  <a:schemeClr val="tx1">
                    <a:lumMod val="75000"/>
                    <a:lumOff val="25000"/>
                  </a:schemeClr>
                </a:solidFill>
              </a:rPr>
              <a:t> </a:t>
            </a:r>
            <a:r>
              <a:rPr lang="en-US" sz="2200" dirty="0" err="1">
                <a:solidFill>
                  <a:schemeClr val="tx1">
                    <a:lumMod val="75000"/>
                    <a:lumOff val="25000"/>
                  </a:schemeClr>
                </a:solidFill>
              </a:rPr>
              <a:t>dar</a:t>
            </a:r>
            <a:r>
              <a:rPr lang="en-US" sz="2200" dirty="0">
                <a:solidFill>
                  <a:schemeClr val="tx1">
                    <a:lumMod val="75000"/>
                    <a:lumOff val="25000"/>
                  </a:schemeClr>
                </a:solidFill>
              </a:rPr>
              <a:t> </a:t>
            </a:r>
            <a:r>
              <a:rPr lang="en-US" sz="2200" dirty="0" err="1">
                <a:solidFill>
                  <a:schemeClr val="tx1">
                    <a:lumMod val="75000"/>
                    <a:lumOff val="25000"/>
                  </a:schemeClr>
                </a:solidFill>
              </a:rPr>
              <a:t>lugar</a:t>
            </a:r>
            <a:r>
              <a:rPr lang="en-US" sz="2200" dirty="0">
                <a:solidFill>
                  <a:schemeClr val="tx1">
                    <a:lumMod val="75000"/>
                    <a:lumOff val="25000"/>
                  </a:schemeClr>
                </a:solidFill>
              </a:rPr>
              <a:t> </a:t>
            </a:r>
            <a:r>
              <a:rPr lang="en-US" sz="2200" dirty="0" err="1">
                <a:solidFill>
                  <a:schemeClr val="tx1">
                    <a:lumMod val="75000"/>
                    <a:lumOff val="25000"/>
                  </a:schemeClr>
                </a:solidFill>
              </a:rPr>
              <a:t>millonarias</a:t>
            </a:r>
            <a:r>
              <a:rPr lang="en-US" sz="2200" dirty="0">
                <a:solidFill>
                  <a:schemeClr val="tx1">
                    <a:lumMod val="75000"/>
                    <a:lumOff val="25000"/>
                  </a:schemeClr>
                </a:solidFill>
              </a:rPr>
              <a:t> </a:t>
            </a:r>
            <a:r>
              <a:rPr lang="en-US" sz="2200" dirty="0" err="1">
                <a:solidFill>
                  <a:schemeClr val="tx1">
                    <a:lumMod val="75000"/>
                    <a:lumOff val="25000"/>
                  </a:schemeClr>
                </a:solidFill>
              </a:rPr>
              <a:t>pérdidas</a:t>
            </a:r>
            <a:r>
              <a:rPr lang="en-US" sz="2200" dirty="0">
                <a:solidFill>
                  <a:schemeClr val="tx1">
                    <a:lumMod val="75000"/>
                    <a:lumOff val="25000"/>
                  </a:schemeClr>
                </a:solidFill>
              </a:rPr>
              <a:t> </a:t>
            </a:r>
            <a:r>
              <a:rPr lang="en-US" sz="2200" dirty="0" err="1">
                <a:solidFill>
                  <a:schemeClr val="tx1">
                    <a:lumMod val="75000"/>
                    <a:lumOff val="25000"/>
                  </a:schemeClr>
                </a:solidFill>
              </a:rPr>
              <a:t>en</a:t>
            </a:r>
            <a:r>
              <a:rPr lang="en-US" sz="2200" dirty="0">
                <a:solidFill>
                  <a:schemeClr val="tx1">
                    <a:lumMod val="75000"/>
                    <a:lumOff val="25000"/>
                  </a:schemeClr>
                </a:solidFill>
              </a:rPr>
              <a:t> </a:t>
            </a:r>
            <a:r>
              <a:rPr lang="en-US" sz="2200" dirty="0" err="1">
                <a:solidFill>
                  <a:schemeClr val="tx1">
                    <a:lumMod val="75000"/>
                    <a:lumOff val="25000"/>
                  </a:schemeClr>
                </a:solidFill>
              </a:rPr>
              <a:t>daños</a:t>
            </a:r>
            <a:r>
              <a:rPr lang="en-US" sz="2200" dirty="0">
                <a:solidFill>
                  <a:schemeClr val="tx1">
                    <a:lumMod val="75000"/>
                    <a:lumOff val="25000"/>
                  </a:schemeClr>
                </a:solidFill>
              </a:rPr>
              <a:t> y </a:t>
            </a:r>
            <a:r>
              <a:rPr lang="en-US" sz="2200" dirty="0" err="1">
                <a:solidFill>
                  <a:schemeClr val="tx1">
                    <a:lumMod val="75000"/>
                    <a:lumOff val="25000"/>
                  </a:schemeClr>
                </a:solidFill>
              </a:rPr>
              <a:t>perjuicios</a:t>
            </a:r>
            <a:r>
              <a:rPr lang="en-US" sz="2200" dirty="0">
                <a:solidFill>
                  <a:schemeClr val="tx1">
                    <a:lumMod val="75000"/>
                    <a:lumOff val="25000"/>
                  </a:schemeClr>
                </a:solidFill>
              </a:rPr>
              <a:t>. </a:t>
            </a:r>
          </a:p>
        </p:txBody>
      </p:sp>
    </p:spTree>
    <p:extLst>
      <p:ext uri="{BB962C8B-B14F-4D97-AF65-F5344CB8AC3E}">
        <p14:creationId xmlns:p14="http://schemas.microsoft.com/office/powerpoint/2010/main" val="6201957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TotalTime>
  <Words>7600</Words>
  <Application>Microsoft Office PowerPoint</Application>
  <PresentationFormat>Widescreen</PresentationFormat>
  <Paragraphs>711</Paragraphs>
  <Slides>98</Slides>
  <Notes>52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98</vt:i4>
      </vt:variant>
    </vt:vector>
  </HeadingPairs>
  <TitlesOfParts>
    <vt:vector size="109" baseType="lpstr">
      <vt:lpstr>Arial</vt:lpstr>
      <vt:lpstr>Calibri</vt:lpstr>
      <vt:lpstr>Century Gothic</vt:lpstr>
      <vt:lpstr>Constantia</vt:lpstr>
      <vt:lpstr>Garamond</vt:lpstr>
      <vt:lpstr>Tahoma</vt:lpstr>
      <vt:lpstr>Times New Roman</vt:lpstr>
      <vt:lpstr>Verdana</vt:lpstr>
      <vt:lpstr>Wingdings</vt:lpstr>
      <vt:lpstr>Wingdings 3</vt:lpstr>
      <vt:lpstr>Wisp</vt:lpstr>
      <vt:lpstr>PowerPoint Presentation</vt:lpstr>
      <vt:lpstr>Objetivo de Desarrollo Sostenible 6</vt:lpstr>
      <vt:lpstr>PowerPoint Presentation</vt:lpstr>
      <vt:lpstr>ODS 6</vt:lpstr>
      <vt:lpstr>La Relevancia del Agua</vt:lpstr>
      <vt:lpstr>¿Qué tienen las personas y los árboles en común? </vt:lpstr>
      <vt:lpstr>PowerPoint Presentation</vt:lpstr>
      <vt:lpstr>Huella Hídrica</vt:lpstr>
      <vt:lpstr>Estrés Hídrico</vt:lpstr>
      <vt:lpstr>Países con mayor estrés hídrico</vt:lpstr>
      <vt:lpstr>La Relevancia del Agua</vt:lpstr>
      <vt:lpstr>Derecho Humano Esencial</vt:lpstr>
      <vt:lpstr>Tensiones para la gestión de un recurso escaso</vt:lpstr>
      <vt:lpstr>Tensiones para la gestión de un recurso escaso</vt:lpstr>
      <vt:lpstr>PowerPoint Presentation</vt:lpstr>
      <vt:lpstr>El Ámbito Internacional</vt:lpstr>
      <vt:lpstr>PowerPoint Presentation</vt:lpstr>
      <vt:lpstr>PowerPoint Presentation</vt:lpstr>
      <vt:lpstr>PowerPoint Presentation</vt:lpstr>
      <vt:lpstr>PowerPoint Presentation</vt:lpstr>
      <vt:lpstr>PowerPoint Presentation</vt:lpstr>
      <vt:lpstr>PowerPoint Presentation</vt:lpstr>
      <vt:lpstr>Cambios temporales en las series hidrológicas</vt:lpstr>
      <vt:lpstr>USOS DEL AGUA: Recurso Inagotable</vt:lpstr>
      <vt:lpstr>¿Qué es exactamente la Gestión Integrada de los Recursos Hídricos?</vt:lpstr>
      <vt:lpstr>Planeación Hídrica</vt:lpstr>
      <vt:lpstr>Los cuatro principios de Dublín.</vt:lpstr>
      <vt:lpstr>PowerPoint Presentation</vt:lpstr>
      <vt:lpstr>Enfoque participativo </vt:lpstr>
      <vt:lpstr>PowerPoint Presentation</vt:lpstr>
      <vt:lpstr>Seguridad Hídrica</vt:lpstr>
      <vt:lpstr>Desafíos de los sistemas hídricos</vt:lpstr>
      <vt:lpstr>Desafíos técnicos</vt:lpstr>
      <vt:lpstr>¿Integrar qué?</vt:lpstr>
      <vt:lpstr>PowerPoint Presentation</vt:lpstr>
      <vt:lpstr>PowerPoint Presentation</vt:lpstr>
      <vt:lpstr>Gestión Hídrica</vt:lpstr>
      <vt:lpstr>Conceptos de Planeamiento</vt:lpstr>
      <vt:lpstr>Acueductos Romanos</vt:lpstr>
      <vt:lpstr>Planificación</vt:lpstr>
      <vt:lpstr>Planeación:  Concepto de Sistema</vt:lpstr>
      <vt:lpstr>Sistema</vt:lpstr>
      <vt:lpstr>PowerPoint Presentation</vt:lpstr>
      <vt:lpstr>PowerPoint Presentation</vt:lpstr>
      <vt:lpstr>PowerPoint Presentation</vt:lpstr>
      <vt:lpstr>PowerPoint Presentation</vt:lpstr>
      <vt:lpstr>Los recursos hídricos – situación actual</vt:lpstr>
      <vt:lpstr>Los recursos hídricos – situación actual</vt:lpstr>
      <vt:lpstr>PowerPoint Presentation</vt:lpstr>
      <vt:lpstr>PowerPoint Presentation</vt:lpstr>
      <vt:lpstr>Economía de los Grandes Proyectos Hidráulicos </vt:lpstr>
      <vt:lpstr>Calidad</vt:lpstr>
      <vt:lpstr>PowerPoint Presentation</vt:lpstr>
      <vt:lpstr>Calidad del Agua </vt:lpstr>
      <vt:lpstr>Categorías del entorno de planeación</vt:lpstr>
      <vt:lpstr>Categorías del entorno de planeación</vt:lpstr>
      <vt:lpstr>Categorías del entorno de planeación</vt:lpstr>
      <vt:lpstr>Descripción de la planeación de los recursos hídricos</vt:lpstr>
      <vt:lpstr>PLANEACIÓN POR SECTOR</vt:lpstr>
      <vt:lpstr>PowerPoint Presentation</vt:lpstr>
      <vt:lpstr>PLANIFICACIÓN DEL DRENAJE URBANO. MARCO HISTÓRICO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Desarrollo Hidráulico No Estructural: Incremento del Uso y Distribución Eficientes del Agua </vt:lpstr>
      <vt:lpstr>Los Problemas Hídricos en las Ciudades</vt:lpstr>
      <vt:lpstr>PowerPoint Presentation</vt:lpstr>
      <vt:lpstr>PowerPoint Presentation</vt:lpstr>
      <vt:lpstr>Número de personas sin acceso a instalaciones de lavado de manos en la población urbana en los principales países de América Latina y el Caribe (millones de personas por ciudad, 2017)</vt:lpstr>
      <vt:lpstr>PowerPoint Presentation</vt:lpstr>
      <vt:lpstr>PowerPoint Presentation</vt:lpstr>
      <vt:lpstr>La situación en Córdoba</vt:lpstr>
      <vt:lpstr>Las ODS y el agua</vt:lpstr>
      <vt:lpstr>ANÁLISIS INTEGRADO DE LAS IMPLICANCIAS DEL COVID-19 EN LOS RECURSOS NATURALES EN AMÉRICA LATINA </vt:lpstr>
      <vt:lpstr>IMPLICANCIAS DEL COVID-19 EN LOS RECURSOS NATURALES EN AMÉRICA LATINA </vt:lpstr>
      <vt:lpstr>Rol de los recursos naturales en la pandemia por COVID-19 en América Latina y el Caribe</vt:lpstr>
      <vt:lpstr>Los ODS – Recursos hídricos y el COVID</vt:lpstr>
      <vt:lpstr>PowerPoint Presentation</vt:lpstr>
      <vt:lpstr>PowerPoint Presentation</vt:lpstr>
      <vt:lpstr>PowerPoint Presentation</vt:lpstr>
      <vt:lpstr>Córdoba y sus ríos</vt:lpstr>
      <vt:lpstr>Ríos de Córdoba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Teresa Reyna</dc:creator>
  <cp:lastModifiedBy>Teresa Reyna</cp:lastModifiedBy>
  <cp:revision>5</cp:revision>
  <dcterms:created xsi:type="dcterms:W3CDTF">2020-03-30T10:24:49Z</dcterms:created>
  <dcterms:modified xsi:type="dcterms:W3CDTF">2022-03-30T21:04:46Z</dcterms:modified>
</cp:coreProperties>
</file>