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jpg" ContentType="image/jpg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8288000" cy="10287000"/>
  <p:notesSz cx="18288000" cy="10287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00" b="0" i="0">
                <a:solidFill>
                  <a:srgbClr val="1B3C58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rgbClr val="00A18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00" b="0" i="0">
                <a:solidFill>
                  <a:srgbClr val="1B3C58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16000" y="1850087"/>
            <a:ext cx="7453630" cy="6245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rgbClr val="00A18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1292854" y="2016563"/>
            <a:ext cx="4934584" cy="5816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F4F4F4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00" b="0" i="0">
                <a:solidFill>
                  <a:srgbClr val="1B3C58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6374286" y="7779163"/>
            <a:ext cx="3743325" cy="2508250"/>
          </a:xfrm>
          <a:custGeom>
            <a:avLst/>
            <a:gdLst/>
            <a:ahLst/>
            <a:cxnLst/>
            <a:rect l="l" t="t" r="r" b="b"/>
            <a:pathLst>
              <a:path w="3743325" h="2508250">
                <a:moveTo>
                  <a:pt x="3229758" y="2507836"/>
                </a:moveTo>
                <a:lnTo>
                  <a:pt x="513527" y="2507836"/>
                </a:lnTo>
                <a:lnTo>
                  <a:pt x="0" y="1619249"/>
                </a:lnTo>
                <a:lnTo>
                  <a:pt x="935788" y="0"/>
                </a:lnTo>
                <a:lnTo>
                  <a:pt x="2807366" y="0"/>
                </a:lnTo>
                <a:lnTo>
                  <a:pt x="3743286" y="1619249"/>
                </a:lnTo>
                <a:lnTo>
                  <a:pt x="3229758" y="2507836"/>
                </a:lnTo>
                <a:close/>
              </a:path>
            </a:pathLst>
          </a:custGeom>
          <a:solidFill>
            <a:srgbClr val="00A1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14490081" y="5908485"/>
            <a:ext cx="3797935" cy="4378960"/>
          </a:xfrm>
          <a:custGeom>
            <a:avLst/>
            <a:gdLst/>
            <a:ahLst/>
            <a:cxnLst/>
            <a:rect l="l" t="t" r="r" b="b"/>
            <a:pathLst>
              <a:path w="3797934" h="4378959">
                <a:moveTo>
                  <a:pt x="3797917" y="4378513"/>
                </a:moveTo>
                <a:lnTo>
                  <a:pt x="1140209" y="4378513"/>
                </a:lnTo>
                <a:lnTo>
                  <a:pt x="0" y="2400272"/>
                </a:lnTo>
                <a:lnTo>
                  <a:pt x="1383457" y="0"/>
                </a:lnTo>
                <a:lnTo>
                  <a:pt x="3797917" y="0"/>
                </a:lnTo>
                <a:lnTo>
                  <a:pt x="3797917" y="4378513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0" y="5245471"/>
            <a:ext cx="3045460" cy="3486150"/>
          </a:xfrm>
          <a:custGeom>
            <a:avLst/>
            <a:gdLst/>
            <a:ahLst/>
            <a:cxnLst/>
            <a:rect l="l" t="t" r="r" b="b"/>
            <a:pathLst>
              <a:path w="3045460" h="3486150">
                <a:moveTo>
                  <a:pt x="2037989" y="3486149"/>
                </a:moveTo>
                <a:lnTo>
                  <a:pt x="23389" y="3486149"/>
                </a:lnTo>
                <a:lnTo>
                  <a:pt x="0" y="3445672"/>
                </a:lnTo>
                <a:lnTo>
                  <a:pt x="0" y="40476"/>
                </a:lnTo>
                <a:lnTo>
                  <a:pt x="23389" y="0"/>
                </a:lnTo>
                <a:lnTo>
                  <a:pt x="2037848" y="0"/>
                </a:lnTo>
                <a:lnTo>
                  <a:pt x="3045218" y="1743074"/>
                </a:lnTo>
                <a:lnTo>
                  <a:pt x="2037989" y="3486149"/>
                </a:lnTo>
                <a:close/>
              </a:path>
            </a:pathLst>
          </a:custGeom>
          <a:solidFill>
            <a:srgbClr val="A3E37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7725"/>
            <a:ext cx="5170954" cy="492916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5997" y="4901794"/>
            <a:ext cx="5681423" cy="4922776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5276831" y="250834"/>
            <a:ext cx="2981325" cy="2581275"/>
          </a:xfrm>
          <a:custGeom>
            <a:avLst/>
            <a:gdLst/>
            <a:ahLst/>
            <a:cxnLst/>
            <a:rect l="l" t="t" r="r" b="b"/>
            <a:pathLst>
              <a:path w="2981325" h="2581275">
                <a:moveTo>
                  <a:pt x="2236016" y="2581274"/>
                </a:moveTo>
                <a:lnTo>
                  <a:pt x="745304" y="2581274"/>
                </a:lnTo>
                <a:lnTo>
                  <a:pt x="0" y="1290637"/>
                </a:lnTo>
                <a:lnTo>
                  <a:pt x="745304" y="0"/>
                </a:lnTo>
                <a:lnTo>
                  <a:pt x="2235912" y="0"/>
                </a:lnTo>
                <a:lnTo>
                  <a:pt x="2981320" y="1290637"/>
                </a:lnTo>
                <a:lnTo>
                  <a:pt x="2236016" y="2581274"/>
                </a:lnTo>
                <a:close/>
              </a:path>
            </a:pathLst>
          </a:custGeom>
          <a:solidFill>
            <a:srgbClr val="A3E37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3" name="bg 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42293" y="4033525"/>
            <a:ext cx="4931611" cy="4273086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2809569" y="0"/>
            <a:ext cx="4029075" cy="2226945"/>
          </a:xfrm>
          <a:custGeom>
            <a:avLst/>
            <a:gdLst/>
            <a:ahLst/>
            <a:cxnLst/>
            <a:rect l="l" t="t" r="r" b="b"/>
            <a:pathLst>
              <a:path w="4029075" h="2226945">
                <a:moveTo>
                  <a:pt x="3021829" y="2226918"/>
                </a:moveTo>
                <a:lnTo>
                  <a:pt x="1007229" y="2226918"/>
                </a:lnTo>
                <a:lnTo>
                  <a:pt x="0" y="483843"/>
                </a:lnTo>
                <a:lnTo>
                  <a:pt x="279586" y="0"/>
                </a:lnTo>
                <a:lnTo>
                  <a:pt x="3749432" y="0"/>
                </a:lnTo>
                <a:lnTo>
                  <a:pt x="4029058" y="483843"/>
                </a:lnTo>
                <a:lnTo>
                  <a:pt x="3021829" y="2226918"/>
                </a:lnTo>
                <a:close/>
              </a:path>
            </a:pathLst>
          </a:custGeom>
          <a:solidFill>
            <a:srgbClr val="00A1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4309278" y="8012377"/>
            <a:ext cx="2099945" cy="1649730"/>
          </a:xfrm>
          <a:custGeom>
            <a:avLst/>
            <a:gdLst/>
            <a:ahLst/>
            <a:cxnLst/>
            <a:rect l="l" t="t" r="r" b="b"/>
            <a:pathLst>
              <a:path w="2099945" h="1649729">
                <a:moveTo>
                  <a:pt x="126775" y="1429276"/>
                </a:moveTo>
                <a:lnTo>
                  <a:pt x="519123" y="1640431"/>
                </a:lnTo>
                <a:lnTo>
                  <a:pt x="509264" y="1649547"/>
                </a:lnTo>
                <a:lnTo>
                  <a:pt x="157775" y="1460383"/>
                </a:lnTo>
                <a:lnTo>
                  <a:pt x="126775" y="1429276"/>
                </a:lnTo>
                <a:close/>
              </a:path>
              <a:path w="2099945" h="1649729">
                <a:moveTo>
                  <a:pt x="14738" y="1340136"/>
                </a:moveTo>
                <a:lnTo>
                  <a:pt x="533152" y="1619136"/>
                </a:lnTo>
                <a:lnTo>
                  <a:pt x="527702" y="1630625"/>
                </a:lnTo>
                <a:lnTo>
                  <a:pt x="521257" y="1641579"/>
                </a:lnTo>
                <a:lnTo>
                  <a:pt x="53376" y="1389775"/>
                </a:lnTo>
                <a:lnTo>
                  <a:pt x="23015" y="1359013"/>
                </a:lnTo>
                <a:lnTo>
                  <a:pt x="15894" y="1355180"/>
                </a:lnTo>
                <a:lnTo>
                  <a:pt x="14738" y="1340136"/>
                </a:lnTo>
                <a:close/>
              </a:path>
              <a:path w="2099945" h="1649729">
                <a:moveTo>
                  <a:pt x="460780" y="1104247"/>
                </a:moveTo>
                <a:lnTo>
                  <a:pt x="479681" y="1114420"/>
                </a:lnTo>
                <a:lnTo>
                  <a:pt x="481086" y="1129598"/>
                </a:lnTo>
                <a:lnTo>
                  <a:pt x="478872" y="1142829"/>
                </a:lnTo>
                <a:lnTo>
                  <a:pt x="474738" y="1155027"/>
                </a:lnTo>
                <a:lnTo>
                  <a:pt x="474489" y="1154893"/>
                </a:lnTo>
                <a:lnTo>
                  <a:pt x="465875" y="1164679"/>
                </a:lnTo>
                <a:lnTo>
                  <a:pt x="455971" y="1173771"/>
                </a:lnTo>
                <a:lnTo>
                  <a:pt x="446654" y="1183180"/>
                </a:lnTo>
                <a:lnTo>
                  <a:pt x="436377" y="1192071"/>
                </a:lnTo>
                <a:lnTo>
                  <a:pt x="423593" y="1199613"/>
                </a:lnTo>
                <a:lnTo>
                  <a:pt x="407759" y="1205514"/>
                </a:lnTo>
                <a:lnTo>
                  <a:pt x="393633" y="1212334"/>
                </a:lnTo>
                <a:lnTo>
                  <a:pt x="373914" y="1230567"/>
                </a:lnTo>
                <a:lnTo>
                  <a:pt x="359361" y="1237157"/>
                </a:lnTo>
                <a:lnTo>
                  <a:pt x="344132" y="1243383"/>
                </a:lnTo>
                <a:lnTo>
                  <a:pt x="314101" y="1256066"/>
                </a:lnTo>
                <a:lnTo>
                  <a:pt x="298872" y="1262292"/>
                </a:lnTo>
                <a:lnTo>
                  <a:pt x="282336" y="1267815"/>
                </a:lnTo>
                <a:lnTo>
                  <a:pt x="258981" y="1284091"/>
                </a:lnTo>
                <a:lnTo>
                  <a:pt x="241752" y="1289241"/>
                </a:lnTo>
                <a:lnTo>
                  <a:pt x="225536" y="1294936"/>
                </a:lnTo>
                <a:lnTo>
                  <a:pt x="194118" y="1306873"/>
                </a:lnTo>
                <a:lnTo>
                  <a:pt x="165944" y="1306133"/>
                </a:lnTo>
                <a:lnTo>
                  <a:pt x="130472" y="1315887"/>
                </a:lnTo>
                <a:lnTo>
                  <a:pt x="77664" y="1330734"/>
                </a:lnTo>
                <a:lnTo>
                  <a:pt x="66080" y="1324500"/>
                </a:lnTo>
                <a:lnTo>
                  <a:pt x="48370" y="1329391"/>
                </a:lnTo>
                <a:lnTo>
                  <a:pt x="30501" y="1334196"/>
                </a:lnTo>
                <a:lnTo>
                  <a:pt x="496124" y="1584786"/>
                </a:lnTo>
                <a:lnTo>
                  <a:pt x="499297" y="1600916"/>
                </a:lnTo>
                <a:lnTo>
                  <a:pt x="0" y="1332204"/>
                </a:lnTo>
                <a:lnTo>
                  <a:pt x="30705" y="1319884"/>
                </a:lnTo>
                <a:lnTo>
                  <a:pt x="62354" y="1308072"/>
                </a:lnTo>
                <a:lnTo>
                  <a:pt x="99809" y="1284962"/>
                </a:lnTo>
                <a:lnTo>
                  <a:pt x="131565" y="1273208"/>
                </a:lnTo>
                <a:lnTo>
                  <a:pt x="176345" y="1254041"/>
                </a:lnTo>
                <a:lnTo>
                  <a:pt x="218458" y="1233438"/>
                </a:lnTo>
                <a:lnTo>
                  <a:pt x="259505" y="1212261"/>
                </a:lnTo>
                <a:lnTo>
                  <a:pt x="301084" y="1191371"/>
                </a:lnTo>
                <a:lnTo>
                  <a:pt x="322483" y="1174043"/>
                </a:lnTo>
                <a:lnTo>
                  <a:pt x="337277" y="1167582"/>
                </a:lnTo>
                <a:lnTo>
                  <a:pt x="351963" y="1161064"/>
                </a:lnTo>
                <a:lnTo>
                  <a:pt x="373042" y="1143563"/>
                </a:lnTo>
                <a:lnTo>
                  <a:pt x="386689" y="1136485"/>
                </a:lnTo>
                <a:lnTo>
                  <a:pt x="415902" y="1123362"/>
                </a:lnTo>
                <a:lnTo>
                  <a:pt x="429549" y="1116284"/>
                </a:lnTo>
                <a:lnTo>
                  <a:pt x="432963" y="1118121"/>
                </a:lnTo>
                <a:lnTo>
                  <a:pt x="442395" y="1108775"/>
                </a:lnTo>
                <a:lnTo>
                  <a:pt x="446378" y="1110919"/>
                </a:lnTo>
                <a:lnTo>
                  <a:pt x="460780" y="1104247"/>
                </a:lnTo>
                <a:close/>
              </a:path>
              <a:path w="2099945" h="1649729">
                <a:moveTo>
                  <a:pt x="220149" y="1378572"/>
                </a:moveTo>
                <a:lnTo>
                  <a:pt x="259320" y="1399653"/>
                </a:lnTo>
                <a:lnTo>
                  <a:pt x="228924" y="1397717"/>
                </a:lnTo>
                <a:lnTo>
                  <a:pt x="209578" y="1387305"/>
                </a:lnTo>
                <a:lnTo>
                  <a:pt x="220149" y="1378572"/>
                </a:lnTo>
                <a:close/>
              </a:path>
              <a:path w="2099945" h="1649729">
                <a:moveTo>
                  <a:pt x="661632" y="1327721"/>
                </a:moveTo>
                <a:lnTo>
                  <a:pt x="764102" y="1382869"/>
                </a:lnTo>
                <a:lnTo>
                  <a:pt x="748153" y="1388707"/>
                </a:lnTo>
                <a:lnTo>
                  <a:pt x="712912" y="1398586"/>
                </a:lnTo>
                <a:lnTo>
                  <a:pt x="682729" y="1396765"/>
                </a:lnTo>
                <a:lnTo>
                  <a:pt x="645888" y="1405782"/>
                </a:lnTo>
                <a:lnTo>
                  <a:pt x="614745" y="1403444"/>
                </a:lnTo>
                <a:lnTo>
                  <a:pt x="570916" y="1408701"/>
                </a:lnTo>
                <a:lnTo>
                  <a:pt x="481978" y="1418526"/>
                </a:lnTo>
                <a:lnTo>
                  <a:pt x="442887" y="1411911"/>
                </a:lnTo>
                <a:lnTo>
                  <a:pt x="393155" y="1413990"/>
                </a:lnTo>
                <a:lnTo>
                  <a:pt x="342569" y="1415611"/>
                </a:lnTo>
                <a:lnTo>
                  <a:pt x="283164" y="1412485"/>
                </a:lnTo>
                <a:lnTo>
                  <a:pt x="240544" y="1389548"/>
                </a:lnTo>
                <a:lnTo>
                  <a:pt x="260022" y="1385608"/>
                </a:lnTo>
                <a:lnTo>
                  <a:pt x="279074" y="1381439"/>
                </a:lnTo>
                <a:lnTo>
                  <a:pt x="299086" y="1377787"/>
                </a:lnTo>
                <a:lnTo>
                  <a:pt x="318378" y="1373747"/>
                </a:lnTo>
                <a:lnTo>
                  <a:pt x="331064" y="1380575"/>
                </a:lnTo>
                <a:lnTo>
                  <a:pt x="367781" y="1371490"/>
                </a:lnTo>
                <a:lnTo>
                  <a:pt x="375445" y="1375615"/>
                </a:lnTo>
                <a:lnTo>
                  <a:pt x="389020" y="1368498"/>
                </a:lnTo>
                <a:lnTo>
                  <a:pt x="396364" y="1372450"/>
                </a:lnTo>
                <a:lnTo>
                  <a:pt x="409406" y="1365047"/>
                </a:lnTo>
                <a:lnTo>
                  <a:pt x="417869" y="1369602"/>
                </a:lnTo>
                <a:lnTo>
                  <a:pt x="428626" y="1360969"/>
                </a:lnTo>
                <a:lnTo>
                  <a:pt x="433632" y="1363662"/>
                </a:lnTo>
                <a:lnTo>
                  <a:pt x="455395" y="1360953"/>
                </a:lnTo>
                <a:lnTo>
                  <a:pt x="469593" y="1368594"/>
                </a:lnTo>
                <a:lnTo>
                  <a:pt x="488636" y="1364420"/>
                </a:lnTo>
                <a:lnTo>
                  <a:pt x="512897" y="1348632"/>
                </a:lnTo>
                <a:lnTo>
                  <a:pt x="522499" y="1353799"/>
                </a:lnTo>
                <a:lnTo>
                  <a:pt x="538973" y="1348243"/>
                </a:lnTo>
                <a:lnTo>
                  <a:pt x="555660" y="1342801"/>
                </a:lnTo>
                <a:lnTo>
                  <a:pt x="565901" y="1348313"/>
                </a:lnTo>
                <a:lnTo>
                  <a:pt x="615722" y="1331858"/>
                </a:lnTo>
                <a:lnTo>
                  <a:pt x="626631" y="1337729"/>
                </a:lnTo>
                <a:lnTo>
                  <a:pt x="640162" y="1330589"/>
                </a:lnTo>
                <a:lnTo>
                  <a:pt x="647941" y="1334775"/>
                </a:lnTo>
                <a:lnTo>
                  <a:pt x="661632" y="1327721"/>
                </a:lnTo>
                <a:close/>
              </a:path>
              <a:path w="2099945" h="1649729">
                <a:moveTo>
                  <a:pt x="828894" y="1287937"/>
                </a:moveTo>
                <a:lnTo>
                  <a:pt x="947242" y="1351629"/>
                </a:lnTo>
                <a:lnTo>
                  <a:pt x="936005" y="1360004"/>
                </a:lnTo>
                <a:lnTo>
                  <a:pt x="921807" y="1352363"/>
                </a:lnTo>
                <a:lnTo>
                  <a:pt x="913512" y="1362321"/>
                </a:lnTo>
                <a:lnTo>
                  <a:pt x="890469" y="1364342"/>
                </a:lnTo>
                <a:lnTo>
                  <a:pt x="859539" y="1376541"/>
                </a:lnTo>
                <a:lnTo>
                  <a:pt x="807744" y="1377511"/>
                </a:lnTo>
                <a:lnTo>
                  <a:pt x="791475" y="1383178"/>
                </a:lnTo>
                <a:lnTo>
                  <a:pt x="774726" y="1388586"/>
                </a:lnTo>
                <a:lnTo>
                  <a:pt x="668824" y="1331592"/>
                </a:lnTo>
                <a:lnTo>
                  <a:pt x="701469" y="1320316"/>
                </a:lnTo>
                <a:lnTo>
                  <a:pt x="728842" y="1320625"/>
                </a:lnTo>
                <a:lnTo>
                  <a:pt x="762448" y="1309866"/>
                </a:lnTo>
                <a:lnTo>
                  <a:pt x="795733" y="1298935"/>
                </a:lnTo>
                <a:lnTo>
                  <a:pt x="812233" y="1293393"/>
                </a:lnTo>
                <a:lnTo>
                  <a:pt x="828894" y="1287937"/>
                </a:lnTo>
                <a:close/>
              </a:path>
              <a:path w="2099945" h="1649729">
                <a:moveTo>
                  <a:pt x="859876" y="1290188"/>
                </a:moveTo>
                <a:lnTo>
                  <a:pt x="961724" y="1345001"/>
                </a:lnTo>
                <a:lnTo>
                  <a:pt x="951714" y="1354036"/>
                </a:lnTo>
                <a:lnTo>
                  <a:pt x="840496" y="1294180"/>
                </a:lnTo>
                <a:lnTo>
                  <a:pt x="859876" y="1290188"/>
                </a:lnTo>
                <a:close/>
              </a:path>
              <a:path w="2099945" h="1649729">
                <a:moveTo>
                  <a:pt x="876137" y="1284517"/>
                </a:moveTo>
                <a:lnTo>
                  <a:pt x="979425" y="1340105"/>
                </a:lnTo>
                <a:lnTo>
                  <a:pt x="969121" y="1348982"/>
                </a:lnTo>
                <a:lnTo>
                  <a:pt x="866135" y="1293557"/>
                </a:lnTo>
                <a:lnTo>
                  <a:pt x="876137" y="1284517"/>
                </a:lnTo>
                <a:close/>
              </a:path>
              <a:path w="2099945" h="1649729">
                <a:moveTo>
                  <a:pt x="2077178" y="12714"/>
                </a:moveTo>
                <a:lnTo>
                  <a:pt x="2099368" y="24656"/>
                </a:lnTo>
                <a:lnTo>
                  <a:pt x="2097332" y="37983"/>
                </a:lnTo>
                <a:lnTo>
                  <a:pt x="2099617" y="53635"/>
                </a:lnTo>
                <a:lnTo>
                  <a:pt x="2094923" y="79954"/>
                </a:lnTo>
                <a:lnTo>
                  <a:pt x="2095821" y="94860"/>
                </a:lnTo>
                <a:lnTo>
                  <a:pt x="2090808" y="121006"/>
                </a:lnTo>
                <a:lnTo>
                  <a:pt x="2090257" y="135132"/>
                </a:lnTo>
                <a:lnTo>
                  <a:pt x="2089652" y="149229"/>
                </a:lnTo>
                <a:lnTo>
                  <a:pt x="2083136" y="174567"/>
                </a:lnTo>
                <a:lnTo>
                  <a:pt x="2082905" y="188865"/>
                </a:lnTo>
                <a:lnTo>
                  <a:pt x="2082638" y="203144"/>
                </a:lnTo>
                <a:lnTo>
                  <a:pt x="2075873" y="228348"/>
                </a:lnTo>
                <a:lnTo>
                  <a:pt x="2074593" y="242081"/>
                </a:lnTo>
                <a:lnTo>
                  <a:pt x="2072726" y="255499"/>
                </a:lnTo>
                <a:lnTo>
                  <a:pt x="2062787" y="293417"/>
                </a:lnTo>
                <a:lnTo>
                  <a:pt x="2058493" y="319951"/>
                </a:lnTo>
                <a:lnTo>
                  <a:pt x="2047221" y="357152"/>
                </a:lnTo>
                <a:lnTo>
                  <a:pt x="2034401" y="393520"/>
                </a:lnTo>
                <a:lnTo>
                  <a:pt x="2025760" y="417714"/>
                </a:lnTo>
                <a:lnTo>
                  <a:pt x="2001392" y="476712"/>
                </a:lnTo>
                <a:lnTo>
                  <a:pt x="1992751" y="500906"/>
                </a:lnTo>
                <a:lnTo>
                  <a:pt x="1983559" y="524804"/>
                </a:lnTo>
                <a:lnTo>
                  <a:pt x="1966214" y="558736"/>
                </a:lnTo>
                <a:lnTo>
                  <a:pt x="1935410" y="614270"/>
                </a:lnTo>
                <a:lnTo>
                  <a:pt x="1923284" y="636589"/>
                </a:lnTo>
                <a:lnTo>
                  <a:pt x="1904605" y="669804"/>
                </a:lnTo>
                <a:lnTo>
                  <a:pt x="1869534" y="723041"/>
                </a:lnTo>
                <a:lnTo>
                  <a:pt x="1846686" y="754012"/>
                </a:lnTo>
                <a:lnTo>
                  <a:pt x="1823678" y="784897"/>
                </a:lnTo>
                <a:lnTo>
                  <a:pt x="1799283" y="815035"/>
                </a:lnTo>
                <a:lnTo>
                  <a:pt x="1772275" y="843767"/>
                </a:lnTo>
                <a:lnTo>
                  <a:pt x="1764549" y="854032"/>
                </a:lnTo>
                <a:lnTo>
                  <a:pt x="1762842" y="853113"/>
                </a:lnTo>
                <a:lnTo>
                  <a:pt x="1746635" y="873236"/>
                </a:lnTo>
                <a:lnTo>
                  <a:pt x="1723290" y="903939"/>
                </a:lnTo>
                <a:lnTo>
                  <a:pt x="1705429" y="923171"/>
                </a:lnTo>
                <a:lnTo>
                  <a:pt x="1687622" y="942433"/>
                </a:lnTo>
                <a:lnTo>
                  <a:pt x="1666881" y="960115"/>
                </a:lnTo>
                <a:lnTo>
                  <a:pt x="1638255" y="987976"/>
                </a:lnTo>
                <a:lnTo>
                  <a:pt x="1615327" y="1004482"/>
                </a:lnTo>
                <a:lnTo>
                  <a:pt x="1587607" y="1032831"/>
                </a:lnTo>
                <a:lnTo>
                  <a:pt x="1576966" y="1041526"/>
                </a:lnTo>
                <a:lnTo>
                  <a:pt x="1565044" y="1049532"/>
                </a:lnTo>
                <a:lnTo>
                  <a:pt x="1552268" y="1057079"/>
                </a:lnTo>
                <a:lnTo>
                  <a:pt x="1533048" y="1075580"/>
                </a:lnTo>
                <a:lnTo>
                  <a:pt x="1519490" y="1082706"/>
                </a:lnTo>
                <a:lnTo>
                  <a:pt x="1507213" y="1090521"/>
                </a:lnTo>
                <a:lnTo>
                  <a:pt x="1489130" y="1109634"/>
                </a:lnTo>
                <a:lnTo>
                  <a:pt x="1476213" y="1117104"/>
                </a:lnTo>
                <a:lnTo>
                  <a:pt x="1429877" y="1149857"/>
                </a:lnTo>
                <a:lnTo>
                  <a:pt x="1381407" y="1181461"/>
                </a:lnTo>
                <a:lnTo>
                  <a:pt x="1322838" y="1207630"/>
                </a:lnTo>
                <a:lnTo>
                  <a:pt x="1293847" y="1220872"/>
                </a:lnTo>
                <a:lnTo>
                  <a:pt x="1261237" y="1246590"/>
                </a:lnTo>
                <a:lnTo>
                  <a:pt x="1256117" y="1243834"/>
                </a:lnTo>
                <a:lnTo>
                  <a:pt x="1229339" y="1258268"/>
                </a:lnTo>
                <a:lnTo>
                  <a:pt x="1209754" y="1262149"/>
                </a:lnTo>
                <a:lnTo>
                  <a:pt x="1183936" y="1277100"/>
                </a:lnTo>
                <a:lnTo>
                  <a:pt x="1162538" y="1280006"/>
                </a:lnTo>
                <a:lnTo>
                  <a:pt x="1143708" y="1284295"/>
                </a:lnTo>
                <a:lnTo>
                  <a:pt x="1120087" y="1300427"/>
                </a:lnTo>
                <a:lnTo>
                  <a:pt x="1103017" y="1305663"/>
                </a:lnTo>
                <a:lnTo>
                  <a:pt x="1085788" y="1310813"/>
                </a:lnTo>
                <a:lnTo>
                  <a:pt x="1075804" y="1319862"/>
                </a:lnTo>
                <a:lnTo>
                  <a:pt x="1066807" y="1315020"/>
                </a:lnTo>
                <a:lnTo>
                  <a:pt x="1055543" y="1323380"/>
                </a:lnTo>
                <a:lnTo>
                  <a:pt x="1045755" y="1318113"/>
                </a:lnTo>
                <a:lnTo>
                  <a:pt x="1031388" y="1324803"/>
                </a:lnTo>
                <a:lnTo>
                  <a:pt x="1017982" y="1332010"/>
                </a:lnTo>
                <a:lnTo>
                  <a:pt x="1005055" y="1339476"/>
                </a:lnTo>
                <a:lnTo>
                  <a:pt x="1001073" y="1337333"/>
                </a:lnTo>
                <a:lnTo>
                  <a:pt x="990502" y="1346066"/>
                </a:lnTo>
                <a:lnTo>
                  <a:pt x="881257" y="1287273"/>
                </a:lnTo>
                <a:lnTo>
                  <a:pt x="910195" y="1274002"/>
                </a:lnTo>
                <a:lnTo>
                  <a:pt x="932954" y="1271828"/>
                </a:lnTo>
                <a:lnTo>
                  <a:pt x="961839" y="1258528"/>
                </a:lnTo>
                <a:lnTo>
                  <a:pt x="985078" y="1256613"/>
                </a:lnTo>
                <a:lnTo>
                  <a:pt x="990670" y="1259622"/>
                </a:lnTo>
                <a:lnTo>
                  <a:pt x="1001694" y="1251133"/>
                </a:lnTo>
                <a:lnTo>
                  <a:pt x="1006379" y="1253654"/>
                </a:lnTo>
                <a:lnTo>
                  <a:pt x="1017030" y="1244964"/>
                </a:lnTo>
                <a:lnTo>
                  <a:pt x="1032197" y="1238704"/>
                </a:lnTo>
                <a:lnTo>
                  <a:pt x="1047630" y="1232587"/>
                </a:lnTo>
                <a:lnTo>
                  <a:pt x="1078657" y="1220441"/>
                </a:lnTo>
                <a:lnTo>
                  <a:pt x="1098802" y="1216860"/>
                </a:lnTo>
                <a:lnTo>
                  <a:pt x="1125233" y="1202240"/>
                </a:lnTo>
                <a:lnTo>
                  <a:pt x="1144899" y="1198401"/>
                </a:lnTo>
                <a:lnTo>
                  <a:pt x="1168822" y="1182431"/>
                </a:lnTo>
                <a:lnTo>
                  <a:pt x="1173285" y="1184833"/>
                </a:lnTo>
                <a:lnTo>
                  <a:pt x="1184513" y="1176454"/>
                </a:lnTo>
                <a:lnTo>
                  <a:pt x="1197022" y="1168763"/>
                </a:lnTo>
                <a:lnTo>
                  <a:pt x="1212153" y="1176907"/>
                </a:lnTo>
                <a:lnTo>
                  <a:pt x="1220448" y="1166948"/>
                </a:lnTo>
                <a:lnTo>
                  <a:pt x="1241553" y="1149462"/>
                </a:lnTo>
                <a:lnTo>
                  <a:pt x="1258134" y="1143963"/>
                </a:lnTo>
                <a:lnTo>
                  <a:pt x="1281586" y="1127739"/>
                </a:lnTo>
                <a:lnTo>
                  <a:pt x="1299233" y="1122814"/>
                </a:lnTo>
                <a:lnTo>
                  <a:pt x="1324633" y="1107639"/>
                </a:lnTo>
                <a:lnTo>
                  <a:pt x="1349552" y="1092205"/>
                </a:lnTo>
                <a:lnTo>
                  <a:pt x="1375432" y="1077288"/>
                </a:lnTo>
                <a:lnTo>
                  <a:pt x="1397693" y="1074847"/>
                </a:lnTo>
                <a:lnTo>
                  <a:pt x="1407943" y="1065941"/>
                </a:lnTo>
                <a:lnTo>
                  <a:pt x="1415847" y="1055772"/>
                </a:lnTo>
                <a:lnTo>
                  <a:pt x="1417091" y="1056442"/>
                </a:lnTo>
                <a:lnTo>
                  <a:pt x="1425422" y="1046502"/>
                </a:lnTo>
                <a:lnTo>
                  <a:pt x="1428089" y="1047938"/>
                </a:lnTo>
                <a:lnTo>
                  <a:pt x="1436561" y="1038075"/>
                </a:lnTo>
                <a:lnTo>
                  <a:pt x="1439442" y="1039625"/>
                </a:lnTo>
                <a:lnTo>
                  <a:pt x="1449407" y="1030566"/>
                </a:lnTo>
                <a:lnTo>
                  <a:pt x="1452821" y="1032404"/>
                </a:lnTo>
                <a:lnTo>
                  <a:pt x="1461116" y="1022445"/>
                </a:lnTo>
                <a:lnTo>
                  <a:pt x="1463392" y="1023670"/>
                </a:lnTo>
                <a:lnTo>
                  <a:pt x="1470548" y="1013099"/>
                </a:lnTo>
                <a:lnTo>
                  <a:pt x="1472824" y="1014324"/>
                </a:lnTo>
                <a:lnTo>
                  <a:pt x="1499211" y="999680"/>
                </a:lnTo>
                <a:lnTo>
                  <a:pt x="1527668" y="971728"/>
                </a:lnTo>
                <a:lnTo>
                  <a:pt x="1549680" y="954730"/>
                </a:lnTo>
                <a:lnTo>
                  <a:pt x="1574787" y="939396"/>
                </a:lnTo>
                <a:lnTo>
                  <a:pt x="1584219" y="930050"/>
                </a:lnTo>
                <a:lnTo>
                  <a:pt x="1584788" y="930357"/>
                </a:lnTo>
                <a:lnTo>
                  <a:pt x="1592514" y="920092"/>
                </a:lnTo>
                <a:lnTo>
                  <a:pt x="1621416" y="892379"/>
                </a:lnTo>
                <a:lnTo>
                  <a:pt x="1650531" y="864781"/>
                </a:lnTo>
                <a:lnTo>
                  <a:pt x="1678366" y="836495"/>
                </a:lnTo>
                <a:lnTo>
                  <a:pt x="1703428" y="806715"/>
                </a:lnTo>
                <a:lnTo>
                  <a:pt x="1710931" y="796331"/>
                </a:lnTo>
                <a:lnTo>
                  <a:pt x="1713216" y="797560"/>
                </a:lnTo>
                <a:lnTo>
                  <a:pt x="1721626" y="787664"/>
                </a:lnTo>
                <a:lnTo>
                  <a:pt x="1723431" y="788635"/>
                </a:lnTo>
                <a:lnTo>
                  <a:pt x="1739958" y="768685"/>
                </a:lnTo>
                <a:lnTo>
                  <a:pt x="1755685" y="748304"/>
                </a:lnTo>
                <a:lnTo>
                  <a:pt x="1765286" y="739049"/>
                </a:lnTo>
                <a:lnTo>
                  <a:pt x="1781493" y="718926"/>
                </a:lnTo>
                <a:lnTo>
                  <a:pt x="1798784" y="699387"/>
                </a:lnTo>
                <a:lnTo>
                  <a:pt x="1814315" y="678901"/>
                </a:lnTo>
                <a:lnTo>
                  <a:pt x="1834905" y="646715"/>
                </a:lnTo>
                <a:lnTo>
                  <a:pt x="1849316" y="625626"/>
                </a:lnTo>
                <a:lnTo>
                  <a:pt x="1885810" y="573154"/>
                </a:lnTo>
                <a:lnTo>
                  <a:pt x="1910312" y="528651"/>
                </a:lnTo>
                <a:lnTo>
                  <a:pt x="1931008" y="482099"/>
                </a:lnTo>
                <a:lnTo>
                  <a:pt x="1962497" y="412512"/>
                </a:lnTo>
                <a:lnTo>
                  <a:pt x="1977174" y="377144"/>
                </a:lnTo>
                <a:lnTo>
                  <a:pt x="1991238" y="341445"/>
                </a:lnTo>
                <a:lnTo>
                  <a:pt x="1997950" y="316213"/>
                </a:lnTo>
                <a:lnTo>
                  <a:pt x="2010361" y="279625"/>
                </a:lnTo>
                <a:lnTo>
                  <a:pt x="2017446" y="254593"/>
                </a:lnTo>
                <a:lnTo>
                  <a:pt x="2030043" y="218105"/>
                </a:lnTo>
                <a:lnTo>
                  <a:pt x="2035022" y="191940"/>
                </a:lnTo>
                <a:lnTo>
                  <a:pt x="2039573" y="165545"/>
                </a:lnTo>
                <a:lnTo>
                  <a:pt x="2050890" y="128368"/>
                </a:lnTo>
                <a:lnTo>
                  <a:pt x="2057291" y="102968"/>
                </a:lnTo>
                <a:lnTo>
                  <a:pt x="2063585" y="77511"/>
                </a:lnTo>
                <a:lnTo>
                  <a:pt x="2074618" y="40181"/>
                </a:lnTo>
                <a:lnTo>
                  <a:pt x="2077178" y="12714"/>
                </a:lnTo>
                <a:close/>
              </a:path>
              <a:path w="2099945" h="1649729">
                <a:moveTo>
                  <a:pt x="2080352" y="0"/>
                </a:moveTo>
                <a:lnTo>
                  <a:pt x="2095145" y="7961"/>
                </a:lnTo>
                <a:lnTo>
                  <a:pt x="2094816" y="22207"/>
                </a:lnTo>
                <a:lnTo>
                  <a:pt x="2076040" y="12101"/>
                </a:lnTo>
                <a:lnTo>
                  <a:pt x="2080352" y="0"/>
                </a:lnTo>
                <a:close/>
              </a:path>
            </a:pathLst>
          </a:custGeom>
          <a:solidFill>
            <a:srgbClr val="A3E37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6" name="bg 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81196" y="0"/>
            <a:ext cx="5776834" cy="4597789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3442249" y="5196"/>
            <a:ext cx="2819400" cy="993140"/>
          </a:xfrm>
          <a:custGeom>
            <a:avLst/>
            <a:gdLst/>
            <a:ahLst/>
            <a:cxnLst/>
            <a:rect l="l" t="t" r="r" b="b"/>
            <a:pathLst>
              <a:path w="2819400" h="993140">
                <a:moveTo>
                  <a:pt x="90237" y="403484"/>
                </a:moveTo>
                <a:lnTo>
                  <a:pt x="399987" y="3949"/>
                </a:lnTo>
                <a:lnTo>
                  <a:pt x="385528" y="1873"/>
                </a:lnTo>
                <a:lnTo>
                  <a:pt x="109715" y="357632"/>
                </a:lnTo>
                <a:lnTo>
                  <a:pt x="90237" y="403484"/>
                </a:lnTo>
                <a:close/>
              </a:path>
              <a:path w="2819400" h="993140">
                <a:moveTo>
                  <a:pt x="22786" y="531940"/>
                </a:moveTo>
                <a:lnTo>
                  <a:pt x="425165" y="12929"/>
                </a:lnTo>
                <a:lnTo>
                  <a:pt x="414788" y="5587"/>
                </a:lnTo>
                <a:lnTo>
                  <a:pt x="403050" y="0"/>
                </a:lnTo>
                <a:lnTo>
                  <a:pt x="60892" y="441334"/>
                </a:lnTo>
                <a:lnTo>
                  <a:pt x="22786" y="531940"/>
                </a:lnTo>
                <a:close/>
              </a:path>
              <a:path w="2819400" h="993140">
                <a:moveTo>
                  <a:pt x="554684" y="592062"/>
                </a:moveTo>
                <a:lnTo>
                  <a:pt x="595511" y="539400"/>
                </a:lnTo>
                <a:lnTo>
                  <a:pt x="585276" y="531875"/>
                </a:lnTo>
                <a:lnTo>
                  <a:pt x="573169" y="526763"/>
                </a:lnTo>
                <a:lnTo>
                  <a:pt x="560035" y="522977"/>
                </a:lnTo>
                <a:lnTo>
                  <a:pt x="537331" y="510806"/>
                </a:lnTo>
                <a:lnTo>
                  <a:pt x="523899" y="507404"/>
                </a:lnTo>
                <a:lnTo>
                  <a:pt x="508468" y="506580"/>
                </a:lnTo>
                <a:lnTo>
                  <a:pt x="490606" y="508892"/>
                </a:lnTo>
                <a:lnTo>
                  <a:pt x="474105" y="509449"/>
                </a:lnTo>
                <a:lnTo>
                  <a:pt x="447907" y="501785"/>
                </a:lnTo>
                <a:lnTo>
                  <a:pt x="431065" y="502781"/>
                </a:lnTo>
                <a:lnTo>
                  <a:pt x="413685" y="504471"/>
                </a:lnTo>
                <a:lnTo>
                  <a:pt x="386438" y="498161"/>
                </a:lnTo>
                <a:lnTo>
                  <a:pt x="369228" y="499632"/>
                </a:lnTo>
                <a:lnTo>
                  <a:pt x="351848" y="501322"/>
                </a:lnTo>
                <a:lnTo>
                  <a:pt x="323389" y="496575"/>
                </a:lnTo>
                <a:lnTo>
                  <a:pt x="285354" y="504180"/>
                </a:lnTo>
                <a:lnTo>
                  <a:pt x="267187" y="506885"/>
                </a:lnTo>
                <a:lnTo>
                  <a:pt x="221624" y="503472"/>
                </a:lnTo>
                <a:lnTo>
                  <a:pt x="183886" y="510693"/>
                </a:lnTo>
                <a:lnTo>
                  <a:pt x="145128" y="519230"/>
                </a:lnTo>
                <a:lnTo>
                  <a:pt x="116577" y="535329"/>
                </a:lnTo>
                <a:lnTo>
                  <a:pt x="58717" y="547778"/>
                </a:lnTo>
                <a:lnTo>
                  <a:pt x="29194" y="544403"/>
                </a:lnTo>
                <a:lnTo>
                  <a:pt x="431062" y="26050"/>
                </a:lnTo>
                <a:lnTo>
                  <a:pt x="423882" y="14584"/>
                </a:lnTo>
                <a:lnTo>
                  <a:pt x="0" y="561332"/>
                </a:lnTo>
                <a:lnTo>
                  <a:pt x="10036" y="569114"/>
                </a:lnTo>
                <a:lnTo>
                  <a:pt x="44632" y="565945"/>
                </a:lnTo>
                <a:lnTo>
                  <a:pt x="90380" y="569120"/>
                </a:lnTo>
                <a:lnTo>
                  <a:pt x="125920" y="564734"/>
                </a:lnTo>
                <a:lnTo>
                  <a:pt x="171752" y="567800"/>
                </a:lnTo>
                <a:lnTo>
                  <a:pt x="223169" y="563661"/>
                </a:lnTo>
                <a:lnTo>
                  <a:pt x="282498" y="570047"/>
                </a:lnTo>
                <a:lnTo>
                  <a:pt x="330938" y="569748"/>
                </a:lnTo>
                <a:lnTo>
                  <a:pt x="389841" y="576682"/>
                </a:lnTo>
                <a:lnTo>
                  <a:pt x="417379" y="582618"/>
                </a:lnTo>
                <a:lnTo>
                  <a:pt x="434412" y="581375"/>
                </a:lnTo>
                <a:lnTo>
                  <a:pt x="461396" y="588024"/>
                </a:lnTo>
                <a:lnTo>
                  <a:pt x="478642" y="586507"/>
                </a:lnTo>
                <a:lnTo>
                  <a:pt x="504797" y="594226"/>
                </a:lnTo>
                <a:lnTo>
                  <a:pt x="538565" y="592125"/>
                </a:lnTo>
                <a:lnTo>
                  <a:pt x="554684" y="592062"/>
                </a:lnTo>
                <a:close/>
              </a:path>
              <a:path w="2819400" h="993140">
                <a:moveTo>
                  <a:pt x="928767" y="213185"/>
                </a:moveTo>
                <a:lnTo>
                  <a:pt x="1012790" y="104808"/>
                </a:lnTo>
                <a:lnTo>
                  <a:pt x="999932" y="100666"/>
                </a:lnTo>
                <a:lnTo>
                  <a:pt x="996749" y="104771"/>
                </a:lnTo>
                <a:lnTo>
                  <a:pt x="983147" y="101588"/>
                </a:lnTo>
                <a:lnTo>
                  <a:pt x="974017" y="113364"/>
                </a:lnTo>
                <a:lnTo>
                  <a:pt x="960805" y="109678"/>
                </a:lnTo>
                <a:lnTo>
                  <a:pt x="955815" y="116115"/>
                </a:lnTo>
                <a:lnTo>
                  <a:pt x="922167" y="118060"/>
                </a:lnTo>
                <a:lnTo>
                  <a:pt x="887031" y="121925"/>
                </a:lnTo>
                <a:lnTo>
                  <a:pt x="825223" y="139467"/>
                </a:lnTo>
                <a:lnTo>
                  <a:pt x="807013" y="142227"/>
                </a:lnTo>
                <a:lnTo>
                  <a:pt x="798458" y="153263"/>
                </a:lnTo>
                <a:lnTo>
                  <a:pt x="779950" y="156407"/>
                </a:lnTo>
                <a:lnTo>
                  <a:pt x="761996" y="158838"/>
                </a:lnTo>
                <a:lnTo>
                  <a:pt x="723422" y="167137"/>
                </a:lnTo>
                <a:lnTo>
                  <a:pt x="684083" y="176424"/>
                </a:lnTo>
                <a:lnTo>
                  <a:pt x="654270" y="194151"/>
                </a:lnTo>
                <a:lnTo>
                  <a:pt x="614165" y="204425"/>
                </a:lnTo>
                <a:lnTo>
                  <a:pt x="522983" y="239127"/>
                </a:lnTo>
                <a:lnTo>
                  <a:pt x="430440" y="275584"/>
                </a:lnTo>
                <a:lnTo>
                  <a:pt x="380313" y="298786"/>
                </a:lnTo>
                <a:lnTo>
                  <a:pt x="329505" y="322865"/>
                </a:lnTo>
                <a:lnTo>
                  <a:pt x="213146" y="390042"/>
                </a:lnTo>
                <a:lnTo>
                  <a:pt x="198176" y="409351"/>
                </a:lnTo>
                <a:lnTo>
                  <a:pt x="207759" y="417718"/>
                </a:lnTo>
                <a:lnTo>
                  <a:pt x="215471" y="407770"/>
                </a:lnTo>
                <a:lnTo>
                  <a:pt x="237685" y="399845"/>
                </a:lnTo>
                <a:lnTo>
                  <a:pt x="258453" y="393784"/>
                </a:lnTo>
                <a:lnTo>
                  <a:pt x="278881" y="388162"/>
                </a:lnTo>
                <a:lnTo>
                  <a:pt x="300075" y="381553"/>
                </a:lnTo>
                <a:lnTo>
                  <a:pt x="310658" y="367903"/>
                </a:lnTo>
                <a:lnTo>
                  <a:pt x="330809" y="362638"/>
                </a:lnTo>
                <a:lnTo>
                  <a:pt x="370560" y="352821"/>
                </a:lnTo>
                <a:lnTo>
                  <a:pt x="376670" y="344940"/>
                </a:lnTo>
                <a:lnTo>
                  <a:pt x="392732" y="344950"/>
                </a:lnTo>
                <a:lnTo>
                  <a:pt x="408623" y="345180"/>
                </a:lnTo>
                <a:lnTo>
                  <a:pt x="414223" y="337957"/>
                </a:lnTo>
                <a:lnTo>
                  <a:pt x="427485" y="341578"/>
                </a:lnTo>
                <a:lnTo>
                  <a:pt x="434786" y="332161"/>
                </a:lnTo>
                <a:lnTo>
                  <a:pt x="448813" y="334796"/>
                </a:lnTo>
                <a:lnTo>
                  <a:pt x="461366" y="318604"/>
                </a:lnTo>
                <a:lnTo>
                  <a:pt x="482723" y="311784"/>
                </a:lnTo>
                <a:lnTo>
                  <a:pt x="503144" y="306172"/>
                </a:lnTo>
                <a:lnTo>
                  <a:pt x="532964" y="309163"/>
                </a:lnTo>
                <a:lnTo>
                  <a:pt x="550656" y="307071"/>
                </a:lnTo>
                <a:lnTo>
                  <a:pt x="558992" y="296319"/>
                </a:lnTo>
                <a:lnTo>
                  <a:pt x="577534" y="293129"/>
                </a:lnTo>
                <a:lnTo>
                  <a:pt x="595737" y="290378"/>
                </a:lnTo>
                <a:lnTo>
                  <a:pt x="632652" y="284218"/>
                </a:lnTo>
                <a:lnTo>
                  <a:pt x="641136" y="273274"/>
                </a:lnTo>
                <a:lnTo>
                  <a:pt x="659870" y="269838"/>
                </a:lnTo>
                <a:lnTo>
                  <a:pt x="675897" y="269894"/>
                </a:lnTo>
                <a:lnTo>
                  <a:pt x="682099" y="261894"/>
                </a:lnTo>
                <a:lnTo>
                  <a:pt x="698253" y="261785"/>
                </a:lnTo>
                <a:lnTo>
                  <a:pt x="703987" y="254389"/>
                </a:lnTo>
                <a:lnTo>
                  <a:pt x="740491" y="248759"/>
                </a:lnTo>
                <a:lnTo>
                  <a:pt x="851875" y="229455"/>
                </a:lnTo>
                <a:lnTo>
                  <a:pt x="870268" y="226458"/>
                </a:lnTo>
                <a:lnTo>
                  <a:pt x="888790" y="223295"/>
                </a:lnTo>
                <a:lnTo>
                  <a:pt x="908077" y="219145"/>
                </a:lnTo>
                <a:lnTo>
                  <a:pt x="928767" y="213185"/>
                </a:lnTo>
                <a:close/>
              </a:path>
              <a:path w="2819400" h="993140">
                <a:moveTo>
                  <a:pt x="607760" y="585784"/>
                </a:moveTo>
                <a:lnTo>
                  <a:pt x="605130" y="568448"/>
                </a:lnTo>
                <a:lnTo>
                  <a:pt x="601012" y="553033"/>
                </a:lnTo>
                <a:lnTo>
                  <a:pt x="594009" y="541338"/>
                </a:lnTo>
                <a:lnTo>
                  <a:pt x="556732" y="589420"/>
                </a:lnTo>
                <a:lnTo>
                  <a:pt x="568860" y="594504"/>
                </a:lnTo>
                <a:lnTo>
                  <a:pt x="571036" y="591697"/>
                </a:lnTo>
                <a:lnTo>
                  <a:pt x="583377" y="596507"/>
                </a:lnTo>
                <a:lnTo>
                  <a:pt x="590061" y="587886"/>
                </a:lnTo>
                <a:lnTo>
                  <a:pt x="607760" y="585784"/>
                </a:lnTo>
                <a:close/>
              </a:path>
              <a:path w="2819400" h="993140">
                <a:moveTo>
                  <a:pt x="945268" y="212629"/>
                </a:moveTo>
                <a:lnTo>
                  <a:pt x="1029319" y="104215"/>
                </a:lnTo>
                <a:lnTo>
                  <a:pt x="1015866" y="100840"/>
                </a:lnTo>
                <a:lnTo>
                  <a:pt x="932212" y="208742"/>
                </a:lnTo>
                <a:lnTo>
                  <a:pt x="945268" y="212629"/>
                </a:lnTo>
                <a:close/>
              </a:path>
              <a:path w="2819400" h="993140">
                <a:moveTo>
                  <a:pt x="2801073" y="990228"/>
                </a:moveTo>
                <a:lnTo>
                  <a:pt x="2817687" y="968798"/>
                </a:lnTo>
                <a:lnTo>
                  <a:pt x="2810337" y="957551"/>
                </a:lnTo>
                <a:lnTo>
                  <a:pt x="2812810" y="954360"/>
                </a:lnTo>
                <a:lnTo>
                  <a:pt x="2799357" y="930258"/>
                </a:lnTo>
                <a:lnTo>
                  <a:pt x="2785138" y="907144"/>
                </a:lnTo>
                <a:lnTo>
                  <a:pt x="2770579" y="884468"/>
                </a:lnTo>
                <a:lnTo>
                  <a:pt x="2766141" y="869464"/>
                </a:lnTo>
                <a:lnTo>
                  <a:pt x="2750427" y="848278"/>
                </a:lnTo>
                <a:lnTo>
                  <a:pt x="2744706" y="834929"/>
                </a:lnTo>
                <a:lnTo>
                  <a:pt x="2729034" y="813688"/>
                </a:lnTo>
                <a:lnTo>
                  <a:pt x="2723612" y="799955"/>
                </a:lnTo>
                <a:lnTo>
                  <a:pt x="2708124" y="778477"/>
                </a:lnTo>
                <a:lnTo>
                  <a:pt x="2702290" y="765274"/>
                </a:lnTo>
                <a:lnTo>
                  <a:pt x="2685994" y="744838"/>
                </a:lnTo>
                <a:lnTo>
                  <a:pt x="2679268" y="732787"/>
                </a:lnTo>
                <a:lnTo>
                  <a:pt x="2655628" y="701096"/>
                </a:lnTo>
                <a:lnTo>
                  <a:pt x="2631691" y="669788"/>
                </a:lnTo>
                <a:lnTo>
                  <a:pt x="2606989" y="639468"/>
                </a:lnTo>
                <a:lnTo>
                  <a:pt x="2571016" y="602957"/>
                </a:lnTo>
                <a:lnTo>
                  <a:pt x="2553650" y="583902"/>
                </a:lnTo>
                <a:lnTo>
                  <a:pt x="2497993" y="531326"/>
                </a:lnTo>
                <a:lnTo>
                  <a:pt x="2480627" y="512270"/>
                </a:lnTo>
                <a:lnTo>
                  <a:pt x="2452784" y="486001"/>
                </a:lnTo>
                <a:lnTo>
                  <a:pt x="2423241" y="461925"/>
                </a:lnTo>
                <a:lnTo>
                  <a:pt x="2372489" y="423749"/>
                </a:lnTo>
                <a:lnTo>
                  <a:pt x="2342307" y="400497"/>
                </a:lnTo>
                <a:lnTo>
                  <a:pt x="2311701" y="377792"/>
                </a:lnTo>
                <a:lnTo>
                  <a:pt x="2280243" y="356185"/>
                </a:lnTo>
                <a:lnTo>
                  <a:pt x="2247510" y="336224"/>
                </a:lnTo>
                <a:lnTo>
                  <a:pt x="2203542" y="310026"/>
                </a:lnTo>
                <a:lnTo>
                  <a:pt x="2169483" y="291774"/>
                </a:lnTo>
                <a:lnTo>
                  <a:pt x="2134318" y="274949"/>
                </a:lnTo>
                <a:lnTo>
                  <a:pt x="2087033" y="253030"/>
                </a:lnTo>
                <a:lnTo>
                  <a:pt x="2085672" y="254785"/>
                </a:lnTo>
                <a:lnTo>
                  <a:pt x="2074728" y="248174"/>
                </a:lnTo>
                <a:lnTo>
                  <a:pt x="2074274" y="248759"/>
                </a:lnTo>
                <a:lnTo>
                  <a:pt x="2040839" y="229703"/>
                </a:lnTo>
                <a:lnTo>
                  <a:pt x="2016548" y="219580"/>
                </a:lnTo>
                <a:lnTo>
                  <a:pt x="1991831" y="210006"/>
                </a:lnTo>
                <a:lnTo>
                  <a:pt x="1957120" y="192595"/>
                </a:lnTo>
                <a:lnTo>
                  <a:pt x="1920070" y="178201"/>
                </a:lnTo>
                <a:lnTo>
                  <a:pt x="1881532" y="165728"/>
                </a:lnTo>
                <a:lnTo>
                  <a:pt x="1842738" y="153583"/>
                </a:lnTo>
                <a:lnTo>
                  <a:pt x="1804922" y="140177"/>
                </a:lnTo>
                <a:lnTo>
                  <a:pt x="1791200" y="137150"/>
                </a:lnTo>
                <a:lnTo>
                  <a:pt x="1776456" y="135439"/>
                </a:lnTo>
                <a:lnTo>
                  <a:pt x="1750995" y="126825"/>
                </a:lnTo>
                <a:lnTo>
                  <a:pt x="1735231" y="126431"/>
                </a:lnTo>
                <a:lnTo>
                  <a:pt x="1719184" y="126402"/>
                </a:lnTo>
                <a:lnTo>
                  <a:pt x="1694120" y="117276"/>
                </a:lnTo>
                <a:lnTo>
                  <a:pt x="1669226" y="107930"/>
                </a:lnTo>
                <a:lnTo>
                  <a:pt x="1653689" y="107243"/>
                </a:lnTo>
                <a:lnTo>
                  <a:pt x="1614895" y="95099"/>
                </a:lnTo>
                <a:lnTo>
                  <a:pt x="1585756" y="91230"/>
                </a:lnTo>
                <a:lnTo>
                  <a:pt x="1556191" y="87909"/>
                </a:lnTo>
                <a:lnTo>
                  <a:pt x="1526158" y="85192"/>
                </a:lnTo>
                <a:lnTo>
                  <a:pt x="1482658" y="79118"/>
                </a:lnTo>
                <a:lnTo>
                  <a:pt x="1448472" y="81758"/>
                </a:lnTo>
                <a:lnTo>
                  <a:pt x="1404844" y="75849"/>
                </a:lnTo>
                <a:lnTo>
                  <a:pt x="1373167" y="75253"/>
                </a:lnTo>
                <a:lnTo>
                  <a:pt x="1362223" y="68641"/>
                </a:lnTo>
                <a:lnTo>
                  <a:pt x="1359047" y="72737"/>
                </a:lnTo>
                <a:lnTo>
                  <a:pt x="1327221" y="72333"/>
                </a:lnTo>
                <a:lnTo>
                  <a:pt x="1306368" y="78503"/>
                </a:lnTo>
                <a:lnTo>
                  <a:pt x="1275307" y="77112"/>
                </a:lnTo>
                <a:lnTo>
                  <a:pt x="1242971" y="77366"/>
                </a:lnTo>
                <a:lnTo>
                  <a:pt x="1222720" y="82759"/>
                </a:lnTo>
                <a:lnTo>
                  <a:pt x="1193411" y="79109"/>
                </a:lnTo>
                <a:lnTo>
                  <a:pt x="1174563" y="82692"/>
                </a:lnTo>
                <a:lnTo>
                  <a:pt x="1145551" y="78658"/>
                </a:lnTo>
                <a:lnTo>
                  <a:pt x="1138973" y="87142"/>
                </a:lnTo>
                <a:lnTo>
                  <a:pt x="1125180" y="84207"/>
                </a:lnTo>
                <a:lnTo>
                  <a:pt x="1120998" y="89601"/>
                </a:lnTo>
                <a:lnTo>
                  <a:pt x="1103157" y="91885"/>
                </a:lnTo>
                <a:lnTo>
                  <a:pt x="1086464" y="92689"/>
                </a:lnTo>
                <a:lnTo>
                  <a:pt x="1070537" y="92505"/>
                </a:lnTo>
                <a:lnTo>
                  <a:pt x="1054993" y="91828"/>
                </a:lnTo>
                <a:lnTo>
                  <a:pt x="1049776" y="98557"/>
                </a:lnTo>
                <a:lnTo>
                  <a:pt x="1036663" y="94743"/>
                </a:lnTo>
                <a:lnTo>
                  <a:pt x="951052" y="205168"/>
                </a:lnTo>
                <a:lnTo>
                  <a:pt x="984601" y="203351"/>
                </a:lnTo>
                <a:lnTo>
                  <a:pt x="1018021" y="201698"/>
                </a:lnTo>
                <a:lnTo>
                  <a:pt x="1041490" y="192154"/>
                </a:lnTo>
                <a:lnTo>
                  <a:pt x="1075294" y="190008"/>
                </a:lnTo>
                <a:lnTo>
                  <a:pt x="1079752" y="184257"/>
                </a:lnTo>
                <a:lnTo>
                  <a:pt x="1093780" y="186891"/>
                </a:lnTo>
                <a:lnTo>
                  <a:pt x="1097515" y="182073"/>
                </a:lnTo>
                <a:lnTo>
                  <a:pt x="1111245" y="185091"/>
                </a:lnTo>
                <a:lnTo>
                  <a:pt x="1128576" y="183464"/>
                </a:lnTo>
                <a:lnTo>
                  <a:pt x="1146119" y="181564"/>
                </a:lnTo>
                <a:lnTo>
                  <a:pt x="1191370" y="185379"/>
                </a:lnTo>
                <a:lnTo>
                  <a:pt x="1212670" y="178633"/>
                </a:lnTo>
                <a:lnTo>
                  <a:pt x="1244219" y="179394"/>
                </a:lnTo>
                <a:lnTo>
                  <a:pt x="1265136" y="173141"/>
                </a:lnTo>
                <a:lnTo>
                  <a:pt x="1294687" y="176480"/>
                </a:lnTo>
                <a:lnTo>
                  <a:pt x="1308282" y="179672"/>
                </a:lnTo>
                <a:lnTo>
                  <a:pt x="1322473" y="182096"/>
                </a:lnTo>
                <a:lnTo>
                  <a:pt x="1327647" y="175422"/>
                </a:lnTo>
                <a:lnTo>
                  <a:pt x="1344304" y="174664"/>
                </a:lnTo>
                <a:lnTo>
                  <a:pt x="1349748" y="167642"/>
                </a:lnTo>
                <a:lnTo>
                  <a:pt x="1361600" y="173083"/>
                </a:lnTo>
                <a:lnTo>
                  <a:pt x="1388903" y="179320"/>
                </a:lnTo>
                <a:lnTo>
                  <a:pt x="1417398" y="184022"/>
                </a:lnTo>
                <a:lnTo>
                  <a:pt x="1436536" y="180064"/>
                </a:lnTo>
                <a:lnTo>
                  <a:pt x="1465881" y="183668"/>
                </a:lnTo>
                <a:lnTo>
                  <a:pt x="1496608" y="185490"/>
                </a:lnTo>
                <a:lnTo>
                  <a:pt x="1526953" y="187805"/>
                </a:lnTo>
                <a:lnTo>
                  <a:pt x="1558063" y="189132"/>
                </a:lnTo>
                <a:lnTo>
                  <a:pt x="1591087" y="187992"/>
                </a:lnTo>
                <a:lnTo>
                  <a:pt x="1604497" y="191421"/>
                </a:lnTo>
                <a:lnTo>
                  <a:pt x="1616037" y="197264"/>
                </a:lnTo>
                <a:lnTo>
                  <a:pt x="1627066" y="203766"/>
                </a:lnTo>
                <a:lnTo>
                  <a:pt x="1628909" y="201388"/>
                </a:lnTo>
                <a:lnTo>
                  <a:pt x="1641072" y="206427"/>
                </a:lnTo>
                <a:lnTo>
                  <a:pt x="1643029" y="203904"/>
                </a:lnTo>
                <a:lnTo>
                  <a:pt x="1655362" y="208723"/>
                </a:lnTo>
                <a:lnTo>
                  <a:pt x="1658509" y="204664"/>
                </a:lnTo>
                <a:lnTo>
                  <a:pt x="1671268" y="208934"/>
                </a:lnTo>
                <a:lnTo>
                  <a:pt x="1673083" y="206594"/>
                </a:lnTo>
                <a:lnTo>
                  <a:pt x="1684027" y="213205"/>
                </a:lnTo>
                <a:lnTo>
                  <a:pt x="1684934" y="212035"/>
                </a:lnTo>
                <a:lnTo>
                  <a:pt x="1695878" y="218646"/>
                </a:lnTo>
                <a:lnTo>
                  <a:pt x="1697693" y="216305"/>
                </a:lnTo>
                <a:lnTo>
                  <a:pt x="1739244" y="224893"/>
                </a:lnTo>
                <a:lnTo>
                  <a:pt x="1767611" y="229759"/>
                </a:lnTo>
                <a:lnTo>
                  <a:pt x="1805674" y="242845"/>
                </a:lnTo>
                <a:lnTo>
                  <a:pt x="1846205" y="252750"/>
                </a:lnTo>
                <a:lnTo>
                  <a:pt x="1848927" y="249239"/>
                </a:lnTo>
                <a:lnTo>
                  <a:pt x="1859417" y="256435"/>
                </a:lnTo>
                <a:lnTo>
                  <a:pt x="1860778" y="254680"/>
                </a:lnTo>
                <a:lnTo>
                  <a:pt x="1909573" y="274651"/>
                </a:lnTo>
                <a:lnTo>
                  <a:pt x="1948502" y="286622"/>
                </a:lnTo>
                <a:lnTo>
                  <a:pt x="1996446" y="307691"/>
                </a:lnTo>
                <a:lnTo>
                  <a:pt x="2032142" y="323831"/>
                </a:lnTo>
                <a:lnTo>
                  <a:pt x="2043363" y="330085"/>
                </a:lnTo>
                <a:lnTo>
                  <a:pt x="2055222" y="335517"/>
                </a:lnTo>
                <a:lnTo>
                  <a:pt x="2057128" y="333058"/>
                </a:lnTo>
                <a:lnTo>
                  <a:pt x="2068604" y="338983"/>
                </a:lnTo>
                <a:lnTo>
                  <a:pt x="2092257" y="349929"/>
                </a:lnTo>
                <a:lnTo>
                  <a:pt x="2115273" y="361697"/>
                </a:lnTo>
                <a:lnTo>
                  <a:pt x="2138203" y="373576"/>
                </a:lnTo>
                <a:lnTo>
                  <a:pt x="2151564" y="377069"/>
                </a:lnTo>
                <a:lnTo>
                  <a:pt x="2185864" y="395010"/>
                </a:lnTo>
                <a:lnTo>
                  <a:pt x="2218761" y="414761"/>
                </a:lnTo>
                <a:lnTo>
                  <a:pt x="2240855" y="427718"/>
                </a:lnTo>
                <a:lnTo>
                  <a:pt x="2272858" y="448622"/>
                </a:lnTo>
                <a:lnTo>
                  <a:pt x="2305478" y="468729"/>
                </a:lnTo>
                <a:lnTo>
                  <a:pt x="2328146" y="480946"/>
                </a:lnTo>
                <a:lnTo>
                  <a:pt x="2359660" y="502480"/>
                </a:lnTo>
                <a:lnTo>
                  <a:pt x="2388708" y="527195"/>
                </a:lnTo>
                <a:lnTo>
                  <a:pt x="2416125" y="554014"/>
                </a:lnTo>
                <a:lnTo>
                  <a:pt x="2492734" y="621019"/>
                </a:lnTo>
                <a:lnTo>
                  <a:pt x="2520152" y="647838"/>
                </a:lnTo>
                <a:lnTo>
                  <a:pt x="2547080" y="675287"/>
                </a:lnTo>
                <a:lnTo>
                  <a:pt x="2572945" y="704108"/>
                </a:lnTo>
                <a:lnTo>
                  <a:pt x="2598555" y="733258"/>
                </a:lnTo>
                <a:lnTo>
                  <a:pt x="2624717" y="761694"/>
                </a:lnTo>
                <a:lnTo>
                  <a:pt x="2650476" y="790652"/>
                </a:lnTo>
                <a:lnTo>
                  <a:pt x="2664922" y="813474"/>
                </a:lnTo>
                <a:lnTo>
                  <a:pt x="2689064" y="844517"/>
                </a:lnTo>
                <a:lnTo>
                  <a:pt x="2713802" y="874791"/>
                </a:lnTo>
                <a:lnTo>
                  <a:pt x="2729382" y="896150"/>
                </a:lnTo>
                <a:lnTo>
                  <a:pt x="2754914" y="925401"/>
                </a:lnTo>
                <a:lnTo>
                  <a:pt x="2779425" y="955968"/>
                </a:lnTo>
                <a:lnTo>
                  <a:pt x="2791943" y="981276"/>
                </a:lnTo>
                <a:lnTo>
                  <a:pt x="2801073" y="990228"/>
                </a:lnTo>
                <a:close/>
              </a:path>
              <a:path w="2819400" h="993140">
                <a:moveTo>
                  <a:pt x="2815192" y="992743"/>
                </a:moveTo>
                <a:lnTo>
                  <a:pt x="2818822" y="988062"/>
                </a:lnTo>
                <a:lnTo>
                  <a:pt x="2811506" y="976770"/>
                </a:lnTo>
                <a:lnTo>
                  <a:pt x="2799712" y="991983"/>
                </a:lnTo>
                <a:lnTo>
                  <a:pt x="2815192" y="992743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bg object 28"/>
          <p:cNvSpPr/>
          <p:nvPr/>
        </p:nvSpPr>
        <p:spPr>
          <a:xfrm>
            <a:off x="8559851" y="1043664"/>
            <a:ext cx="2493645" cy="1245235"/>
          </a:xfrm>
          <a:custGeom>
            <a:avLst/>
            <a:gdLst/>
            <a:ahLst/>
            <a:cxnLst/>
            <a:rect l="l" t="t" r="r" b="b"/>
            <a:pathLst>
              <a:path w="2493645" h="1245235">
                <a:moveTo>
                  <a:pt x="2388725" y="321996"/>
                </a:moveTo>
                <a:lnTo>
                  <a:pt x="2052036" y="4712"/>
                </a:lnTo>
                <a:lnTo>
                  <a:pt x="2065553" y="0"/>
                </a:lnTo>
                <a:lnTo>
                  <a:pt x="2365353" y="282521"/>
                </a:lnTo>
                <a:lnTo>
                  <a:pt x="2388725" y="321996"/>
                </a:lnTo>
                <a:close/>
              </a:path>
              <a:path w="2493645" h="1245235">
                <a:moveTo>
                  <a:pt x="2443624" y="391182"/>
                </a:moveTo>
                <a:lnTo>
                  <a:pt x="2038148" y="9075"/>
                </a:lnTo>
                <a:lnTo>
                  <a:pt x="2048707" y="1575"/>
                </a:lnTo>
                <a:lnTo>
                  <a:pt x="2420622" y="352055"/>
                </a:lnTo>
                <a:lnTo>
                  <a:pt x="2443624" y="391182"/>
                </a:lnTo>
                <a:close/>
              </a:path>
              <a:path w="2493645" h="1245235">
                <a:moveTo>
                  <a:pt x="2025083" y="555183"/>
                </a:moveTo>
                <a:lnTo>
                  <a:pt x="1969117" y="502442"/>
                </a:lnTo>
                <a:lnTo>
                  <a:pt x="1981194" y="496372"/>
                </a:lnTo>
                <a:lnTo>
                  <a:pt x="2001472" y="480581"/>
                </a:lnTo>
                <a:lnTo>
                  <a:pt x="2013873" y="474816"/>
                </a:lnTo>
                <a:lnTo>
                  <a:pt x="2019736" y="480341"/>
                </a:lnTo>
                <a:lnTo>
                  <a:pt x="2045662" y="469872"/>
                </a:lnTo>
                <a:lnTo>
                  <a:pt x="2061398" y="467251"/>
                </a:lnTo>
                <a:lnTo>
                  <a:pt x="2076765" y="464281"/>
                </a:lnTo>
                <a:lnTo>
                  <a:pt x="2092871" y="462008"/>
                </a:lnTo>
                <a:lnTo>
                  <a:pt x="2118273" y="451045"/>
                </a:lnTo>
                <a:lnTo>
                  <a:pt x="2151287" y="447255"/>
                </a:lnTo>
                <a:lnTo>
                  <a:pt x="2167979" y="445534"/>
                </a:lnTo>
                <a:lnTo>
                  <a:pt x="2185803" y="444881"/>
                </a:lnTo>
                <a:lnTo>
                  <a:pt x="2213031" y="435638"/>
                </a:lnTo>
                <a:lnTo>
                  <a:pt x="2231457" y="435551"/>
                </a:lnTo>
                <a:lnTo>
                  <a:pt x="2249004" y="434636"/>
                </a:lnTo>
                <a:lnTo>
                  <a:pt x="2283219" y="431979"/>
                </a:lnTo>
                <a:lnTo>
                  <a:pt x="2319839" y="431587"/>
                </a:lnTo>
                <a:lnTo>
                  <a:pt x="2357568" y="432240"/>
                </a:lnTo>
                <a:lnTo>
                  <a:pt x="2386403" y="441962"/>
                </a:lnTo>
                <a:lnTo>
                  <a:pt x="2442696" y="442659"/>
                </a:lnTo>
                <a:lnTo>
                  <a:pt x="2461676" y="443094"/>
                </a:lnTo>
                <a:lnTo>
                  <a:pt x="2027262" y="33717"/>
                </a:lnTo>
                <a:lnTo>
                  <a:pt x="2029562" y="18434"/>
                </a:lnTo>
                <a:lnTo>
                  <a:pt x="2037778" y="8727"/>
                </a:lnTo>
                <a:lnTo>
                  <a:pt x="2475151" y="420892"/>
                </a:lnTo>
                <a:lnTo>
                  <a:pt x="2472613" y="435950"/>
                </a:lnTo>
                <a:lnTo>
                  <a:pt x="2493068" y="455227"/>
                </a:lnTo>
                <a:lnTo>
                  <a:pt x="2449295" y="466328"/>
                </a:lnTo>
                <a:lnTo>
                  <a:pt x="2414879" y="468797"/>
                </a:lnTo>
                <a:lnTo>
                  <a:pt x="2380647" y="471440"/>
                </a:lnTo>
                <a:lnTo>
                  <a:pt x="2346139" y="473821"/>
                </a:lnTo>
                <a:lnTo>
                  <a:pt x="2288139" y="488967"/>
                </a:lnTo>
                <a:lnTo>
                  <a:pt x="2241161" y="497048"/>
                </a:lnTo>
                <a:lnTo>
                  <a:pt x="2195107" y="506000"/>
                </a:lnTo>
                <a:lnTo>
                  <a:pt x="2139881" y="523759"/>
                </a:lnTo>
                <a:lnTo>
                  <a:pt x="2123058" y="525356"/>
                </a:lnTo>
                <a:lnTo>
                  <a:pt x="2098033" y="536676"/>
                </a:lnTo>
                <a:lnTo>
                  <a:pt x="2081811" y="538839"/>
                </a:lnTo>
                <a:lnTo>
                  <a:pt x="2056556" y="549941"/>
                </a:lnTo>
                <a:lnTo>
                  <a:pt x="2041236" y="552954"/>
                </a:lnTo>
                <a:lnTo>
                  <a:pt x="2025083" y="555183"/>
                </a:lnTo>
                <a:close/>
              </a:path>
              <a:path w="2493645" h="1245235">
                <a:moveTo>
                  <a:pt x="1828805" y="282964"/>
                </a:moveTo>
                <a:lnTo>
                  <a:pt x="1741959" y="201123"/>
                </a:lnTo>
                <a:lnTo>
                  <a:pt x="1779488" y="201588"/>
                </a:lnTo>
                <a:lnTo>
                  <a:pt x="1817849" y="202837"/>
                </a:lnTo>
                <a:lnTo>
                  <a:pt x="1848055" y="213851"/>
                </a:lnTo>
                <a:lnTo>
                  <a:pt x="1887248" y="215884"/>
                </a:lnTo>
                <a:lnTo>
                  <a:pt x="1932219" y="223362"/>
                </a:lnTo>
                <a:lnTo>
                  <a:pt x="2023271" y="239364"/>
                </a:lnTo>
                <a:lnTo>
                  <a:pt x="2060642" y="257131"/>
                </a:lnTo>
                <a:lnTo>
                  <a:pt x="2110730" y="269430"/>
                </a:lnTo>
                <a:lnTo>
                  <a:pt x="2161557" y="282426"/>
                </a:lnTo>
                <a:lnTo>
                  <a:pt x="2279236" y="323521"/>
                </a:lnTo>
                <a:lnTo>
                  <a:pt x="2295508" y="338855"/>
                </a:lnTo>
                <a:lnTo>
                  <a:pt x="2287291" y="348563"/>
                </a:lnTo>
                <a:lnTo>
                  <a:pt x="2283346" y="344845"/>
                </a:lnTo>
                <a:lnTo>
                  <a:pt x="2270198" y="349906"/>
                </a:lnTo>
                <a:lnTo>
                  <a:pt x="2256962" y="337432"/>
                </a:lnTo>
                <a:lnTo>
                  <a:pt x="2236587" y="335682"/>
                </a:lnTo>
                <a:lnTo>
                  <a:pt x="2216583" y="334281"/>
                </a:lnTo>
                <a:lnTo>
                  <a:pt x="2195746" y="332096"/>
                </a:lnTo>
                <a:lnTo>
                  <a:pt x="2184243" y="321256"/>
                </a:lnTo>
                <a:lnTo>
                  <a:pt x="2164538" y="320138"/>
                </a:lnTo>
                <a:lnTo>
                  <a:pt x="2125731" y="318468"/>
                </a:lnTo>
                <a:lnTo>
                  <a:pt x="2119089" y="312209"/>
                </a:lnTo>
                <a:lnTo>
                  <a:pt x="2103830" y="315280"/>
                </a:lnTo>
                <a:lnTo>
                  <a:pt x="2097466" y="309283"/>
                </a:lnTo>
                <a:lnTo>
                  <a:pt x="2082670" y="312790"/>
                </a:lnTo>
                <a:lnTo>
                  <a:pt x="2075335" y="305878"/>
                </a:lnTo>
                <a:lnTo>
                  <a:pt x="2062519" y="311251"/>
                </a:lnTo>
                <a:lnTo>
                  <a:pt x="2058181" y="307163"/>
                </a:lnTo>
                <a:lnTo>
                  <a:pt x="2035826" y="303547"/>
                </a:lnTo>
                <a:lnTo>
                  <a:pt x="2014812" y="301195"/>
                </a:lnTo>
                <a:lnTo>
                  <a:pt x="1994815" y="299801"/>
                </a:lnTo>
                <a:lnTo>
                  <a:pt x="1975511" y="299060"/>
                </a:lnTo>
                <a:lnTo>
                  <a:pt x="1958480" y="300462"/>
                </a:lnTo>
                <a:lnTo>
                  <a:pt x="1949420" y="291923"/>
                </a:lnTo>
                <a:lnTo>
                  <a:pt x="1931464" y="292453"/>
                </a:lnTo>
                <a:lnTo>
                  <a:pt x="1913879" y="293332"/>
                </a:lnTo>
                <a:lnTo>
                  <a:pt x="1904703" y="284685"/>
                </a:lnTo>
                <a:lnTo>
                  <a:pt x="1886863" y="285324"/>
                </a:lnTo>
                <a:lnTo>
                  <a:pt x="1868930" y="285875"/>
                </a:lnTo>
                <a:lnTo>
                  <a:pt x="1850767" y="286209"/>
                </a:lnTo>
                <a:lnTo>
                  <a:pt x="1844257" y="280074"/>
                </a:lnTo>
                <a:lnTo>
                  <a:pt x="1828805" y="282964"/>
                </a:lnTo>
                <a:close/>
              </a:path>
              <a:path w="2493645" h="1245235">
                <a:moveTo>
                  <a:pt x="1637047" y="276764"/>
                </a:moveTo>
                <a:lnTo>
                  <a:pt x="1534483" y="180112"/>
                </a:lnTo>
                <a:lnTo>
                  <a:pt x="1547716" y="175131"/>
                </a:lnTo>
                <a:lnTo>
                  <a:pt x="1560020" y="186726"/>
                </a:lnTo>
                <a:lnTo>
                  <a:pt x="1570703" y="179342"/>
                </a:lnTo>
                <a:lnTo>
                  <a:pt x="1594167" y="184003"/>
                </a:lnTo>
                <a:lnTo>
                  <a:pt x="1627959" y="180946"/>
                </a:lnTo>
                <a:lnTo>
                  <a:pt x="1688544" y="185688"/>
                </a:lnTo>
                <a:lnTo>
                  <a:pt x="1697427" y="194059"/>
                </a:lnTo>
                <a:lnTo>
                  <a:pt x="1733353" y="193013"/>
                </a:lnTo>
                <a:lnTo>
                  <a:pt x="1822156" y="276698"/>
                </a:lnTo>
                <a:lnTo>
                  <a:pt x="1807213" y="280067"/>
                </a:lnTo>
                <a:lnTo>
                  <a:pt x="1771934" y="281722"/>
                </a:lnTo>
                <a:lnTo>
                  <a:pt x="1744718" y="273525"/>
                </a:lnTo>
                <a:lnTo>
                  <a:pt x="1708606" y="274397"/>
                </a:lnTo>
                <a:lnTo>
                  <a:pt x="1672773" y="275529"/>
                </a:lnTo>
                <a:lnTo>
                  <a:pt x="1654979" y="276212"/>
                </a:lnTo>
                <a:lnTo>
                  <a:pt x="1637047" y="276764"/>
                </a:lnTo>
                <a:close/>
              </a:path>
              <a:path w="2493645" h="1245235">
                <a:moveTo>
                  <a:pt x="1959556" y="563235"/>
                </a:moveTo>
                <a:lnTo>
                  <a:pt x="1943176" y="547799"/>
                </a:lnTo>
                <a:lnTo>
                  <a:pt x="1945453" y="532494"/>
                </a:lnTo>
                <a:lnTo>
                  <a:pt x="1950865" y="520143"/>
                </a:lnTo>
                <a:lnTo>
                  <a:pt x="1957942" y="509362"/>
                </a:lnTo>
                <a:lnTo>
                  <a:pt x="1966867" y="500322"/>
                </a:lnTo>
                <a:lnTo>
                  <a:pt x="2017640" y="548169"/>
                </a:lnTo>
                <a:lnTo>
                  <a:pt x="1993610" y="560425"/>
                </a:lnTo>
                <a:lnTo>
                  <a:pt x="1990651" y="557637"/>
                </a:lnTo>
                <a:lnTo>
                  <a:pt x="1978983" y="564091"/>
                </a:lnTo>
                <a:lnTo>
                  <a:pt x="1975531" y="560839"/>
                </a:lnTo>
                <a:lnTo>
                  <a:pt x="1959556" y="563235"/>
                </a:lnTo>
                <a:close/>
              </a:path>
              <a:path w="2493645" h="1245235">
                <a:moveTo>
                  <a:pt x="1606702" y="265619"/>
                </a:moveTo>
                <a:lnTo>
                  <a:pt x="1518439" y="182442"/>
                </a:lnTo>
                <a:lnTo>
                  <a:pt x="1530608" y="176460"/>
                </a:lnTo>
                <a:lnTo>
                  <a:pt x="1626992" y="267289"/>
                </a:lnTo>
                <a:lnTo>
                  <a:pt x="1606702" y="265619"/>
                </a:lnTo>
                <a:close/>
              </a:path>
              <a:path w="2493645" h="1245235">
                <a:moveTo>
                  <a:pt x="1590966" y="268240"/>
                </a:moveTo>
                <a:lnTo>
                  <a:pt x="1503319" y="185644"/>
                </a:lnTo>
                <a:lnTo>
                  <a:pt x="1515372" y="179552"/>
                </a:lnTo>
                <a:lnTo>
                  <a:pt x="1602958" y="262090"/>
                </a:lnTo>
                <a:lnTo>
                  <a:pt x="1590966" y="268240"/>
                </a:lnTo>
                <a:close/>
              </a:path>
              <a:path w="2493645" h="1245235">
                <a:moveTo>
                  <a:pt x="22585" y="1233338"/>
                </a:moveTo>
                <a:lnTo>
                  <a:pt x="2592" y="1214497"/>
                </a:lnTo>
                <a:lnTo>
                  <a:pt x="8613" y="1202721"/>
                </a:lnTo>
                <a:lnTo>
                  <a:pt x="10127" y="1186697"/>
                </a:lnTo>
                <a:lnTo>
                  <a:pt x="21183" y="1162214"/>
                </a:lnTo>
                <a:lnTo>
                  <a:pt x="32609" y="1138080"/>
                </a:lnTo>
                <a:lnTo>
                  <a:pt x="35232" y="1123102"/>
                </a:lnTo>
                <a:lnTo>
                  <a:pt x="47914" y="1100151"/>
                </a:lnTo>
                <a:lnTo>
                  <a:pt x="51932" y="1086487"/>
                </a:lnTo>
                <a:lnTo>
                  <a:pt x="55857" y="1072736"/>
                </a:lnTo>
                <a:lnTo>
                  <a:pt x="68261" y="1049524"/>
                </a:lnTo>
                <a:lnTo>
                  <a:pt x="71986" y="1035584"/>
                </a:lnTo>
                <a:lnTo>
                  <a:pt x="76127" y="1022035"/>
                </a:lnTo>
                <a:lnTo>
                  <a:pt x="89441" y="999680"/>
                </a:lnTo>
                <a:lnTo>
                  <a:pt x="94553" y="987047"/>
                </a:lnTo>
                <a:lnTo>
                  <a:pt x="113648" y="952690"/>
                </a:lnTo>
                <a:lnTo>
                  <a:pt x="133068" y="918638"/>
                </a:lnTo>
                <a:lnTo>
                  <a:pt x="144609" y="894613"/>
                </a:lnTo>
                <a:lnTo>
                  <a:pt x="166201" y="862609"/>
                </a:lnTo>
                <a:lnTo>
                  <a:pt x="189388" y="832107"/>
                </a:lnTo>
                <a:lnTo>
                  <a:pt x="227976" y="781218"/>
                </a:lnTo>
                <a:lnTo>
                  <a:pt x="242452" y="759959"/>
                </a:lnTo>
                <a:lnTo>
                  <a:pt x="257407" y="739151"/>
                </a:lnTo>
                <a:lnTo>
                  <a:pt x="282920" y="710842"/>
                </a:lnTo>
                <a:lnTo>
                  <a:pt x="327087" y="665210"/>
                </a:lnTo>
                <a:lnTo>
                  <a:pt x="353293" y="637554"/>
                </a:lnTo>
                <a:lnTo>
                  <a:pt x="379963" y="610335"/>
                </a:lnTo>
                <a:lnTo>
                  <a:pt x="427827" y="568187"/>
                </a:lnTo>
                <a:lnTo>
                  <a:pt x="458110" y="544373"/>
                </a:lnTo>
                <a:lnTo>
                  <a:pt x="488531" y="520689"/>
                </a:lnTo>
                <a:lnTo>
                  <a:pt x="528864" y="488895"/>
                </a:lnTo>
                <a:lnTo>
                  <a:pt x="562753" y="468478"/>
                </a:lnTo>
                <a:lnTo>
                  <a:pt x="564232" y="469872"/>
                </a:lnTo>
                <a:lnTo>
                  <a:pt x="573928" y="461559"/>
                </a:lnTo>
                <a:lnTo>
                  <a:pt x="574421" y="462024"/>
                </a:lnTo>
                <a:lnTo>
                  <a:pt x="595454" y="446944"/>
                </a:lnTo>
                <a:lnTo>
                  <a:pt x="617459" y="432778"/>
                </a:lnTo>
                <a:lnTo>
                  <a:pt x="639925" y="419049"/>
                </a:lnTo>
                <a:lnTo>
                  <a:pt x="671055" y="396033"/>
                </a:lnTo>
                <a:lnTo>
                  <a:pt x="696018" y="384656"/>
                </a:lnTo>
                <a:lnTo>
                  <a:pt x="731308" y="365560"/>
                </a:lnTo>
                <a:lnTo>
                  <a:pt x="766876" y="346726"/>
                </a:lnTo>
                <a:lnTo>
                  <a:pt x="801381" y="326891"/>
                </a:lnTo>
                <a:lnTo>
                  <a:pt x="814097" y="321424"/>
                </a:lnTo>
                <a:lnTo>
                  <a:pt x="827923" y="317002"/>
                </a:lnTo>
                <a:lnTo>
                  <a:pt x="842489" y="313277"/>
                </a:lnTo>
                <a:lnTo>
                  <a:pt x="857424" y="309901"/>
                </a:lnTo>
                <a:lnTo>
                  <a:pt x="881377" y="297573"/>
                </a:lnTo>
                <a:lnTo>
                  <a:pt x="895511" y="293441"/>
                </a:lnTo>
                <a:lnTo>
                  <a:pt x="918170" y="279893"/>
                </a:lnTo>
                <a:lnTo>
                  <a:pt x="932859" y="276285"/>
                </a:lnTo>
                <a:lnTo>
                  <a:pt x="959717" y="266694"/>
                </a:lnTo>
                <a:lnTo>
                  <a:pt x="986991" y="257495"/>
                </a:lnTo>
                <a:lnTo>
                  <a:pt x="1014727" y="248731"/>
                </a:lnTo>
                <a:lnTo>
                  <a:pt x="1042972" y="240447"/>
                </a:lnTo>
                <a:lnTo>
                  <a:pt x="1083656" y="226434"/>
                </a:lnTo>
                <a:lnTo>
                  <a:pt x="1116416" y="222404"/>
                </a:lnTo>
                <a:lnTo>
                  <a:pt x="1148528" y="217765"/>
                </a:lnTo>
                <a:lnTo>
                  <a:pt x="1187271" y="201922"/>
                </a:lnTo>
                <a:lnTo>
                  <a:pt x="1191708" y="206104"/>
                </a:lnTo>
                <a:lnTo>
                  <a:pt x="1221903" y="199657"/>
                </a:lnTo>
                <a:lnTo>
                  <a:pt x="1242370" y="201494"/>
                </a:lnTo>
                <a:lnTo>
                  <a:pt x="1271732" y="194262"/>
                </a:lnTo>
                <a:lnTo>
                  <a:pt x="1293770" y="197581"/>
                </a:lnTo>
                <a:lnTo>
                  <a:pt x="1322293" y="189558"/>
                </a:lnTo>
                <a:lnTo>
                  <a:pt x="1341042" y="189775"/>
                </a:lnTo>
                <a:lnTo>
                  <a:pt x="1359328" y="189558"/>
                </a:lnTo>
                <a:lnTo>
                  <a:pt x="1386464" y="180228"/>
                </a:lnTo>
                <a:lnTo>
                  <a:pt x="1389900" y="183466"/>
                </a:lnTo>
                <a:lnTo>
                  <a:pt x="1402324" y="177723"/>
                </a:lnTo>
                <a:lnTo>
                  <a:pt x="1410953" y="185855"/>
                </a:lnTo>
                <a:lnTo>
                  <a:pt x="1428145" y="184606"/>
                </a:lnTo>
                <a:lnTo>
                  <a:pt x="1444090" y="182181"/>
                </a:lnTo>
                <a:lnTo>
                  <a:pt x="1459202" y="178972"/>
                </a:lnTo>
                <a:lnTo>
                  <a:pt x="1465189" y="184613"/>
                </a:lnTo>
                <a:lnTo>
                  <a:pt x="1477350" y="178623"/>
                </a:lnTo>
                <a:lnTo>
                  <a:pt x="1481295" y="182341"/>
                </a:lnTo>
                <a:lnTo>
                  <a:pt x="1495429" y="178209"/>
                </a:lnTo>
                <a:lnTo>
                  <a:pt x="1587869" y="265321"/>
                </a:lnTo>
                <a:lnTo>
                  <a:pt x="1575969" y="271558"/>
                </a:lnTo>
                <a:lnTo>
                  <a:pt x="1552613" y="266998"/>
                </a:lnTo>
                <a:lnTo>
                  <a:pt x="1520685" y="271812"/>
                </a:lnTo>
                <a:lnTo>
                  <a:pt x="1497375" y="267296"/>
                </a:lnTo>
                <a:lnTo>
                  <a:pt x="1473741" y="262475"/>
                </a:lnTo>
                <a:lnTo>
                  <a:pt x="1460185" y="267151"/>
                </a:lnTo>
                <a:lnTo>
                  <a:pt x="1455847" y="263063"/>
                </a:lnTo>
                <a:lnTo>
                  <a:pt x="1443077" y="268479"/>
                </a:lnTo>
                <a:lnTo>
                  <a:pt x="1430353" y="273939"/>
                </a:lnTo>
                <a:lnTo>
                  <a:pt x="1413715" y="275711"/>
                </a:lnTo>
                <a:lnTo>
                  <a:pt x="1362969" y="280242"/>
                </a:lnTo>
                <a:lnTo>
                  <a:pt x="1342017" y="277947"/>
                </a:lnTo>
                <a:lnTo>
                  <a:pt x="1312123" y="284678"/>
                </a:lnTo>
                <a:lnTo>
                  <a:pt x="1291586" y="282776"/>
                </a:lnTo>
                <a:lnTo>
                  <a:pt x="1263866" y="291553"/>
                </a:lnTo>
                <a:lnTo>
                  <a:pt x="1251288" y="297151"/>
                </a:lnTo>
                <a:lnTo>
                  <a:pt x="1246773" y="292897"/>
                </a:lnTo>
                <a:lnTo>
                  <a:pt x="1232439" y="296839"/>
                </a:lnTo>
                <a:lnTo>
                  <a:pt x="1220312" y="285411"/>
                </a:lnTo>
                <a:lnTo>
                  <a:pt x="1210616" y="293724"/>
                </a:lnTo>
                <a:lnTo>
                  <a:pt x="1208643" y="291866"/>
                </a:lnTo>
                <a:lnTo>
                  <a:pt x="1183365" y="302945"/>
                </a:lnTo>
                <a:lnTo>
                  <a:pt x="1156792" y="312805"/>
                </a:lnTo>
                <a:lnTo>
                  <a:pt x="1138189" y="312725"/>
                </a:lnTo>
                <a:lnTo>
                  <a:pt x="1110692" y="321714"/>
                </a:lnTo>
                <a:lnTo>
                  <a:pt x="1081692" y="329287"/>
                </a:lnTo>
                <a:lnTo>
                  <a:pt x="1053108" y="337251"/>
                </a:lnTo>
                <a:lnTo>
                  <a:pt x="1023692" y="344432"/>
                </a:lnTo>
                <a:lnTo>
                  <a:pt x="1000906" y="340410"/>
                </a:lnTo>
                <a:lnTo>
                  <a:pt x="988528" y="346196"/>
                </a:lnTo>
                <a:lnTo>
                  <a:pt x="978185" y="353900"/>
                </a:lnTo>
                <a:lnTo>
                  <a:pt x="977106" y="352883"/>
                </a:lnTo>
                <a:lnTo>
                  <a:pt x="966393" y="360238"/>
                </a:lnTo>
                <a:lnTo>
                  <a:pt x="955372" y="367303"/>
                </a:lnTo>
                <a:lnTo>
                  <a:pt x="953246" y="365299"/>
                </a:lnTo>
                <a:lnTo>
                  <a:pt x="942039" y="372189"/>
                </a:lnTo>
                <a:lnTo>
                  <a:pt x="935660" y="366177"/>
                </a:lnTo>
                <a:lnTo>
                  <a:pt x="924978" y="373561"/>
                </a:lnTo>
                <a:lnTo>
                  <a:pt x="923991" y="372632"/>
                </a:lnTo>
                <a:lnTo>
                  <a:pt x="914295" y="380945"/>
                </a:lnTo>
                <a:lnTo>
                  <a:pt x="911337" y="378157"/>
                </a:lnTo>
                <a:lnTo>
                  <a:pt x="872772" y="394167"/>
                </a:lnTo>
                <a:lnTo>
                  <a:pt x="846337" y="404157"/>
                </a:lnTo>
                <a:lnTo>
                  <a:pt x="811563" y="423739"/>
                </a:lnTo>
                <a:lnTo>
                  <a:pt x="782817" y="431551"/>
                </a:lnTo>
                <a:lnTo>
                  <a:pt x="771149" y="438006"/>
                </a:lnTo>
                <a:lnTo>
                  <a:pt x="770656" y="437541"/>
                </a:lnTo>
                <a:lnTo>
                  <a:pt x="760467" y="445390"/>
                </a:lnTo>
                <a:lnTo>
                  <a:pt x="724937" y="464260"/>
                </a:lnTo>
                <a:lnTo>
                  <a:pt x="689223" y="482956"/>
                </a:lnTo>
                <a:lnTo>
                  <a:pt x="654618" y="502697"/>
                </a:lnTo>
                <a:lnTo>
                  <a:pt x="613707" y="533946"/>
                </a:lnTo>
                <a:lnTo>
                  <a:pt x="612420" y="532734"/>
                </a:lnTo>
                <a:lnTo>
                  <a:pt x="601730" y="540111"/>
                </a:lnTo>
                <a:lnTo>
                  <a:pt x="599658" y="538158"/>
                </a:lnTo>
                <a:lnTo>
                  <a:pt x="589384" y="545926"/>
                </a:lnTo>
                <a:lnTo>
                  <a:pt x="568073" y="560745"/>
                </a:lnTo>
                <a:lnTo>
                  <a:pt x="556165" y="566975"/>
                </a:lnTo>
                <a:lnTo>
                  <a:pt x="535641" y="582534"/>
                </a:lnTo>
                <a:lnTo>
                  <a:pt x="514607" y="597614"/>
                </a:lnTo>
                <a:lnTo>
                  <a:pt x="492634" y="611808"/>
                </a:lnTo>
                <a:lnTo>
                  <a:pt x="463476" y="636683"/>
                </a:lnTo>
                <a:lnTo>
                  <a:pt x="443860" y="653099"/>
                </a:lnTo>
                <a:lnTo>
                  <a:pt x="415673" y="678888"/>
                </a:lnTo>
                <a:lnTo>
                  <a:pt x="395526" y="694803"/>
                </a:lnTo>
                <a:lnTo>
                  <a:pt x="375286" y="710631"/>
                </a:lnTo>
                <a:lnTo>
                  <a:pt x="347631" y="736922"/>
                </a:lnTo>
                <a:lnTo>
                  <a:pt x="331367" y="756496"/>
                </a:lnTo>
                <a:lnTo>
                  <a:pt x="299455" y="796226"/>
                </a:lnTo>
                <a:lnTo>
                  <a:pt x="251201" y="855457"/>
                </a:lnTo>
                <a:lnTo>
                  <a:pt x="219289" y="895187"/>
                </a:lnTo>
                <a:lnTo>
                  <a:pt x="205329" y="916932"/>
                </a:lnTo>
                <a:lnTo>
                  <a:pt x="183814" y="949009"/>
                </a:lnTo>
                <a:lnTo>
                  <a:pt x="162576" y="981347"/>
                </a:lnTo>
                <a:lnTo>
                  <a:pt x="149448" y="1003877"/>
                </a:lnTo>
                <a:lnTo>
                  <a:pt x="128048" y="1036063"/>
                </a:lnTo>
                <a:lnTo>
                  <a:pt x="116746" y="1060313"/>
                </a:lnTo>
                <a:lnTo>
                  <a:pt x="97103" y="1094154"/>
                </a:lnTo>
                <a:lnTo>
                  <a:pt x="85523" y="1118143"/>
                </a:lnTo>
                <a:lnTo>
                  <a:pt x="64278" y="1150474"/>
                </a:lnTo>
                <a:lnTo>
                  <a:pt x="51836" y="1173650"/>
                </a:lnTo>
                <a:lnTo>
                  <a:pt x="31792" y="1207113"/>
                </a:lnTo>
                <a:lnTo>
                  <a:pt x="22585" y="1233338"/>
                </a:lnTo>
                <a:close/>
              </a:path>
              <a:path w="2493645" h="1245235">
                <a:moveTo>
                  <a:pt x="16341" y="1244904"/>
                </a:moveTo>
                <a:lnTo>
                  <a:pt x="0" y="1229505"/>
                </a:lnTo>
                <a:lnTo>
                  <a:pt x="5512" y="1217249"/>
                </a:lnTo>
                <a:lnTo>
                  <a:pt x="23572" y="1234268"/>
                </a:lnTo>
                <a:lnTo>
                  <a:pt x="16341" y="1244904"/>
                </a:lnTo>
                <a:close/>
              </a:path>
            </a:pathLst>
          </a:custGeom>
          <a:solidFill>
            <a:srgbClr val="A3E3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bg object 29"/>
          <p:cNvSpPr/>
          <p:nvPr/>
        </p:nvSpPr>
        <p:spPr>
          <a:xfrm>
            <a:off x="461414" y="4892606"/>
            <a:ext cx="847725" cy="2950845"/>
          </a:xfrm>
          <a:custGeom>
            <a:avLst/>
            <a:gdLst/>
            <a:ahLst/>
            <a:cxnLst/>
            <a:rect l="l" t="t" r="r" b="b"/>
            <a:pathLst>
              <a:path w="847725" h="2950845">
                <a:moveTo>
                  <a:pt x="614087" y="2881817"/>
                </a:moveTo>
                <a:lnTo>
                  <a:pt x="184331" y="2681866"/>
                </a:lnTo>
                <a:lnTo>
                  <a:pt x="185757" y="2696537"/>
                </a:lnTo>
                <a:lnTo>
                  <a:pt x="563228" y="2872162"/>
                </a:lnTo>
                <a:lnTo>
                  <a:pt x="614087" y="2881817"/>
                </a:lnTo>
                <a:close/>
              </a:path>
              <a:path w="847725" h="2950845">
                <a:moveTo>
                  <a:pt x="804287" y="2942297"/>
                </a:moveTo>
                <a:lnTo>
                  <a:pt x="187219" y="2655195"/>
                </a:lnTo>
                <a:lnTo>
                  <a:pt x="182384" y="2666953"/>
                </a:lnTo>
                <a:lnTo>
                  <a:pt x="179635" y="2679681"/>
                </a:lnTo>
                <a:lnTo>
                  <a:pt x="704351" y="2923814"/>
                </a:lnTo>
                <a:lnTo>
                  <a:pt x="804287" y="2942297"/>
                </a:lnTo>
                <a:close/>
              </a:path>
              <a:path w="847725" h="2950845">
                <a:moveTo>
                  <a:pt x="836548" y="2943299"/>
                </a:moveTo>
                <a:lnTo>
                  <a:pt x="198925" y="2646634"/>
                </a:lnTo>
                <a:lnTo>
                  <a:pt x="189187" y="2656111"/>
                </a:lnTo>
                <a:lnTo>
                  <a:pt x="821766" y="2950429"/>
                </a:lnTo>
                <a:lnTo>
                  <a:pt x="836548" y="2943299"/>
                </a:lnTo>
                <a:close/>
              </a:path>
              <a:path w="847725" h="2950845">
                <a:moveTo>
                  <a:pt x="733540" y="2349087"/>
                </a:moveTo>
                <a:lnTo>
                  <a:pt x="710430" y="2338335"/>
                </a:lnTo>
                <a:lnTo>
                  <a:pt x="695996" y="2345627"/>
                </a:lnTo>
                <a:lnTo>
                  <a:pt x="685986" y="2354977"/>
                </a:lnTo>
                <a:lnTo>
                  <a:pt x="678325" y="2365420"/>
                </a:lnTo>
                <a:lnTo>
                  <a:pt x="673272" y="2377076"/>
                </a:lnTo>
                <a:lnTo>
                  <a:pt x="671088" y="2390067"/>
                </a:lnTo>
                <a:lnTo>
                  <a:pt x="670481" y="2403792"/>
                </a:lnTo>
                <a:lnTo>
                  <a:pt x="669156" y="2417183"/>
                </a:lnTo>
                <a:lnTo>
                  <a:pt x="669006" y="2431120"/>
                </a:lnTo>
                <a:lnTo>
                  <a:pt x="671920" y="2446484"/>
                </a:lnTo>
                <a:lnTo>
                  <a:pt x="673206" y="2475097"/>
                </a:lnTo>
                <a:lnTo>
                  <a:pt x="677762" y="2491224"/>
                </a:lnTo>
                <a:lnTo>
                  <a:pt x="676439" y="2518623"/>
                </a:lnTo>
                <a:lnTo>
                  <a:pt x="681517" y="2534993"/>
                </a:lnTo>
                <a:lnTo>
                  <a:pt x="687420" y="2551747"/>
                </a:lnTo>
                <a:lnTo>
                  <a:pt x="687706" y="2579894"/>
                </a:lnTo>
                <a:lnTo>
                  <a:pt x="693349" y="2596527"/>
                </a:lnTo>
                <a:lnTo>
                  <a:pt x="699253" y="2613281"/>
                </a:lnTo>
                <a:lnTo>
                  <a:pt x="701397" y="2642294"/>
                </a:lnTo>
                <a:lnTo>
                  <a:pt x="718227" y="2678139"/>
                </a:lnTo>
                <a:lnTo>
                  <a:pt x="732962" y="2741024"/>
                </a:lnTo>
                <a:lnTo>
                  <a:pt x="749335" y="2776656"/>
                </a:lnTo>
                <a:lnTo>
                  <a:pt x="811435" y="2903600"/>
                </a:lnTo>
                <a:lnTo>
                  <a:pt x="820567" y="2921857"/>
                </a:lnTo>
                <a:lnTo>
                  <a:pt x="262633" y="2662268"/>
                </a:lnTo>
                <a:lnTo>
                  <a:pt x="245905" y="2668493"/>
                </a:lnTo>
                <a:lnTo>
                  <a:pt x="847211" y="2948260"/>
                </a:lnTo>
                <a:lnTo>
                  <a:pt x="833034" y="2913649"/>
                </a:lnTo>
                <a:lnTo>
                  <a:pt x="825127" y="2867949"/>
                </a:lnTo>
                <a:lnTo>
                  <a:pt x="817481" y="2822369"/>
                </a:lnTo>
                <a:lnTo>
                  <a:pt x="804086" y="2788122"/>
                </a:lnTo>
                <a:lnTo>
                  <a:pt x="793694" y="2741266"/>
                </a:lnTo>
                <a:lnTo>
                  <a:pt x="785640" y="2695496"/>
                </a:lnTo>
                <a:lnTo>
                  <a:pt x="778922" y="2650349"/>
                </a:lnTo>
                <a:lnTo>
                  <a:pt x="772538" y="2605356"/>
                </a:lnTo>
                <a:lnTo>
                  <a:pt x="765486" y="2560053"/>
                </a:lnTo>
                <a:lnTo>
                  <a:pt x="764754" y="2531698"/>
                </a:lnTo>
                <a:lnTo>
                  <a:pt x="764741" y="2503677"/>
                </a:lnTo>
                <a:lnTo>
                  <a:pt x="759500" y="2487232"/>
                </a:lnTo>
                <a:lnTo>
                  <a:pt x="759160" y="2459059"/>
                </a:lnTo>
                <a:lnTo>
                  <a:pt x="755191" y="2443205"/>
                </a:lnTo>
                <a:lnTo>
                  <a:pt x="744905" y="2410404"/>
                </a:lnTo>
                <a:lnTo>
                  <a:pt x="740936" y="2394550"/>
                </a:lnTo>
                <a:lnTo>
                  <a:pt x="743152" y="2381574"/>
                </a:lnTo>
                <a:lnTo>
                  <a:pt x="739945" y="2380082"/>
                </a:lnTo>
                <a:lnTo>
                  <a:pt x="741965" y="2367015"/>
                </a:lnTo>
                <a:lnTo>
                  <a:pt x="738433" y="2365371"/>
                </a:lnTo>
                <a:lnTo>
                  <a:pt x="733540" y="2349087"/>
                </a:lnTo>
                <a:close/>
              </a:path>
              <a:path w="847725" h="2950845">
                <a:moveTo>
                  <a:pt x="384900" y="2326950"/>
                </a:moveTo>
                <a:lnTo>
                  <a:pt x="262373" y="2269942"/>
                </a:lnTo>
                <a:lnTo>
                  <a:pt x="280029" y="2306172"/>
                </a:lnTo>
                <a:lnTo>
                  <a:pt x="298859" y="2342947"/>
                </a:lnTo>
                <a:lnTo>
                  <a:pt x="338475" y="2417409"/>
                </a:lnTo>
                <a:lnTo>
                  <a:pt x="395309" y="2499881"/>
                </a:lnTo>
                <a:lnTo>
                  <a:pt x="454231" y="2583324"/>
                </a:lnTo>
                <a:lnTo>
                  <a:pt x="471852" y="2605530"/>
                </a:lnTo>
                <a:lnTo>
                  <a:pt x="484247" y="2639312"/>
                </a:lnTo>
                <a:lnTo>
                  <a:pt x="520665" y="2684270"/>
                </a:lnTo>
                <a:lnTo>
                  <a:pt x="616109" y="2784707"/>
                </a:lnTo>
                <a:lnTo>
                  <a:pt x="639067" y="2795388"/>
                </a:lnTo>
                <a:lnTo>
                  <a:pt x="645120" y="2784197"/>
                </a:lnTo>
                <a:lnTo>
                  <a:pt x="644912" y="2770093"/>
                </a:lnTo>
                <a:lnTo>
                  <a:pt x="619976" y="2758491"/>
                </a:lnTo>
                <a:lnTo>
                  <a:pt x="608876" y="2739320"/>
                </a:lnTo>
                <a:lnTo>
                  <a:pt x="598298" y="2720391"/>
                </a:lnTo>
                <a:lnTo>
                  <a:pt x="586546" y="2700916"/>
                </a:lnTo>
                <a:lnTo>
                  <a:pt x="575675" y="2681850"/>
                </a:lnTo>
                <a:lnTo>
                  <a:pt x="565521" y="2663119"/>
                </a:lnTo>
                <a:lnTo>
                  <a:pt x="546060" y="2626050"/>
                </a:lnTo>
                <a:lnTo>
                  <a:pt x="536690" y="2621690"/>
                </a:lnTo>
                <a:lnTo>
                  <a:pt x="532808" y="2605877"/>
                </a:lnTo>
                <a:lnTo>
                  <a:pt x="523830" y="2601699"/>
                </a:lnTo>
                <a:lnTo>
                  <a:pt x="520600" y="2586189"/>
                </a:lnTo>
                <a:lnTo>
                  <a:pt x="515654" y="2583888"/>
                </a:lnTo>
                <a:lnTo>
                  <a:pt x="515609" y="2569860"/>
                </a:lnTo>
                <a:lnTo>
                  <a:pt x="503695" y="2564317"/>
                </a:lnTo>
                <a:lnTo>
                  <a:pt x="489802" y="2543845"/>
                </a:lnTo>
                <a:lnTo>
                  <a:pt x="477800" y="2524254"/>
                </a:lnTo>
                <a:lnTo>
                  <a:pt x="467233" y="2505330"/>
                </a:lnTo>
                <a:lnTo>
                  <a:pt x="463002" y="2475347"/>
                </a:lnTo>
                <a:lnTo>
                  <a:pt x="456619" y="2458370"/>
                </a:lnTo>
                <a:lnTo>
                  <a:pt x="443836" y="2452422"/>
                </a:lnTo>
                <a:lnTo>
                  <a:pt x="436150" y="2434839"/>
                </a:lnTo>
                <a:lnTo>
                  <a:pt x="428985" y="2417498"/>
                </a:lnTo>
                <a:lnTo>
                  <a:pt x="406219" y="2364884"/>
                </a:lnTo>
                <a:lnTo>
                  <a:pt x="398239" y="2347163"/>
                </a:lnTo>
                <a:lnTo>
                  <a:pt x="389054" y="2342890"/>
                </a:lnTo>
                <a:lnTo>
                  <a:pt x="384900" y="2326950"/>
                </a:lnTo>
                <a:close/>
              </a:path>
              <a:path w="847725" h="2950845">
                <a:moveTo>
                  <a:pt x="276365" y="2094357"/>
                </a:moveTo>
                <a:lnTo>
                  <a:pt x="147512" y="2034406"/>
                </a:lnTo>
                <a:lnTo>
                  <a:pt x="146481" y="2047934"/>
                </a:lnTo>
                <a:lnTo>
                  <a:pt x="151362" y="2050204"/>
                </a:lnTo>
                <a:lnTo>
                  <a:pt x="151472" y="2064263"/>
                </a:lnTo>
                <a:lnTo>
                  <a:pt x="157853" y="2067232"/>
                </a:lnTo>
                <a:lnTo>
                  <a:pt x="160115" y="2082292"/>
                </a:lnTo>
                <a:lnTo>
                  <a:pt x="172637" y="2088118"/>
                </a:lnTo>
                <a:lnTo>
                  <a:pt x="182738" y="2120832"/>
                </a:lnTo>
                <a:lnTo>
                  <a:pt x="195122" y="2154609"/>
                </a:lnTo>
                <a:lnTo>
                  <a:pt x="227661" y="2211770"/>
                </a:lnTo>
                <a:lnTo>
                  <a:pt x="234836" y="2229116"/>
                </a:lnTo>
                <a:lnTo>
                  <a:pt x="250231" y="2264293"/>
                </a:lnTo>
                <a:lnTo>
                  <a:pt x="375519" y="2322585"/>
                </a:lnTo>
                <a:lnTo>
                  <a:pt x="372082" y="2306979"/>
                </a:lnTo>
                <a:lnTo>
                  <a:pt x="357601" y="2272227"/>
                </a:lnTo>
                <a:lnTo>
                  <a:pt x="311285" y="2166634"/>
                </a:lnTo>
                <a:lnTo>
                  <a:pt x="303827" y="2149156"/>
                </a:lnTo>
                <a:lnTo>
                  <a:pt x="296173" y="2131588"/>
                </a:lnTo>
                <a:lnTo>
                  <a:pt x="287345" y="2113473"/>
                </a:lnTo>
                <a:lnTo>
                  <a:pt x="276365" y="2094357"/>
                </a:lnTo>
                <a:close/>
              </a:path>
              <a:path w="847725" h="2950845">
                <a:moveTo>
                  <a:pt x="267439" y="2076197"/>
                </a:moveTo>
                <a:lnTo>
                  <a:pt x="137021" y="2015518"/>
                </a:lnTo>
                <a:lnTo>
                  <a:pt x="137555" y="2029773"/>
                </a:lnTo>
                <a:lnTo>
                  <a:pt x="266452" y="2089745"/>
                </a:lnTo>
                <a:lnTo>
                  <a:pt x="267439" y="2076197"/>
                </a:lnTo>
                <a:close/>
              </a:path>
              <a:path w="847725" h="2950845">
                <a:moveTo>
                  <a:pt x="631270" y="18311"/>
                </a:moveTo>
                <a:lnTo>
                  <a:pt x="607182" y="7104"/>
                </a:lnTo>
                <a:lnTo>
                  <a:pt x="597705" y="16702"/>
                </a:lnTo>
                <a:lnTo>
                  <a:pt x="593911" y="14937"/>
                </a:lnTo>
                <a:lnTo>
                  <a:pt x="573044" y="33243"/>
                </a:lnTo>
                <a:lnTo>
                  <a:pt x="553350" y="52095"/>
                </a:lnTo>
                <a:lnTo>
                  <a:pt x="534179" y="71189"/>
                </a:lnTo>
                <a:lnTo>
                  <a:pt x="514877" y="90223"/>
                </a:lnTo>
                <a:lnTo>
                  <a:pt x="502834" y="98628"/>
                </a:lnTo>
                <a:lnTo>
                  <a:pt x="485500" y="118577"/>
                </a:lnTo>
                <a:lnTo>
                  <a:pt x="473392" y="126951"/>
                </a:lnTo>
                <a:lnTo>
                  <a:pt x="455601" y="146688"/>
                </a:lnTo>
                <a:lnTo>
                  <a:pt x="443210" y="154931"/>
                </a:lnTo>
                <a:lnTo>
                  <a:pt x="426050" y="174961"/>
                </a:lnTo>
                <a:lnTo>
                  <a:pt x="414899" y="183780"/>
                </a:lnTo>
                <a:lnTo>
                  <a:pt x="399107" y="204448"/>
                </a:lnTo>
                <a:lnTo>
                  <a:pt x="373111" y="234374"/>
                </a:lnTo>
                <a:lnTo>
                  <a:pt x="347571" y="264513"/>
                </a:lnTo>
                <a:lnTo>
                  <a:pt x="323205" y="295199"/>
                </a:lnTo>
                <a:lnTo>
                  <a:pt x="295373" y="338278"/>
                </a:lnTo>
                <a:lnTo>
                  <a:pt x="280506" y="359376"/>
                </a:lnTo>
                <a:lnTo>
                  <a:pt x="241361" y="425207"/>
                </a:lnTo>
                <a:lnTo>
                  <a:pt x="221136" y="457819"/>
                </a:lnTo>
                <a:lnTo>
                  <a:pt x="201586" y="490745"/>
                </a:lnTo>
                <a:lnTo>
                  <a:pt x="190001" y="513370"/>
                </a:lnTo>
                <a:lnTo>
                  <a:pt x="158727" y="582863"/>
                </a:lnTo>
                <a:lnTo>
                  <a:pt x="142763" y="617457"/>
                </a:lnTo>
                <a:lnTo>
                  <a:pt x="127452" y="652355"/>
                </a:lnTo>
                <a:lnTo>
                  <a:pt x="113445" y="687860"/>
                </a:lnTo>
                <a:lnTo>
                  <a:pt x="96037" y="735790"/>
                </a:lnTo>
                <a:lnTo>
                  <a:pt x="85824" y="773060"/>
                </a:lnTo>
                <a:lnTo>
                  <a:pt x="70449" y="821936"/>
                </a:lnTo>
                <a:lnTo>
                  <a:pt x="62127" y="860086"/>
                </a:lnTo>
                <a:lnTo>
                  <a:pt x="51643" y="911238"/>
                </a:lnTo>
                <a:lnTo>
                  <a:pt x="53730" y="912209"/>
                </a:lnTo>
                <a:lnTo>
                  <a:pt x="49764" y="924371"/>
                </a:lnTo>
                <a:lnTo>
                  <a:pt x="50460" y="924695"/>
                </a:lnTo>
                <a:lnTo>
                  <a:pt x="39486" y="961611"/>
                </a:lnTo>
                <a:lnTo>
                  <a:pt x="35239" y="987649"/>
                </a:lnTo>
                <a:lnTo>
                  <a:pt x="26286" y="1025506"/>
                </a:lnTo>
                <a:lnTo>
                  <a:pt x="17195" y="1091313"/>
                </a:lnTo>
                <a:lnTo>
                  <a:pt x="14048" y="1131870"/>
                </a:lnTo>
                <a:lnTo>
                  <a:pt x="11291" y="1172610"/>
                </a:lnTo>
                <a:lnTo>
                  <a:pt x="1677" y="1224166"/>
                </a:lnTo>
                <a:lnTo>
                  <a:pt x="1972" y="1238311"/>
                </a:lnTo>
                <a:lnTo>
                  <a:pt x="3832" y="1253183"/>
                </a:lnTo>
                <a:lnTo>
                  <a:pt x="1379" y="1280056"/>
                </a:lnTo>
                <a:lnTo>
                  <a:pt x="4804" y="1295658"/>
                </a:lnTo>
                <a:lnTo>
                  <a:pt x="3307" y="1322976"/>
                </a:lnTo>
                <a:lnTo>
                  <a:pt x="245" y="1349565"/>
                </a:lnTo>
                <a:lnTo>
                  <a:pt x="2279" y="1364519"/>
                </a:lnTo>
                <a:lnTo>
                  <a:pt x="0" y="1391473"/>
                </a:lnTo>
                <a:lnTo>
                  <a:pt x="2600" y="1420698"/>
                </a:lnTo>
                <a:lnTo>
                  <a:pt x="431" y="1461711"/>
                </a:lnTo>
                <a:lnTo>
                  <a:pt x="4271" y="1491512"/>
                </a:lnTo>
                <a:lnTo>
                  <a:pt x="8829" y="1521647"/>
                </a:lnTo>
                <a:lnTo>
                  <a:pt x="13290" y="1565745"/>
                </a:lnTo>
                <a:lnTo>
                  <a:pt x="24217" y="1598843"/>
                </a:lnTo>
                <a:lnTo>
                  <a:pt x="28874" y="1643032"/>
                </a:lnTo>
                <a:lnTo>
                  <a:pt x="30596" y="1685855"/>
                </a:lnTo>
                <a:lnTo>
                  <a:pt x="36857" y="1688768"/>
                </a:lnTo>
                <a:lnTo>
                  <a:pt x="44165" y="1720183"/>
                </a:lnTo>
                <a:lnTo>
                  <a:pt x="50037" y="1750930"/>
                </a:lnTo>
                <a:lnTo>
                  <a:pt x="56171" y="1781798"/>
                </a:lnTo>
                <a:lnTo>
                  <a:pt x="69619" y="1802062"/>
                </a:lnTo>
                <a:lnTo>
                  <a:pt x="74568" y="1832380"/>
                </a:lnTo>
                <a:lnTo>
                  <a:pt x="83374" y="1850484"/>
                </a:lnTo>
                <a:lnTo>
                  <a:pt x="86170" y="1879800"/>
                </a:lnTo>
                <a:lnTo>
                  <a:pt x="94520" y="1897692"/>
                </a:lnTo>
                <a:lnTo>
                  <a:pt x="94011" y="1911462"/>
                </a:lnTo>
                <a:lnTo>
                  <a:pt x="99250" y="1913900"/>
                </a:lnTo>
                <a:lnTo>
                  <a:pt x="99654" y="1928095"/>
                </a:lnTo>
                <a:lnTo>
                  <a:pt x="106067" y="1931079"/>
                </a:lnTo>
                <a:lnTo>
                  <a:pt x="112677" y="1948162"/>
                </a:lnTo>
                <a:lnTo>
                  <a:pt x="117527" y="1964426"/>
                </a:lnTo>
                <a:lnTo>
                  <a:pt x="121202" y="1980143"/>
                </a:lnTo>
                <a:lnTo>
                  <a:pt x="124291" y="1995587"/>
                </a:lnTo>
                <a:lnTo>
                  <a:pt x="128095" y="1997357"/>
                </a:lnTo>
                <a:lnTo>
                  <a:pt x="126934" y="2010824"/>
                </a:lnTo>
                <a:lnTo>
                  <a:pt x="262939" y="2074103"/>
                </a:lnTo>
                <a:lnTo>
                  <a:pt x="252990" y="2041460"/>
                </a:lnTo>
                <a:lnTo>
                  <a:pt x="243237" y="2008907"/>
                </a:lnTo>
                <a:lnTo>
                  <a:pt x="227996" y="1987808"/>
                </a:lnTo>
                <a:lnTo>
                  <a:pt x="217655" y="1954983"/>
                </a:lnTo>
                <a:lnTo>
                  <a:pt x="210818" y="1951802"/>
                </a:lnTo>
                <a:lnTo>
                  <a:pt x="210056" y="1937440"/>
                </a:lnTo>
                <a:lnTo>
                  <a:pt x="209684" y="1923260"/>
                </a:lnTo>
                <a:lnTo>
                  <a:pt x="204021" y="1920625"/>
                </a:lnTo>
                <a:lnTo>
                  <a:pt x="203551" y="1892391"/>
                </a:lnTo>
                <a:lnTo>
                  <a:pt x="184893" y="1841689"/>
                </a:lnTo>
                <a:lnTo>
                  <a:pt x="178336" y="1810623"/>
                </a:lnTo>
                <a:lnTo>
                  <a:pt x="166095" y="1790920"/>
                </a:lnTo>
                <a:lnTo>
                  <a:pt x="160124" y="1760128"/>
                </a:lnTo>
                <a:lnTo>
                  <a:pt x="156306" y="1730336"/>
                </a:lnTo>
                <a:lnTo>
                  <a:pt x="156206" y="1716283"/>
                </a:lnTo>
                <a:lnTo>
                  <a:pt x="155194" y="1701805"/>
                </a:lnTo>
                <a:lnTo>
                  <a:pt x="147259" y="1698113"/>
                </a:lnTo>
                <a:lnTo>
                  <a:pt x="142464" y="1681874"/>
                </a:lnTo>
                <a:lnTo>
                  <a:pt x="134116" y="1677990"/>
                </a:lnTo>
                <a:lnTo>
                  <a:pt x="136690" y="1665181"/>
                </a:lnTo>
                <a:lnTo>
                  <a:pt x="136318" y="1636993"/>
                </a:lnTo>
                <a:lnTo>
                  <a:pt x="134119" y="1607955"/>
                </a:lnTo>
                <a:lnTo>
                  <a:pt x="125519" y="1589947"/>
                </a:lnTo>
                <a:lnTo>
                  <a:pt x="122016" y="1560302"/>
                </a:lnTo>
                <a:lnTo>
                  <a:pt x="116393" y="1529671"/>
                </a:lnTo>
                <a:lnTo>
                  <a:pt x="116715" y="1487799"/>
                </a:lnTo>
                <a:lnTo>
                  <a:pt x="110505" y="1456895"/>
                </a:lnTo>
                <a:lnTo>
                  <a:pt x="101361" y="1424626"/>
                </a:lnTo>
                <a:lnTo>
                  <a:pt x="101544" y="1410704"/>
                </a:lnTo>
                <a:lnTo>
                  <a:pt x="99239" y="1409632"/>
                </a:lnTo>
                <a:lnTo>
                  <a:pt x="103075" y="1397409"/>
                </a:lnTo>
                <a:lnTo>
                  <a:pt x="105606" y="1384579"/>
                </a:lnTo>
                <a:lnTo>
                  <a:pt x="107703" y="1371547"/>
                </a:lnTo>
                <a:lnTo>
                  <a:pt x="104703" y="1370151"/>
                </a:lnTo>
                <a:lnTo>
                  <a:pt x="106538" y="1356998"/>
                </a:lnTo>
                <a:lnTo>
                  <a:pt x="101712" y="1354753"/>
                </a:lnTo>
                <a:lnTo>
                  <a:pt x="102895" y="1341296"/>
                </a:lnTo>
                <a:lnTo>
                  <a:pt x="100112" y="1340001"/>
                </a:lnTo>
                <a:lnTo>
                  <a:pt x="104079" y="1327839"/>
                </a:lnTo>
                <a:lnTo>
                  <a:pt x="102687" y="1327192"/>
                </a:lnTo>
                <a:lnTo>
                  <a:pt x="106653" y="1315030"/>
                </a:lnTo>
                <a:lnTo>
                  <a:pt x="103871" y="1313735"/>
                </a:lnTo>
                <a:lnTo>
                  <a:pt x="102399" y="1271028"/>
                </a:lnTo>
                <a:lnTo>
                  <a:pt x="100395" y="1242082"/>
                </a:lnTo>
                <a:lnTo>
                  <a:pt x="104272" y="1201863"/>
                </a:lnTo>
                <a:lnTo>
                  <a:pt x="104365" y="1159885"/>
                </a:lnTo>
                <a:lnTo>
                  <a:pt x="100191" y="1157943"/>
                </a:lnTo>
                <a:lnTo>
                  <a:pt x="104853" y="1146104"/>
                </a:lnTo>
                <a:lnTo>
                  <a:pt x="108123" y="1133618"/>
                </a:lnTo>
                <a:lnTo>
                  <a:pt x="110934" y="1092904"/>
                </a:lnTo>
                <a:lnTo>
                  <a:pt x="118841" y="1040554"/>
                </a:lnTo>
                <a:lnTo>
                  <a:pt x="128314" y="988932"/>
                </a:lnTo>
                <a:lnTo>
                  <a:pt x="135820" y="950403"/>
                </a:lnTo>
                <a:lnTo>
                  <a:pt x="139363" y="938043"/>
                </a:lnTo>
                <a:lnTo>
                  <a:pt x="141926" y="925229"/>
                </a:lnTo>
                <a:lnTo>
                  <a:pt x="139002" y="923868"/>
                </a:lnTo>
                <a:lnTo>
                  <a:pt x="142153" y="911327"/>
                </a:lnTo>
                <a:lnTo>
                  <a:pt x="147379" y="885744"/>
                </a:lnTo>
                <a:lnTo>
                  <a:pt x="153582" y="860616"/>
                </a:lnTo>
                <a:lnTo>
                  <a:pt x="159917" y="835548"/>
                </a:lnTo>
                <a:lnTo>
                  <a:pt x="165533" y="810147"/>
                </a:lnTo>
                <a:lnTo>
                  <a:pt x="181624" y="747597"/>
                </a:lnTo>
                <a:lnTo>
                  <a:pt x="194599" y="711611"/>
                </a:lnTo>
                <a:lnTo>
                  <a:pt x="207769" y="675717"/>
                </a:lnTo>
                <a:lnTo>
                  <a:pt x="219993" y="639382"/>
                </a:lnTo>
                <a:lnTo>
                  <a:pt x="226729" y="614502"/>
                </a:lnTo>
                <a:lnTo>
                  <a:pt x="240649" y="578956"/>
                </a:lnTo>
                <a:lnTo>
                  <a:pt x="258352" y="545171"/>
                </a:lnTo>
                <a:lnTo>
                  <a:pt x="283912" y="501034"/>
                </a:lnTo>
                <a:lnTo>
                  <a:pt x="327066" y="423061"/>
                </a:lnTo>
                <a:lnTo>
                  <a:pt x="352627" y="378924"/>
                </a:lnTo>
                <a:lnTo>
                  <a:pt x="373579" y="346651"/>
                </a:lnTo>
                <a:lnTo>
                  <a:pt x="396163" y="315136"/>
                </a:lnTo>
                <a:lnTo>
                  <a:pt x="419137" y="283804"/>
                </a:lnTo>
                <a:lnTo>
                  <a:pt x="441264" y="252076"/>
                </a:lnTo>
                <a:lnTo>
                  <a:pt x="464011" y="220638"/>
                </a:lnTo>
                <a:lnTo>
                  <a:pt x="488714" y="190109"/>
                </a:lnTo>
                <a:lnTo>
                  <a:pt x="513938" y="159823"/>
                </a:lnTo>
                <a:lnTo>
                  <a:pt x="532893" y="140628"/>
                </a:lnTo>
                <a:lnTo>
                  <a:pt x="555856" y="109290"/>
                </a:lnTo>
                <a:lnTo>
                  <a:pt x="578951" y="78013"/>
                </a:lnTo>
                <a:lnTo>
                  <a:pt x="603610" y="47464"/>
                </a:lnTo>
                <a:lnTo>
                  <a:pt x="631270" y="18311"/>
                </a:lnTo>
                <a:close/>
              </a:path>
              <a:path w="847725" h="2950845">
                <a:moveTo>
                  <a:pt x="631758" y="4531"/>
                </a:moveTo>
                <a:lnTo>
                  <a:pt x="622018" y="0"/>
                </a:lnTo>
                <a:lnTo>
                  <a:pt x="611693" y="9203"/>
                </a:lnTo>
                <a:lnTo>
                  <a:pt x="634748" y="19930"/>
                </a:lnTo>
                <a:lnTo>
                  <a:pt x="631758" y="4531"/>
                </a:lnTo>
                <a:close/>
              </a:path>
            </a:pathLst>
          </a:custGeom>
          <a:solidFill>
            <a:srgbClr val="00A18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0" name="bg 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963761" y="2495797"/>
            <a:ext cx="4851859" cy="4203984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13530720" y="5671082"/>
            <a:ext cx="1743710" cy="2058035"/>
          </a:xfrm>
          <a:custGeom>
            <a:avLst/>
            <a:gdLst/>
            <a:ahLst/>
            <a:cxnLst/>
            <a:rect l="l" t="t" r="r" b="b"/>
            <a:pathLst>
              <a:path w="1743709" h="2058034">
                <a:moveTo>
                  <a:pt x="1743684" y="266166"/>
                </a:moveTo>
                <a:lnTo>
                  <a:pt x="1741385" y="250647"/>
                </a:lnTo>
                <a:lnTo>
                  <a:pt x="1736318" y="244030"/>
                </a:lnTo>
                <a:lnTo>
                  <a:pt x="1176718" y="647"/>
                </a:lnTo>
                <a:lnTo>
                  <a:pt x="1173518" y="0"/>
                </a:lnTo>
                <a:lnTo>
                  <a:pt x="1170419" y="0"/>
                </a:lnTo>
                <a:lnTo>
                  <a:pt x="1135773" y="29730"/>
                </a:lnTo>
                <a:lnTo>
                  <a:pt x="1112443" y="64198"/>
                </a:lnTo>
                <a:lnTo>
                  <a:pt x="1082802" y="109575"/>
                </a:lnTo>
                <a:lnTo>
                  <a:pt x="1043635" y="170611"/>
                </a:lnTo>
                <a:lnTo>
                  <a:pt x="1006805" y="228333"/>
                </a:lnTo>
                <a:lnTo>
                  <a:pt x="1003592" y="233248"/>
                </a:lnTo>
                <a:lnTo>
                  <a:pt x="973353" y="278371"/>
                </a:lnTo>
                <a:lnTo>
                  <a:pt x="943127" y="323354"/>
                </a:lnTo>
                <a:lnTo>
                  <a:pt x="912914" y="368198"/>
                </a:lnTo>
                <a:lnTo>
                  <a:pt x="852728" y="457301"/>
                </a:lnTo>
                <a:lnTo>
                  <a:pt x="763422" y="589114"/>
                </a:lnTo>
                <a:lnTo>
                  <a:pt x="742061" y="545350"/>
                </a:lnTo>
                <a:lnTo>
                  <a:pt x="721461" y="501243"/>
                </a:lnTo>
                <a:lnTo>
                  <a:pt x="701662" y="456819"/>
                </a:lnTo>
                <a:lnTo>
                  <a:pt x="682637" y="412089"/>
                </a:lnTo>
                <a:lnTo>
                  <a:pt x="664425" y="367080"/>
                </a:lnTo>
                <a:lnTo>
                  <a:pt x="647014" y="321830"/>
                </a:lnTo>
                <a:lnTo>
                  <a:pt x="630428" y="276339"/>
                </a:lnTo>
                <a:lnTo>
                  <a:pt x="614667" y="230644"/>
                </a:lnTo>
                <a:lnTo>
                  <a:pt x="599744" y="184746"/>
                </a:lnTo>
                <a:lnTo>
                  <a:pt x="585660" y="138696"/>
                </a:lnTo>
                <a:lnTo>
                  <a:pt x="583361" y="130937"/>
                </a:lnTo>
                <a:lnTo>
                  <a:pt x="577113" y="124993"/>
                </a:lnTo>
                <a:lnTo>
                  <a:pt x="567499" y="122656"/>
                </a:lnTo>
                <a:lnTo>
                  <a:pt x="565696" y="122440"/>
                </a:lnTo>
                <a:lnTo>
                  <a:pt x="557822" y="122440"/>
                </a:lnTo>
                <a:lnTo>
                  <a:pt x="551891" y="124904"/>
                </a:lnTo>
                <a:lnTo>
                  <a:pt x="221843" y="469277"/>
                </a:lnTo>
                <a:lnTo>
                  <a:pt x="217805" y="472262"/>
                </a:lnTo>
                <a:lnTo>
                  <a:pt x="214820" y="476542"/>
                </a:lnTo>
                <a:lnTo>
                  <a:pt x="211582" y="488188"/>
                </a:lnTo>
                <a:lnTo>
                  <a:pt x="212890" y="495376"/>
                </a:lnTo>
                <a:lnTo>
                  <a:pt x="216992" y="500976"/>
                </a:lnTo>
                <a:lnTo>
                  <a:pt x="245237" y="540219"/>
                </a:lnTo>
                <a:lnTo>
                  <a:pt x="273189" y="580110"/>
                </a:lnTo>
                <a:lnTo>
                  <a:pt x="300812" y="620649"/>
                </a:lnTo>
                <a:lnTo>
                  <a:pt x="328104" y="661809"/>
                </a:lnTo>
                <a:lnTo>
                  <a:pt x="355041" y="703567"/>
                </a:lnTo>
                <a:lnTo>
                  <a:pt x="381622" y="745921"/>
                </a:lnTo>
                <a:lnTo>
                  <a:pt x="407835" y="788835"/>
                </a:lnTo>
                <a:lnTo>
                  <a:pt x="433666" y="832294"/>
                </a:lnTo>
                <a:lnTo>
                  <a:pt x="459105" y="876274"/>
                </a:lnTo>
                <a:lnTo>
                  <a:pt x="484136" y="920775"/>
                </a:lnTo>
                <a:lnTo>
                  <a:pt x="508749" y="965771"/>
                </a:lnTo>
                <a:lnTo>
                  <a:pt x="478548" y="1010793"/>
                </a:lnTo>
                <a:lnTo>
                  <a:pt x="449859" y="1053668"/>
                </a:lnTo>
                <a:lnTo>
                  <a:pt x="422503" y="1094689"/>
                </a:lnTo>
                <a:lnTo>
                  <a:pt x="396303" y="1134110"/>
                </a:lnTo>
                <a:lnTo>
                  <a:pt x="382955" y="1152728"/>
                </a:lnTo>
                <a:lnTo>
                  <a:pt x="357416" y="1187234"/>
                </a:lnTo>
                <a:lnTo>
                  <a:pt x="323761" y="1232128"/>
                </a:lnTo>
                <a:lnTo>
                  <a:pt x="286092" y="1281899"/>
                </a:lnTo>
                <a:lnTo>
                  <a:pt x="248513" y="1331061"/>
                </a:lnTo>
                <a:lnTo>
                  <a:pt x="215112" y="1374089"/>
                </a:lnTo>
                <a:lnTo>
                  <a:pt x="189992" y="1405483"/>
                </a:lnTo>
                <a:lnTo>
                  <a:pt x="100850" y="1513357"/>
                </a:lnTo>
                <a:lnTo>
                  <a:pt x="37058" y="1590408"/>
                </a:lnTo>
                <a:lnTo>
                  <a:pt x="5181" y="1628800"/>
                </a:lnTo>
                <a:lnTo>
                  <a:pt x="939" y="1636623"/>
                </a:lnTo>
                <a:lnTo>
                  <a:pt x="461035" y="2055482"/>
                </a:lnTo>
                <a:lnTo>
                  <a:pt x="466331" y="2057425"/>
                </a:lnTo>
                <a:lnTo>
                  <a:pt x="471741" y="2057425"/>
                </a:lnTo>
                <a:lnTo>
                  <a:pt x="473595" y="2057425"/>
                </a:lnTo>
                <a:lnTo>
                  <a:pt x="475437" y="2057196"/>
                </a:lnTo>
                <a:lnTo>
                  <a:pt x="484466" y="2054923"/>
                </a:lnTo>
                <a:lnTo>
                  <a:pt x="490321" y="2049703"/>
                </a:lnTo>
                <a:lnTo>
                  <a:pt x="492950" y="2042756"/>
                </a:lnTo>
                <a:lnTo>
                  <a:pt x="511238" y="1995233"/>
                </a:lnTo>
                <a:lnTo>
                  <a:pt x="530136" y="1947837"/>
                </a:lnTo>
                <a:lnTo>
                  <a:pt x="549630" y="1900605"/>
                </a:lnTo>
                <a:lnTo>
                  <a:pt x="569722" y="1853552"/>
                </a:lnTo>
                <a:lnTo>
                  <a:pt x="590397" y="1806676"/>
                </a:lnTo>
                <a:lnTo>
                  <a:pt x="611644" y="1759991"/>
                </a:lnTo>
                <a:lnTo>
                  <a:pt x="633476" y="1713534"/>
                </a:lnTo>
                <a:lnTo>
                  <a:pt x="655866" y="1667306"/>
                </a:lnTo>
                <a:lnTo>
                  <a:pt x="678815" y="1621320"/>
                </a:lnTo>
                <a:lnTo>
                  <a:pt x="702310" y="1575600"/>
                </a:lnTo>
                <a:lnTo>
                  <a:pt x="726351" y="1530159"/>
                </a:lnTo>
                <a:lnTo>
                  <a:pt x="750925" y="1485023"/>
                </a:lnTo>
                <a:lnTo>
                  <a:pt x="769277" y="1530985"/>
                </a:lnTo>
                <a:lnTo>
                  <a:pt x="787425" y="1577517"/>
                </a:lnTo>
                <a:lnTo>
                  <a:pt x="805408" y="1624672"/>
                </a:lnTo>
                <a:lnTo>
                  <a:pt x="823239" y="1672513"/>
                </a:lnTo>
                <a:lnTo>
                  <a:pt x="840930" y="1721078"/>
                </a:lnTo>
                <a:lnTo>
                  <a:pt x="858507" y="1770443"/>
                </a:lnTo>
                <a:lnTo>
                  <a:pt x="875982" y="1820646"/>
                </a:lnTo>
                <a:lnTo>
                  <a:pt x="893394" y="1871751"/>
                </a:lnTo>
                <a:lnTo>
                  <a:pt x="910742" y="1923808"/>
                </a:lnTo>
                <a:lnTo>
                  <a:pt x="913587" y="1932432"/>
                </a:lnTo>
                <a:lnTo>
                  <a:pt x="921283" y="1938528"/>
                </a:lnTo>
                <a:lnTo>
                  <a:pt x="930300" y="1939315"/>
                </a:lnTo>
                <a:lnTo>
                  <a:pt x="931621" y="1939391"/>
                </a:lnTo>
                <a:lnTo>
                  <a:pt x="940574" y="1939391"/>
                </a:lnTo>
                <a:lnTo>
                  <a:pt x="948283" y="1934832"/>
                </a:lnTo>
                <a:lnTo>
                  <a:pt x="952258" y="1927415"/>
                </a:lnTo>
                <a:lnTo>
                  <a:pt x="977696" y="1883156"/>
                </a:lnTo>
                <a:lnTo>
                  <a:pt x="1005725" y="1840572"/>
                </a:lnTo>
                <a:lnTo>
                  <a:pt x="1036193" y="1799767"/>
                </a:lnTo>
                <a:lnTo>
                  <a:pt x="1068984" y="1760842"/>
                </a:lnTo>
                <a:lnTo>
                  <a:pt x="1103972" y="1723923"/>
                </a:lnTo>
                <a:lnTo>
                  <a:pt x="1141031" y="1689087"/>
                </a:lnTo>
                <a:lnTo>
                  <a:pt x="1180033" y="1656473"/>
                </a:lnTo>
                <a:lnTo>
                  <a:pt x="1220851" y="1626146"/>
                </a:lnTo>
                <a:lnTo>
                  <a:pt x="1263370" y="1598256"/>
                </a:lnTo>
                <a:lnTo>
                  <a:pt x="1307439" y="1572869"/>
                </a:lnTo>
                <a:lnTo>
                  <a:pt x="1352956" y="1550123"/>
                </a:lnTo>
                <a:lnTo>
                  <a:pt x="1399781" y="1530096"/>
                </a:lnTo>
                <a:lnTo>
                  <a:pt x="1447800" y="1512912"/>
                </a:lnTo>
                <a:lnTo>
                  <a:pt x="1455623" y="1510372"/>
                </a:lnTo>
                <a:lnTo>
                  <a:pt x="1461465" y="1503781"/>
                </a:lnTo>
                <a:lnTo>
                  <a:pt x="1464665" y="1487614"/>
                </a:lnTo>
                <a:lnTo>
                  <a:pt x="1461757" y="1479296"/>
                </a:lnTo>
                <a:lnTo>
                  <a:pt x="1455470" y="1473962"/>
                </a:lnTo>
                <a:lnTo>
                  <a:pt x="1417370" y="1441018"/>
                </a:lnTo>
                <a:lnTo>
                  <a:pt x="1379829" y="1407325"/>
                </a:lnTo>
                <a:lnTo>
                  <a:pt x="1342872" y="1372895"/>
                </a:lnTo>
                <a:lnTo>
                  <a:pt x="1306512" y="1337754"/>
                </a:lnTo>
                <a:lnTo>
                  <a:pt x="1270749" y="1301902"/>
                </a:lnTo>
                <a:lnTo>
                  <a:pt x="1235608" y="1265364"/>
                </a:lnTo>
                <a:lnTo>
                  <a:pt x="1201115" y="1228153"/>
                </a:lnTo>
                <a:lnTo>
                  <a:pt x="1167244" y="1190282"/>
                </a:lnTo>
                <a:lnTo>
                  <a:pt x="1134046" y="1151750"/>
                </a:lnTo>
                <a:lnTo>
                  <a:pt x="1101521" y="1112583"/>
                </a:lnTo>
                <a:lnTo>
                  <a:pt x="1069670" y="1072807"/>
                </a:lnTo>
                <a:lnTo>
                  <a:pt x="1038517" y="1032408"/>
                </a:lnTo>
                <a:lnTo>
                  <a:pt x="1069124" y="990739"/>
                </a:lnTo>
                <a:lnTo>
                  <a:pt x="1100188" y="949464"/>
                </a:lnTo>
                <a:lnTo>
                  <a:pt x="1131735" y="908583"/>
                </a:lnTo>
                <a:lnTo>
                  <a:pt x="1163726" y="868108"/>
                </a:lnTo>
                <a:lnTo>
                  <a:pt x="1196187" y="828027"/>
                </a:lnTo>
                <a:lnTo>
                  <a:pt x="1229106" y="788365"/>
                </a:lnTo>
                <a:lnTo>
                  <a:pt x="1262468" y="749122"/>
                </a:lnTo>
                <a:lnTo>
                  <a:pt x="1296263" y="710298"/>
                </a:lnTo>
                <a:lnTo>
                  <a:pt x="1330515" y="671893"/>
                </a:lnTo>
                <a:lnTo>
                  <a:pt x="1365186" y="633920"/>
                </a:lnTo>
                <a:lnTo>
                  <a:pt x="1400289" y="596379"/>
                </a:lnTo>
                <a:lnTo>
                  <a:pt x="1435823" y="559295"/>
                </a:lnTo>
                <a:lnTo>
                  <a:pt x="1471777" y="522643"/>
                </a:lnTo>
                <a:lnTo>
                  <a:pt x="1508137" y="486448"/>
                </a:lnTo>
                <a:lnTo>
                  <a:pt x="1544916" y="450710"/>
                </a:lnTo>
                <a:lnTo>
                  <a:pt x="1582089" y="415429"/>
                </a:lnTo>
                <a:lnTo>
                  <a:pt x="1619681" y="380619"/>
                </a:lnTo>
                <a:lnTo>
                  <a:pt x="1657654" y="346290"/>
                </a:lnTo>
                <a:lnTo>
                  <a:pt x="1696021" y="312420"/>
                </a:lnTo>
                <a:lnTo>
                  <a:pt x="1734781" y="279044"/>
                </a:lnTo>
                <a:lnTo>
                  <a:pt x="1740750" y="273977"/>
                </a:lnTo>
                <a:lnTo>
                  <a:pt x="1743684" y="266166"/>
                </a:lnTo>
                <a:close/>
              </a:path>
            </a:pathLst>
          </a:custGeom>
          <a:solidFill>
            <a:srgbClr val="EC1B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936659"/>
            <a:ext cx="6274434" cy="132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0" i="0">
                <a:solidFill>
                  <a:srgbClr val="1B3C58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16000" y="1850085"/>
            <a:ext cx="7630795" cy="6090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rgbClr val="00A18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26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19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25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jpg"/><Relationship Id="rId4" Type="http://schemas.openxmlformats.org/officeDocument/2006/relationships/image" Target="../media/image25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jpg"/><Relationship Id="rId4" Type="http://schemas.openxmlformats.org/officeDocument/2006/relationships/image" Target="../media/image25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25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42.png"/><Relationship Id="rId4" Type="http://schemas.openxmlformats.org/officeDocument/2006/relationships/image" Target="../media/image25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image" Target="../media/image43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57.png"/><Relationship Id="rId4" Type="http://schemas.openxmlformats.org/officeDocument/2006/relationships/image" Target="../media/image64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57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57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g"/><Relationship Id="rId3" Type="http://schemas.openxmlformats.org/officeDocument/2006/relationships/image" Target="../media/image25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822729" y="0"/>
            <a:ext cx="6465570" cy="10287000"/>
            <a:chOff x="11822729" y="0"/>
            <a:chExt cx="6465570" cy="10287000"/>
          </a:xfrm>
        </p:grpSpPr>
        <p:sp>
          <p:nvSpPr>
            <p:cNvPr id="3" name="object 3"/>
            <p:cNvSpPr/>
            <p:nvPr/>
          </p:nvSpPr>
          <p:spPr>
            <a:xfrm>
              <a:off x="14328957" y="2317172"/>
              <a:ext cx="3959225" cy="6343650"/>
            </a:xfrm>
            <a:custGeom>
              <a:avLst/>
              <a:gdLst/>
              <a:ahLst/>
              <a:cxnLst/>
              <a:rect l="l" t="t" r="r" b="b"/>
              <a:pathLst>
                <a:path w="3959225" h="6343650">
                  <a:moveTo>
                    <a:pt x="3959043" y="6343649"/>
                  </a:moveTo>
                  <a:lnTo>
                    <a:pt x="1831089" y="6343649"/>
                  </a:lnTo>
                  <a:lnTo>
                    <a:pt x="0" y="3171824"/>
                  </a:lnTo>
                  <a:lnTo>
                    <a:pt x="1831089" y="0"/>
                  </a:lnTo>
                  <a:lnTo>
                    <a:pt x="3959043" y="0"/>
                  </a:lnTo>
                  <a:lnTo>
                    <a:pt x="3959043" y="6343649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122964" y="7106211"/>
              <a:ext cx="4972050" cy="3181350"/>
            </a:xfrm>
            <a:custGeom>
              <a:avLst/>
              <a:gdLst/>
              <a:ahLst/>
              <a:cxnLst/>
              <a:rect l="l" t="t" r="r" b="b"/>
              <a:pathLst>
                <a:path w="4972050" h="3181350">
                  <a:moveTo>
                    <a:pt x="4378355" y="3180787"/>
                  </a:moveTo>
                  <a:lnTo>
                    <a:pt x="593655" y="3180787"/>
                  </a:lnTo>
                  <a:lnTo>
                    <a:pt x="0" y="2152650"/>
                  </a:lnTo>
                  <a:lnTo>
                    <a:pt x="1242959" y="0"/>
                  </a:lnTo>
                  <a:lnTo>
                    <a:pt x="3728877" y="0"/>
                  </a:lnTo>
                  <a:lnTo>
                    <a:pt x="4972011" y="2152650"/>
                  </a:lnTo>
                  <a:lnTo>
                    <a:pt x="4378355" y="3180787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2336341" y="5954854"/>
              <a:ext cx="2266950" cy="1971675"/>
            </a:xfrm>
            <a:custGeom>
              <a:avLst/>
              <a:gdLst/>
              <a:ahLst/>
              <a:cxnLst/>
              <a:rect l="l" t="t" r="r" b="b"/>
              <a:pathLst>
                <a:path w="2266950" h="1971675">
                  <a:moveTo>
                    <a:pt x="1700232" y="1971649"/>
                  </a:moveTo>
                  <a:lnTo>
                    <a:pt x="566717" y="1971649"/>
                  </a:lnTo>
                  <a:lnTo>
                    <a:pt x="0" y="985824"/>
                  </a:lnTo>
                  <a:lnTo>
                    <a:pt x="566717" y="0"/>
                  </a:lnTo>
                  <a:lnTo>
                    <a:pt x="1700152" y="0"/>
                  </a:lnTo>
                  <a:lnTo>
                    <a:pt x="2266949" y="985824"/>
                  </a:lnTo>
                  <a:lnTo>
                    <a:pt x="1700232" y="1971649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1822729" y="0"/>
              <a:ext cx="4105275" cy="3743325"/>
            </a:xfrm>
            <a:custGeom>
              <a:avLst/>
              <a:gdLst/>
              <a:ahLst/>
              <a:cxnLst/>
              <a:rect l="l" t="t" r="r" b="b"/>
              <a:pathLst>
                <a:path w="4105275" h="3743325">
                  <a:moveTo>
                    <a:pt x="3155516" y="3743110"/>
                  </a:moveTo>
                  <a:lnTo>
                    <a:pt x="949756" y="3743110"/>
                  </a:lnTo>
                  <a:lnTo>
                    <a:pt x="0" y="1761923"/>
                  </a:lnTo>
                  <a:lnTo>
                    <a:pt x="844644" y="0"/>
                  </a:lnTo>
                  <a:lnTo>
                    <a:pt x="3260509" y="0"/>
                  </a:lnTo>
                  <a:lnTo>
                    <a:pt x="4105272" y="1761925"/>
                  </a:lnTo>
                  <a:lnTo>
                    <a:pt x="3155516" y="3743110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3681438"/>
            <a:ext cx="6780530" cy="256095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105"/>
              </a:spcBef>
            </a:pPr>
            <a:r>
              <a:rPr dirty="0" sz="8300" spc="585" b="1">
                <a:solidFill>
                  <a:srgbClr val="004550"/>
                </a:solidFill>
                <a:latin typeface="Trebuchet MS"/>
                <a:cs typeface="Trebuchet MS"/>
              </a:rPr>
              <a:t>S</a:t>
            </a:r>
            <a:r>
              <a:rPr dirty="0" sz="8300" spc="-95" b="1">
                <a:solidFill>
                  <a:srgbClr val="004550"/>
                </a:solidFill>
                <a:latin typeface="Trebuchet MS"/>
                <a:cs typeface="Trebuchet MS"/>
              </a:rPr>
              <a:t>O</a:t>
            </a:r>
            <a:r>
              <a:rPr dirty="0" sz="8300" spc="-285" b="1">
                <a:solidFill>
                  <a:srgbClr val="004550"/>
                </a:solidFill>
                <a:latin typeface="Trebuchet MS"/>
                <a:cs typeface="Trebuchet MS"/>
              </a:rPr>
              <a:t>L</a:t>
            </a:r>
            <a:r>
              <a:rPr dirty="0" sz="8300" spc="110" b="1">
                <a:solidFill>
                  <a:srgbClr val="004550"/>
                </a:solidFill>
                <a:latin typeface="Trebuchet MS"/>
                <a:cs typeface="Trebuchet MS"/>
              </a:rPr>
              <a:t>D</a:t>
            </a:r>
            <a:r>
              <a:rPr dirty="0" sz="8300" spc="-295" b="1">
                <a:solidFill>
                  <a:srgbClr val="004550"/>
                </a:solidFill>
                <a:latin typeface="Trebuchet MS"/>
                <a:cs typeface="Trebuchet MS"/>
              </a:rPr>
              <a:t>A</a:t>
            </a:r>
            <a:r>
              <a:rPr dirty="0" sz="8300" spc="110" b="1">
                <a:solidFill>
                  <a:srgbClr val="004550"/>
                </a:solidFill>
                <a:latin typeface="Trebuchet MS"/>
                <a:cs typeface="Trebuchet MS"/>
              </a:rPr>
              <a:t>D</a:t>
            </a:r>
            <a:r>
              <a:rPr dirty="0" sz="8300" spc="-240" b="1">
                <a:solidFill>
                  <a:srgbClr val="004550"/>
                </a:solidFill>
                <a:latin typeface="Trebuchet MS"/>
                <a:cs typeface="Trebuchet MS"/>
              </a:rPr>
              <a:t>U</a:t>
            </a:r>
            <a:r>
              <a:rPr dirty="0" sz="8300" spc="90" b="1">
                <a:solidFill>
                  <a:srgbClr val="004550"/>
                </a:solidFill>
                <a:latin typeface="Trebuchet MS"/>
                <a:cs typeface="Trebuchet MS"/>
              </a:rPr>
              <a:t>R</a:t>
            </a:r>
            <a:r>
              <a:rPr dirty="0" sz="8300" spc="-295" b="1">
                <a:solidFill>
                  <a:srgbClr val="004550"/>
                </a:solidFill>
                <a:latin typeface="Trebuchet MS"/>
                <a:cs typeface="Trebuchet MS"/>
              </a:rPr>
              <a:t>A</a:t>
            </a:r>
            <a:r>
              <a:rPr dirty="0" sz="8300" spc="-605" b="1">
                <a:solidFill>
                  <a:srgbClr val="004550"/>
                </a:solidFill>
                <a:latin typeface="Trebuchet MS"/>
                <a:cs typeface="Trebuchet MS"/>
              </a:rPr>
              <a:t> </a:t>
            </a:r>
            <a:r>
              <a:rPr dirty="0" sz="8300" spc="-25" b="1">
                <a:solidFill>
                  <a:srgbClr val="004550"/>
                </a:solidFill>
                <a:latin typeface="Trebuchet MS"/>
                <a:cs typeface="Trebuchet MS"/>
              </a:rPr>
              <a:t>Y  </a:t>
            </a:r>
            <a:r>
              <a:rPr dirty="0" sz="8300" spc="-260" b="1">
                <a:solidFill>
                  <a:srgbClr val="004550"/>
                </a:solidFill>
                <a:latin typeface="Trebuchet MS"/>
                <a:cs typeface="Trebuchet MS"/>
              </a:rPr>
              <a:t>C</a:t>
            </a:r>
            <a:r>
              <a:rPr dirty="0" sz="8300" spc="-95" b="1">
                <a:solidFill>
                  <a:srgbClr val="004550"/>
                </a:solidFill>
                <a:latin typeface="Trebuchet MS"/>
                <a:cs typeface="Trebuchet MS"/>
              </a:rPr>
              <a:t>O</a:t>
            </a:r>
            <a:r>
              <a:rPr dirty="0" sz="8300" spc="90" b="1">
                <a:solidFill>
                  <a:srgbClr val="004550"/>
                </a:solidFill>
                <a:latin typeface="Trebuchet MS"/>
                <a:cs typeface="Trebuchet MS"/>
              </a:rPr>
              <a:t>R</a:t>
            </a:r>
            <a:r>
              <a:rPr dirty="0" sz="8300" spc="-525" b="1">
                <a:solidFill>
                  <a:srgbClr val="004550"/>
                </a:solidFill>
                <a:latin typeface="Trebuchet MS"/>
                <a:cs typeface="Trebuchet MS"/>
              </a:rPr>
              <a:t>T</a:t>
            </a:r>
            <a:r>
              <a:rPr dirty="0" sz="8300" spc="-370" b="1">
                <a:solidFill>
                  <a:srgbClr val="004550"/>
                </a:solidFill>
                <a:latin typeface="Trebuchet MS"/>
                <a:cs typeface="Trebuchet MS"/>
              </a:rPr>
              <a:t>E</a:t>
            </a:r>
            <a:r>
              <a:rPr dirty="0" sz="8300" spc="-605" b="1">
                <a:solidFill>
                  <a:srgbClr val="004550"/>
                </a:solidFill>
                <a:latin typeface="Trebuchet MS"/>
                <a:cs typeface="Trebuchet MS"/>
              </a:rPr>
              <a:t> </a:t>
            </a:r>
            <a:r>
              <a:rPr dirty="0" sz="8300" spc="-295" b="1">
                <a:solidFill>
                  <a:srgbClr val="004550"/>
                </a:solidFill>
                <a:latin typeface="Trebuchet MS"/>
                <a:cs typeface="Trebuchet MS"/>
              </a:rPr>
              <a:t>A</a:t>
            </a:r>
            <a:r>
              <a:rPr dirty="0" sz="8300" spc="-605" b="1">
                <a:solidFill>
                  <a:srgbClr val="004550"/>
                </a:solidFill>
                <a:latin typeface="Trebuchet MS"/>
                <a:cs typeface="Trebuchet MS"/>
              </a:rPr>
              <a:t> </a:t>
            </a:r>
            <a:r>
              <a:rPr dirty="0" sz="8300" spc="-170" b="1">
                <a:solidFill>
                  <a:srgbClr val="004550"/>
                </a:solidFill>
                <a:latin typeface="Trebuchet MS"/>
                <a:cs typeface="Trebuchet MS"/>
              </a:rPr>
              <a:t>G</a:t>
            </a:r>
            <a:r>
              <a:rPr dirty="0" sz="8300" spc="-295" b="1">
                <a:solidFill>
                  <a:srgbClr val="004550"/>
                </a:solidFill>
                <a:latin typeface="Trebuchet MS"/>
                <a:cs typeface="Trebuchet MS"/>
              </a:rPr>
              <a:t>A</a:t>
            </a:r>
            <a:r>
              <a:rPr dirty="0" sz="8300" spc="585" b="1">
                <a:solidFill>
                  <a:srgbClr val="004550"/>
                </a:solidFill>
                <a:latin typeface="Trebuchet MS"/>
                <a:cs typeface="Trebuchet MS"/>
              </a:rPr>
              <a:t>S</a:t>
            </a:r>
            <a:endParaRPr sz="83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6000" y="7064050"/>
            <a:ext cx="3729354" cy="197802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dirty="0" u="heavy" sz="2200" spc="1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GRUPO</a:t>
            </a:r>
            <a:r>
              <a:rPr dirty="0" u="heavy" sz="2200" spc="-12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200" spc="-19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12:</a:t>
            </a:r>
            <a:endParaRPr sz="2200">
              <a:latin typeface="Trebuchet MS"/>
              <a:cs typeface="Trebuchet MS"/>
            </a:endParaRPr>
          </a:p>
          <a:p>
            <a:pPr marL="12700" marR="1985645">
              <a:lnSpc>
                <a:spcPct val="116500"/>
              </a:lnSpc>
            </a:pPr>
            <a:r>
              <a:rPr dirty="0" sz="2200" spc="-40">
                <a:latin typeface="Trebuchet MS"/>
                <a:cs typeface="Trebuchet MS"/>
              </a:rPr>
              <a:t>Botta, </a:t>
            </a:r>
            <a:r>
              <a:rPr dirty="0" sz="2200" spc="35">
                <a:latin typeface="Trebuchet MS"/>
                <a:cs typeface="Trebuchet MS"/>
              </a:rPr>
              <a:t>Paula </a:t>
            </a:r>
            <a:r>
              <a:rPr dirty="0" sz="2200" spc="40">
                <a:latin typeface="Trebuchet MS"/>
                <a:cs typeface="Trebuchet MS"/>
              </a:rPr>
              <a:t> </a:t>
            </a:r>
            <a:r>
              <a:rPr dirty="0" sz="2200" spc="-15">
                <a:latin typeface="Trebuchet MS"/>
                <a:cs typeface="Trebuchet MS"/>
              </a:rPr>
              <a:t>Canalis,</a:t>
            </a:r>
            <a:r>
              <a:rPr dirty="0" sz="2200" spc="-135">
                <a:latin typeface="Trebuchet MS"/>
                <a:cs typeface="Trebuchet MS"/>
              </a:rPr>
              <a:t> </a:t>
            </a:r>
            <a:r>
              <a:rPr dirty="0" sz="2200" spc="5">
                <a:latin typeface="Trebuchet MS"/>
                <a:cs typeface="Trebuchet MS"/>
              </a:rPr>
              <a:t>Lucía</a:t>
            </a:r>
            <a:endParaRPr sz="2200">
              <a:latin typeface="Trebuchet MS"/>
              <a:cs typeface="Trebuchet MS"/>
            </a:endParaRPr>
          </a:p>
          <a:p>
            <a:pPr marL="12700" marR="5080">
              <a:lnSpc>
                <a:spcPct val="116500"/>
              </a:lnSpc>
            </a:pPr>
            <a:r>
              <a:rPr dirty="0" sz="2200" spc="35">
                <a:latin typeface="Trebuchet MS"/>
                <a:cs typeface="Trebuchet MS"/>
              </a:rPr>
              <a:t>Romera</a:t>
            </a:r>
            <a:r>
              <a:rPr dirty="0" sz="2200" spc="-90">
                <a:latin typeface="Trebuchet MS"/>
                <a:cs typeface="Trebuchet MS"/>
              </a:rPr>
              <a:t> </a:t>
            </a:r>
            <a:r>
              <a:rPr dirty="0" sz="2200" spc="-45">
                <a:latin typeface="Trebuchet MS"/>
                <a:cs typeface="Trebuchet MS"/>
              </a:rPr>
              <a:t>Camar,</a:t>
            </a:r>
            <a:r>
              <a:rPr dirty="0" sz="2200" spc="-85">
                <a:latin typeface="Trebuchet MS"/>
                <a:cs typeface="Trebuchet MS"/>
              </a:rPr>
              <a:t> </a:t>
            </a:r>
            <a:r>
              <a:rPr dirty="0" sz="2200">
                <a:latin typeface="Trebuchet MS"/>
                <a:cs typeface="Trebuchet MS"/>
              </a:rPr>
              <a:t>Federico</a:t>
            </a:r>
            <a:r>
              <a:rPr dirty="0" sz="2200" spc="-85">
                <a:latin typeface="Trebuchet MS"/>
                <a:cs typeface="Trebuchet MS"/>
              </a:rPr>
              <a:t> </a:t>
            </a:r>
            <a:r>
              <a:rPr dirty="0" sz="2200" spc="-40">
                <a:latin typeface="Trebuchet MS"/>
                <a:cs typeface="Trebuchet MS"/>
              </a:rPr>
              <a:t>José </a:t>
            </a:r>
            <a:r>
              <a:rPr dirty="0" sz="2200" spc="-650">
                <a:latin typeface="Trebuchet MS"/>
                <a:cs typeface="Trebuchet MS"/>
              </a:rPr>
              <a:t> </a:t>
            </a:r>
            <a:r>
              <a:rPr dirty="0" sz="2200" spc="-45">
                <a:latin typeface="Trebuchet MS"/>
                <a:cs typeface="Trebuchet MS"/>
              </a:rPr>
              <a:t>Verna,</a:t>
            </a:r>
            <a:r>
              <a:rPr dirty="0" sz="2200" spc="-85">
                <a:latin typeface="Trebuchet MS"/>
                <a:cs typeface="Trebuchet MS"/>
              </a:rPr>
              <a:t> </a:t>
            </a:r>
            <a:r>
              <a:rPr dirty="0" sz="2200" spc="15">
                <a:latin typeface="Trebuchet MS"/>
                <a:cs typeface="Trebuchet MS"/>
              </a:rPr>
              <a:t>Lautaro</a:t>
            </a:r>
            <a:endParaRPr sz="22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28700" y="404526"/>
            <a:ext cx="5117465" cy="902969"/>
            <a:chOff x="1028700" y="404526"/>
            <a:chExt cx="5117465" cy="902969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34635" y="404526"/>
              <a:ext cx="2811073" cy="8754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" y="425045"/>
              <a:ext cx="2313375" cy="88230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16000" y="1278153"/>
            <a:ext cx="3209290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 spc="5">
                <a:solidFill>
                  <a:srgbClr val="1B3C58"/>
                </a:solidFill>
                <a:latin typeface="Trebuchet MS"/>
                <a:cs typeface="Trebuchet MS"/>
              </a:rPr>
              <a:t>Cátedra</a:t>
            </a:r>
            <a:r>
              <a:rPr dirty="0" sz="1750" spc="-110">
                <a:solidFill>
                  <a:srgbClr val="1B3C58"/>
                </a:solidFill>
                <a:latin typeface="Trebuchet MS"/>
                <a:cs typeface="Trebuchet MS"/>
              </a:rPr>
              <a:t> </a:t>
            </a:r>
            <a:r>
              <a:rPr dirty="0" sz="1750" spc="35">
                <a:solidFill>
                  <a:srgbClr val="1B3C58"/>
                </a:solidFill>
                <a:latin typeface="Trebuchet MS"/>
                <a:cs typeface="Trebuchet MS"/>
              </a:rPr>
              <a:t>de</a:t>
            </a:r>
            <a:r>
              <a:rPr dirty="0" sz="1750" spc="-110">
                <a:solidFill>
                  <a:srgbClr val="1B3C58"/>
                </a:solidFill>
                <a:latin typeface="Trebuchet MS"/>
                <a:cs typeface="Trebuchet MS"/>
              </a:rPr>
              <a:t> </a:t>
            </a:r>
            <a:r>
              <a:rPr dirty="0" sz="1750" spc="15">
                <a:solidFill>
                  <a:srgbClr val="1B3C58"/>
                </a:solidFill>
                <a:latin typeface="Trebuchet MS"/>
                <a:cs typeface="Trebuchet MS"/>
              </a:rPr>
              <a:t>Higiene</a:t>
            </a:r>
            <a:r>
              <a:rPr dirty="0" sz="1750" spc="-110">
                <a:solidFill>
                  <a:srgbClr val="1B3C58"/>
                </a:solidFill>
                <a:latin typeface="Trebuchet MS"/>
                <a:cs typeface="Trebuchet MS"/>
              </a:rPr>
              <a:t> </a:t>
            </a:r>
            <a:r>
              <a:rPr dirty="0" sz="1750" spc="20">
                <a:solidFill>
                  <a:srgbClr val="1B3C58"/>
                </a:solidFill>
                <a:latin typeface="Trebuchet MS"/>
                <a:cs typeface="Trebuchet MS"/>
              </a:rPr>
              <a:t>y</a:t>
            </a:r>
            <a:r>
              <a:rPr dirty="0" sz="1750" spc="-110">
                <a:solidFill>
                  <a:srgbClr val="1B3C58"/>
                </a:solidFill>
                <a:latin typeface="Trebuchet MS"/>
                <a:cs typeface="Trebuchet MS"/>
              </a:rPr>
              <a:t> </a:t>
            </a:r>
            <a:r>
              <a:rPr dirty="0" sz="1750" spc="45">
                <a:solidFill>
                  <a:srgbClr val="1B3C58"/>
                </a:solidFill>
                <a:latin typeface="Trebuchet MS"/>
                <a:cs typeface="Trebuchet MS"/>
              </a:rPr>
              <a:t>Seguridad</a:t>
            </a:r>
            <a:endParaRPr sz="17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"/>
            <a:ext cx="11307445" cy="2548255"/>
            <a:chOff x="0" y="2"/>
            <a:chExt cx="11307445" cy="2548255"/>
          </a:xfrm>
        </p:grpSpPr>
        <p:sp>
          <p:nvSpPr>
            <p:cNvPr id="3" name="object 3"/>
            <p:cNvSpPr/>
            <p:nvPr/>
          </p:nvSpPr>
          <p:spPr>
            <a:xfrm>
              <a:off x="0" y="2"/>
              <a:ext cx="9562465" cy="2548255"/>
            </a:xfrm>
            <a:custGeom>
              <a:avLst/>
              <a:gdLst/>
              <a:ahLst/>
              <a:cxnLst/>
              <a:rect l="l" t="t" r="r" b="b"/>
              <a:pathLst>
                <a:path w="9562465" h="2548255">
                  <a:moveTo>
                    <a:pt x="0" y="0"/>
                  </a:moveTo>
                  <a:lnTo>
                    <a:pt x="9562056" y="0"/>
                  </a:lnTo>
                  <a:lnTo>
                    <a:pt x="8092325" y="2547839"/>
                  </a:lnTo>
                  <a:lnTo>
                    <a:pt x="0" y="25478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611793" y="2"/>
              <a:ext cx="2695575" cy="1468120"/>
            </a:xfrm>
            <a:custGeom>
              <a:avLst/>
              <a:gdLst/>
              <a:ahLst/>
              <a:cxnLst/>
              <a:rect l="l" t="t" r="r" b="b"/>
              <a:pathLst>
                <a:path w="2695575" h="1468120">
                  <a:moveTo>
                    <a:pt x="2021575" y="1467909"/>
                  </a:moveTo>
                  <a:lnTo>
                    <a:pt x="673858" y="1467909"/>
                  </a:lnTo>
                  <a:lnTo>
                    <a:pt x="0" y="301097"/>
                  </a:lnTo>
                  <a:lnTo>
                    <a:pt x="173889" y="0"/>
                  </a:lnTo>
                  <a:lnTo>
                    <a:pt x="2521544" y="0"/>
                  </a:lnTo>
                  <a:lnTo>
                    <a:pt x="2695434" y="301097"/>
                  </a:lnTo>
                  <a:lnTo>
                    <a:pt x="2021575" y="1467909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48413" y="3"/>
            <a:ext cx="5438774" cy="536875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89156" y="5635891"/>
            <a:ext cx="5124449" cy="464819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1322240" y="305053"/>
            <a:ext cx="3528695" cy="2657475"/>
          </a:xfrm>
          <a:custGeom>
            <a:avLst/>
            <a:gdLst/>
            <a:ahLst/>
            <a:cxnLst/>
            <a:rect l="l" t="t" r="r" b="b"/>
            <a:pathLst>
              <a:path w="3528694" h="2657475">
                <a:moveTo>
                  <a:pt x="3528136" y="2414701"/>
                </a:moveTo>
                <a:lnTo>
                  <a:pt x="3515931" y="2355024"/>
                </a:lnTo>
                <a:lnTo>
                  <a:pt x="3492233" y="2310701"/>
                </a:lnTo>
                <a:lnTo>
                  <a:pt x="3458857" y="2272423"/>
                </a:lnTo>
                <a:lnTo>
                  <a:pt x="3417760" y="2239416"/>
                </a:lnTo>
                <a:lnTo>
                  <a:pt x="3335756" y="2182317"/>
                </a:lnTo>
                <a:lnTo>
                  <a:pt x="3294519" y="2154707"/>
                </a:lnTo>
                <a:lnTo>
                  <a:pt x="3251873" y="2128177"/>
                </a:lnTo>
                <a:lnTo>
                  <a:pt x="3164560" y="2076234"/>
                </a:lnTo>
                <a:lnTo>
                  <a:pt x="3077540" y="2023821"/>
                </a:lnTo>
                <a:lnTo>
                  <a:pt x="2990799" y="1970963"/>
                </a:lnTo>
                <a:lnTo>
                  <a:pt x="2904350" y="1917623"/>
                </a:lnTo>
                <a:lnTo>
                  <a:pt x="2819819" y="1864779"/>
                </a:lnTo>
                <a:lnTo>
                  <a:pt x="2735567" y="1811502"/>
                </a:lnTo>
                <a:lnTo>
                  <a:pt x="2651595" y="1757807"/>
                </a:lnTo>
                <a:lnTo>
                  <a:pt x="2567902" y="1703692"/>
                </a:lnTo>
                <a:lnTo>
                  <a:pt x="2484475" y="1649145"/>
                </a:lnTo>
                <a:lnTo>
                  <a:pt x="2401341" y="1594180"/>
                </a:lnTo>
                <a:lnTo>
                  <a:pt x="2318486" y="1538795"/>
                </a:lnTo>
                <a:lnTo>
                  <a:pt x="2235898" y="1482979"/>
                </a:lnTo>
                <a:lnTo>
                  <a:pt x="2151176" y="1424952"/>
                </a:lnTo>
                <a:lnTo>
                  <a:pt x="2066886" y="1366456"/>
                </a:lnTo>
                <a:lnTo>
                  <a:pt x="1983016" y="1307515"/>
                </a:lnTo>
                <a:lnTo>
                  <a:pt x="1910626" y="1256004"/>
                </a:lnTo>
                <a:lnTo>
                  <a:pt x="2072030" y="1124864"/>
                </a:lnTo>
                <a:lnTo>
                  <a:pt x="2305710" y="933653"/>
                </a:lnTo>
                <a:lnTo>
                  <a:pt x="2499804" y="773607"/>
                </a:lnTo>
                <a:lnTo>
                  <a:pt x="2615895" y="677189"/>
                </a:lnTo>
                <a:lnTo>
                  <a:pt x="2692971" y="612724"/>
                </a:lnTo>
                <a:lnTo>
                  <a:pt x="2769768" y="547941"/>
                </a:lnTo>
                <a:lnTo>
                  <a:pt x="2808033" y="515391"/>
                </a:lnTo>
                <a:lnTo>
                  <a:pt x="2846184" y="482714"/>
                </a:lnTo>
                <a:lnTo>
                  <a:pt x="2884195" y="449897"/>
                </a:lnTo>
                <a:lnTo>
                  <a:pt x="2922079" y="416928"/>
                </a:lnTo>
                <a:lnTo>
                  <a:pt x="2959785" y="383781"/>
                </a:lnTo>
                <a:lnTo>
                  <a:pt x="2994152" y="351929"/>
                </a:lnTo>
                <a:lnTo>
                  <a:pt x="3027553" y="319163"/>
                </a:lnTo>
                <a:lnTo>
                  <a:pt x="3060014" y="285470"/>
                </a:lnTo>
                <a:lnTo>
                  <a:pt x="3091510" y="250863"/>
                </a:lnTo>
                <a:lnTo>
                  <a:pt x="3122066" y="215341"/>
                </a:lnTo>
                <a:lnTo>
                  <a:pt x="3158655" y="173596"/>
                </a:lnTo>
                <a:lnTo>
                  <a:pt x="3193618" y="131851"/>
                </a:lnTo>
                <a:lnTo>
                  <a:pt x="3224352" y="87287"/>
                </a:lnTo>
                <a:lnTo>
                  <a:pt x="3248253" y="37058"/>
                </a:lnTo>
                <a:lnTo>
                  <a:pt x="3248850" y="20726"/>
                </a:lnTo>
                <a:lnTo>
                  <a:pt x="3240468" y="8420"/>
                </a:lnTo>
                <a:lnTo>
                  <a:pt x="3226714" y="1168"/>
                </a:lnTo>
                <a:lnTo>
                  <a:pt x="3211233" y="0"/>
                </a:lnTo>
                <a:lnTo>
                  <a:pt x="3211157" y="254"/>
                </a:lnTo>
                <a:lnTo>
                  <a:pt x="3163938" y="11633"/>
                </a:lnTo>
                <a:lnTo>
                  <a:pt x="3119818" y="29654"/>
                </a:lnTo>
                <a:lnTo>
                  <a:pt x="3077426" y="51917"/>
                </a:lnTo>
                <a:lnTo>
                  <a:pt x="3035414" y="76047"/>
                </a:lnTo>
                <a:lnTo>
                  <a:pt x="2944990" y="126949"/>
                </a:lnTo>
                <a:lnTo>
                  <a:pt x="2900616" y="153682"/>
                </a:lnTo>
                <a:lnTo>
                  <a:pt x="2857919" y="183083"/>
                </a:lnTo>
                <a:lnTo>
                  <a:pt x="2816415" y="214287"/>
                </a:lnTo>
                <a:lnTo>
                  <a:pt x="2775026" y="245643"/>
                </a:lnTo>
                <a:lnTo>
                  <a:pt x="2733751" y="277114"/>
                </a:lnTo>
                <a:lnTo>
                  <a:pt x="2692590" y="308737"/>
                </a:lnTo>
                <a:lnTo>
                  <a:pt x="2651544" y="340487"/>
                </a:lnTo>
                <a:lnTo>
                  <a:pt x="2610612" y="372389"/>
                </a:lnTo>
                <a:lnTo>
                  <a:pt x="2569781" y="404418"/>
                </a:lnTo>
                <a:lnTo>
                  <a:pt x="2489174" y="468198"/>
                </a:lnTo>
                <a:lnTo>
                  <a:pt x="2409571" y="531672"/>
                </a:lnTo>
                <a:lnTo>
                  <a:pt x="2290572" y="627316"/>
                </a:lnTo>
                <a:lnTo>
                  <a:pt x="1856295" y="979474"/>
                </a:lnTo>
                <a:lnTo>
                  <a:pt x="1701380" y="1104252"/>
                </a:lnTo>
                <a:lnTo>
                  <a:pt x="1651469" y="1067485"/>
                </a:lnTo>
                <a:lnTo>
                  <a:pt x="1569466" y="1006475"/>
                </a:lnTo>
                <a:lnTo>
                  <a:pt x="1487792" y="945083"/>
                </a:lnTo>
                <a:lnTo>
                  <a:pt x="1406423" y="883323"/>
                </a:lnTo>
                <a:lnTo>
                  <a:pt x="1325333" y="821207"/>
                </a:lnTo>
                <a:lnTo>
                  <a:pt x="1244511" y="758736"/>
                </a:lnTo>
                <a:lnTo>
                  <a:pt x="1163955" y="695934"/>
                </a:lnTo>
                <a:lnTo>
                  <a:pt x="1083627" y="632815"/>
                </a:lnTo>
                <a:lnTo>
                  <a:pt x="1003503" y="569391"/>
                </a:lnTo>
                <a:lnTo>
                  <a:pt x="963523" y="537552"/>
                </a:lnTo>
                <a:lnTo>
                  <a:pt x="923632" y="505561"/>
                </a:lnTo>
                <a:lnTo>
                  <a:pt x="764946" y="376262"/>
                </a:lnTo>
                <a:lnTo>
                  <a:pt x="725182" y="344055"/>
                </a:lnTo>
                <a:lnTo>
                  <a:pt x="685253" y="312064"/>
                </a:lnTo>
                <a:lnTo>
                  <a:pt x="645096" y="280390"/>
                </a:lnTo>
                <a:lnTo>
                  <a:pt x="604659" y="249110"/>
                </a:lnTo>
                <a:lnTo>
                  <a:pt x="559193" y="215099"/>
                </a:lnTo>
                <a:lnTo>
                  <a:pt x="512914" y="182270"/>
                </a:lnTo>
                <a:lnTo>
                  <a:pt x="465810" y="150634"/>
                </a:lnTo>
                <a:lnTo>
                  <a:pt x="417906" y="120180"/>
                </a:lnTo>
                <a:lnTo>
                  <a:pt x="369570" y="93865"/>
                </a:lnTo>
                <a:lnTo>
                  <a:pt x="319278" y="72136"/>
                </a:lnTo>
                <a:lnTo>
                  <a:pt x="267677" y="53657"/>
                </a:lnTo>
                <a:lnTo>
                  <a:pt x="215417" y="37058"/>
                </a:lnTo>
                <a:lnTo>
                  <a:pt x="201015" y="37160"/>
                </a:lnTo>
                <a:lnTo>
                  <a:pt x="190995" y="45224"/>
                </a:lnTo>
                <a:lnTo>
                  <a:pt x="186499" y="57899"/>
                </a:lnTo>
                <a:lnTo>
                  <a:pt x="188658" y="71831"/>
                </a:lnTo>
                <a:lnTo>
                  <a:pt x="197967" y="93954"/>
                </a:lnTo>
                <a:lnTo>
                  <a:pt x="207010" y="116001"/>
                </a:lnTo>
                <a:lnTo>
                  <a:pt x="216827" y="137579"/>
                </a:lnTo>
                <a:lnTo>
                  <a:pt x="228447" y="158330"/>
                </a:lnTo>
                <a:lnTo>
                  <a:pt x="241046" y="178574"/>
                </a:lnTo>
                <a:lnTo>
                  <a:pt x="253377" y="198793"/>
                </a:lnTo>
                <a:lnTo>
                  <a:pt x="278930" y="238506"/>
                </a:lnTo>
                <a:lnTo>
                  <a:pt x="309587" y="279590"/>
                </a:lnTo>
                <a:lnTo>
                  <a:pt x="343827" y="319659"/>
                </a:lnTo>
                <a:lnTo>
                  <a:pt x="380022" y="357962"/>
                </a:lnTo>
                <a:lnTo>
                  <a:pt x="416560" y="393801"/>
                </a:lnTo>
                <a:lnTo>
                  <a:pt x="453529" y="428447"/>
                </a:lnTo>
                <a:lnTo>
                  <a:pt x="490994" y="462572"/>
                </a:lnTo>
                <a:lnTo>
                  <a:pt x="528840" y="496252"/>
                </a:lnTo>
                <a:lnTo>
                  <a:pt x="567029" y="529577"/>
                </a:lnTo>
                <a:lnTo>
                  <a:pt x="605472" y="562610"/>
                </a:lnTo>
                <a:lnTo>
                  <a:pt x="644118" y="595414"/>
                </a:lnTo>
                <a:lnTo>
                  <a:pt x="721677" y="660679"/>
                </a:lnTo>
                <a:lnTo>
                  <a:pt x="761174" y="693547"/>
                </a:lnTo>
                <a:lnTo>
                  <a:pt x="800823" y="726224"/>
                </a:lnTo>
                <a:lnTo>
                  <a:pt x="840613" y="758736"/>
                </a:lnTo>
                <a:lnTo>
                  <a:pt x="880529" y="791083"/>
                </a:lnTo>
                <a:lnTo>
                  <a:pt x="920572" y="823264"/>
                </a:lnTo>
                <a:lnTo>
                  <a:pt x="960742" y="855294"/>
                </a:lnTo>
                <a:lnTo>
                  <a:pt x="1001014" y="887183"/>
                </a:lnTo>
                <a:lnTo>
                  <a:pt x="1081862" y="950556"/>
                </a:lnTo>
                <a:lnTo>
                  <a:pt x="1163078" y="1013434"/>
                </a:lnTo>
                <a:lnTo>
                  <a:pt x="1244612" y="1075880"/>
                </a:lnTo>
                <a:lnTo>
                  <a:pt x="1326426" y="1137945"/>
                </a:lnTo>
                <a:lnTo>
                  <a:pt x="1407655" y="1199057"/>
                </a:lnTo>
                <a:lnTo>
                  <a:pt x="1488363" y="1259128"/>
                </a:lnTo>
                <a:lnTo>
                  <a:pt x="1499171" y="1267104"/>
                </a:lnTo>
                <a:lnTo>
                  <a:pt x="1346885" y="1389748"/>
                </a:lnTo>
                <a:lnTo>
                  <a:pt x="1190472" y="1516583"/>
                </a:lnTo>
                <a:lnTo>
                  <a:pt x="1073543" y="1612201"/>
                </a:lnTo>
                <a:lnTo>
                  <a:pt x="995857" y="1676222"/>
                </a:lnTo>
                <a:lnTo>
                  <a:pt x="918413" y="1740535"/>
                </a:lnTo>
                <a:lnTo>
                  <a:pt x="841235" y="1805139"/>
                </a:lnTo>
                <a:lnTo>
                  <a:pt x="764374" y="1870100"/>
                </a:lnTo>
                <a:lnTo>
                  <a:pt x="687870" y="1935429"/>
                </a:lnTo>
                <a:lnTo>
                  <a:pt x="649744" y="1968246"/>
                </a:lnTo>
                <a:lnTo>
                  <a:pt x="612013" y="2001304"/>
                </a:lnTo>
                <a:lnTo>
                  <a:pt x="574535" y="2034628"/>
                </a:lnTo>
                <a:lnTo>
                  <a:pt x="537298" y="2068195"/>
                </a:lnTo>
                <a:lnTo>
                  <a:pt x="500316" y="2102015"/>
                </a:lnTo>
                <a:lnTo>
                  <a:pt x="463575" y="2136089"/>
                </a:lnTo>
                <a:lnTo>
                  <a:pt x="427088" y="2170404"/>
                </a:lnTo>
                <a:lnTo>
                  <a:pt x="390855" y="2204986"/>
                </a:lnTo>
                <a:lnTo>
                  <a:pt x="354863" y="2239810"/>
                </a:lnTo>
                <a:lnTo>
                  <a:pt x="319125" y="2274900"/>
                </a:lnTo>
                <a:lnTo>
                  <a:pt x="283629" y="2310231"/>
                </a:lnTo>
                <a:lnTo>
                  <a:pt x="248386" y="2345817"/>
                </a:lnTo>
                <a:lnTo>
                  <a:pt x="213385" y="2381656"/>
                </a:lnTo>
                <a:lnTo>
                  <a:pt x="178638" y="2417749"/>
                </a:lnTo>
                <a:lnTo>
                  <a:pt x="144145" y="2454084"/>
                </a:lnTo>
                <a:lnTo>
                  <a:pt x="109893" y="2490686"/>
                </a:lnTo>
                <a:lnTo>
                  <a:pt x="75895" y="2527528"/>
                </a:lnTo>
                <a:lnTo>
                  <a:pt x="42138" y="2564625"/>
                </a:lnTo>
                <a:lnTo>
                  <a:pt x="8636" y="2601976"/>
                </a:lnTo>
                <a:lnTo>
                  <a:pt x="0" y="2624010"/>
                </a:lnTo>
                <a:lnTo>
                  <a:pt x="6946" y="2644838"/>
                </a:lnTo>
                <a:lnTo>
                  <a:pt x="24599" y="2657030"/>
                </a:lnTo>
                <a:lnTo>
                  <a:pt x="48094" y="2653093"/>
                </a:lnTo>
                <a:lnTo>
                  <a:pt x="137553" y="2600909"/>
                </a:lnTo>
                <a:lnTo>
                  <a:pt x="182245" y="2574493"/>
                </a:lnTo>
                <a:lnTo>
                  <a:pt x="226771" y="2547721"/>
                </a:lnTo>
                <a:lnTo>
                  <a:pt x="271018" y="2520518"/>
                </a:lnTo>
                <a:lnTo>
                  <a:pt x="314858" y="2492794"/>
                </a:lnTo>
                <a:lnTo>
                  <a:pt x="358190" y="2464447"/>
                </a:lnTo>
                <a:lnTo>
                  <a:pt x="400913" y="2435390"/>
                </a:lnTo>
                <a:lnTo>
                  <a:pt x="442048" y="2407132"/>
                </a:lnTo>
                <a:lnTo>
                  <a:pt x="566089" y="2323084"/>
                </a:lnTo>
                <a:lnTo>
                  <a:pt x="607212" y="2294788"/>
                </a:lnTo>
                <a:lnTo>
                  <a:pt x="648030" y="2266099"/>
                </a:lnTo>
                <a:lnTo>
                  <a:pt x="688416" y="2236863"/>
                </a:lnTo>
                <a:lnTo>
                  <a:pt x="728230" y="2206917"/>
                </a:lnTo>
                <a:lnTo>
                  <a:pt x="809294" y="2144268"/>
                </a:lnTo>
                <a:lnTo>
                  <a:pt x="890003" y="2081161"/>
                </a:lnTo>
                <a:lnTo>
                  <a:pt x="970381" y="2017674"/>
                </a:lnTo>
                <a:lnTo>
                  <a:pt x="1050480" y="1953844"/>
                </a:lnTo>
                <a:lnTo>
                  <a:pt x="1170216" y="1857578"/>
                </a:lnTo>
                <a:lnTo>
                  <a:pt x="1708886" y="1419910"/>
                </a:lnTo>
                <a:lnTo>
                  <a:pt x="1732343" y="1436801"/>
                </a:lnTo>
                <a:lnTo>
                  <a:pt x="1814283" y="1495158"/>
                </a:lnTo>
                <a:lnTo>
                  <a:pt x="1896529" y="1553095"/>
                </a:lnTo>
                <a:lnTo>
                  <a:pt x="1979079" y="1610588"/>
                </a:lnTo>
                <a:lnTo>
                  <a:pt x="2061921" y="1667662"/>
                </a:lnTo>
                <a:lnTo>
                  <a:pt x="2145080" y="1724304"/>
                </a:lnTo>
                <a:lnTo>
                  <a:pt x="2228545" y="1780527"/>
                </a:lnTo>
                <a:lnTo>
                  <a:pt x="2312314" y="1836305"/>
                </a:lnTo>
                <a:lnTo>
                  <a:pt x="2396375" y="1891665"/>
                </a:lnTo>
                <a:lnTo>
                  <a:pt x="2480754" y="1946592"/>
                </a:lnTo>
                <a:lnTo>
                  <a:pt x="2565438" y="2001088"/>
                </a:lnTo>
                <a:lnTo>
                  <a:pt x="2650426" y="2055152"/>
                </a:lnTo>
                <a:lnTo>
                  <a:pt x="2734907" y="2108276"/>
                </a:lnTo>
                <a:lnTo>
                  <a:pt x="2818841" y="2160460"/>
                </a:lnTo>
                <a:lnTo>
                  <a:pt x="2903055" y="2212213"/>
                </a:lnTo>
                <a:lnTo>
                  <a:pt x="2987522" y="2263508"/>
                </a:lnTo>
                <a:lnTo>
                  <a:pt x="3072269" y="2314371"/>
                </a:lnTo>
                <a:lnTo>
                  <a:pt x="3112884" y="2337866"/>
                </a:lnTo>
                <a:lnTo>
                  <a:pt x="3153372" y="2360003"/>
                </a:lnTo>
                <a:lnTo>
                  <a:pt x="3193885" y="2381161"/>
                </a:lnTo>
                <a:lnTo>
                  <a:pt x="3234575" y="2401747"/>
                </a:lnTo>
                <a:lnTo>
                  <a:pt x="3275596" y="2422169"/>
                </a:lnTo>
                <a:lnTo>
                  <a:pt x="3320300" y="2442565"/>
                </a:lnTo>
                <a:lnTo>
                  <a:pt x="3365335" y="2457793"/>
                </a:lnTo>
                <a:lnTo>
                  <a:pt x="3410889" y="2465362"/>
                </a:lnTo>
                <a:lnTo>
                  <a:pt x="3457143" y="2462746"/>
                </a:lnTo>
                <a:lnTo>
                  <a:pt x="3504323" y="2447442"/>
                </a:lnTo>
                <a:lnTo>
                  <a:pt x="3511766" y="2443276"/>
                </a:lnTo>
                <a:lnTo>
                  <a:pt x="3517608" y="2437485"/>
                </a:lnTo>
                <a:lnTo>
                  <a:pt x="3526091" y="2422677"/>
                </a:lnTo>
                <a:lnTo>
                  <a:pt x="3528136" y="2414701"/>
                </a:lnTo>
                <a:close/>
              </a:path>
            </a:pathLst>
          </a:custGeom>
          <a:solidFill>
            <a:srgbClr val="EC1B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863500" y="7617815"/>
            <a:ext cx="3528695" cy="2657475"/>
          </a:xfrm>
          <a:custGeom>
            <a:avLst/>
            <a:gdLst/>
            <a:ahLst/>
            <a:cxnLst/>
            <a:rect l="l" t="t" r="r" b="b"/>
            <a:pathLst>
              <a:path w="3528694" h="2657475">
                <a:moveTo>
                  <a:pt x="3528123" y="2414714"/>
                </a:moveTo>
                <a:lnTo>
                  <a:pt x="3515918" y="2355037"/>
                </a:lnTo>
                <a:lnTo>
                  <a:pt x="3492220" y="2310714"/>
                </a:lnTo>
                <a:lnTo>
                  <a:pt x="3458845" y="2272436"/>
                </a:lnTo>
                <a:lnTo>
                  <a:pt x="3417747" y="2239429"/>
                </a:lnTo>
                <a:lnTo>
                  <a:pt x="3335756" y="2182317"/>
                </a:lnTo>
                <a:lnTo>
                  <a:pt x="3294507" y="2154720"/>
                </a:lnTo>
                <a:lnTo>
                  <a:pt x="3251860" y="2128177"/>
                </a:lnTo>
                <a:lnTo>
                  <a:pt x="3164560" y="2076234"/>
                </a:lnTo>
                <a:lnTo>
                  <a:pt x="3077540" y="2023833"/>
                </a:lnTo>
                <a:lnTo>
                  <a:pt x="2990799" y="1970963"/>
                </a:lnTo>
                <a:lnTo>
                  <a:pt x="2904350" y="1917636"/>
                </a:lnTo>
                <a:lnTo>
                  <a:pt x="2819819" y="1864791"/>
                </a:lnTo>
                <a:lnTo>
                  <a:pt x="2735554" y="1811515"/>
                </a:lnTo>
                <a:lnTo>
                  <a:pt x="2651582" y="1757819"/>
                </a:lnTo>
                <a:lnTo>
                  <a:pt x="2567889" y="1703705"/>
                </a:lnTo>
                <a:lnTo>
                  <a:pt x="2484475" y="1649158"/>
                </a:lnTo>
                <a:lnTo>
                  <a:pt x="2401341" y="1594192"/>
                </a:lnTo>
                <a:lnTo>
                  <a:pt x="2318474" y="1538808"/>
                </a:lnTo>
                <a:lnTo>
                  <a:pt x="2235898" y="1482991"/>
                </a:lnTo>
                <a:lnTo>
                  <a:pt x="2151164" y="1424952"/>
                </a:lnTo>
                <a:lnTo>
                  <a:pt x="2066874" y="1366469"/>
                </a:lnTo>
                <a:lnTo>
                  <a:pt x="1983003" y="1307515"/>
                </a:lnTo>
                <a:lnTo>
                  <a:pt x="1910600" y="1256017"/>
                </a:lnTo>
                <a:lnTo>
                  <a:pt x="2072017" y="1124864"/>
                </a:lnTo>
                <a:lnTo>
                  <a:pt x="2305697" y="933665"/>
                </a:lnTo>
                <a:lnTo>
                  <a:pt x="2499791" y="773620"/>
                </a:lnTo>
                <a:lnTo>
                  <a:pt x="2615882" y="677202"/>
                </a:lnTo>
                <a:lnTo>
                  <a:pt x="2692958" y="612736"/>
                </a:lnTo>
                <a:lnTo>
                  <a:pt x="2769755" y="547954"/>
                </a:lnTo>
                <a:lnTo>
                  <a:pt x="2808020" y="515404"/>
                </a:lnTo>
                <a:lnTo>
                  <a:pt x="2846171" y="482727"/>
                </a:lnTo>
                <a:lnTo>
                  <a:pt x="2884195" y="449910"/>
                </a:lnTo>
                <a:lnTo>
                  <a:pt x="2922066" y="416928"/>
                </a:lnTo>
                <a:lnTo>
                  <a:pt x="2959785" y="383781"/>
                </a:lnTo>
                <a:lnTo>
                  <a:pt x="2994139" y="351942"/>
                </a:lnTo>
                <a:lnTo>
                  <a:pt x="3027553" y="319176"/>
                </a:lnTo>
                <a:lnTo>
                  <a:pt x="3060001" y="285483"/>
                </a:lnTo>
                <a:lnTo>
                  <a:pt x="3091510" y="250875"/>
                </a:lnTo>
                <a:lnTo>
                  <a:pt x="3122053" y="215353"/>
                </a:lnTo>
                <a:lnTo>
                  <a:pt x="3158642" y="173596"/>
                </a:lnTo>
                <a:lnTo>
                  <a:pt x="3193605" y="131864"/>
                </a:lnTo>
                <a:lnTo>
                  <a:pt x="3224339" y="87287"/>
                </a:lnTo>
                <a:lnTo>
                  <a:pt x="3248241" y="37058"/>
                </a:lnTo>
                <a:lnTo>
                  <a:pt x="3248850" y="20726"/>
                </a:lnTo>
                <a:lnTo>
                  <a:pt x="3240455" y="8432"/>
                </a:lnTo>
                <a:lnTo>
                  <a:pt x="3226714" y="1181"/>
                </a:lnTo>
                <a:lnTo>
                  <a:pt x="3211233" y="0"/>
                </a:lnTo>
                <a:lnTo>
                  <a:pt x="3211144" y="254"/>
                </a:lnTo>
                <a:lnTo>
                  <a:pt x="3163925" y="11645"/>
                </a:lnTo>
                <a:lnTo>
                  <a:pt x="3119805" y="29667"/>
                </a:lnTo>
                <a:lnTo>
                  <a:pt x="3077413" y="51930"/>
                </a:lnTo>
                <a:lnTo>
                  <a:pt x="3035414" y="76060"/>
                </a:lnTo>
                <a:lnTo>
                  <a:pt x="2944990" y="126949"/>
                </a:lnTo>
                <a:lnTo>
                  <a:pt x="2900603" y="153682"/>
                </a:lnTo>
                <a:lnTo>
                  <a:pt x="2857906" y="183095"/>
                </a:lnTo>
                <a:lnTo>
                  <a:pt x="2816402" y="214299"/>
                </a:lnTo>
                <a:lnTo>
                  <a:pt x="2775013" y="245643"/>
                </a:lnTo>
                <a:lnTo>
                  <a:pt x="2733738" y="277126"/>
                </a:lnTo>
                <a:lnTo>
                  <a:pt x="2692577" y="308749"/>
                </a:lnTo>
                <a:lnTo>
                  <a:pt x="2651531" y="340499"/>
                </a:lnTo>
                <a:lnTo>
                  <a:pt x="2610599" y="372389"/>
                </a:lnTo>
                <a:lnTo>
                  <a:pt x="2569781" y="404418"/>
                </a:lnTo>
                <a:lnTo>
                  <a:pt x="2489162" y="468210"/>
                </a:lnTo>
                <a:lnTo>
                  <a:pt x="2409558" y="531672"/>
                </a:lnTo>
                <a:lnTo>
                  <a:pt x="2290559" y="627329"/>
                </a:lnTo>
                <a:lnTo>
                  <a:pt x="1856282" y="979487"/>
                </a:lnTo>
                <a:lnTo>
                  <a:pt x="1701368" y="1104252"/>
                </a:lnTo>
                <a:lnTo>
                  <a:pt x="1651457" y="1067498"/>
                </a:lnTo>
                <a:lnTo>
                  <a:pt x="1569466" y="1006487"/>
                </a:lnTo>
                <a:lnTo>
                  <a:pt x="1487779" y="945095"/>
                </a:lnTo>
                <a:lnTo>
                  <a:pt x="1406410" y="883335"/>
                </a:lnTo>
                <a:lnTo>
                  <a:pt x="1325321" y="821207"/>
                </a:lnTo>
                <a:lnTo>
                  <a:pt x="1244511" y="758748"/>
                </a:lnTo>
                <a:lnTo>
                  <a:pt x="1163942" y="695947"/>
                </a:lnTo>
                <a:lnTo>
                  <a:pt x="1083614" y="632828"/>
                </a:lnTo>
                <a:lnTo>
                  <a:pt x="1003503" y="569391"/>
                </a:lnTo>
                <a:lnTo>
                  <a:pt x="963523" y="537565"/>
                </a:lnTo>
                <a:lnTo>
                  <a:pt x="923632" y="505561"/>
                </a:lnTo>
                <a:lnTo>
                  <a:pt x="764933" y="376262"/>
                </a:lnTo>
                <a:lnTo>
                  <a:pt x="725170" y="344055"/>
                </a:lnTo>
                <a:lnTo>
                  <a:pt x="685241" y="312077"/>
                </a:lnTo>
                <a:lnTo>
                  <a:pt x="645083" y="280403"/>
                </a:lnTo>
                <a:lnTo>
                  <a:pt x="604647" y="249123"/>
                </a:lnTo>
                <a:lnTo>
                  <a:pt x="559181" y="215112"/>
                </a:lnTo>
                <a:lnTo>
                  <a:pt x="512902" y="182283"/>
                </a:lnTo>
                <a:lnTo>
                  <a:pt x="465810" y="150634"/>
                </a:lnTo>
                <a:lnTo>
                  <a:pt x="417893" y="120180"/>
                </a:lnTo>
                <a:lnTo>
                  <a:pt x="369557" y="93878"/>
                </a:lnTo>
                <a:lnTo>
                  <a:pt x="319265" y="72148"/>
                </a:lnTo>
                <a:lnTo>
                  <a:pt x="267665" y="53657"/>
                </a:lnTo>
                <a:lnTo>
                  <a:pt x="215404" y="37058"/>
                </a:lnTo>
                <a:lnTo>
                  <a:pt x="201002" y="37172"/>
                </a:lnTo>
                <a:lnTo>
                  <a:pt x="190995" y="45224"/>
                </a:lnTo>
                <a:lnTo>
                  <a:pt x="186499" y="57899"/>
                </a:lnTo>
                <a:lnTo>
                  <a:pt x="188658" y="71843"/>
                </a:lnTo>
                <a:lnTo>
                  <a:pt x="197954" y="93967"/>
                </a:lnTo>
                <a:lnTo>
                  <a:pt x="207010" y="116001"/>
                </a:lnTo>
                <a:lnTo>
                  <a:pt x="216827" y="137579"/>
                </a:lnTo>
                <a:lnTo>
                  <a:pt x="228447" y="158330"/>
                </a:lnTo>
                <a:lnTo>
                  <a:pt x="241046" y="178587"/>
                </a:lnTo>
                <a:lnTo>
                  <a:pt x="253365" y="198805"/>
                </a:lnTo>
                <a:lnTo>
                  <a:pt x="278917" y="238506"/>
                </a:lnTo>
                <a:lnTo>
                  <a:pt x="309575" y="279603"/>
                </a:lnTo>
                <a:lnTo>
                  <a:pt x="343827" y="319659"/>
                </a:lnTo>
                <a:lnTo>
                  <a:pt x="380022" y="357974"/>
                </a:lnTo>
                <a:lnTo>
                  <a:pt x="416547" y="393801"/>
                </a:lnTo>
                <a:lnTo>
                  <a:pt x="453529" y="428447"/>
                </a:lnTo>
                <a:lnTo>
                  <a:pt x="490982" y="462584"/>
                </a:lnTo>
                <a:lnTo>
                  <a:pt x="528840" y="496265"/>
                </a:lnTo>
                <a:lnTo>
                  <a:pt x="567029" y="529590"/>
                </a:lnTo>
                <a:lnTo>
                  <a:pt x="605472" y="562610"/>
                </a:lnTo>
                <a:lnTo>
                  <a:pt x="644105" y="595426"/>
                </a:lnTo>
                <a:lnTo>
                  <a:pt x="721664" y="660692"/>
                </a:lnTo>
                <a:lnTo>
                  <a:pt x="761174" y="693559"/>
                </a:lnTo>
                <a:lnTo>
                  <a:pt x="800823" y="726236"/>
                </a:lnTo>
                <a:lnTo>
                  <a:pt x="840613" y="758748"/>
                </a:lnTo>
                <a:lnTo>
                  <a:pt x="880529" y="791083"/>
                </a:lnTo>
                <a:lnTo>
                  <a:pt x="920572" y="823277"/>
                </a:lnTo>
                <a:lnTo>
                  <a:pt x="960729" y="855306"/>
                </a:lnTo>
                <a:lnTo>
                  <a:pt x="1001001" y="887196"/>
                </a:lnTo>
                <a:lnTo>
                  <a:pt x="1081849" y="950569"/>
                </a:lnTo>
                <a:lnTo>
                  <a:pt x="1163078" y="1013447"/>
                </a:lnTo>
                <a:lnTo>
                  <a:pt x="1244612" y="1075880"/>
                </a:lnTo>
                <a:lnTo>
                  <a:pt x="1326413" y="1137945"/>
                </a:lnTo>
                <a:lnTo>
                  <a:pt x="1407642" y="1199057"/>
                </a:lnTo>
                <a:lnTo>
                  <a:pt x="1488363" y="1259141"/>
                </a:lnTo>
                <a:lnTo>
                  <a:pt x="1499171" y="1267104"/>
                </a:lnTo>
                <a:lnTo>
                  <a:pt x="1346873" y="1389761"/>
                </a:lnTo>
                <a:lnTo>
                  <a:pt x="1190459" y="1516595"/>
                </a:lnTo>
                <a:lnTo>
                  <a:pt x="1073543" y="1612201"/>
                </a:lnTo>
                <a:lnTo>
                  <a:pt x="995845" y="1676234"/>
                </a:lnTo>
                <a:lnTo>
                  <a:pt x="918400" y="1740535"/>
                </a:lnTo>
                <a:lnTo>
                  <a:pt x="841235" y="1805152"/>
                </a:lnTo>
                <a:lnTo>
                  <a:pt x="764374" y="1870100"/>
                </a:lnTo>
                <a:lnTo>
                  <a:pt x="687857" y="1935429"/>
                </a:lnTo>
                <a:lnTo>
                  <a:pt x="649744" y="1968246"/>
                </a:lnTo>
                <a:lnTo>
                  <a:pt x="612013" y="2001316"/>
                </a:lnTo>
                <a:lnTo>
                  <a:pt x="574522" y="2034628"/>
                </a:lnTo>
                <a:lnTo>
                  <a:pt x="537286" y="2068195"/>
                </a:lnTo>
                <a:lnTo>
                  <a:pt x="500303" y="2102015"/>
                </a:lnTo>
                <a:lnTo>
                  <a:pt x="463575" y="2136089"/>
                </a:lnTo>
                <a:lnTo>
                  <a:pt x="427088" y="2170417"/>
                </a:lnTo>
                <a:lnTo>
                  <a:pt x="390842" y="2204999"/>
                </a:lnTo>
                <a:lnTo>
                  <a:pt x="354850" y="2239822"/>
                </a:lnTo>
                <a:lnTo>
                  <a:pt x="319112" y="2274913"/>
                </a:lnTo>
                <a:lnTo>
                  <a:pt x="283616" y="2310244"/>
                </a:lnTo>
                <a:lnTo>
                  <a:pt x="248373" y="2345829"/>
                </a:lnTo>
                <a:lnTo>
                  <a:pt x="213385" y="2381669"/>
                </a:lnTo>
                <a:lnTo>
                  <a:pt x="178638" y="2417749"/>
                </a:lnTo>
                <a:lnTo>
                  <a:pt x="144132" y="2454097"/>
                </a:lnTo>
                <a:lnTo>
                  <a:pt x="109880" y="2490686"/>
                </a:lnTo>
                <a:lnTo>
                  <a:pt x="75882" y="2527541"/>
                </a:lnTo>
                <a:lnTo>
                  <a:pt x="42138" y="2564638"/>
                </a:lnTo>
                <a:lnTo>
                  <a:pt x="8636" y="2601988"/>
                </a:lnTo>
                <a:lnTo>
                  <a:pt x="0" y="2624023"/>
                </a:lnTo>
                <a:lnTo>
                  <a:pt x="6934" y="2644851"/>
                </a:lnTo>
                <a:lnTo>
                  <a:pt x="24587" y="2657030"/>
                </a:lnTo>
                <a:lnTo>
                  <a:pt x="48082" y="2653106"/>
                </a:lnTo>
                <a:lnTo>
                  <a:pt x="137541" y="2600922"/>
                </a:lnTo>
                <a:lnTo>
                  <a:pt x="182232" y="2574493"/>
                </a:lnTo>
                <a:lnTo>
                  <a:pt x="226758" y="2547734"/>
                </a:lnTo>
                <a:lnTo>
                  <a:pt x="271005" y="2520531"/>
                </a:lnTo>
                <a:lnTo>
                  <a:pt x="314845" y="2492794"/>
                </a:lnTo>
                <a:lnTo>
                  <a:pt x="358190" y="2464460"/>
                </a:lnTo>
                <a:lnTo>
                  <a:pt x="400900" y="2435402"/>
                </a:lnTo>
                <a:lnTo>
                  <a:pt x="442048" y="2407145"/>
                </a:lnTo>
                <a:lnTo>
                  <a:pt x="566077" y="2323096"/>
                </a:lnTo>
                <a:lnTo>
                  <a:pt x="607212" y="2294801"/>
                </a:lnTo>
                <a:lnTo>
                  <a:pt x="648030" y="2266111"/>
                </a:lnTo>
                <a:lnTo>
                  <a:pt x="688403" y="2236863"/>
                </a:lnTo>
                <a:lnTo>
                  <a:pt x="728230" y="2206917"/>
                </a:lnTo>
                <a:lnTo>
                  <a:pt x="809294" y="2144280"/>
                </a:lnTo>
                <a:lnTo>
                  <a:pt x="889990" y="2081174"/>
                </a:lnTo>
                <a:lnTo>
                  <a:pt x="970368" y="2017687"/>
                </a:lnTo>
                <a:lnTo>
                  <a:pt x="1050467" y="1953844"/>
                </a:lnTo>
                <a:lnTo>
                  <a:pt x="1170203" y="1857590"/>
                </a:lnTo>
                <a:lnTo>
                  <a:pt x="1708873" y="1419910"/>
                </a:lnTo>
                <a:lnTo>
                  <a:pt x="1732343" y="1436801"/>
                </a:lnTo>
                <a:lnTo>
                  <a:pt x="1814283" y="1495171"/>
                </a:lnTo>
                <a:lnTo>
                  <a:pt x="1896516" y="1553095"/>
                </a:lnTo>
                <a:lnTo>
                  <a:pt x="1979066" y="1610601"/>
                </a:lnTo>
                <a:lnTo>
                  <a:pt x="2061921" y="1667675"/>
                </a:lnTo>
                <a:lnTo>
                  <a:pt x="2145068" y="1724317"/>
                </a:lnTo>
                <a:lnTo>
                  <a:pt x="2228532" y="1780527"/>
                </a:lnTo>
                <a:lnTo>
                  <a:pt x="2312301" y="1836318"/>
                </a:lnTo>
                <a:lnTo>
                  <a:pt x="2396375" y="1891677"/>
                </a:lnTo>
                <a:lnTo>
                  <a:pt x="2480754" y="1946592"/>
                </a:lnTo>
                <a:lnTo>
                  <a:pt x="2565425" y="2001088"/>
                </a:lnTo>
                <a:lnTo>
                  <a:pt x="2650413" y="2055152"/>
                </a:lnTo>
                <a:lnTo>
                  <a:pt x="2734894" y="2108289"/>
                </a:lnTo>
                <a:lnTo>
                  <a:pt x="2818841" y="2160473"/>
                </a:lnTo>
                <a:lnTo>
                  <a:pt x="2903042" y="2212213"/>
                </a:lnTo>
                <a:lnTo>
                  <a:pt x="2987522" y="2263521"/>
                </a:lnTo>
                <a:lnTo>
                  <a:pt x="3072257" y="2314384"/>
                </a:lnTo>
                <a:lnTo>
                  <a:pt x="3112871" y="2337879"/>
                </a:lnTo>
                <a:lnTo>
                  <a:pt x="3153359" y="2360003"/>
                </a:lnTo>
                <a:lnTo>
                  <a:pt x="3193872" y="2381173"/>
                </a:lnTo>
                <a:lnTo>
                  <a:pt x="3234563" y="2401760"/>
                </a:lnTo>
                <a:lnTo>
                  <a:pt x="3275584" y="2422182"/>
                </a:lnTo>
                <a:lnTo>
                  <a:pt x="3320300" y="2442578"/>
                </a:lnTo>
                <a:lnTo>
                  <a:pt x="3365322" y="2457805"/>
                </a:lnTo>
                <a:lnTo>
                  <a:pt x="3410877" y="2465362"/>
                </a:lnTo>
                <a:lnTo>
                  <a:pt x="3457143" y="2462758"/>
                </a:lnTo>
                <a:lnTo>
                  <a:pt x="3504311" y="2447442"/>
                </a:lnTo>
                <a:lnTo>
                  <a:pt x="3511753" y="2443276"/>
                </a:lnTo>
                <a:lnTo>
                  <a:pt x="3517595" y="2437498"/>
                </a:lnTo>
                <a:lnTo>
                  <a:pt x="3526091" y="2422690"/>
                </a:lnTo>
                <a:lnTo>
                  <a:pt x="3528123" y="2414714"/>
                </a:lnTo>
                <a:close/>
              </a:path>
            </a:pathLst>
          </a:custGeom>
          <a:solidFill>
            <a:srgbClr val="EC1B2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6893" y="3830109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6893" y="4782609"/>
            <a:ext cx="104775" cy="104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6893" y="5735109"/>
            <a:ext cx="104775" cy="1047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6893" y="6687609"/>
            <a:ext cx="104775" cy="1047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6893" y="7640108"/>
            <a:ext cx="104775" cy="10477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6893" y="8592608"/>
            <a:ext cx="104775" cy="10477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742204" y="3562139"/>
            <a:ext cx="8573135" cy="5264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95250">
              <a:lnSpc>
                <a:spcPct val="115700"/>
              </a:lnSpc>
              <a:spcBef>
                <a:spcPts val="100"/>
              </a:spcBef>
            </a:pPr>
            <a:r>
              <a:rPr dirty="0" sz="2700" spc="-5">
                <a:latin typeface="Trebuchet MS"/>
                <a:cs typeface="Trebuchet MS"/>
              </a:rPr>
              <a:t>Almacenar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70">
                <a:latin typeface="Trebuchet MS"/>
                <a:cs typeface="Trebuchet MS"/>
              </a:rPr>
              <a:t>los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portaelectrodos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60">
                <a:latin typeface="Trebuchet MS"/>
                <a:cs typeface="Trebuchet MS"/>
              </a:rPr>
              <a:t>donde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95">
                <a:latin typeface="Trebuchet MS"/>
                <a:cs typeface="Trebuchet MS"/>
              </a:rPr>
              <a:t>no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55">
                <a:latin typeface="Trebuchet MS"/>
                <a:cs typeface="Trebuchet MS"/>
              </a:rPr>
              <a:t>puedan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tener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contacto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con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trabajadores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o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combustibles.</a:t>
            </a:r>
            <a:endParaRPr sz="2700">
              <a:latin typeface="Trebuchet MS"/>
              <a:cs typeface="Trebuchet MS"/>
            </a:endParaRPr>
          </a:p>
          <a:p>
            <a:pPr marL="12700" marR="604520">
              <a:lnSpc>
                <a:spcPct val="115700"/>
              </a:lnSpc>
            </a:pPr>
            <a:r>
              <a:rPr dirty="0" sz="2700" spc="-55">
                <a:latin typeface="Trebuchet MS"/>
                <a:cs typeface="Trebuchet MS"/>
              </a:rPr>
              <a:t>Verificar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que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70">
                <a:latin typeface="Trebuchet MS"/>
                <a:cs typeface="Trebuchet MS"/>
              </a:rPr>
              <a:t>los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electrodos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portaelectrodos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estén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60">
                <a:latin typeface="Trebuchet MS"/>
                <a:cs typeface="Trebuchet MS"/>
              </a:rPr>
              <a:t>secos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antes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50">
                <a:latin typeface="Trebuchet MS"/>
                <a:cs typeface="Trebuchet MS"/>
              </a:rPr>
              <a:t>comenzar.</a:t>
            </a:r>
            <a:endParaRPr sz="2700">
              <a:latin typeface="Trebuchet MS"/>
              <a:cs typeface="Trebuchet MS"/>
            </a:endParaRPr>
          </a:p>
          <a:p>
            <a:pPr marL="12700" marR="1646555">
              <a:lnSpc>
                <a:spcPct val="115700"/>
              </a:lnSpc>
            </a:pPr>
            <a:r>
              <a:rPr dirty="0" sz="2700" spc="5">
                <a:latin typeface="Trebuchet MS"/>
                <a:cs typeface="Trebuchet MS"/>
              </a:rPr>
              <a:t>Corroborar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que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70">
                <a:latin typeface="Trebuchet MS"/>
                <a:cs typeface="Trebuchet MS"/>
              </a:rPr>
              <a:t>los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EPP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95">
                <a:latin typeface="Trebuchet MS"/>
                <a:cs typeface="Trebuchet MS"/>
              </a:rPr>
              <a:t>no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estén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75">
                <a:latin typeface="Trebuchet MS"/>
                <a:cs typeface="Trebuchet MS"/>
              </a:rPr>
              <a:t>húmedos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ni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deteriorados.</a:t>
            </a:r>
            <a:endParaRPr sz="2700">
              <a:latin typeface="Trebuchet MS"/>
              <a:cs typeface="Trebuchet MS"/>
            </a:endParaRPr>
          </a:p>
          <a:p>
            <a:pPr marL="12700" marR="86995">
              <a:lnSpc>
                <a:spcPct val="115700"/>
              </a:lnSpc>
              <a:spcBef>
                <a:spcPts val="5"/>
              </a:spcBef>
            </a:pPr>
            <a:r>
              <a:rPr dirty="0" sz="2700" spc="90">
                <a:latin typeface="Trebuchet MS"/>
                <a:cs typeface="Trebuchet MS"/>
              </a:rPr>
              <a:t>No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sustituir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electrodos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con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85">
                <a:latin typeface="Trebuchet MS"/>
                <a:cs typeface="Trebuchet MS"/>
              </a:rPr>
              <a:t>manos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80">
                <a:latin typeface="Trebuchet MS"/>
                <a:cs typeface="Trebuchet MS"/>
              </a:rPr>
              <a:t>desnudas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o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guantes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mojados.</a:t>
            </a:r>
            <a:endParaRPr sz="2700">
              <a:latin typeface="Trebuchet MS"/>
              <a:cs typeface="Trebuchet MS"/>
            </a:endParaRPr>
          </a:p>
          <a:p>
            <a:pPr marL="12700" marR="646430">
              <a:lnSpc>
                <a:spcPct val="115700"/>
              </a:lnSpc>
            </a:pPr>
            <a:r>
              <a:rPr dirty="0" sz="2700" spc="20">
                <a:latin typeface="Trebuchet MS"/>
                <a:cs typeface="Trebuchet MS"/>
              </a:rPr>
              <a:t>Situarse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forma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que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70">
                <a:latin typeface="Trebuchet MS"/>
                <a:cs typeface="Trebuchet MS"/>
              </a:rPr>
              <a:t>los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gases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la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50">
                <a:latin typeface="Trebuchet MS"/>
                <a:cs typeface="Trebuchet MS"/>
              </a:rPr>
              <a:t>soldadura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95">
                <a:latin typeface="Trebuchet MS"/>
                <a:cs typeface="Trebuchet MS"/>
              </a:rPr>
              <a:t>no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lleguen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directamente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la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45">
                <a:latin typeface="Trebuchet MS"/>
                <a:cs typeface="Trebuchet MS"/>
              </a:rPr>
              <a:t>pantalla.</a:t>
            </a:r>
            <a:endParaRPr sz="2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z="2700" spc="-15">
                <a:latin typeface="Trebuchet MS"/>
                <a:cs typeface="Trebuchet MS"/>
              </a:rPr>
              <a:t>Hacer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110">
                <a:latin typeface="Trebuchet MS"/>
                <a:cs typeface="Trebuchet MS"/>
              </a:rPr>
              <a:t>uso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TODOS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70">
                <a:latin typeface="Trebuchet MS"/>
                <a:cs typeface="Trebuchet MS"/>
              </a:rPr>
              <a:t>los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-110">
                <a:latin typeface="Trebuchet MS"/>
                <a:cs typeface="Trebuchet MS"/>
              </a:rPr>
              <a:t>EPP.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50440" y="171210"/>
            <a:ext cx="7804784" cy="1778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8500"/>
              </a:lnSpc>
              <a:spcBef>
                <a:spcPts val="95"/>
              </a:spcBef>
            </a:pPr>
            <a:r>
              <a:rPr dirty="0" sz="5300" spc="110"/>
              <a:t>R</a:t>
            </a:r>
            <a:r>
              <a:rPr dirty="0" sz="5300" spc="-25"/>
              <a:t>e</a:t>
            </a:r>
            <a:r>
              <a:rPr dirty="0" sz="5300" spc="-135"/>
              <a:t>c</a:t>
            </a:r>
            <a:r>
              <a:rPr dirty="0" sz="5300" spc="210"/>
              <a:t>o</a:t>
            </a:r>
            <a:r>
              <a:rPr dirty="0" sz="5300" spc="70"/>
              <a:t>m</a:t>
            </a:r>
            <a:r>
              <a:rPr dirty="0" sz="5300" spc="-25"/>
              <a:t>e</a:t>
            </a:r>
            <a:r>
              <a:rPr dirty="0" sz="5300" spc="140"/>
              <a:t>n</a:t>
            </a:r>
            <a:r>
              <a:rPr dirty="0" sz="5300" spc="180"/>
              <a:t>d</a:t>
            </a:r>
            <a:r>
              <a:rPr dirty="0" sz="5300" spc="65"/>
              <a:t>a</a:t>
            </a:r>
            <a:r>
              <a:rPr dirty="0" sz="5300" spc="-135"/>
              <a:t>c</a:t>
            </a:r>
            <a:r>
              <a:rPr dirty="0" sz="5300" spc="-65"/>
              <a:t>i</a:t>
            </a:r>
            <a:r>
              <a:rPr dirty="0" sz="5300" spc="210"/>
              <a:t>o</a:t>
            </a:r>
            <a:r>
              <a:rPr dirty="0" sz="5300" spc="140"/>
              <a:t>n</a:t>
            </a:r>
            <a:r>
              <a:rPr dirty="0" sz="5300" spc="-25"/>
              <a:t>e</a:t>
            </a:r>
            <a:r>
              <a:rPr dirty="0" sz="5300" spc="385"/>
              <a:t>s</a:t>
            </a:r>
            <a:r>
              <a:rPr dirty="0" sz="5300" spc="-375"/>
              <a:t> </a:t>
            </a:r>
            <a:r>
              <a:rPr dirty="0" sz="5300" spc="165"/>
              <a:t>p</a:t>
            </a:r>
            <a:r>
              <a:rPr dirty="0" sz="5300" spc="65"/>
              <a:t>a</a:t>
            </a:r>
            <a:r>
              <a:rPr dirty="0" sz="5300" spc="-20"/>
              <a:t>r</a:t>
            </a:r>
            <a:r>
              <a:rPr dirty="0" sz="5300" spc="120"/>
              <a:t>a</a:t>
            </a:r>
            <a:r>
              <a:rPr dirty="0" sz="5300" spc="-375"/>
              <a:t> </a:t>
            </a:r>
            <a:r>
              <a:rPr dirty="0" sz="5300" spc="-25"/>
              <a:t>e</a:t>
            </a:r>
            <a:r>
              <a:rPr dirty="0" sz="5300" spc="5"/>
              <a:t>l  </a:t>
            </a:r>
            <a:r>
              <a:rPr dirty="0" sz="5300" spc="-5"/>
              <a:t>correcto</a:t>
            </a:r>
            <a:r>
              <a:rPr dirty="0" sz="5300" spc="-390"/>
              <a:t> </a:t>
            </a:r>
            <a:r>
              <a:rPr dirty="0" sz="5300" spc="240"/>
              <a:t>uso</a:t>
            </a:r>
            <a:r>
              <a:rPr dirty="0" sz="5300" spc="-385"/>
              <a:t> </a:t>
            </a:r>
            <a:r>
              <a:rPr dirty="0" sz="5300" spc="80"/>
              <a:t>y</a:t>
            </a:r>
            <a:r>
              <a:rPr dirty="0" sz="5300" spc="-385"/>
              <a:t> </a:t>
            </a:r>
            <a:r>
              <a:rPr dirty="0" sz="5300" spc="75"/>
              <a:t>manipuleo</a:t>
            </a:r>
            <a:endParaRPr sz="5300"/>
          </a:p>
        </p:txBody>
      </p:sp>
      <p:sp>
        <p:nvSpPr>
          <p:cNvPr id="17" name="object 17"/>
          <p:cNvSpPr/>
          <p:nvPr/>
        </p:nvSpPr>
        <p:spPr>
          <a:xfrm>
            <a:off x="16623886" y="4194580"/>
            <a:ext cx="1664335" cy="2886075"/>
          </a:xfrm>
          <a:custGeom>
            <a:avLst/>
            <a:gdLst/>
            <a:ahLst/>
            <a:cxnLst/>
            <a:rect l="l" t="t" r="r" b="b"/>
            <a:pathLst>
              <a:path w="1664334" h="2886075">
                <a:moveTo>
                  <a:pt x="1664114" y="2886074"/>
                </a:moveTo>
                <a:lnTo>
                  <a:pt x="831037" y="2886074"/>
                </a:lnTo>
                <a:lnTo>
                  <a:pt x="0" y="1443037"/>
                </a:lnTo>
                <a:lnTo>
                  <a:pt x="831036" y="0"/>
                </a:lnTo>
                <a:lnTo>
                  <a:pt x="1664114" y="0"/>
                </a:lnTo>
                <a:lnTo>
                  <a:pt x="1664114" y="2886074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795542" y="5801345"/>
            <a:ext cx="6492875" cy="4486275"/>
          </a:xfrm>
          <a:custGeom>
            <a:avLst/>
            <a:gdLst/>
            <a:ahLst/>
            <a:cxnLst/>
            <a:rect l="l" t="t" r="r" b="b"/>
            <a:pathLst>
              <a:path w="6492875" h="4486275">
                <a:moveTo>
                  <a:pt x="1847756" y="0"/>
                </a:moveTo>
                <a:lnTo>
                  <a:pt x="5543527" y="0"/>
                </a:lnTo>
                <a:lnTo>
                  <a:pt x="6492457" y="1643591"/>
                </a:lnTo>
                <a:lnTo>
                  <a:pt x="6492457" y="4485654"/>
                </a:lnTo>
                <a:lnTo>
                  <a:pt x="742147" y="4485654"/>
                </a:lnTo>
                <a:lnTo>
                  <a:pt x="0" y="3200399"/>
                </a:lnTo>
                <a:lnTo>
                  <a:pt x="1847756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6648327" y="428472"/>
            <a:ext cx="11640185" cy="9859010"/>
            <a:chOff x="6648327" y="428472"/>
            <a:chExt cx="11640185" cy="9859010"/>
          </a:xfrm>
        </p:grpSpPr>
        <p:sp>
          <p:nvSpPr>
            <p:cNvPr id="5" name="object 5"/>
            <p:cNvSpPr/>
            <p:nvPr/>
          </p:nvSpPr>
          <p:spPr>
            <a:xfrm>
              <a:off x="14388046" y="428472"/>
              <a:ext cx="3900170" cy="4572000"/>
            </a:xfrm>
            <a:custGeom>
              <a:avLst/>
              <a:gdLst/>
              <a:ahLst/>
              <a:cxnLst/>
              <a:rect l="l" t="t" r="r" b="b"/>
              <a:pathLst>
                <a:path w="3900169" h="4572000">
                  <a:moveTo>
                    <a:pt x="1319163" y="0"/>
                  </a:moveTo>
                  <a:lnTo>
                    <a:pt x="3899954" y="0"/>
                  </a:lnTo>
                  <a:lnTo>
                    <a:pt x="3899954" y="4571999"/>
                  </a:lnTo>
                  <a:lnTo>
                    <a:pt x="1319348" y="4571999"/>
                  </a:lnTo>
                  <a:lnTo>
                    <a:pt x="0" y="2285999"/>
                  </a:lnTo>
                  <a:lnTo>
                    <a:pt x="1319163" y="0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01917" y="1669030"/>
              <a:ext cx="8019837" cy="694893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648327" y="7353351"/>
              <a:ext cx="3800475" cy="2933700"/>
            </a:xfrm>
            <a:custGeom>
              <a:avLst/>
              <a:gdLst/>
              <a:ahLst/>
              <a:cxnLst/>
              <a:rect l="l" t="t" r="r" b="b"/>
              <a:pathLst>
                <a:path w="3800475" h="2933700">
                  <a:moveTo>
                    <a:pt x="950075" y="0"/>
                  </a:moveTo>
                  <a:lnTo>
                    <a:pt x="2850360" y="0"/>
                  </a:lnTo>
                  <a:lnTo>
                    <a:pt x="3800436" y="1647824"/>
                  </a:lnTo>
                  <a:lnTo>
                    <a:pt x="3059077" y="2933648"/>
                  </a:lnTo>
                  <a:lnTo>
                    <a:pt x="741463" y="2933648"/>
                  </a:lnTo>
                  <a:lnTo>
                    <a:pt x="0" y="1647824"/>
                  </a:lnTo>
                  <a:lnTo>
                    <a:pt x="95007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71088" y="936656"/>
            <a:ext cx="6172200" cy="1320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50">
                <a:solidFill>
                  <a:srgbClr val="F4F4F4"/>
                </a:solidFill>
              </a:rPr>
              <a:t>C</a:t>
            </a:r>
            <a:r>
              <a:rPr dirty="0" spc="55">
                <a:solidFill>
                  <a:srgbClr val="F4F4F4"/>
                </a:solidFill>
              </a:rPr>
              <a:t>O</a:t>
            </a:r>
            <a:r>
              <a:rPr dirty="0" spc="155">
                <a:solidFill>
                  <a:srgbClr val="F4F4F4"/>
                </a:solidFill>
              </a:rPr>
              <a:t>R</a:t>
            </a:r>
            <a:r>
              <a:rPr dirty="0" spc="-520">
                <a:solidFill>
                  <a:srgbClr val="F4F4F4"/>
                </a:solidFill>
              </a:rPr>
              <a:t>T</a:t>
            </a:r>
            <a:r>
              <a:rPr dirty="0" spc="-50">
                <a:solidFill>
                  <a:srgbClr val="F4F4F4"/>
                </a:solidFill>
              </a:rPr>
              <a:t>E</a:t>
            </a:r>
            <a:r>
              <a:rPr dirty="0" spc="-610">
                <a:solidFill>
                  <a:srgbClr val="F4F4F4"/>
                </a:solidFill>
              </a:rPr>
              <a:t> </a:t>
            </a:r>
            <a:r>
              <a:rPr dirty="0" spc="-60">
                <a:solidFill>
                  <a:srgbClr val="F4F4F4"/>
                </a:solidFill>
              </a:rPr>
              <a:t>A</a:t>
            </a:r>
            <a:r>
              <a:rPr dirty="0" spc="-610">
                <a:solidFill>
                  <a:srgbClr val="F4F4F4"/>
                </a:solidFill>
              </a:rPr>
              <a:t> </a:t>
            </a:r>
            <a:r>
              <a:rPr dirty="0" spc="-420">
                <a:solidFill>
                  <a:srgbClr val="F4F4F4"/>
                </a:solidFill>
              </a:rPr>
              <a:t>G</a:t>
            </a:r>
            <a:r>
              <a:rPr dirty="0" spc="-150">
                <a:solidFill>
                  <a:srgbClr val="F4F4F4"/>
                </a:solidFill>
              </a:rPr>
              <a:t>A</a:t>
            </a:r>
            <a:r>
              <a:rPr dirty="0" spc="670">
                <a:solidFill>
                  <a:srgbClr val="F4F4F4"/>
                </a:solidFill>
              </a:rPr>
              <a:t>S</a:t>
            </a: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6213" y="6265293"/>
            <a:ext cx="114300" cy="1142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6213" y="6789169"/>
            <a:ext cx="114300" cy="1142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6213" y="7313043"/>
            <a:ext cx="114300" cy="1142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71088" y="2642039"/>
            <a:ext cx="6918959" cy="49314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dirty="0" sz="3000" spc="20">
                <a:solidFill>
                  <a:srgbClr val="F4F4F4"/>
                </a:solidFill>
                <a:latin typeface="Trebuchet MS"/>
                <a:cs typeface="Trebuchet MS"/>
              </a:rPr>
              <a:t>Consiste </a:t>
            </a:r>
            <a:r>
              <a:rPr dirty="0" sz="3000" spc="40">
                <a:solidFill>
                  <a:srgbClr val="F4F4F4"/>
                </a:solidFill>
                <a:latin typeface="Trebuchet MS"/>
                <a:cs typeface="Trebuchet MS"/>
              </a:rPr>
              <a:t>en </a:t>
            </a:r>
            <a:r>
              <a:rPr dirty="0" sz="3000" spc="-5">
                <a:solidFill>
                  <a:srgbClr val="F4F4F4"/>
                </a:solidFill>
                <a:latin typeface="Trebuchet MS"/>
                <a:cs typeface="Trebuchet MS"/>
              </a:rPr>
              <a:t>la </a:t>
            </a:r>
            <a:r>
              <a:rPr dirty="0" sz="3000" spc="30">
                <a:solidFill>
                  <a:srgbClr val="F4F4F4"/>
                </a:solidFill>
                <a:latin typeface="Trebuchet MS"/>
                <a:cs typeface="Trebuchet MS"/>
              </a:rPr>
              <a:t>separación </a:t>
            </a:r>
            <a:r>
              <a:rPr dirty="0" sz="3000" spc="25">
                <a:solidFill>
                  <a:srgbClr val="F4F4F4"/>
                </a:solidFill>
                <a:latin typeface="Trebuchet MS"/>
                <a:cs typeface="Trebuchet MS"/>
              </a:rPr>
              <a:t>de </a:t>
            </a:r>
            <a:r>
              <a:rPr dirty="0" sz="3000" spc="120">
                <a:solidFill>
                  <a:srgbClr val="F4F4F4"/>
                </a:solidFill>
                <a:latin typeface="Trebuchet MS"/>
                <a:cs typeface="Trebuchet MS"/>
              </a:rPr>
              <a:t>dos </a:t>
            </a:r>
            <a:r>
              <a:rPr dirty="0" sz="3000" spc="125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>
                <a:solidFill>
                  <a:srgbClr val="F4F4F4"/>
                </a:solidFill>
                <a:latin typeface="Trebuchet MS"/>
                <a:cs typeface="Trebuchet MS"/>
              </a:rPr>
              <a:t>metales mediante </a:t>
            </a:r>
            <a:r>
              <a:rPr dirty="0" sz="3000" spc="-5">
                <a:solidFill>
                  <a:srgbClr val="F4F4F4"/>
                </a:solidFill>
                <a:latin typeface="Trebuchet MS"/>
                <a:cs typeface="Trebuchet MS"/>
              </a:rPr>
              <a:t>la </a:t>
            </a:r>
            <a:r>
              <a:rPr dirty="0" sz="3000" spc="-25">
                <a:solidFill>
                  <a:srgbClr val="F4F4F4"/>
                </a:solidFill>
                <a:latin typeface="Trebuchet MS"/>
                <a:cs typeface="Trebuchet MS"/>
              </a:rPr>
              <a:t>utilización </a:t>
            </a:r>
            <a:r>
              <a:rPr dirty="0" sz="3000" spc="25">
                <a:solidFill>
                  <a:srgbClr val="F4F4F4"/>
                </a:solidFill>
                <a:latin typeface="Trebuchet MS"/>
                <a:cs typeface="Trebuchet MS"/>
              </a:rPr>
              <a:t>de </a:t>
            </a:r>
            <a:r>
              <a:rPr dirty="0" sz="3000" spc="30">
                <a:solidFill>
                  <a:srgbClr val="F4F4F4"/>
                </a:solidFill>
                <a:latin typeface="Trebuchet MS"/>
                <a:cs typeface="Trebuchet MS"/>
              </a:rPr>
              <a:t> instrumentos</a:t>
            </a:r>
            <a:r>
              <a:rPr dirty="0" sz="3000" spc="-75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50">
                <a:solidFill>
                  <a:srgbClr val="F4F4F4"/>
                </a:solidFill>
                <a:latin typeface="Trebuchet MS"/>
                <a:cs typeface="Trebuchet MS"/>
              </a:rPr>
              <a:t>que</a:t>
            </a:r>
            <a:r>
              <a:rPr dirty="0" sz="3000" spc="-75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30">
                <a:solidFill>
                  <a:srgbClr val="F4F4F4"/>
                </a:solidFill>
                <a:latin typeface="Trebuchet MS"/>
                <a:cs typeface="Trebuchet MS"/>
              </a:rPr>
              <a:t>funcionan</a:t>
            </a:r>
            <a:r>
              <a:rPr dirty="0" sz="3000" spc="-7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25">
                <a:solidFill>
                  <a:srgbClr val="F4F4F4"/>
                </a:solidFill>
                <a:latin typeface="Trebuchet MS"/>
                <a:cs typeface="Trebuchet MS"/>
              </a:rPr>
              <a:t>de</a:t>
            </a:r>
            <a:r>
              <a:rPr dirty="0" sz="3000" spc="-75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35">
                <a:solidFill>
                  <a:srgbClr val="F4F4F4"/>
                </a:solidFill>
                <a:latin typeface="Trebuchet MS"/>
                <a:cs typeface="Trebuchet MS"/>
              </a:rPr>
              <a:t>diversas </a:t>
            </a:r>
            <a:r>
              <a:rPr dirty="0" sz="3000" spc="-89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70">
                <a:solidFill>
                  <a:srgbClr val="F4F4F4"/>
                </a:solidFill>
                <a:latin typeface="Trebuchet MS"/>
                <a:cs typeface="Trebuchet MS"/>
              </a:rPr>
              <a:t>según</a:t>
            </a:r>
            <a:r>
              <a:rPr dirty="0" sz="3000" spc="-75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-35">
                <a:solidFill>
                  <a:srgbClr val="F4F4F4"/>
                </a:solidFill>
                <a:latin typeface="Trebuchet MS"/>
                <a:cs typeface="Trebuchet MS"/>
              </a:rPr>
              <a:t>el</a:t>
            </a:r>
            <a:r>
              <a:rPr dirty="0" sz="3000" spc="-7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25">
                <a:solidFill>
                  <a:srgbClr val="F4F4F4"/>
                </a:solidFill>
                <a:latin typeface="Trebuchet MS"/>
                <a:cs typeface="Trebuchet MS"/>
              </a:rPr>
              <a:t>método</a:t>
            </a:r>
            <a:r>
              <a:rPr dirty="0" sz="3000" spc="-7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30">
                <a:solidFill>
                  <a:srgbClr val="F4F4F4"/>
                </a:solidFill>
                <a:latin typeface="Trebuchet MS"/>
                <a:cs typeface="Trebuchet MS"/>
              </a:rPr>
              <a:t>a</a:t>
            </a:r>
            <a:r>
              <a:rPr dirty="0" sz="3000" spc="-7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-60">
                <a:solidFill>
                  <a:srgbClr val="F4F4F4"/>
                </a:solidFill>
                <a:latin typeface="Trebuchet MS"/>
                <a:cs typeface="Trebuchet MS"/>
              </a:rPr>
              <a:t>emplear.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425"/>
              </a:spcBef>
            </a:pPr>
            <a:r>
              <a:rPr dirty="0" sz="5000" spc="55">
                <a:solidFill>
                  <a:srgbClr val="F4F4F4"/>
                </a:solidFill>
                <a:latin typeface="Trebuchet MS"/>
                <a:cs typeface="Trebuchet MS"/>
              </a:rPr>
              <a:t>Tipos</a:t>
            </a:r>
            <a:r>
              <a:rPr dirty="0" sz="5000" spc="-38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5000" spc="85">
                <a:solidFill>
                  <a:srgbClr val="F4F4F4"/>
                </a:solidFill>
                <a:latin typeface="Trebuchet MS"/>
                <a:cs typeface="Trebuchet MS"/>
              </a:rPr>
              <a:t>de</a:t>
            </a:r>
            <a:r>
              <a:rPr dirty="0" sz="5000" spc="-375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5000" spc="-30">
                <a:solidFill>
                  <a:srgbClr val="F4F4F4"/>
                </a:solidFill>
                <a:latin typeface="Trebuchet MS"/>
                <a:cs typeface="Trebuchet MS"/>
              </a:rPr>
              <a:t>corte</a:t>
            </a:r>
            <a:endParaRPr sz="5000">
              <a:latin typeface="Trebuchet MS"/>
              <a:cs typeface="Trebuchet MS"/>
            </a:endParaRPr>
          </a:p>
          <a:p>
            <a:pPr marL="659765" marR="1256665">
              <a:lnSpc>
                <a:spcPct val="114599"/>
              </a:lnSpc>
              <a:spcBef>
                <a:spcPts val="1030"/>
              </a:spcBef>
            </a:pPr>
            <a:r>
              <a:rPr dirty="0" sz="3000" spc="-65">
                <a:solidFill>
                  <a:srgbClr val="F4F4F4"/>
                </a:solidFill>
                <a:latin typeface="Trebuchet MS"/>
                <a:cs typeface="Trebuchet MS"/>
              </a:rPr>
              <a:t>Corte</a:t>
            </a:r>
            <a:r>
              <a:rPr dirty="0" sz="3000" spc="-85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15">
                <a:solidFill>
                  <a:srgbClr val="F4F4F4"/>
                </a:solidFill>
                <a:latin typeface="Trebuchet MS"/>
                <a:cs typeface="Trebuchet MS"/>
              </a:rPr>
              <a:t>combustible</a:t>
            </a:r>
            <a:r>
              <a:rPr dirty="0" sz="3000" spc="-85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95">
                <a:solidFill>
                  <a:srgbClr val="F4F4F4"/>
                </a:solidFill>
                <a:latin typeface="Trebuchet MS"/>
                <a:cs typeface="Trebuchet MS"/>
              </a:rPr>
              <a:t>u</a:t>
            </a:r>
            <a:r>
              <a:rPr dirty="0" sz="3000" spc="-85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-90">
                <a:solidFill>
                  <a:srgbClr val="F4F4F4"/>
                </a:solidFill>
                <a:latin typeface="Trebuchet MS"/>
                <a:cs typeface="Trebuchet MS"/>
              </a:rPr>
              <a:t>oxicorte. </a:t>
            </a:r>
            <a:r>
              <a:rPr dirty="0" sz="3000" spc="-89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-65">
                <a:solidFill>
                  <a:srgbClr val="F4F4F4"/>
                </a:solidFill>
                <a:latin typeface="Trebuchet MS"/>
                <a:cs typeface="Trebuchet MS"/>
              </a:rPr>
              <a:t>Corte</a:t>
            </a:r>
            <a:r>
              <a:rPr dirty="0" sz="3000" spc="-75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40">
                <a:solidFill>
                  <a:srgbClr val="F4F4F4"/>
                </a:solidFill>
                <a:latin typeface="Trebuchet MS"/>
                <a:cs typeface="Trebuchet MS"/>
              </a:rPr>
              <a:t>con</a:t>
            </a:r>
            <a:r>
              <a:rPr dirty="0" sz="3000" spc="-70">
                <a:solidFill>
                  <a:srgbClr val="F4F4F4"/>
                </a:solidFill>
                <a:latin typeface="Trebuchet MS"/>
                <a:cs typeface="Trebuchet MS"/>
              </a:rPr>
              <a:t> láser.</a:t>
            </a:r>
            <a:endParaRPr sz="3000">
              <a:latin typeface="Trebuchet MS"/>
              <a:cs typeface="Trebuchet MS"/>
            </a:endParaRPr>
          </a:p>
          <a:p>
            <a:pPr marL="659765">
              <a:lnSpc>
                <a:spcPct val="100000"/>
              </a:lnSpc>
              <a:spcBef>
                <a:spcPts val="525"/>
              </a:spcBef>
            </a:pPr>
            <a:r>
              <a:rPr dirty="0" sz="3000" spc="-65">
                <a:solidFill>
                  <a:srgbClr val="F4F4F4"/>
                </a:solidFill>
                <a:latin typeface="Trebuchet MS"/>
                <a:cs typeface="Trebuchet MS"/>
              </a:rPr>
              <a:t>Corte</a:t>
            </a:r>
            <a:r>
              <a:rPr dirty="0" sz="3000" spc="-9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40">
                <a:solidFill>
                  <a:srgbClr val="F4F4F4"/>
                </a:solidFill>
                <a:latin typeface="Trebuchet MS"/>
                <a:cs typeface="Trebuchet MS"/>
              </a:rPr>
              <a:t>con</a:t>
            </a:r>
            <a:r>
              <a:rPr dirty="0" sz="3000" spc="-9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-25">
                <a:solidFill>
                  <a:srgbClr val="F4F4F4"/>
                </a:solidFill>
                <a:latin typeface="Trebuchet MS"/>
                <a:cs typeface="Trebuchet MS"/>
              </a:rPr>
              <a:t>plasma.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15295" y="0"/>
            <a:ext cx="4072890" cy="3584575"/>
          </a:xfrm>
          <a:custGeom>
            <a:avLst/>
            <a:gdLst/>
            <a:ahLst/>
            <a:cxnLst/>
            <a:rect l="l" t="t" r="r" b="b"/>
            <a:pathLst>
              <a:path w="4072890" h="3584575">
                <a:moveTo>
                  <a:pt x="823743" y="0"/>
                </a:moveTo>
                <a:lnTo>
                  <a:pt x="4072705" y="0"/>
                </a:lnTo>
                <a:lnTo>
                  <a:pt x="4072705" y="3001449"/>
                </a:lnTo>
                <a:lnTo>
                  <a:pt x="3736169" y="3584464"/>
                </a:lnTo>
                <a:lnTo>
                  <a:pt x="1245506" y="3584464"/>
                </a:lnTo>
                <a:lnTo>
                  <a:pt x="0" y="1427051"/>
                </a:lnTo>
                <a:lnTo>
                  <a:pt x="823743" y="0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74427" y="4473202"/>
            <a:ext cx="2181225" cy="1895475"/>
          </a:xfrm>
          <a:custGeom>
            <a:avLst/>
            <a:gdLst/>
            <a:ahLst/>
            <a:cxnLst/>
            <a:rect l="l" t="t" r="r" b="b"/>
            <a:pathLst>
              <a:path w="2181225" h="1895475">
                <a:moveTo>
                  <a:pt x="545252" y="0"/>
                </a:moveTo>
                <a:lnTo>
                  <a:pt x="1635832" y="0"/>
                </a:lnTo>
                <a:lnTo>
                  <a:pt x="2181084" y="947737"/>
                </a:lnTo>
                <a:lnTo>
                  <a:pt x="1635832" y="1895474"/>
                </a:lnTo>
                <a:lnTo>
                  <a:pt x="545328" y="1895474"/>
                </a:lnTo>
                <a:lnTo>
                  <a:pt x="0" y="947737"/>
                </a:lnTo>
                <a:lnTo>
                  <a:pt x="545252" y="0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0" y="4809314"/>
            <a:ext cx="6541770" cy="5478145"/>
            <a:chOff x="0" y="4809314"/>
            <a:chExt cx="6541770" cy="5478145"/>
          </a:xfrm>
        </p:grpSpPr>
        <p:sp>
          <p:nvSpPr>
            <p:cNvPr id="5" name="object 5"/>
            <p:cNvSpPr/>
            <p:nvPr/>
          </p:nvSpPr>
          <p:spPr>
            <a:xfrm>
              <a:off x="0" y="7509347"/>
              <a:ext cx="4484370" cy="2778125"/>
            </a:xfrm>
            <a:custGeom>
              <a:avLst/>
              <a:gdLst/>
              <a:ahLst/>
              <a:cxnLst/>
              <a:rect l="l" t="t" r="r" b="b"/>
              <a:pathLst>
                <a:path w="4484370" h="2778125">
                  <a:moveTo>
                    <a:pt x="362340" y="0"/>
                  </a:moveTo>
                  <a:lnTo>
                    <a:pt x="3110368" y="0"/>
                  </a:lnTo>
                  <a:lnTo>
                    <a:pt x="4484286" y="2381249"/>
                  </a:lnTo>
                  <a:lnTo>
                    <a:pt x="4255572" y="2777652"/>
                  </a:lnTo>
                  <a:lnTo>
                    <a:pt x="0" y="2777652"/>
                  </a:lnTo>
                  <a:lnTo>
                    <a:pt x="0" y="628002"/>
                  </a:lnTo>
                  <a:lnTo>
                    <a:pt x="362340" y="0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064709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8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1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809314"/>
              <a:ext cx="4856470" cy="4737751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86360" y="4809314"/>
            <a:ext cx="7448549" cy="498157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6551416" y="1429871"/>
            <a:ext cx="1736725" cy="3009900"/>
          </a:xfrm>
          <a:custGeom>
            <a:avLst/>
            <a:gdLst/>
            <a:ahLst/>
            <a:cxnLst/>
            <a:rect l="l" t="t" r="r" b="b"/>
            <a:pathLst>
              <a:path w="1736725" h="3009900">
                <a:moveTo>
                  <a:pt x="869125" y="0"/>
                </a:moveTo>
                <a:lnTo>
                  <a:pt x="1736582" y="0"/>
                </a:lnTo>
                <a:lnTo>
                  <a:pt x="1736582" y="3009848"/>
                </a:lnTo>
                <a:lnTo>
                  <a:pt x="869247" y="3009848"/>
                </a:lnTo>
                <a:lnTo>
                  <a:pt x="0" y="1504924"/>
                </a:lnTo>
                <a:lnTo>
                  <a:pt x="869125" y="0"/>
                </a:lnTo>
                <a:close/>
              </a:path>
            </a:pathLst>
          </a:custGeom>
          <a:solidFill>
            <a:srgbClr val="A3E37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05855" y="3679700"/>
            <a:ext cx="95250" cy="9524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05855" y="4117850"/>
            <a:ext cx="95250" cy="9524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05855" y="4556000"/>
            <a:ext cx="95250" cy="9524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05855" y="4994149"/>
            <a:ext cx="95250" cy="9524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05855" y="5432299"/>
            <a:ext cx="95250" cy="9524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107405" y="2529674"/>
            <a:ext cx="7300595" cy="3122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50" spc="65">
                <a:latin typeface="Trebuchet MS"/>
                <a:cs typeface="Trebuchet MS"/>
              </a:rPr>
              <a:t>Equipamiento</a:t>
            </a:r>
            <a:endParaRPr sz="4050">
              <a:latin typeface="Trebuchet MS"/>
              <a:cs typeface="Trebuchet MS"/>
            </a:endParaRPr>
          </a:p>
          <a:p>
            <a:pPr marL="551815">
              <a:lnSpc>
                <a:spcPct val="100000"/>
              </a:lnSpc>
              <a:spcBef>
                <a:spcPts val="2720"/>
              </a:spcBef>
            </a:pPr>
            <a:r>
              <a:rPr dirty="0" sz="2500" spc="10">
                <a:latin typeface="Trebuchet MS"/>
                <a:cs typeface="Trebuchet MS"/>
              </a:rPr>
              <a:t>Cilindros</a:t>
            </a:r>
            <a:r>
              <a:rPr dirty="0" sz="2500" spc="-80">
                <a:latin typeface="Trebuchet MS"/>
                <a:cs typeface="Trebuchet MS"/>
              </a:rPr>
              <a:t> </a:t>
            </a:r>
            <a:r>
              <a:rPr dirty="0" sz="2500" spc="-60">
                <a:latin typeface="Trebuchet MS"/>
                <a:cs typeface="Trebuchet MS"/>
              </a:rPr>
              <a:t>(acetileno,</a:t>
            </a:r>
            <a:r>
              <a:rPr dirty="0" sz="2500" spc="-80">
                <a:latin typeface="Trebuchet MS"/>
                <a:cs typeface="Trebuchet MS"/>
              </a:rPr>
              <a:t> </a:t>
            </a:r>
            <a:r>
              <a:rPr dirty="0" sz="2500" spc="-5">
                <a:latin typeface="Trebuchet MS"/>
                <a:cs typeface="Trebuchet MS"/>
              </a:rPr>
              <a:t>oxígeno)</a:t>
            </a:r>
            <a:endParaRPr sz="2500">
              <a:latin typeface="Trebuchet MS"/>
              <a:cs typeface="Trebuchet MS"/>
            </a:endParaRPr>
          </a:p>
          <a:p>
            <a:pPr marL="551815" marR="5080">
              <a:lnSpc>
                <a:spcPct val="114999"/>
              </a:lnSpc>
            </a:pPr>
            <a:r>
              <a:rPr dirty="0" sz="2500" spc="15">
                <a:latin typeface="Trebuchet MS"/>
                <a:cs typeface="Trebuchet MS"/>
              </a:rPr>
              <a:t>Válbulas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20">
                <a:latin typeface="Trebuchet MS"/>
                <a:cs typeface="Trebuchet MS"/>
              </a:rPr>
              <a:t>(unidireccionales,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5">
                <a:latin typeface="Trebuchet MS"/>
                <a:cs typeface="Trebuchet MS"/>
              </a:rPr>
              <a:t>retroceso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70">
                <a:latin typeface="Trebuchet MS"/>
                <a:cs typeface="Trebuchet MS"/>
              </a:rPr>
              <a:t>llama). </a:t>
            </a:r>
            <a:r>
              <a:rPr dirty="0" sz="2500" spc="-740">
                <a:latin typeface="Trebuchet MS"/>
                <a:cs typeface="Trebuchet MS"/>
              </a:rPr>
              <a:t> </a:t>
            </a:r>
            <a:r>
              <a:rPr dirty="0" sz="2500" spc="25">
                <a:latin typeface="Trebuchet MS"/>
                <a:cs typeface="Trebuchet MS"/>
              </a:rPr>
              <a:t>Reguladores</a:t>
            </a:r>
            <a:endParaRPr sz="2500">
              <a:latin typeface="Trebuchet MS"/>
              <a:cs typeface="Trebuchet MS"/>
            </a:endParaRPr>
          </a:p>
          <a:p>
            <a:pPr marL="551815" marR="5190490">
              <a:lnSpc>
                <a:spcPct val="114999"/>
              </a:lnSpc>
            </a:pPr>
            <a:r>
              <a:rPr dirty="0" sz="2500" spc="25">
                <a:latin typeface="Trebuchet MS"/>
                <a:cs typeface="Trebuchet MS"/>
              </a:rPr>
              <a:t>Sopletes </a:t>
            </a:r>
            <a:r>
              <a:rPr dirty="0" sz="2500" spc="30">
                <a:latin typeface="Trebuchet MS"/>
                <a:cs typeface="Trebuchet MS"/>
              </a:rPr>
              <a:t> </a:t>
            </a:r>
            <a:r>
              <a:rPr dirty="0" sz="2500" spc="145">
                <a:latin typeface="Trebuchet MS"/>
                <a:cs typeface="Trebuchet MS"/>
              </a:rPr>
              <a:t>M</a:t>
            </a:r>
            <a:r>
              <a:rPr dirty="0" sz="2500" spc="20">
                <a:latin typeface="Trebuchet MS"/>
                <a:cs typeface="Trebuchet MS"/>
              </a:rPr>
              <a:t>a</a:t>
            </a:r>
            <a:r>
              <a:rPr dirty="0" sz="2500" spc="85">
                <a:latin typeface="Trebuchet MS"/>
                <a:cs typeface="Trebuchet MS"/>
              </a:rPr>
              <a:t>n</a:t>
            </a:r>
            <a:r>
              <a:rPr dirty="0" sz="2500" spc="-5">
                <a:latin typeface="Trebuchet MS"/>
                <a:cs typeface="Trebuchet MS"/>
              </a:rPr>
              <a:t>g</a:t>
            </a:r>
            <a:r>
              <a:rPr dirty="0" sz="2500" spc="75">
                <a:latin typeface="Trebuchet MS"/>
                <a:cs typeface="Trebuchet MS"/>
              </a:rPr>
              <a:t>u</a:t>
            </a:r>
            <a:r>
              <a:rPr dirty="0" sz="2500" spc="-30">
                <a:latin typeface="Trebuchet MS"/>
                <a:cs typeface="Trebuchet MS"/>
              </a:rPr>
              <a:t>e</a:t>
            </a:r>
            <a:r>
              <a:rPr dirty="0" sz="2500" spc="-45">
                <a:latin typeface="Trebuchet MS"/>
                <a:cs typeface="Trebuchet MS"/>
              </a:rPr>
              <a:t>r</a:t>
            </a:r>
            <a:r>
              <a:rPr dirty="0" sz="2500" spc="20">
                <a:latin typeface="Trebuchet MS"/>
                <a:cs typeface="Trebuchet MS"/>
              </a:rPr>
              <a:t>a</a:t>
            </a:r>
            <a:r>
              <a:rPr dirty="0" sz="2500" spc="145">
                <a:latin typeface="Trebuchet MS"/>
                <a:cs typeface="Trebuchet MS"/>
              </a:rPr>
              <a:t>s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5184" y="2529674"/>
            <a:ext cx="6826250" cy="1807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50" spc="55">
                <a:latin typeface="Trebuchet MS"/>
                <a:cs typeface="Trebuchet MS"/>
              </a:rPr>
              <a:t>Funcionamiento</a:t>
            </a:r>
            <a:endParaRPr sz="405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2270"/>
              </a:spcBef>
            </a:pPr>
            <a:r>
              <a:rPr dirty="0" sz="2500">
                <a:latin typeface="Trebuchet MS"/>
                <a:cs typeface="Trebuchet MS"/>
              </a:rPr>
              <a:t>Remueve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30">
                <a:latin typeface="Trebuchet MS"/>
                <a:cs typeface="Trebuchet MS"/>
              </a:rPr>
              <a:t>el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25">
                <a:latin typeface="Trebuchet MS"/>
                <a:cs typeface="Trebuchet MS"/>
              </a:rPr>
              <a:t>metal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30">
                <a:latin typeface="Trebuchet MS"/>
                <a:cs typeface="Trebuchet MS"/>
              </a:rPr>
              <a:t>por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60">
                <a:latin typeface="Trebuchet MS"/>
                <a:cs typeface="Trebuchet MS"/>
              </a:rPr>
              <a:t>una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10">
                <a:latin typeface="Trebuchet MS"/>
                <a:cs typeface="Trebuchet MS"/>
              </a:rPr>
              <a:t>reacción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10">
                <a:latin typeface="Trebuchet MS"/>
                <a:cs typeface="Trebuchet MS"/>
              </a:rPr>
              <a:t>química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>
                <a:latin typeface="Trebuchet MS"/>
                <a:cs typeface="Trebuchet MS"/>
              </a:rPr>
              <a:t>del </a:t>
            </a:r>
            <a:r>
              <a:rPr dirty="0" sz="2500" spc="-735">
                <a:latin typeface="Trebuchet MS"/>
                <a:cs typeface="Trebuchet MS"/>
              </a:rPr>
              <a:t> </a:t>
            </a:r>
            <a:r>
              <a:rPr dirty="0" sz="2500" spc="10">
                <a:latin typeface="Trebuchet MS"/>
                <a:cs typeface="Trebuchet MS"/>
              </a:rPr>
              <a:t>oxígeno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30">
                <a:latin typeface="Trebuchet MS"/>
                <a:cs typeface="Trebuchet MS"/>
              </a:rPr>
              <a:t>con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30">
                <a:latin typeface="Trebuchet MS"/>
                <a:cs typeface="Trebuchet MS"/>
              </a:rPr>
              <a:t>el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25">
                <a:latin typeface="Trebuchet MS"/>
                <a:cs typeface="Trebuchet MS"/>
              </a:rPr>
              <a:t>metal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25">
                <a:latin typeface="Trebuchet MS"/>
                <a:cs typeface="Trebuchet MS"/>
              </a:rPr>
              <a:t>a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10">
                <a:latin typeface="Trebuchet MS"/>
                <a:cs typeface="Trebuchet MS"/>
              </a:rPr>
              <a:t>elevadas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35">
                <a:latin typeface="Trebuchet MS"/>
                <a:cs typeface="Trebuchet MS"/>
              </a:rPr>
              <a:t>temperaturas.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95184" y="946773"/>
            <a:ext cx="4109085" cy="1320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0"/>
              <a:t>Oxicorte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04021" y="847242"/>
            <a:ext cx="4200525" cy="3638550"/>
          </a:xfrm>
          <a:custGeom>
            <a:avLst/>
            <a:gdLst/>
            <a:ahLst/>
            <a:cxnLst/>
            <a:rect l="l" t="t" r="r" b="b"/>
            <a:pathLst>
              <a:path w="4200525" h="3638550">
                <a:moveTo>
                  <a:pt x="3150390" y="3638549"/>
                </a:moveTo>
                <a:lnTo>
                  <a:pt x="1050080" y="3638549"/>
                </a:lnTo>
                <a:lnTo>
                  <a:pt x="0" y="1819274"/>
                </a:lnTo>
                <a:lnTo>
                  <a:pt x="1050080" y="0"/>
                </a:lnTo>
                <a:lnTo>
                  <a:pt x="3150242" y="0"/>
                </a:lnTo>
                <a:lnTo>
                  <a:pt x="4200471" y="1819274"/>
                </a:lnTo>
                <a:lnTo>
                  <a:pt x="3150390" y="3638549"/>
                </a:lnTo>
                <a:close/>
              </a:path>
            </a:pathLst>
          </a:custGeom>
          <a:solidFill>
            <a:srgbClr val="00A1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905767" y="2978084"/>
            <a:ext cx="2382520" cy="2581275"/>
          </a:xfrm>
          <a:custGeom>
            <a:avLst/>
            <a:gdLst/>
            <a:ahLst/>
            <a:cxnLst/>
            <a:rect l="l" t="t" r="r" b="b"/>
            <a:pathLst>
              <a:path w="2382519" h="2581275">
                <a:moveTo>
                  <a:pt x="2236016" y="2581274"/>
                </a:moveTo>
                <a:lnTo>
                  <a:pt x="745304" y="2581274"/>
                </a:lnTo>
                <a:lnTo>
                  <a:pt x="0" y="1290637"/>
                </a:lnTo>
                <a:lnTo>
                  <a:pt x="745304" y="0"/>
                </a:lnTo>
                <a:lnTo>
                  <a:pt x="2235912" y="0"/>
                </a:lnTo>
                <a:lnTo>
                  <a:pt x="2382232" y="253346"/>
                </a:lnTo>
                <a:lnTo>
                  <a:pt x="2382232" y="2328073"/>
                </a:lnTo>
                <a:lnTo>
                  <a:pt x="2236016" y="2581274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727625" y="1"/>
            <a:ext cx="2486025" cy="1675764"/>
          </a:xfrm>
          <a:custGeom>
            <a:avLst/>
            <a:gdLst/>
            <a:ahLst/>
            <a:cxnLst/>
            <a:rect l="l" t="t" r="r" b="b"/>
            <a:pathLst>
              <a:path w="2486025" h="1675764">
                <a:moveTo>
                  <a:pt x="1864536" y="1675392"/>
                </a:moveTo>
                <a:lnTo>
                  <a:pt x="621483" y="1675392"/>
                </a:lnTo>
                <a:lnTo>
                  <a:pt x="0" y="599067"/>
                </a:lnTo>
                <a:lnTo>
                  <a:pt x="345908" y="0"/>
                </a:lnTo>
                <a:lnTo>
                  <a:pt x="2140062" y="0"/>
                </a:lnTo>
                <a:lnTo>
                  <a:pt x="2486019" y="599067"/>
                </a:lnTo>
                <a:lnTo>
                  <a:pt x="1864536" y="1675392"/>
                </a:lnTo>
                <a:close/>
              </a:path>
            </a:pathLst>
          </a:custGeom>
          <a:solidFill>
            <a:srgbClr val="A3E37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00830" y="1"/>
            <a:ext cx="4887170" cy="468846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56529" y="5143501"/>
            <a:ext cx="7820025" cy="488632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5184" y="936658"/>
            <a:ext cx="7293609" cy="1320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50"/>
              <a:t>C</a:t>
            </a:r>
            <a:r>
              <a:rPr dirty="0" spc="310"/>
              <a:t>o</a:t>
            </a:r>
            <a:r>
              <a:rPr dirty="0" spc="-45"/>
              <a:t>r</a:t>
            </a:r>
            <a:r>
              <a:rPr dirty="0" spc="-270"/>
              <a:t>t</a:t>
            </a:r>
            <a:r>
              <a:rPr dirty="0" spc="30"/>
              <a:t>e</a:t>
            </a:r>
            <a:r>
              <a:rPr dirty="0" spc="-610"/>
              <a:t> </a:t>
            </a:r>
            <a:r>
              <a:rPr dirty="0" spc="-240"/>
              <a:t>c</a:t>
            </a:r>
            <a:r>
              <a:rPr dirty="0" spc="310"/>
              <a:t>o</a:t>
            </a:r>
            <a:r>
              <a:rPr dirty="0" spc="290"/>
              <a:t>n</a:t>
            </a:r>
            <a:r>
              <a:rPr dirty="0" spc="-610"/>
              <a:t> </a:t>
            </a:r>
            <a:r>
              <a:rPr dirty="0" spc="-85"/>
              <a:t>l</a:t>
            </a:r>
            <a:r>
              <a:rPr dirty="0" spc="85"/>
              <a:t>á</a:t>
            </a:r>
            <a:r>
              <a:rPr dirty="0" spc="515"/>
              <a:t>s</a:t>
            </a:r>
            <a:r>
              <a:rPr dirty="0" spc="-60"/>
              <a:t>e</a:t>
            </a:r>
            <a:r>
              <a:rPr dirty="0" spc="45"/>
              <a:t>r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3634" y="6237971"/>
            <a:ext cx="95250" cy="9524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3634" y="6676121"/>
            <a:ext cx="95250" cy="9524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95184" y="2529675"/>
            <a:ext cx="7193915" cy="4365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50" spc="55">
                <a:latin typeface="Trebuchet MS"/>
                <a:cs typeface="Trebuchet MS"/>
              </a:rPr>
              <a:t>Funcionamiento</a:t>
            </a:r>
            <a:endParaRPr sz="405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2270"/>
              </a:spcBef>
            </a:pPr>
            <a:r>
              <a:rPr dirty="0" sz="2500" spc="-50">
                <a:latin typeface="Trebuchet MS"/>
                <a:cs typeface="Trebuchet MS"/>
              </a:rPr>
              <a:t>El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5">
                <a:latin typeface="Trebuchet MS"/>
                <a:cs typeface="Trebuchet MS"/>
              </a:rPr>
              <a:t>rayo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10">
                <a:latin typeface="Trebuchet MS"/>
                <a:cs typeface="Trebuchet MS"/>
              </a:rPr>
              <a:t>láser</a:t>
            </a:r>
            <a:r>
              <a:rPr dirty="0" sz="2500" spc="-55">
                <a:latin typeface="Trebuchet MS"/>
                <a:cs typeface="Trebuchet MS"/>
              </a:rPr>
              <a:t> </a:t>
            </a:r>
            <a:r>
              <a:rPr dirty="0" sz="2500" spc="-10">
                <a:latin typeface="Trebuchet MS"/>
                <a:cs typeface="Trebuchet MS"/>
              </a:rPr>
              <a:t>concentra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5">
                <a:latin typeface="Trebuchet MS"/>
                <a:cs typeface="Trebuchet MS"/>
              </a:rPr>
              <a:t>la</a:t>
            </a:r>
            <a:r>
              <a:rPr dirty="0" sz="2500" spc="-55">
                <a:latin typeface="Trebuchet MS"/>
                <a:cs typeface="Trebuchet MS"/>
              </a:rPr>
              <a:t> </a:t>
            </a:r>
            <a:r>
              <a:rPr dirty="0" sz="2500" spc="-30">
                <a:latin typeface="Trebuchet MS"/>
                <a:cs typeface="Trebuchet MS"/>
              </a:rPr>
              <a:t>luz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40">
                <a:latin typeface="Trebuchet MS"/>
                <a:cs typeface="Trebuchet MS"/>
              </a:rPr>
              <a:t>sobre</a:t>
            </a:r>
            <a:r>
              <a:rPr dirty="0" sz="2500" spc="-55">
                <a:latin typeface="Trebuchet MS"/>
                <a:cs typeface="Trebuchet MS"/>
              </a:rPr>
              <a:t> </a:t>
            </a:r>
            <a:r>
              <a:rPr dirty="0" sz="2500" spc="85">
                <a:latin typeface="Trebuchet MS"/>
                <a:cs typeface="Trebuchet MS"/>
              </a:rPr>
              <a:t>un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30">
                <a:latin typeface="Trebuchet MS"/>
                <a:cs typeface="Trebuchet MS"/>
              </a:rPr>
              <a:t>punto</a:t>
            </a:r>
            <a:r>
              <a:rPr dirty="0" sz="2500" spc="-55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5">
                <a:latin typeface="Trebuchet MS"/>
                <a:cs typeface="Trebuchet MS"/>
              </a:rPr>
              <a:t>la </a:t>
            </a:r>
            <a:r>
              <a:rPr dirty="0" sz="2500" spc="-740">
                <a:latin typeface="Trebuchet MS"/>
                <a:cs typeface="Trebuchet MS"/>
              </a:rPr>
              <a:t> </a:t>
            </a:r>
            <a:r>
              <a:rPr dirty="0" sz="2500" spc="-10">
                <a:latin typeface="Trebuchet MS"/>
                <a:cs typeface="Trebuchet MS"/>
              </a:rPr>
              <a:t>superficie </a:t>
            </a:r>
            <a:r>
              <a:rPr dirty="0" sz="2500">
                <a:latin typeface="Trebuchet MS"/>
                <a:cs typeface="Trebuchet MS"/>
              </a:rPr>
              <a:t>del </a:t>
            </a:r>
            <a:r>
              <a:rPr dirty="0" sz="2500" spc="-25">
                <a:latin typeface="Trebuchet MS"/>
                <a:cs typeface="Trebuchet MS"/>
              </a:rPr>
              <a:t>material </a:t>
            </a:r>
            <a:r>
              <a:rPr dirty="0" sz="2500" spc="20">
                <a:latin typeface="Trebuchet MS"/>
                <a:cs typeface="Trebuchet MS"/>
              </a:rPr>
              <a:t>de </a:t>
            </a:r>
            <a:r>
              <a:rPr dirty="0" sz="2500" spc="-35">
                <a:latin typeface="Trebuchet MS"/>
                <a:cs typeface="Trebuchet MS"/>
              </a:rPr>
              <a:t>trabajo </a:t>
            </a:r>
            <a:r>
              <a:rPr dirty="0" sz="2500" spc="15">
                <a:latin typeface="Trebuchet MS"/>
                <a:cs typeface="Trebuchet MS"/>
              </a:rPr>
              <a:t>elevando </a:t>
            </a:r>
            <a:r>
              <a:rPr dirty="0" sz="2500" spc="110">
                <a:latin typeface="Trebuchet MS"/>
                <a:cs typeface="Trebuchet MS"/>
              </a:rPr>
              <a:t>su </a:t>
            </a:r>
            <a:r>
              <a:rPr dirty="0" sz="2500" spc="114">
                <a:latin typeface="Trebuchet MS"/>
                <a:cs typeface="Trebuchet MS"/>
              </a:rPr>
              <a:t> </a:t>
            </a:r>
            <a:r>
              <a:rPr dirty="0" sz="2500" spc="-20">
                <a:latin typeface="Trebuchet MS"/>
                <a:cs typeface="Trebuchet MS"/>
              </a:rPr>
              <a:t>temperatura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25">
                <a:latin typeface="Trebuchet MS"/>
                <a:cs typeface="Trebuchet MS"/>
              </a:rPr>
              <a:t>hasta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35">
                <a:latin typeface="Trebuchet MS"/>
                <a:cs typeface="Trebuchet MS"/>
              </a:rPr>
              <a:t>que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55">
                <a:latin typeface="Trebuchet MS"/>
                <a:cs typeface="Trebuchet MS"/>
              </a:rPr>
              <a:t>se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40">
                <a:latin typeface="Trebuchet MS"/>
                <a:cs typeface="Trebuchet MS"/>
              </a:rPr>
              <a:t>derrite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85">
                <a:latin typeface="Trebuchet MS"/>
                <a:cs typeface="Trebuchet MS"/>
              </a:rPr>
              <a:t>o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55">
                <a:latin typeface="Trebuchet MS"/>
                <a:cs typeface="Trebuchet MS"/>
              </a:rPr>
              <a:t>vaporiza.</a:t>
            </a:r>
            <a:endParaRPr sz="2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660"/>
              </a:spcBef>
            </a:pPr>
            <a:r>
              <a:rPr dirty="0" sz="4050" spc="65">
                <a:latin typeface="Trebuchet MS"/>
                <a:cs typeface="Trebuchet MS"/>
              </a:rPr>
              <a:t>Equipamiento</a:t>
            </a:r>
            <a:endParaRPr sz="4050">
              <a:latin typeface="Trebuchet MS"/>
              <a:cs typeface="Trebuchet MS"/>
            </a:endParaRPr>
          </a:p>
          <a:p>
            <a:pPr marL="551815" marR="2780030">
              <a:lnSpc>
                <a:spcPct val="114999"/>
              </a:lnSpc>
              <a:spcBef>
                <a:spcPts val="2275"/>
              </a:spcBef>
            </a:pPr>
            <a:r>
              <a:rPr dirty="0" sz="2500" spc="70">
                <a:latin typeface="Trebuchet MS"/>
                <a:cs typeface="Trebuchet MS"/>
              </a:rPr>
              <a:t>Mesa</a:t>
            </a:r>
            <a:r>
              <a:rPr dirty="0" sz="2500" spc="-75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75">
                <a:latin typeface="Trebuchet MS"/>
                <a:cs typeface="Trebuchet MS"/>
              </a:rPr>
              <a:t> </a:t>
            </a:r>
            <a:r>
              <a:rPr dirty="0" sz="2500" spc="-55">
                <a:latin typeface="Trebuchet MS"/>
                <a:cs typeface="Trebuchet MS"/>
              </a:rPr>
              <a:t>Corte</a:t>
            </a:r>
            <a:r>
              <a:rPr dirty="0" sz="2500" spc="-70">
                <a:latin typeface="Trebuchet MS"/>
                <a:cs typeface="Trebuchet MS"/>
              </a:rPr>
              <a:t> </a:t>
            </a:r>
            <a:r>
              <a:rPr dirty="0" sz="2500" spc="40">
                <a:latin typeface="Trebuchet MS"/>
                <a:cs typeface="Trebuchet MS"/>
              </a:rPr>
              <a:t>Plasma</a:t>
            </a:r>
            <a:r>
              <a:rPr dirty="0" sz="2500" spc="-75">
                <a:latin typeface="Trebuchet MS"/>
                <a:cs typeface="Trebuchet MS"/>
              </a:rPr>
              <a:t> </a:t>
            </a:r>
            <a:r>
              <a:rPr dirty="0" sz="2500" spc="-145">
                <a:latin typeface="Trebuchet MS"/>
                <a:cs typeface="Trebuchet MS"/>
              </a:rPr>
              <a:t>CNC. </a:t>
            </a:r>
            <a:r>
              <a:rPr dirty="0" sz="2500" spc="-740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Tanques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60">
                <a:latin typeface="Trebuchet MS"/>
                <a:cs typeface="Trebuchet MS"/>
              </a:rPr>
              <a:t>gas.</a:t>
            </a:r>
            <a:endParaRPr sz="2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138901"/>
            <a:ext cx="6541770" cy="5148580"/>
            <a:chOff x="0" y="5138901"/>
            <a:chExt cx="6541770" cy="5148580"/>
          </a:xfrm>
        </p:grpSpPr>
        <p:sp>
          <p:nvSpPr>
            <p:cNvPr id="3" name="object 3"/>
            <p:cNvSpPr/>
            <p:nvPr/>
          </p:nvSpPr>
          <p:spPr>
            <a:xfrm>
              <a:off x="0" y="5146030"/>
              <a:ext cx="3679825" cy="4314825"/>
            </a:xfrm>
            <a:custGeom>
              <a:avLst/>
              <a:gdLst/>
              <a:ahLst/>
              <a:cxnLst/>
              <a:rect l="l" t="t" r="r" b="b"/>
              <a:pathLst>
                <a:path w="3679825" h="4314825">
                  <a:moveTo>
                    <a:pt x="0" y="0"/>
                  </a:moveTo>
                  <a:lnTo>
                    <a:pt x="2433989" y="0"/>
                  </a:lnTo>
                  <a:lnTo>
                    <a:pt x="3679320" y="2157412"/>
                  </a:lnTo>
                  <a:lnTo>
                    <a:pt x="24339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064709" y="7472828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8" y="0"/>
                  </a:lnTo>
                  <a:lnTo>
                    <a:pt x="3476624" y="1504924"/>
                  </a:lnTo>
                  <a:lnTo>
                    <a:pt x="2720506" y="2814171"/>
                  </a:lnTo>
                  <a:lnTo>
                    <a:pt x="756224" y="2814171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7853" y="5138902"/>
              <a:ext cx="4561840" cy="5148580"/>
            </a:xfrm>
            <a:custGeom>
              <a:avLst/>
              <a:gdLst/>
              <a:ahLst/>
              <a:cxnLst/>
              <a:rect l="l" t="t" r="r" b="b"/>
              <a:pathLst>
                <a:path w="4561840" h="5148580">
                  <a:moveTo>
                    <a:pt x="3381375" y="4408894"/>
                  </a:moveTo>
                  <a:lnTo>
                    <a:pt x="2536063" y="2946844"/>
                  </a:lnTo>
                  <a:lnTo>
                    <a:pt x="845312" y="2946844"/>
                  </a:lnTo>
                  <a:lnTo>
                    <a:pt x="0" y="4408894"/>
                  </a:lnTo>
                  <a:lnTo>
                    <a:pt x="427443" y="5148097"/>
                  </a:lnTo>
                  <a:lnTo>
                    <a:pt x="2953982" y="5148097"/>
                  </a:lnTo>
                  <a:lnTo>
                    <a:pt x="3381375" y="4408894"/>
                  </a:lnTo>
                  <a:close/>
                </a:path>
                <a:path w="4561840" h="5148580">
                  <a:moveTo>
                    <a:pt x="4561713" y="781037"/>
                  </a:moveTo>
                  <a:lnTo>
                    <a:pt x="4111675" y="0"/>
                  </a:lnTo>
                  <a:lnTo>
                    <a:pt x="3211538" y="0"/>
                  </a:lnTo>
                  <a:lnTo>
                    <a:pt x="2761488" y="781037"/>
                  </a:lnTo>
                  <a:lnTo>
                    <a:pt x="3211601" y="1562074"/>
                  </a:lnTo>
                  <a:lnTo>
                    <a:pt x="4111675" y="1562074"/>
                  </a:lnTo>
                  <a:lnTo>
                    <a:pt x="4561713" y="781037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12402104" y="211335"/>
            <a:ext cx="5886450" cy="4747895"/>
            <a:chOff x="12402104" y="211335"/>
            <a:chExt cx="5886450" cy="4747895"/>
          </a:xfrm>
        </p:grpSpPr>
        <p:sp>
          <p:nvSpPr>
            <p:cNvPr id="7" name="object 7"/>
            <p:cNvSpPr/>
            <p:nvPr/>
          </p:nvSpPr>
          <p:spPr>
            <a:xfrm>
              <a:off x="16551416" y="1429870"/>
              <a:ext cx="1736725" cy="3009900"/>
            </a:xfrm>
            <a:custGeom>
              <a:avLst/>
              <a:gdLst/>
              <a:ahLst/>
              <a:cxnLst/>
              <a:rect l="l" t="t" r="r" b="b"/>
              <a:pathLst>
                <a:path w="1736725" h="3009900">
                  <a:moveTo>
                    <a:pt x="869125" y="0"/>
                  </a:moveTo>
                  <a:lnTo>
                    <a:pt x="1736582" y="0"/>
                  </a:lnTo>
                  <a:lnTo>
                    <a:pt x="1736582" y="3009848"/>
                  </a:lnTo>
                  <a:lnTo>
                    <a:pt x="869247" y="300984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02104" y="211335"/>
              <a:ext cx="5479462" cy="4747783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638832" y="5693312"/>
            <a:ext cx="3648074" cy="40290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89448" y="7130887"/>
            <a:ext cx="95250" cy="9524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89448" y="8007187"/>
            <a:ext cx="95250" cy="9524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89448" y="8883487"/>
            <a:ext cx="95250" cy="9524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89448" y="9321637"/>
            <a:ext cx="95250" cy="9524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390997" y="5980863"/>
            <a:ext cx="8790305" cy="3560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50" spc="65">
                <a:latin typeface="Trebuchet MS"/>
                <a:cs typeface="Trebuchet MS"/>
              </a:rPr>
              <a:t>Equipamiento</a:t>
            </a:r>
            <a:endParaRPr sz="4050">
              <a:latin typeface="Trebuchet MS"/>
              <a:cs typeface="Trebuchet MS"/>
            </a:endParaRPr>
          </a:p>
          <a:p>
            <a:pPr marL="551815" marR="662940">
              <a:lnSpc>
                <a:spcPct val="114999"/>
              </a:lnSpc>
              <a:spcBef>
                <a:spcPts val="2270"/>
              </a:spcBef>
            </a:pPr>
            <a:r>
              <a:rPr dirty="0" sz="2500" spc="-5">
                <a:latin typeface="Trebuchet MS"/>
                <a:cs typeface="Trebuchet MS"/>
              </a:rPr>
              <a:t>Generador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30">
                <a:latin typeface="Trebuchet MS"/>
                <a:cs typeface="Trebuchet MS"/>
              </a:rPr>
              <a:t>alta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25">
                <a:latin typeface="Trebuchet MS"/>
                <a:cs typeface="Trebuchet MS"/>
              </a:rPr>
              <a:t>frecuencia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10">
                <a:latin typeface="Trebuchet MS"/>
                <a:cs typeface="Trebuchet MS"/>
              </a:rPr>
              <a:t>alimentado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30">
                <a:latin typeface="Trebuchet MS"/>
                <a:cs typeface="Trebuchet MS"/>
              </a:rPr>
              <a:t>por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5">
                <a:latin typeface="Trebuchet MS"/>
                <a:cs typeface="Trebuchet MS"/>
              </a:rPr>
              <a:t>energía </a:t>
            </a:r>
            <a:r>
              <a:rPr dirty="0" sz="2500" spc="-735">
                <a:latin typeface="Trebuchet MS"/>
                <a:cs typeface="Trebuchet MS"/>
              </a:rPr>
              <a:t> </a:t>
            </a:r>
            <a:r>
              <a:rPr dirty="0" sz="2500" spc="-85">
                <a:latin typeface="Trebuchet MS"/>
                <a:cs typeface="Trebuchet MS"/>
              </a:rPr>
              <a:t>eléctrica.</a:t>
            </a:r>
            <a:endParaRPr sz="2500">
              <a:latin typeface="Trebuchet MS"/>
              <a:cs typeface="Trebuchet MS"/>
            </a:endParaRPr>
          </a:p>
          <a:p>
            <a:pPr marL="551815" marR="23495">
              <a:lnSpc>
                <a:spcPct val="114999"/>
              </a:lnSpc>
            </a:pPr>
            <a:r>
              <a:rPr dirty="0" sz="2500" spc="5">
                <a:latin typeface="Trebuchet MS"/>
                <a:cs typeface="Trebuchet MS"/>
              </a:rPr>
              <a:t>Gas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10">
                <a:latin typeface="Trebuchet MS"/>
                <a:cs typeface="Trebuchet MS"/>
              </a:rPr>
              <a:t>para</a:t>
            </a:r>
            <a:r>
              <a:rPr dirty="0" sz="2500" spc="-55">
                <a:latin typeface="Trebuchet MS"/>
                <a:cs typeface="Trebuchet MS"/>
              </a:rPr>
              <a:t> </a:t>
            </a:r>
            <a:r>
              <a:rPr dirty="0" sz="2500" spc="-5">
                <a:latin typeface="Trebuchet MS"/>
                <a:cs typeface="Trebuchet MS"/>
              </a:rPr>
              <a:t>generar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5">
                <a:latin typeface="Trebuchet MS"/>
                <a:cs typeface="Trebuchet MS"/>
              </a:rPr>
              <a:t>la</a:t>
            </a:r>
            <a:r>
              <a:rPr dirty="0" sz="2500" spc="-55">
                <a:latin typeface="Trebuchet MS"/>
                <a:cs typeface="Trebuchet MS"/>
              </a:rPr>
              <a:t> </a:t>
            </a:r>
            <a:r>
              <a:rPr dirty="0" sz="2500" spc="5">
                <a:latin typeface="Trebuchet MS"/>
                <a:cs typeface="Trebuchet MS"/>
              </a:rPr>
              <a:t>llama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55">
                <a:latin typeface="Trebuchet MS"/>
                <a:cs typeface="Trebuchet MS"/>
              </a:rPr>
              <a:t> </a:t>
            </a:r>
            <a:r>
              <a:rPr dirty="0" sz="2500" spc="-40">
                <a:latin typeface="Trebuchet MS"/>
                <a:cs typeface="Trebuchet MS"/>
              </a:rPr>
              <a:t>calentamiento,</a:t>
            </a:r>
            <a:r>
              <a:rPr dirty="0" sz="2500" spc="-55">
                <a:latin typeface="Trebuchet MS"/>
                <a:cs typeface="Trebuchet MS"/>
              </a:rPr>
              <a:t> </a:t>
            </a:r>
            <a:r>
              <a:rPr dirty="0" sz="2500" spc="35">
                <a:latin typeface="Trebuchet MS"/>
                <a:cs typeface="Trebuchet MS"/>
              </a:rPr>
              <a:t>que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luego</a:t>
            </a:r>
            <a:r>
              <a:rPr dirty="0" sz="2500" spc="-55">
                <a:latin typeface="Trebuchet MS"/>
                <a:cs typeface="Trebuchet MS"/>
              </a:rPr>
              <a:t> </a:t>
            </a:r>
            <a:r>
              <a:rPr dirty="0" sz="2500" spc="55">
                <a:latin typeface="Trebuchet MS"/>
                <a:cs typeface="Trebuchet MS"/>
              </a:rPr>
              <a:t>se </a:t>
            </a:r>
            <a:r>
              <a:rPr dirty="0" sz="2500" spc="-740">
                <a:latin typeface="Trebuchet MS"/>
                <a:cs typeface="Trebuchet MS"/>
              </a:rPr>
              <a:t> </a:t>
            </a:r>
            <a:r>
              <a:rPr dirty="0" sz="2500" spc="-50">
                <a:latin typeface="Trebuchet MS"/>
                <a:cs typeface="Trebuchet MS"/>
              </a:rPr>
              <a:t>ionizará.</a:t>
            </a:r>
            <a:endParaRPr sz="2500">
              <a:latin typeface="Trebuchet MS"/>
              <a:cs typeface="Trebuchet MS"/>
            </a:endParaRPr>
          </a:p>
          <a:p>
            <a:pPr marL="551815" marR="5080">
              <a:lnSpc>
                <a:spcPct val="114999"/>
              </a:lnSpc>
            </a:pPr>
            <a:r>
              <a:rPr dirty="0" sz="2500" spc="-20">
                <a:latin typeface="Trebuchet MS"/>
                <a:cs typeface="Trebuchet MS"/>
              </a:rPr>
              <a:t>Electrodo</a:t>
            </a:r>
            <a:r>
              <a:rPr dirty="0" sz="2500" spc="-55">
                <a:latin typeface="Trebuchet MS"/>
                <a:cs typeface="Trebuchet MS"/>
              </a:rPr>
              <a:t> </a:t>
            </a:r>
            <a:r>
              <a:rPr dirty="0" sz="2500" spc="-65">
                <a:latin typeface="Trebuchet MS"/>
                <a:cs typeface="Trebuchet MS"/>
              </a:rPr>
              <a:t>y</a:t>
            </a:r>
            <a:r>
              <a:rPr dirty="0" sz="2500" spc="-50">
                <a:latin typeface="Trebuchet MS"/>
                <a:cs typeface="Trebuchet MS"/>
              </a:rPr>
              <a:t> </a:t>
            </a:r>
            <a:r>
              <a:rPr dirty="0" sz="2500" spc="-5">
                <a:latin typeface="Trebuchet MS"/>
                <a:cs typeface="Trebuchet MS"/>
              </a:rPr>
              <a:t>porta</a:t>
            </a:r>
            <a:r>
              <a:rPr dirty="0" sz="2500" spc="-55">
                <a:latin typeface="Trebuchet MS"/>
                <a:cs typeface="Trebuchet MS"/>
              </a:rPr>
              <a:t> </a:t>
            </a:r>
            <a:r>
              <a:rPr dirty="0" sz="2500" spc="-15">
                <a:latin typeface="Trebuchet MS"/>
                <a:cs typeface="Trebuchet MS"/>
              </a:rPr>
              <a:t>electrodo</a:t>
            </a:r>
            <a:r>
              <a:rPr dirty="0" sz="2500" spc="-50">
                <a:latin typeface="Trebuchet MS"/>
                <a:cs typeface="Trebuchet MS"/>
              </a:rPr>
              <a:t> </a:t>
            </a:r>
            <a:r>
              <a:rPr dirty="0" sz="2500" spc="-35">
                <a:latin typeface="Trebuchet MS"/>
                <a:cs typeface="Trebuchet MS"/>
              </a:rPr>
              <a:t>(tungsteno,</a:t>
            </a:r>
            <a:r>
              <a:rPr dirty="0" sz="2500" spc="-50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hafnio</a:t>
            </a:r>
            <a:r>
              <a:rPr dirty="0" sz="2500" spc="-55">
                <a:latin typeface="Trebuchet MS"/>
                <a:cs typeface="Trebuchet MS"/>
              </a:rPr>
              <a:t> </a:t>
            </a:r>
            <a:r>
              <a:rPr dirty="0" sz="2500" spc="85">
                <a:latin typeface="Trebuchet MS"/>
                <a:cs typeface="Trebuchet MS"/>
              </a:rPr>
              <a:t>o</a:t>
            </a:r>
            <a:r>
              <a:rPr dirty="0" sz="2500" spc="-50">
                <a:latin typeface="Trebuchet MS"/>
                <a:cs typeface="Trebuchet MS"/>
              </a:rPr>
              <a:t> </a:t>
            </a:r>
            <a:r>
              <a:rPr dirty="0" sz="2500" spc="-55">
                <a:latin typeface="Trebuchet MS"/>
                <a:cs typeface="Trebuchet MS"/>
              </a:rPr>
              <a:t>circonio). </a:t>
            </a:r>
            <a:r>
              <a:rPr dirty="0" sz="2500" spc="-740">
                <a:latin typeface="Trebuchet MS"/>
                <a:cs typeface="Trebuchet MS"/>
              </a:rPr>
              <a:t> </a:t>
            </a:r>
            <a:r>
              <a:rPr dirty="0" sz="2500" spc="-35">
                <a:latin typeface="Trebuchet MS"/>
                <a:cs typeface="Trebuchet MS"/>
              </a:rPr>
              <a:t>Pieza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25">
                <a:latin typeface="Trebuchet MS"/>
                <a:cs typeface="Trebuchet MS"/>
              </a:rPr>
              <a:t>a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55">
                <a:latin typeface="Trebuchet MS"/>
                <a:cs typeface="Trebuchet MS"/>
              </a:rPr>
              <a:t>mecanizar.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5184" y="2534617"/>
            <a:ext cx="8441690" cy="22396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50" spc="50">
                <a:latin typeface="Trebuchet MS"/>
                <a:cs typeface="Trebuchet MS"/>
              </a:rPr>
              <a:t>Funcionamiento</a:t>
            </a:r>
            <a:endParaRPr sz="405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2225"/>
              </a:spcBef>
            </a:pPr>
            <a:r>
              <a:rPr dirty="0" sz="2500" spc="55">
                <a:latin typeface="Trebuchet MS"/>
                <a:cs typeface="Trebuchet MS"/>
              </a:rPr>
              <a:t>Se </a:t>
            </a:r>
            <a:r>
              <a:rPr dirty="0" sz="2500">
                <a:latin typeface="Trebuchet MS"/>
                <a:cs typeface="Trebuchet MS"/>
              </a:rPr>
              <a:t>genera </a:t>
            </a:r>
            <a:r>
              <a:rPr dirty="0" sz="2500" spc="85">
                <a:latin typeface="Trebuchet MS"/>
                <a:cs typeface="Trebuchet MS"/>
              </a:rPr>
              <a:t>un </a:t>
            </a:r>
            <a:r>
              <a:rPr dirty="0" sz="2500" spc="-5">
                <a:latin typeface="Trebuchet MS"/>
                <a:cs typeface="Trebuchet MS"/>
              </a:rPr>
              <a:t>arco </a:t>
            </a:r>
            <a:r>
              <a:rPr dirty="0" sz="2500" spc="-40">
                <a:latin typeface="Trebuchet MS"/>
                <a:cs typeface="Trebuchet MS"/>
              </a:rPr>
              <a:t>eléctrico </a:t>
            </a:r>
            <a:r>
              <a:rPr dirty="0" sz="2500" spc="20">
                <a:latin typeface="Trebuchet MS"/>
                <a:cs typeface="Trebuchet MS"/>
              </a:rPr>
              <a:t>estrangulado </a:t>
            </a:r>
            <a:r>
              <a:rPr dirty="0" sz="2500" spc="25">
                <a:latin typeface="Trebuchet MS"/>
                <a:cs typeface="Trebuchet MS"/>
              </a:rPr>
              <a:t>a </a:t>
            </a:r>
            <a:r>
              <a:rPr dirty="0" sz="2500" spc="-20">
                <a:latin typeface="Trebuchet MS"/>
                <a:cs typeface="Trebuchet MS"/>
              </a:rPr>
              <a:t>través </a:t>
            </a:r>
            <a:r>
              <a:rPr dirty="0" sz="2500" spc="20">
                <a:latin typeface="Trebuchet MS"/>
                <a:cs typeface="Trebuchet MS"/>
              </a:rPr>
              <a:t>de </a:t>
            </a:r>
            <a:r>
              <a:rPr dirty="0" sz="2500" spc="-5">
                <a:latin typeface="Trebuchet MS"/>
                <a:cs typeface="Trebuchet MS"/>
              </a:rPr>
              <a:t>la </a:t>
            </a:r>
            <a:r>
              <a:rPr dirty="0" sz="2500">
                <a:latin typeface="Trebuchet MS"/>
                <a:cs typeface="Trebuchet MS"/>
              </a:rPr>
              <a:t> </a:t>
            </a:r>
            <a:r>
              <a:rPr dirty="0" sz="2500" spc="15">
                <a:latin typeface="Trebuchet MS"/>
                <a:cs typeface="Trebuchet MS"/>
              </a:rPr>
              <a:t>sección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5">
                <a:latin typeface="Trebuchet MS"/>
                <a:cs typeface="Trebuchet MS"/>
              </a:rPr>
              <a:t>la</a:t>
            </a:r>
            <a:r>
              <a:rPr dirty="0" sz="2500" spc="-55">
                <a:latin typeface="Trebuchet MS"/>
                <a:cs typeface="Trebuchet MS"/>
              </a:rPr>
              <a:t> </a:t>
            </a:r>
            <a:r>
              <a:rPr dirty="0" sz="2500" spc="25">
                <a:latin typeface="Trebuchet MS"/>
                <a:cs typeface="Trebuchet MS"/>
              </a:rPr>
              <a:t>boquilla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>
                <a:latin typeface="Trebuchet MS"/>
                <a:cs typeface="Trebuchet MS"/>
              </a:rPr>
              <a:t>del</a:t>
            </a:r>
            <a:r>
              <a:rPr dirty="0" sz="2500" spc="-55">
                <a:latin typeface="Trebuchet MS"/>
                <a:cs typeface="Trebuchet MS"/>
              </a:rPr>
              <a:t> </a:t>
            </a:r>
            <a:r>
              <a:rPr dirty="0" sz="2500" spc="-45">
                <a:latin typeface="Trebuchet MS"/>
                <a:cs typeface="Trebuchet MS"/>
              </a:rPr>
              <a:t>soplete,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10">
                <a:latin typeface="Trebuchet MS"/>
                <a:cs typeface="Trebuchet MS"/>
              </a:rPr>
              <a:t>concentrando</a:t>
            </a:r>
            <a:r>
              <a:rPr dirty="0" sz="2500" spc="-55">
                <a:latin typeface="Trebuchet MS"/>
                <a:cs typeface="Trebuchet MS"/>
              </a:rPr>
              <a:t> </a:t>
            </a:r>
            <a:r>
              <a:rPr dirty="0" sz="2500" spc="-5">
                <a:latin typeface="Trebuchet MS"/>
                <a:cs typeface="Trebuchet MS"/>
              </a:rPr>
              <a:t>la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5">
                <a:latin typeface="Trebuchet MS"/>
                <a:cs typeface="Trebuchet MS"/>
              </a:rPr>
              <a:t>energía </a:t>
            </a:r>
            <a:r>
              <a:rPr dirty="0" sz="2500" spc="-740">
                <a:latin typeface="Trebuchet MS"/>
                <a:cs typeface="Trebuchet MS"/>
              </a:rPr>
              <a:t> </a:t>
            </a:r>
            <a:r>
              <a:rPr dirty="0" sz="2500" spc="-35">
                <a:latin typeface="Trebuchet MS"/>
                <a:cs typeface="Trebuchet MS"/>
              </a:rPr>
              <a:t>cinética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>
                <a:latin typeface="Trebuchet MS"/>
                <a:cs typeface="Trebuchet MS"/>
              </a:rPr>
              <a:t>del</a:t>
            </a:r>
            <a:r>
              <a:rPr dirty="0" sz="2500" spc="-60">
                <a:latin typeface="Trebuchet MS"/>
                <a:cs typeface="Trebuchet MS"/>
              </a:rPr>
              <a:t> gas, </a:t>
            </a:r>
            <a:r>
              <a:rPr dirty="0" sz="2500" spc="-15">
                <a:latin typeface="Trebuchet MS"/>
                <a:cs typeface="Trebuchet MS"/>
              </a:rPr>
              <a:t>ionizándolo,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65">
                <a:latin typeface="Trebuchet MS"/>
                <a:cs typeface="Trebuchet MS"/>
              </a:rPr>
              <a:t>y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10">
                <a:latin typeface="Trebuchet MS"/>
                <a:cs typeface="Trebuchet MS"/>
              </a:rPr>
              <a:t>cortando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5">
                <a:latin typeface="Trebuchet MS"/>
                <a:cs typeface="Trebuchet MS"/>
              </a:rPr>
              <a:t>la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90">
                <a:latin typeface="Trebuchet MS"/>
                <a:cs typeface="Trebuchet MS"/>
              </a:rPr>
              <a:t>pieza.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95184" y="946770"/>
            <a:ext cx="8415020" cy="1320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50"/>
              <a:t>C</a:t>
            </a:r>
            <a:r>
              <a:rPr dirty="0" spc="310"/>
              <a:t>o</a:t>
            </a:r>
            <a:r>
              <a:rPr dirty="0" spc="-45"/>
              <a:t>r</a:t>
            </a:r>
            <a:r>
              <a:rPr dirty="0" spc="-270"/>
              <a:t>t</a:t>
            </a:r>
            <a:r>
              <a:rPr dirty="0" spc="30"/>
              <a:t>e</a:t>
            </a:r>
            <a:r>
              <a:rPr dirty="0" spc="-610"/>
              <a:t> </a:t>
            </a:r>
            <a:r>
              <a:rPr dirty="0" spc="-240"/>
              <a:t>c</a:t>
            </a:r>
            <a:r>
              <a:rPr dirty="0" spc="310"/>
              <a:t>o</a:t>
            </a:r>
            <a:r>
              <a:rPr dirty="0" spc="290"/>
              <a:t>n</a:t>
            </a:r>
            <a:r>
              <a:rPr dirty="0" spc="-610"/>
              <a:t> </a:t>
            </a:r>
            <a:r>
              <a:rPr dirty="0" spc="240"/>
              <a:t>p</a:t>
            </a:r>
            <a:r>
              <a:rPr dirty="0" spc="-85"/>
              <a:t>l</a:t>
            </a:r>
            <a:r>
              <a:rPr dirty="0" spc="85"/>
              <a:t>a</a:t>
            </a:r>
            <a:r>
              <a:rPr dirty="0" spc="515"/>
              <a:t>s</a:t>
            </a:r>
            <a:r>
              <a:rPr dirty="0" spc="75"/>
              <a:t>m</a:t>
            </a:r>
            <a:r>
              <a:rPr dirty="0" spc="175"/>
              <a:t>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786244"/>
            <a:ext cx="4627880" cy="4500880"/>
            <a:chOff x="0" y="5786244"/>
            <a:chExt cx="4627880" cy="4500880"/>
          </a:xfrm>
        </p:grpSpPr>
        <p:sp>
          <p:nvSpPr>
            <p:cNvPr id="3" name="object 3"/>
            <p:cNvSpPr/>
            <p:nvPr/>
          </p:nvSpPr>
          <p:spPr>
            <a:xfrm>
              <a:off x="2446697" y="7849239"/>
              <a:ext cx="2181225" cy="1895475"/>
            </a:xfrm>
            <a:custGeom>
              <a:avLst/>
              <a:gdLst/>
              <a:ahLst/>
              <a:cxnLst/>
              <a:rect l="l" t="t" r="r" b="b"/>
              <a:pathLst>
                <a:path w="2181225" h="1895475">
                  <a:moveTo>
                    <a:pt x="545252" y="0"/>
                  </a:moveTo>
                  <a:lnTo>
                    <a:pt x="1635832" y="0"/>
                  </a:lnTo>
                  <a:lnTo>
                    <a:pt x="2181084" y="947737"/>
                  </a:lnTo>
                  <a:lnTo>
                    <a:pt x="1635832" y="1895474"/>
                  </a:lnTo>
                  <a:lnTo>
                    <a:pt x="545328" y="1895474"/>
                  </a:lnTo>
                  <a:lnTo>
                    <a:pt x="0" y="947737"/>
                  </a:lnTo>
                  <a:lnTo>
                    <a:pt x="545252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5786244"/>
              <a:ext cx="2595245" cy="4500880"/>
            </a:xfrm>
            <a:custGeom>
              <a:avLst/>
              <a:gdLst/>
              <a:ahLst/>
              <a:cxnLst/>
              <a:rect l="l" t="t" r="r" b="b"/>
              <a:pathLst>
                <a:path w="2595245" h="4500880">
                  <a:moveTo>
                    <a:pt x="0" y="0"/>
                  </a:moveTo>
                  <a:lnTo>
                    <a:pt x="1221274" y="0"/>
                  </a:lnTo>
                  <a:lnTo>
                    <a:pt x="2595192" y="2381249"/>
                  </a:lnTo>
                  <a:lnTo>
                    <a:pt x="1372293" y="4500755"/>
                  </a:lnTo>
                  <a:lnTo>
                    <a:pt x="0" y="45007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8456959"/>
              <a:ext cx="2929890" cy="1830070"/>
            </a:xfrm>
            <a:custGeom>
              <a:avLst/>
              <a:gdLst/>
              <a:ahLst/>
              <a:cxnLst/>
              <a:rect l="l" t="t" r="r" b="b"/>
              <a:pathLst>
                <a:path w="2929890" h="1830070">
                  <a:moveTo>
                    <a:pt x="322355" y="0"/>
                  </a:moveTo>
                  <a:lnTo>
                    <a:pt x="2060729" y="0"/>
                  </a:lnTo>
                  <a:lnTo>
                    <a:pt x="2929854" y="1504924"/>
                  </a:lnTo>
                  <a:lnTo>
                    <a:pt x="2742093" y="1830039"/>
                  </a:lnTo>
                  <a:lnTo>
                    <a:pt x="0" y="1830039"/>
                  </a:lnTo>
                  <a:lnTo>
                    <a:pt x="0" y="558171"/>
                  </a:lnTo>
                  <a:lnTo>
                    <a:pt x="322355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13410040" y="3"/>
            <a:ext cx="4878070" cy="4967605"/>
            <a:chOff x="13410040" y="3"/>
            <a:chExt cx="4878070" cy="4967605"/>
          </a:xfrm>
        </p:grpSpPr>
        <p:sp>
          <p:nvSpPr>
            <p:cNvPr id="7" name="object 7"/>
            <p:cNvSpPr/>
            <p:nvPr/>
          </p:nvSpPr>
          <p:spPr>
            <a:xfrm>
              <a:off x="16749940" y="3"/>
              <a:ext cx="1538605" cy="1682114"/>
            </a:xfrm>
            <a:custGeom>
              <a:avLst/>
              <a:gdLst/>
              <a:ahLst/>
              <a:cxnLst/>
              <a:rect l="l" t="t" r="r" b="b"/>
              <a:pathLst>
                <a:path w="1538605" h="1682114">
                  <a:moveTo>
                    <a:pt x="0" y="0"/>
                  </a:moveTo>
                  <a:lnTo>
                    <a:pt x="1538060" y="0"/>
                  </a:lnTo>
                  <a:lnTo>
                    <a:pt x="1538060" y="1681623"/>
                  </a:lnTo>
                  <a:lnTo>
                    <a:pt x="970427" y="16816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10040" y="3"/>
              <a:ext cx="4113518" cy="347797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767818" y="1900520"/>
              <a:ext cx="1520190" cy="3067050"/>
            </a:xfrm>
            <a:custGeom>
              <a:avLst/>
              <a:gdLst/>
              <a:ahLst/>
              <a:cxnLst/>
              <a:rect l="l" t="t" r="r" b="b"/>
              <a:pathLst>
                <a:path w="1520190" h="3067050">
                  <a:moveTo>
                    <a:pt x="883375" y="0"/>
                  </a:moveTo>
                  <a:lnTo>
                    <a:pt x="1520180" y="0"/>
                  </a:lnTo>
                  <a:lnTo>
                    <a:pt x="1520180" y="3067049"/>
                  </a:lnTo>
                  <a:lnTo>
                    <a:pt x="883499" y="3067049"/>
                  </a:lnTo>
                  <a:lnTo>
                    <a:pt x="0" y="1533524"/>
                  </a:lnTo>
                  <a:lnTo>
                    <a:pt x="88337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74477" y="3995285"/>
            <a:ext cx="4533899" cy="36290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37940" y="6095877"/>
            <a:ext cx="6219824" cy="41909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41143" y="3679703"/>
            <a:ext cx="95250" cy="9524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41143" y="4556003"/>
            <a:ext cx="95250" cy="9524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41143" y="5432303"/>
            <a:ext cx="95250" cy="95249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1098237" y="5594228"/>
            <a:ext cx="2440940" cy="28575"/>
          </a:xfrm>
          <a:custGeom>
            <a:avLst/>
            <a:gdLst/>
            <a:ahLst/>
            <a:cxnLst/>
            <a:rect l="l" t="t" r="r" b="b"/>
            <a:pathLst>
              <a:path w="2440940" h="28575">
                <a:moveTo>
                  <a:pt x="2440453" y="28574"/>
                </a:moveTo>
                <a:lnTo>
                  <a:pt x="0" y="28574"/>
                </a:lnTo>
                <a:lnTo>
                  <a:pt x="0" y="0"/>
                </a:lnTo>
                <a:lnTo>
                  <a:pt x="2440453" y="0"/>
                </a:lnTo>
                <a:lnTo>
                  <a:pt x="2440453" y="28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0242693" y="2529676"/>
            <a:ext cx="7712075" cy="3560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50" spc="80">
                <a:latin typeface="Trebuchet MS"/>
                <a:cs typeface="Trebuchet MS"/>
              </a:rPr>
              <a:t>EPP</a:t>
            </a:r>
            <a:endParaRPr sz="4050">
              <a:latin typeface="Trebuchet MS"/>
              <a:cs typeface="Trebuchet MS"/>
            </a:endParaRPr>
          </a:p>
          <a:p>
            <a:pPr marL="551815" marR="542290">
              <a:lnSpc>
                <a:spcPct val="114999"/>
              </a:lnSpc>
              <a:spcBef>
                <a:spcPts val="2270"/>
              </a:spcBef>
            </a:pPr>
            <a:r>
              <a:rPr dirty="0" sz="2500" spc="40">
                <a:latin typeface="Trebuchet MS"/>
                <a:cs typeface="Trebuchet MS"/>
              </a:rPr>
              <a:t>Ropa</a:t>
            </a:r>
            <a:r>
              <a:rPr dirty="0" sz="2500" spc="-55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55">
                <a:latin typeface="Trebuchet MS"/>
                <a:cs typeface="Trebuchet MS"/>
              </a:rPr>
              <a:t> </a:t>
            </a:r>
            <a:r>
              <a:rPr dirty="0" sz="2500" spc="25">
                <a:latin typeface="Trebuchet MS"/>
                <a:cs typeface="Trebuchet MS"/>
              </a:rPr>
              <a:t>seguridad</a:t>
            </a:r>
            <a:r>
              <a:rPr dirty="0" sz="2500" spc="-55">
                <a:latin typeface="Trebuchet MS"/>
                <a:cs typeface="Trebuchet MS"/>
              </a:rPr>
              <a:t> </a:t>
            </a:r>
            <a:r>
              <a:rPr dirty="0" sz="2500">
                <a:latin typeface="Trebuchet MS"/>
                <a:cs typeface="Trebuchet MS"/>
              </a:rPr>
              <a:t>impermeable</a:t>
            </a:r>
            <a:r>
              <a:rPr dirty="0" sz="2500" spc="-50">
                <a:latin typeface="Trebuchet MS"/>
                <a:cs typeface="Trebuchet MS"/>
              </a:rPr>
              <a:t> </a:t>
            </a:r>
            <a:r>
              <a:rPr dirty="0" sz="2500" spc="-65">
                <a:latin typeface="Trebuchet MS"/>
                <a:cs typeface="Trebuchet MS"/>
              </a:rPr>
              <a:t>y</a:t>
            </a:r>
            <a:r>
              <a:rPr dirty="0" sz="2500" spc="-55">
                <a:latin typeface="Trebuchet MS"/>
                <a:cs typeface="Trebuchet MS"/>
              </a:rPr>
              <a:t> </a:t>
            </a:r>
            <a:r>
              <a:rPr dirty="0" sz="2500" spc="35">
                <a:latin typeface="Trebuchet MS"/>
                <a:cs typeface="Trebuchet MS"/>
              </a:rPr>
              <a:t>que</a:t>
            </a:r>
            <a:r>
              <a:rPr dirty="0" sz="2500" spc="-55">
                <a:latin typeface="Trebuchet MS"/>
                <a:cs typeface="Trebuchet MS"/>
              </a:rPr>
              <a:t> </a:t>
            </a:r>
            <a:r>
              <a:rPr dirty="0" sz="2500" spc="-45">
                <a:latin typeface="Trebuchet MS"/>
                <a:cs typeface="Trebuchet MS"/>
              </a:rPr>
              <a:t>proteja </a:t>
            </a:r>
            <a:r>
              <a:rPr dirty="0" sz="2500" spc="-735">
                <a:latin typeface="Trebuchet MS"/>
                <a:cs typeface="Trebuchet MS"/>
              </a:rPr>
              <a:t> </a:t>
            </a:r>
            <a:r>
              <a:rPr dirty="0" sz="2500" spc="-10">
                <a:latin typeface="Trebuchet MS"/>
                <a:cs typeface="Trebuchet MS"/>
              </a:rPr>
              <a:t>contra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35">
                <a:latin typeface="Trebuchet MS"/>
                <a:cs typeface="Trebuchet MS"/>
              </a:rPr>
              <a:t>impactos.</a:t>
            </a:r>
            <a:endParaRPr sz="2500">
              <a:latin typeface="Trebuchet MS"/>
              <a:cs typeface="Trebuchet MS"/>
            </a:endParaRPr>
          </a:p>
          <a:p>
            <a:pPr marL="551815" marR="5080">
              <a:lnSpc>
                <a:spcPct val="114999"/>
              </a:lnSpc>
            </a:pPr>
            <a:r>
              <a:rPr dirty="0" sz="2500" spc="35">
                <a:latin typeface="Trebuchet MS"/>
                <a:cs typeface="Trebuchet MS"/>
              </a:rPr>
              <a:t>Botas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15">
                <a:latin typeface="Trebuchet MS"/>
                <a:cs typeface="Trebuchet MS"/>
              </a:rPr>
              <a:t>seguridad,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10">
                <a:latin typeface="Trebuchet MS"/>
                <a:cs typeface="Trebuchet MS"/>
              </a:rPr>
              <a:t>protección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55">
                <a:latin typeface="Trebuchet MS"/>
                <a:cs typeface="Trebuchet MS"/>
              </a:rPr>
              <a:t>auditiva,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guantes</a:t>
            </a:r>
            <a:r>
              <a:rPr dirty="0" sz="2500" spc="-65">
                <a:latin typeface="Trebuchet MS"/>
                <a:cs typeface="Trebuchet MS"/>
              </a:rPr>
              <a:t> y </a:t>
            </a:r>
            <a:r>
              <a:rPr dirty="0" sz="2500" spc="-735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casco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30">
                <a:latin typeface="Trebuchet MS"/>
                <a:cs typeface="Trebuchet MS"/>
              </a:rPr>
              <a:t>con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15">
                <a:latin typeface="Trebuchet MS"/>
                <a:cs typeface="Trebuchet MS"/>
              </a:rPr>
              <a:t>visor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10">
                <a:latin typeface="Trebuchet MS"/>
                <a:cs typeface="Trebuchet MS"/>
              </a:rPr>
              <a:t>resistente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5">
                <a:latin typeface="Trebuchet MS"/>
                <a:cs typeface="Trebuchet MS"/>
              </a:rPr>
              <a:t>al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55">
                <a:latin typeface="Trebuchet MS"/>
                <a:cs typeface="Trebuchet MS"/>
              </a:rPr>
              <a:t>impacto.</a:t>
            </a:r>
            <a:endParaRPr sz="2500">
              <a:latin typeface="Trebuchet MS"/>
              <a:cs typeface="Trebuchet MS"/>
            </a:endParaRPr>
          </a:p>
          <a:p>
            <a:pPr marL="551815" marR="368935">
              <a:lnSpc>
                <a:spcPct val="114999"/>
              </a:lnSpc>
            </a:pPr>
            <a:r>
              <a:rPr dirty="0" u="heavy" sz="2500" spc="2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</a:t>
            </a:r>
            <a:r>
              <a:rPr dirty="0" sz="2500" spc="20">
                <a:latin typeface="Trebuchet MS"/>
                <a:cs typeface="Trebuchet MS"/>
              </a:rPr>
              <a:t>perarios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75">
                <a:latin typeface="Trebuchet MS"/>
                <a:cs typeface="Trebuchet MS"/>
              </a:rPr>
              <a:t>lanza: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30">
                <a:latin typeface="Trebuchet MS"/>
                <a:cs typeface="Trebuchet MS"/>
              </a:rPr>
              <a:t>protector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15">
                <a:latin typeface="Trebuchet MS"/>
                <a:cs typeface="Trebuchet MS"/>
              </a:rPr>
              <a:t>lanza-manguera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65">
                <a:latin typeface="Trebuchet MS"/>
                <a:cs typeface="Trebuchet MS"/>
              </a:rPr>
              <a:t>y </a:t>
            </a:r>
            <a:r>
              <a:rPr dirty="0" sz="2500" spc="-740">
                <a:latin typeface="Trebuchet MS"/>
                <a:cs typeface="Trebuchet MS"/>
              </a:rPr>
              <a:t> </a:t>
            </a:r>
            <a:r>
              <a:rPr dirty="0" sz="2500" spc="35">
                <a:latin typeface="Trebuchet MS"/>
                <a:cs typeface="Trebuchet MS"/>
              </a:rPr>
              <a:t>eslingas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25">
                <a:latin typeface="Trebuchet MS"/>
                <a:cs typeface="Trebuchet MS"/>
              </a:rPr>
              <a:t>seguridad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30">
                <a:latin typeface="Trebuchet MS"/>
                <a:cs typeface="Trebuchet MS"/>
              </a:rPr>
              <a:t>en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10">
                <a:latin typeface="Trebuchet MS"/>
                <a:cs typeface="Trebuchet MS"/>
              </a:rPr>
              <a:t>cada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35">
                <a:latin typeface="Trebuchet MS"/>
                <a:cs typeface="Trebuchet MS"/>
              </a:rPr>
              <a:t>conexión.</a:t>
            </a:r>
            <a:endParaRPr sz="2500">
              <a:latin typeface="Trebuchet MS"/>
              <a:cs typeface="Trebuchet M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3634" y="7331964"/>
            <a:ext cx="95250" cy="9524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3634" y="7770113"/>
            <a:ext cx="95250" cy="9524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3634" y="8208263"/>
            <a:ext cx="95250" cy="95249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395184" y="6181936"/>
            <a:ext cx="7322184" cy="2245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50" spc="65">
                <a:latin typeface="Trebuchet MS"/>
                <a:cs typeface="Trebuchet MS"/>
              </a:rPr>
              <a:t>Equipamiento</a:t>
            </a:r>
            <a:endParaRPr sz="4050">
              <a:latin typeface="Trebuchet MS"/>
              <a:cs typeface="Trebuchet MS"/>
            </a:endParaRPr>
          </a:p>
          <a:p>
            <a:pPr marL="551815" marR="2541270">
              <a:lnSpc>
                <a:spcPct val="114999"/>
              </a:lnSpc>
              <a:spcBef>
                <a:spcPts val="2270"/>
              </a:spcBef>
            </a:pPr>
            <a:r>
              <a:rPr dirty="0" sz="2500" spc="20">
                <a:latin typeface="Trebuchet MS"/>
                <a:cs typeface="Trebuchet MS"/>
              </a:rPr>
              <a:t>Sistema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70">
                <a:latin typeface="Trebuchet MS"/>
                <a:cs typeface="Trebuchet MS"/>
              </a:rPr>
              <a:t> </a:t>
            </a:r>
            <a:r>
              <a:rPr dirty="0" sz="2500" spc="-20">
                <a:latin typeface="Trebuchet MS"/>
                <a:cs typeface="Trebuchet MS"/>
              </a:rPr>
              <a:t>ultra-alta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20">
                <a:latin typeface="Trebuchet MS"/>
                <a:cs typeface="Trebuchet MS"/>
              </a:rPr>
              <a:t>presión. </a:t>
            </a:r>
            <a:r>
              <a:rPr dirty="0" sz="2500" spc="-735">
                <a:latin typeface="Trebuchet MS"/>
                <a:cs typeface="Trebuchet MS"/>
              </a:rPr>
              <a:t> </a:t>
            </a:r>
            <a:r>
              <a:rPr dirty="0" sz="2500" spc="55">
                <a:latin typeface="Trebuchet MS"/>
                <a:cs typeface="Trebuchet MS"/>
              </a:rPr>
              <a:t>Máquina</a:t>
            </a:r>
            <a:r>
              <a:rPr dirty="0" sz="2500" spc="-85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soporte</a:t>
            </a:r>
            <a:r>
              <a:rPr dirty="0" sz="2500" spc="-85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80">
                <a:latin typeface="Trebuchet MS"/>
                <a:cs typeface="Trebuchet MS"/>
              </a:rPr>
              <a:t> </a:t>
            </a:r>
            <a:r>
              <a:rPr dirty="0" sz="2500" spc="-65">
                <a:latin typeface="Trebuchet MS"/>
                <a:cs typeface="Trebuchet MS"/>
              </a:rPr>
              <a:t>material.</a:t>
            </a:r>
            <a:endParaRPr sz="2500">
              <a:latin typeface="Trebuchet MS"/>
              <a:cs typeface="Trebuchet MS"/>
            </a:endParaRPr>
          </a:p>
          <a:p>
            <a:pPr marL="551815">
              <a:lnSpc>
                <a:spcPct val="100000"/>
              </a:lnSpc>
              <a:spcBef>
                <a:spcPts val="450"/>
              </a:spcBef>
            </a:pPr>
            <a:r>
              <a:rPr dirty="0" sz="2500" spc="20">
                <a:latin typeface="Trebuchet MS"/>
                <a:cs typeface="Trebuchet MS"/>
              </a:rPr>
              <a:t>Sistema</a:t>
            </a:r>
            <a:r>
              <a:rPr dirty="0" sz="2500" spc="-70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5">
                <a:latin typeface="Trebuchet MS"/>
                <a:cs typeface="Trebuchet MS"/>
              </a:rPr>
              <a:t>control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35">
                <a:latin typeface="Trebuchet MS"/>
                <a:cs typeface="Trebuchet MS"/>
              </a:rPr>
              <a:t>(software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25">
                <a:latin typeface="Trebuchet MS"/>
                <a:cs typeface="Trebuchet MS"/>
              </a:rPr>
              <a:t>programación).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5184" y="2529676"/>
            <a:ext cx="6153150" cy="2245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50" spc="55">
                <a:latin typeface="Trebuchet MS"/>
                <a:cs typeface="Trebuchet MS"/>
              </a:rPr>
              <a:t>Funcionamiento</a:t>
            </a:r>
            <a:endParaRPr sz="405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2270"/>
              </a:spcBef>
            </a:pPr>
            <a:r>
              <a:rPr dirty="0" sz="2500" spc="55">
                <a:latin typeface="Trebuchet MS"/>
                <a:cs typeface="Trebuchet MS"/>
              </a:rPr>
              <a:t>Se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>
                <a:latin typeface="Trebuchet MS"/>
                <a:cs typeface="Trebuchet MS"/>
              </a:rPr>
              <a:t>hace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20">
                <a:latin typeface="Trebuchet MS"/>
                <a:cs typeface="Trebuchet MS"/>
              </a:rPr>
              <a:t>impactar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85">
                <a:latin typeface="Trebuchet MS"/>
                <a:cs typeface="Trebuchet MS"/>
              </a:rPr>
              <a:t>un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15">
                <a:latin typeface="Trebuchet MS"/>
                <a:cs typeface="Trebuchet MS"/>
              </a:rPr>
              <a:t>chorro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30">
                <a:latin typeface="Trebuchet MS"/>
                <a:cs typeface="Trebuchet MS"/>
              </a:rPr>
              <a:t>agua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25">
                <a:latin typeface="Trebuchet MS"/>
                <a:cs typeface="Trebuchet MS"/>
              </a:rPr>
              <a:t>a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15">
                <a:latin typeface="Trebuchet MS"/>
                <a:cs typeface="Trebuchet MS"/>
              </a:rPr>
              <a:t>gran </a:t>
            </a:r>
            <a:r>
              <a:rPr dirty="0" sz="2500" spc="-735">
                <a:latin typeface="Trebuchet MS"/>
                <a:cs typeface="Trebuchet MS"/>
              </a:rPr>
              <a:t> </a:t>
            </a:r>
            <a:r>
              <a:rPr dirty="0" sz="2500">
                <a:latin typeface="Trebuchet MS"/>
                <a:cs typeface="Trebuchet MS"/>
              </a:rPr>
              <a:t>velocidad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40">
                <a:latin typeface="Trebuchet MS"/>
                <a:cs typeface="Trebuchet MS"/>
              </a:rPr>
              <a:t>sobre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30">
                <a:latin typeface="Trebuchet MS"/>
                <a:cs typeface="Trebuchet MS"/>
              </a:rPr>
              <a:t>el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25">
                <a:latin typeface="Trebuchet MS"/>
                <a:cs typeface="Trebuchet MS"/>
              </a:rPr>
              <a:t>material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25">
                <a:latin typeface="Trebuchet MS"/>
                <a:cs typeface="Trebuchet MS"/>
              </a:rPr>
              <a:t>a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90">
                <a:latin typeface="Trebuchet MS"/>
                <a:cs typeface="Trebuchet MS"/>
              </a:rPr>
              <a:t>cortar.</a:t>
            </a:r>
            <a:endParaRPr sz="2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z="2500" spc="-50">
                <a:latin typeface="Trebuchet MS"/>
                <a:cs typeface="Trebuchet MS"/>
              </a:rPr>
              <a:t>El</a:t>
            </a:r>
            <a:r>
              <a:rPr dirty="0" sz="2500" spc="-70">
                <a:latin typeface="Trebuchet MS"/>
                <a:cs typeface="Trebuchet MS"/>
              </a:rPr>
              <a:t> </a:t>
            </a:r>
            <a:r>
              <a:rPr dirty="0" sz="2500" spc="15">
                <a:latin typeface="Trebuchet MS"/>
                <a:cs typeface="Trebuchet MS"/>
              </a:rPr>
              <a:t>chorro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25">
                <a:latin typeface="Trebuchet MS"/>
                <a:cs typeface="Trebuchet MS"/>
              </a:rPr>
              <a:t>puede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25">
                <a:latin typeface="Trebuchet MS"/>
                <a:cs typeface="Trebuchet MS"/>
              </a:rPr>
              <a:t>ser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40">
                <a:latin typeface="Trebuchet MS"/>
                <a:cs typeface="Trebuchet MS"/>
              </a:rPr>
              <a:t>puro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85">
                <a:latin typeface="Trebuchet MS"/>
                <a:cs typeface="Trebuchet MS"/>
              </a:rPr>
              <a:t>o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25">
                <a:latin typeface="Trebuchet MS"/>
                <a:cs typeface="Trebuchet MS"/>
              </a:rPr>
              <a:t>abrasivo.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95184" y="946773"/>
            <a:ext cx="12097385" cy="1320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50"/>
              <a:t>C</a:t>
            </a:r>
            <a:r>
              <a:rPr dirty="0" spc="310"/>
              <a:t>o</a:t>
            </a:r>
            <a:r>
              <a:rPr dirty="0" spc="-45"/>
              <a:t>r</a:t>
            </a:r>
            <a:r>
              <a:rPr dirty="0" spc="-270"/>
              <a:t>t</a:t>
            </a:r>
            <a:r>
              <a:rPr dirty="0" spc="30"/>
              <a:t>e</a:t>
            </a:r>
            <a:r>
              <a:rPr dirty="0" spc="-610"/>
              <a:t> </a:t>
            </a:r>
            <a:r>
              <a:rPr dirty="0" spc="240"/>
              <a:t>p</a:t>
            </a:r>
            <a:r>
              <a:rPr dirty="0" spc="310"/>
              <a:t>o</a:t>
            </a:r>
            <a:r>
              <a:rPr dirty="0" spc="45"/>
              <a:t>r</a:t>
            </a:r>
            <a:r>
              <a:rPr dirty="0" spc="-610"/>
              <a:t> </a:t>
            </a:r>
            <a:r>
              <a:rPr dirty="0" spc="-240"/>
              <a:t>c</a:t>
            </a:r>
            <a:r>
              <a:rPr dirty="0" spc="200"/>
              <a:t>h</a:t>
            </a:r>
            <a:r>
              <a:rPr dirty="0" spc="310"/>
              <a:t>o</a:t>
            </a:r>
            <a:r>
              <a:rPr dirty="0" spc="-45"/>
              <a:t>rr</a:t>
            </a:r>
            <a:r>
              <a:rPr dirty="0" spc="400"/>
              <a:t>o</a:t>
            </a:r>
            <a:r>
              <a:rPr dirty="0" spc="-610"/>
              <a:t> </a:t>
            </a:r>
            <a:r>
              <a:rPr dirty="0" spc="265"/>
              <a:t>d</a:t>
            </a:r>
            <a:r>
              <a:rPr dirty="0" spc="30"/>
              <a:t>e</a:t>
            </a:r>
            <a:r>
              <a:rPr dirty="0" spc="-610"/>
              <a:t> </a:t>
            </a:r>
            <a:r>
              <a:rPr dirty="0" spc="85"/>
              <a:t>a</a:t>
            </a:r>
            <a:r>
              <a:rPr dirty="0" spc="204"/>
              <a:t>g</a:t>
            </a:r>
            <a:r>
              <a:rPr dirty="0" spc="170"/>
              <a:t>u</a:t>
            </a:r>
            <a:r>
              <a:rPr dirty="0" spc="175"/>
              <a:t>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88789"/>
            <a:ext cx="7991474" cy="44957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52639" y="5220214"/>
            <a:ext cx="5635360" cy="506678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5184" y="936656"/>
            <a:ext cx="10399395" cy="1320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50"/>
              <a:t>C</a:t>
            </a:r>
            <a:r>
              <a:rPr dirty="0" spc="310"/>
              <a:t>o</a:t>
            </a:r>
            <a:r>
              <a:rPr dirty="0" spc="-45"/>
              <a:t>r</a:t>
            </a:r>
            <a:r>
              <a:rPr dirty="0" spc="-270"/>
              <a:t>t</a:t>
            </a:r>
            <a:r>
              <a:rPr dirty="0" spc="30"/>
              <a:t>e</a:t>
            </a:r>
            <a:r>
              <a:rPr dirty="0" spc="-610"/>
              <a:t> </a:t>
            </a:r>
            <a:r>
              <a:rPr dirty="0" spc="240"/>
              <a:t>p</a:t>
            </a:r>
            <a:r>
              <a:rPr dirty="0" spc="310"/>
              <a:t>o</a:t>
            </a:r>
            <a:r>
              <a:rPr dirty="0" spc="45"/>
              <a:t>r</a:t>
            </a:r>
            <a:r>
              <a:rPr dirty="0" spc="-610"/>
              <a:t> </a:t>
            </a:r>
            <a:r>
              <a:rPr dirty="0" spc="-280"/>
              <a:t>f</a:t>
            </a:r>
            <a:r>
              <a:rPr dirty="0" spc="-114"/>
              <a:t>i</a:t>
            </a:r>
            <a:r>
              <a:rPr dirty="0" spc="240"/>
              <a:t>b</a:t>
            </a:r>
            <a:r>
              <a:rPr dirty="0" spc="-45"/>
              <a:t>r</a:t>
            </a:r>
            <a:r>
              <a:rPr dirty="0" spc="175"/>
              <a:t>a</a:t>
            </a:r>
            <a:r>
              <a:rPr dirty="0" spc="-610"/>
              <a:t> </a:t>
            </a:r>
            <a:r>
              <a:rPr dirty="0" spc="310"/>
              <a:t>ó</a:t>
            </a:r>
            <a:r>
              <a:rPr dirty="0" spc="240"/>
              <a:t>p</a:t>
            </a:r>
            <a:r>
              <a:rPr dirty="0" spc="-275"/>
              <a:t>t</a:t>
            </a:r>
            <a:r>
              <a:rPr dirty="0" spc="-114"/>
              <a:t>i</a:t>
            </a:r>
            <a:r>
              <a:rPr dirty="0" spc="-240"/>
              <a:t>c</a:t>
            </a:r>
            <a:r>
              <a:rPr dirty="0" spc="175"/>
              <a:t>a</a:t>
            </a: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29749" y="6237971"/>
            <a:ext cx="95250" cy="952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29749" y="6676121"/>
            <a:ext cx="95250" cy="952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29749" y="7114271"/>
            <a:ext cx="95250" cy="952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29749" y="7552421"/>
            <a:ext cx="95250" cy="9524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95184" y="2529675"/>
            <a:ext cx="13284835" cy="52419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50" spc="55">
                <a:latin typeface="Trebuchet MS"/>
                <a:cs typeface="Trebuchet MS"/>
              </a:rPr>
              <a:t>Funcionamiento</a:t>
            </a:r>
            <a:endParaRPr sz="4050">
              <a:latin typeface="Trebuchet MS"/>
              <a:cs typeface="Trebuchet MS"/>
            </a:endParaRPr>
          </a:p>
          <a:p>
            <a:pPr marL="12700" marR="5492750">
              <a:lnSpc>
                <a:spcPct val="114999"/>
              </a:lnSpc>
              <a:spcBef>
                <a:spcPts val="2270"/>
              </a:spcBef>
            </a:pPr>
            <a:r>
              <a:rPr dirty="0" sz="2500" spc="55">
                <a:latin typeface="Trebuchet MS"/>
                <a:cs typeface="Trebuchet MS"/>
              </a:rPr>
              <a:t>Se </a:t>
            </a:r>
            <a:r>
              <a:rPr dirty="0" sz="2500">
                <a:latin typeface="Trebuchet MS"/>
                <a:cs typeface="Trebuchet MS"/>
              </a:rPr>
              <a:t>genera </a:t>
            </a:r>
            <a:r>
              <a:rPr dirty="0" sz="2500" spc="60">
                <a:latin typeface="Trebuchet MS"/>
                <a:cs typeface="Trebuchet MS"/>
              </a:rPr>
              <a:t>una </a:t>
            </a:r>
            <a:r>
              <a:rPr dirty="0" sz="2500" spc="-30">
                <a:latin typeface="Trebuchet MS"/>
                <a:cs typeface="Trebuchet MS"/>
              </a:rPr>
              <a:t>luz </a:t>
            </a:r>
            <a:r>
              <a:rPr dirty="0" sz="2500" spc="30">
                <a:latin typeface="Trebuchet MS"/>
                <a:cs typeface="Trebuchet MS"/>
              </a:rPr>
              <a:t>en </a:t>
            </a:r>
            <a:r>
              <a:rPr dirty="0" sz="2500" spc="45">
                <a:latin typeface="Trebuchet MS"/>
                <a:cs typeface="Trebuchet MS"/>
              </a:rPr>
              <a:t>base </a:t>
            </a:r>
            <a:r>
              <a:rPr dirty="0" sz="2500" spc="25">
                <a:latin typeface="Trebuchet MS"/>
                <a:cs typeface="Trebuchet MS"/>
              </a:rPr>
              <a:t>a </a:t>
            </a:r>
            <a:r>
              <a:rPr dirty="0" sz="2500" spc="10">
                <a:latin typeface="Trebuchet MS"/>
                <a:cs typeface="Trebuchet MS"/>
              </a:rPr>
              <a:t>LEDs </a:t>
            </a:r>
            <a:r>
              <a:rPr dirty="0" sz="2500" spc="35">
                <a:latin typeface="Trebuchet MS"/>
                <a:cs typeface="Trebuchet MS"/>
              </a:rPr>
              <a:t>que </a:t>
            </a:r>
            <a:r>
              <a:rPr dirty="0" sz="2500" spc="55">
                <a:latin typeface="Trebuchet MS"/>
                <a:cs typeface="Trebuchet MS"/>
              </a:rPr>
              <a:t>es </a:t>
            </a:r>
            <a:r>
              <a:rPr dirty="0" sz="2500" spc="-5">
                <a:latin typeface="Trebuchet MS"/>
                <a:cs typeface="Trebuchet MS"/>
              </a:rPr>
              <a:t>canalizada </a:t>
            </a:r>
            <a:r>
              <a:rPr dirty="0" sz="2500" spc="-65">
                <a:latin typeface="Trebuchet MS"/>
                <a:cs typeface="Trebuchet MS"/>
              </a:rPr>
              <a:t>y </a:t>
            </a:r>
            <a:r>
              <a:rPr dirty="0" sz="2500" spc="-740">
                <a:latin typeface="Trebuchet MS"/>
                <a:cs typeface="Trebuchet MS"/>
              </a:rPr>
              <a:t> </a:t>
            </a:r>
            <a:r>
              <a:rPr dirty="0" sz="2500" spc="-5">
                <a:latin typeface="Trebuchet MS"/>
                <a:cs typeface="Trebuchet MS"/>
              </a:rPr>
              <a:t>amplificada</a:t>
            </a:r>
            <a:r>
              <a:rPr dirty="0" sz="2500" spc="-70">
                <a:latin typeface="Trebuchet MS"/>
                <a:cs typeface="Trebuchet MS"/>
              </a:rPr>
              <a:t> </a:t>
            </a:r>
            <a:r>
              <a:rPr dirty="0" sz="2500" spc="30">
                <a:latin typeface="Trebuchet MS"/>
                <a:cs typeface="Trebuchet MS"/>
              </a:rPr>
              <a:t>en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85">
                <a:latin typeface="Trebuchet MS"/>
                <a:cs typeface="Trebuchet MS"/>
              </a:rPr>
              <a:t>un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sistema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70">
                <a:latin typeface="Trebuchet MS"/>
                <a:cs typeface="Trebuchet MS"/>
              </a:rPr>
              <a:t> </a:t>
            </a:r>
            <a:r>
              <a:rPr dirty="0" sz="2500" spc="-25">
                <a:latin typeface="Trebuchet MS"/>
                <a:cs typeface="Trebuchet MS"/>
              </a:rPr>
              <a:t>fibra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70">
                <a:latin typeface="Trebuchet MS"/>
                <a:cs typeface="Trebuchet MS"/>
              </a:rPr>
              <a:t>óptica,</a:t>
            </a:r>
            <a:r>
              <a:rPr dirty="0" sz="2500" spc="-65">
                <a:latin typeface="Trebuchet MS"/>
                <a:cs typeface="Trebuchet MS"/>
              </a:rPr>
              <a:t> y </a:t>
            </a:r>
            <a:r>
              <a:rPr dirty="0" sz="2500" spc="15">
                <a:latin typeface="Trebuchet MS"/>
                <a:cs typeface="Trebuchet MS"/>
              </a:rPr>
              <a:t>alineada</a:t>
            </a:r>
            <a:r>
              <a:rPr dirty="0" sz="2500" spc="-65">
                <a:latin typeface="Trebuchet MS"/>
                <a:cs typeface="Trebuchet MS"/>
              </a:rPr>
              <a:t> y </a:t>
            </a:r>
            <a:r>
              <a:rPr dirty="0" sz="2500" spc="-740">
                <a:latin typeface="Trebuchet MS"/>
                <a:cs typeface="Trebuchet MS"/>
              </a:rPr>
              <a:t> </a:t>
            </a:r>
            <a:r>
              <a:rPr dirty="0" sz="2500" spc="5">
                <a:latin typeface="Trebuchet MS"/>
                <a:cs typeface="Trebuchet MS"/>
              </a:rPr>
              <a:t>enfocada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30">
                <a:latin typeface="Trebuchet MS"/>
                <a:cs typeface="Trebuchet MS"/>
              </a:rPr>
              <a:t>con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>
                <a:latin typeface="Trebuchet MS"/>
                <a:cs typeface="Trebuchet MS"/>
              </a:rPr>
              <a:t>lentes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10">
                <a:latin typeface="Trebuchet MS"/>
                <a:cs typeface="Trebuchet MS"/>
              </a:rPr>
              <a:t>para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35">
                <a:latin typeface="Trebuchet MS"/>
                <a:cs typeface="Trebuchet MS"/>
              </a:rPr>
              <a:t>cortar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5">
                <a:latin typeface="Trebuchet MS"/>
                <a:cs typeface="Trebuchet MS"/>
              </a:rPr>
              <a:t>la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90">
                <a:latin typeface="Trebuchet MS"/>
                <a:cs typeface="Trebuchet MS"/>
              </a:rPr>
              <a:t>pieza.</a:t>
            </a:r>
            <a:endParaRPr sz="2500">
              <a:latin typeface="Trebuchet MS"/>
              <a:cs typeface="Trebuchet MS"/>
            </a:endParaRPr>
          </a:p>
          <a:p>
            <a:pPr marL="8748395">
              <a:lnSpc>
                <a:spcPct val="100000"/>
              </a:lnSpc>
              <a:spcBef>
                <a:spcPts val="2660"/>
              </a:spcBef>
            </a:pPr>
            <a:r>
              <a:rPr dirty="0" sz="4050" spc="65">
                <a:latin typeface="Trebuchet MS"/>
                <a:cs typeface="Trebuchet MS"/>
              </a:rPr>
              <a:t>Equipamiento</a:t>
            </a:r>
            <a:endParaRPr sz="4050">
              <a:latin typeface="Trebuchet MS"/>
              <a:cs typeface="Trebuchet MS"/>
            </a:endParaRPr>
          </a:p>
          <a:p>
            <a:pPr marL="9288145" marR="5080">
              <a:lnSpc>
                <a:spcPct val="114999"/>
              </a:lnSpc>
              <a:spcBef>
                <a:spcPts val="2275"/>
              </a:spcBef>
            </a:pPr>
            <a:r>
              <a:rPr dirty="0" sz="2500" spc="-25">
                <a:latin typeface="Trebuchet MS"/>
                <a:cs typeface="Trebuchet MS"/>
              </a:rPr>
              <a:t>Fuente</a:t>
            </a:r>
            <a:r>
              <a:rPr dirty="0" sz="2500" spc="-70">
                <a:latin typeface="Trebuchet MS"/>
                <a:cs typeface="Trebuchet MS"/>
              </a:rPr>
              <a:t> </a:t>
            </a:r>
            <a:r>
              <a:rPr dirty="0" sz="2500" spc="10">
                <a:latin typeface="Trebuchet MS"/>
                <a:cs typeface="Trebuchet MS"/>
              </a:rPr>
              <a:t>generadora</a:t>
            </a:r>
            <a:r>
              <a:rPr dirty="0" sz="2500" spc="-70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70">
                <a:latin typeface="Trebuchet MS"/>
                <a:cs typeface="Trebuchet MS"/>
              </a:rPr>
              <a:t> </a:t>
            </a:r>
            <a:r>
              <a:rPr dirty="0" sz="2500" spc="-60">
                <a:latin typeface="Trebuchet MS"/>
                <a:cs typeface="Trebuchet MS"/>
              </a:rPr>
              <a:t>láser. </a:t>
            </a:r>
            <a:r>
              <a:rPr dirty="0" sz="2500" spc="-740">
                <a:latin typeface="Trebuchet MS"/>
                <a:cs typeface="Trebuchet MS"/>
              </a:rPr>
              <a:t> </a:t>
            </a:r>
            <a:r>
              <a:rPr dirty="0" sz="2500" spc="-25">
                <a:latin typeface="Trebuchet MS"/>
                <a:cs typeface="Trebuchet MS"/>
              </a:rPr>
              <a:t>Fibra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70">
                <a:latin typeface="Trebuchet MS"/>
                <a:cs typeface="Trebuchet MS"/>
              </a:rPr>
              <a:t>óptica.</a:t>
            </a:r>
            <a:endParaRPr sz="2500">
              <a:latin typeface="Trebuchet MS"/>
              <a:cs typeface="Trebuchet MS"/>
            </a:endParaRPr>
          </a:p>
          <a:p>
            <a:pPr marL="9288145" marR="1508125">
              <a:lnSpc>
                <a:spcPct val="114999"/>
              </a:lnSpc>
            </a:pPr>
            <a:r>
              <a:rPr dirty="0" sz="2500" spc="-35">
                <a:latin typeface="Trebuchet MS"/>
                <a:cs typeface="Trebuchet MS"/>
              </a:rPr>
              <a:t>Cabezal </a:t>
            </a:r>
            <a:r>
              <a:rPr dirty="0" sz="2500" spc="20">
                <a:latin typeface="Trebuchet MS"/>
                <a:cs typeface="Trebuchet MS"/>
              </a:rPr>
              <a:t>de </a:t>
            </a:r>
            <a:r>
              <a:rPr dirty="0" sz="2500" spc="-105">
                <a:latin typeface="Trebuchet MS"/>
                <a:cs typeface="Trebuchet MS"/>
              </a:rPr>
              <a:t>corte. </a:t>
            </a:r>
            <a:r>
              <a:rPr dirty="0" sz="2500" spc="-740">
                <a:latin typeface="Trebuchet MS"/>
                <a:cs typeface="Trebuchet MS"/>
              </a:rPr>
              <a:t> </a:t>
            </a:r>
            <a:r>
              <a:rPr dirty="0" sz="2500">
                <a:latin typeface="Trebuchet MS"/>
                <a:cs typeface="Trebuchet MS"/>
              </a:rPr>
              <a:t>Cubículo</a:t>
            </a:r>
            <a:r>
              <a:rPr dirty="0" sz="2500" spc="-105">
                <a:latin typeface="Trebuchet MS"/>
                <a:cs typeface="Trebuchet MS"/>
              </a:rPr>
              <a:t> </a:t>
            </a:r>
            <a:r>
              <a:rPr dirty="0" sz="2500" spc="-55">
                <a:latin typeface="Trebuchet MS"/>
                <a:cs typeface="Trebuchet MS"/>
              </a:rPr>
              <a:t>cerrado.</a:t>
            </a:r>
            <a:endParaRPr sz="25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266913" y="0"/>
            <a:ext cx="7021195" cy="4609465"/>
            <a:chOff x="11266913" y="0"/>
            <a:chExt cx="7021195" cy="4609465"/>
          </a:xfrm>
        </p:grpSpPr>
        <p:sp>
          <p:nvSpPr>
            <p:cNvPr id="11" name="object 11"/>
            <p:cNvSpPr/>
            <p:nvPr/>
          </p:nvSpPr>
          <p:spPr>
            <a:xfrm>
              <a:off x="14129021" y="287412"/>
              <a:ext cx="4159250" cy="4314825"/>
            </a:xfrm>
            <a:custGeom>
              <a:avLst/>
              <a:gdLst/>
              <a:ahLst/>
              <a:cxnLst/>
              <a:rect l="l" t="t" r="r" b="b"/>
              <a:pathLst>
                <a:path w="4159250" h="4314825">
                  <a:moveTo>
                    <a:pt x="3736169" y="4314824"/>
                  </a:moveTo>
                  <a:lnTo>
                    <a:pt x="1245331" y="4314824"/>
                  </a:lnTo>
                  <a:lnTo>
                    <a:pt x="0" y="2157412"/>
                  </a:lnTo>
                  <a:lnTo>
                    <a:pt x="1245331" y="0"/>
                  </a:lnTo>
                  <a:lnTo>
                    <a:pt x="3735994" y="0"/>
                  </a:lnTo>
                  <a:lnTo>
                    <a:pt x="4158978" y="732674"/>
                  </a:lnTo>
                  <a:lnTo>
                    <a:pt x="4158978" y="3582349"/>
                  </a:lnTo>
                  <a:lnTo>
                    <a:pt x="3736169" y="4314824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1266913" y="0"/>
              <a:ext cx="3476625" cy="2275840"/>
            </a:xfrm>
            <a:custGeom>
              <a:avLst/>
              <a:gdLst/>
              <a:ahLst/>
              <a:cxnLst/>
              <a:rect l="l" t="t" r="r" b="b"/>
              <a:pathLst>
                <a:path w="3476625" h="2275840">
                  <a:moveTo>
                    <a:pt x="2607498" y="2275468"/>
                  </a:moveTo>
                  <a:lnTo>
                    <a:pt x="869125" y="2275468"/>
                  </a:lnTo>
                  <a:lnTo>
                    <a:pt x="0" y="770544"/>
                  </a:lnTo>
                  <a:lnTo>
                    <a:pt x="445005" y="0"/>
                  </a:lnTo>
                  <a:lnTo>
                    <a:pt x="3031556" y="0"/>
                  </a:lnTo>
                  <a:lnTo>
                    <a:pt x="3476624" y="770544"/>
                  </a:lnTo>
                  <a:lnTo>
                    <a:pt x="2607498" y="2275468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2948641" y="11"/>
              <a:ext cx="4561840" cy="4609465"/>
            </a:xfrm>
            <a:custGeom>
              <a:avLst/>
              <a:gdLst/>
              <a:ahLst/>
              <a:cxnLst/>
              <a:rect l="l" t="t" r="r" b="b"/>
              <a:pathLst>
                <a:path w="4561840" h="4609465">
                  <a:moveTo>
                    <a:pt x="1800225" y="3828313"/>
                  </a:moveTo>
                  <a:lnTo>
                    <a:pt x="1350111" y="3047276"/>
                  </a:lnTo>
                  <a:lnTo>
                    <a:pt x="450037" y="3047276"/>
                  </a:lnTo>
                  <a:lnTo>
                    <a:pt x="0" y="3828313"/>
                  </a:lnTo>
                  <a:lnTo>
                    <a:pt x="450037" y="4609350"/>
                  </a:lnTo>
                  <a:lnTo>
                    <a:pt x="1350175" y="4609350"/>
                  </a:lnTo>
                  <a:lnTo>
                    <a:pt x="1800225" y="3828313"/>
                  </a:lnTo>
                  <a:close/>
                </a:path>
                <a:path w="4561840" h="4609465">
                  <a:moveTo>
                    <a:pt x="4561713" y="200507"/>
                  </a:moveTo>
                  <a:lnTo>
                    <a:pt x="4445762" y="0"/>
                  </a:lnTo>
                  <a:lnTo>
                    <a:pt x="1296276" y="0"/>
                  </a:lnTo>
                  <a:lnTo>
                    <a:pt x="1180338" y="200507"/>
                  </a:lnTo>
                  <a:lnTo>
                    <a:pt x="2025650" y="1662557"/>
                  </a:lnTo>
                  <a:lnTo>
                    <a:pt x="3716401" y="1662557"/>
                  </a:lnTo>
                  <a:lnTo>
                    <a:pt x="4561713" y="200507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681720" cy="10287000"/>
            <a:chOff x="0" y="0"/>
            <a:chExt cx="868172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000240" cy="10287000"/>
            </a:xfrm>
            <a:custGeom>
              <a:avLst/>
              <a:gdLst/>
              <a:ahLst/>
              <a:cxnLst/>
              <a:rect l="l" t="t" r="r" b="b"/>
              <a:pathLst>
                <a:path w="7000240" h="10287000">
                  <a:moveTo>
                    <a:pt x="0" y="0"/>
                  </a:moveTo>
                  <a:lnTo>
                    <a:pt x="4320044" y="0"/>
                  </a:lnTo>
                  <a:lnTo>
                    <a:pt x="7000176" y="4643359"/>
                  </a:lnTo>
                  <a:lnTo>
                    <a:pt x="3742741" y="10286904"/>
                  </a:lnTo>
                  <a:lnTo>
                    <a:pt x="0" y="102869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404292" y="1"/>
              <a:ext cx="5276850" cy="3314065"/>
            </a:xfrm>
            <a:custGeom>
              <a:avLst/>
              <a:gdLst/>
              <a:ahLst/>
              <a:cxnLst/>
              <a:rect l="l" t="t" r="r" b="b"/>
              <a:pathLst>
                <a:path w="5276850" h="3314065">
                  <a:moveTo>
                    <a:pt x="592952" y="0"/>
                  </a:moveTo>
                  <a:lnTo>
                    <a:pt x="4683886" y="0"/>
                  </a:lnTo>
                  <a:lnTo>
                    <a:pt x="5276838" y="1027537"/>
                  </a:lnTo>
                  <a:lnTo>
                    <a:pt x="3957675" y="3313537"/>
                  </a:lnTo>
                  <a:lnTo>
                    <a:pt x="1319348" y="3313537"/>
                  </a:lnTo>
                  <a:lnTo>
                    <a:pt x="0" y="1027537"/>
                  </a:lnTo>
                  <a:lnTo>
                    <a:pt x="592952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/>
          <p:nvPr/>
        </p:nvSpPr>
        <p:spPr>
          <a:xfrm>
            <a:off x="14316563" y="6769548"/>
            <a:ext cx="3971925" cy="3517900"/>
          </a:xfrm>
          <a:custGeom>
            <a:avLst/>
            <a:gdLst/>
            <a:ahLst/>
            <a:cxnLst/>
            <a:rect l="l" t="t" r="r" b="b"/>
            <a:pathLst>
              <a:path w="3971925" h="3517900">
                <a:moveTo>
                  <a:pt x="1319163" y="0"/>
                </a:moveTo>
                <a:lnTo>
                  <a:pt x="3957675" y="0"/>
                </a:lnTo>
                <a:lnTo>
                  <a:pt x="3971436" y="23847"/>
                </a:lnTo>
                <a:lnTo>
                  <a:pt x="3971436" y="3517451"/>
                </a:lnTo>
                <a:lnTo>
                  <a:pt x="710723" y="3517451"/>
                </a:lnTo>
                <a:lnTo>
                  <a:pt x="0" y="2285999"/>
                </a:lnTo>
                <a:lnTo>
                  <a:pt x="1319163" y="0"/>
                </a:lnTo>
                <a:close/>
              </a:path>
            </a:pathLst>
          </a:custGeom>
          <a:solidFill>
            <a:srgbClr val="00A18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4267" y="1071678"/>
            <a:ext cx="104775" cy="10477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601811" y="867240"/>
            <a:ext cx="2526665" cy="438784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700" spc="35">
                <a:solidFill>
                  <a:srgbClr val="000000"/>
                </a:solidFill>
              </a:rPr>
              <a:t>Riesgo</a:t>
            </a:r>
            <a:r>
              <a:rPr dirty="0" sz="2700" spc="-140">
                <a:solidFill>
                  <a:srgbClr val="000000"/>
                </a:solidFill>
              </a:rPr>
              <a:t> </a:t>
            </a:r>
            <a:r>
              <a:rPr dirty="0" sz="2700" spc="-80">
                <a:solidFill>
                  <a:srgbClr val="000000"/>
                </a:solidFill>
              </a:rPr>
              <a:t>eléctrico.</a:t>
            </a:r>
            <a:endParaRPr sz="2700"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4267" y="1547928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4267" y="2024178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4267" y="2500428"/>
            <a:ext cx="104775" cy="104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4267" y="2976678"/>
            <a:ext cx="104775" cy="1047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4267" y="3452928"/>
            <a:ext cx="104775" cy="1047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4267" y="4405428"/>
            <a:ext cx="104775" cy="10477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4267" y="5834178"/>
            <a:ext cx="104775" cy="1047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4267" y="7262927"/>
            <a:ext cx="104775" cy="10477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34267" y="8215428"/>
            <a:ext cx="104775" cy="10477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0601811" y="1280206"/>
            <a:ext cx="5869940" cy="8121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502410">
              <a:lnSpc>
                <a:spcPct val="115700"/>
              </a:lnSpc>
              <a:spcBef>
                <a:spcPts val="100"/>
              </a:spcBef>
            </a:pPr>
            <a:r>
              <a:rPr dirty="0" sz="2700" spc="15">
                <a:latin typeface="Trebuchet MS"/>
                <a:cs typeface="Trebuchet MS"/>
              </a:rPr>
              <a:t>Exposición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a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100">
                <a:latin typeface="Trebuchet MS"/>
                <a:cs typeface="Trebuchet MS"/>
              </a:rPr>
              <a:t>humos</a:t>
            </a:r>
            <a:r>
              <a:rPr dirty="0" sz="2700" spc="-65">
                <a:latin typeface="Trebuchet MS"/>
                <a:cs typeface="Trebuchet MS"/>
              </a:rPr>
              <a:t> y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gases. </a:t>
            </a:r>
            <a:r>
              <a:rPr dirty="0" sz="2700" spc="-795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Incendio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y/o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15">
                <a:latin typeface="Trebuchet MS"/>
                <a:cs typeface="Trebuchet MS"/>
              </a:rPr>
              <a:t>explosión.</a:t>
            </a:r>
            <a:endParaRPr sz="2700">
              <a:latin typeface="Trebuchet MS"/>
              <a:cs typeface="Trebuchet MS"/>
            </a:endParaRPr>
          </a:p>
          <a:p>
            <a:pPr marL="12700" marR="3196590">
              <a:lnSpc>
                <a:spcPct val="115700"/>
              </a:lnSpc>
            </a:pPr>
            <a:r>
              <a:rPr dirty="0" sz="2700" spc="5">
                <a:latin typeface="Trebuchet MS"/>
                <a:cs typeface="Trebuchet MS"/>
              </a:rPr>
              <a:t>Quemaduras. </a:t>
            </a:r>
            <a:r>
              <a:rPr dirty="0" sz="2700" spc="10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Riesgo</a:t>
            </a:r>
            <a:r>
              <a:rPr dirty="0" sz="2700" spc="-140">
                <a:latin typeface="Trebuchet MS"/>
                <a:cs typeface="Trebuchet MS"/>
              </a:rPr>
              <a:t> </a:t>
            </a:r>
            <a:r>
              <a:rPr dirty="0" sz="2700" spc="-40">
                <a:latin typeface="Trebuchet MS"/>
                <a:cs typeface="Trebuchet MS"/>
              </a:rPr>
              <a:t>mecánico.</a:t>
            </a:r>
            <a:endParaRPr sz="2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z="2700" spc="15">
                <a:latin typeface="Trebuchet MS"/>
                <a:cs typeface="Trebuchet MS"/>
              </a:rPr>
              <a:t>Exposición</a:t>
            </a:r>
            <a:r>
              <a:rPr dirty="0" sz="2700" spc="-80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a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-15">
                <a:latin typeface="Trebuchet MS"/>
                <a:cs typeface="Trebuchet MS"/>
              </a:rPr>
              <a:t>radiaciones.</a:t>
            </a:r>
            <a:endParaRPr sz="2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200">
              <a:latin typeface="Trebuchet MS"/>
              <a:cs typeface="Trebuchet MS"/>
            </a:endParaRPr>
          </a:p>
          <a:p>
            <a:pPr marL="12700" marR="631825">
              <a:lnSpc>
                <a:spcPct val="115700"/>
              </a:lnSpc>
            </a:pPr>
            <a:r>
              <a:rPr dirty="0" sz="2700" spc="55">
                <a:latin typeface="Trebuchet MS"/>
                <a:cs typeface="Trebuchet MS"/>
              </a:rPr>
              <a:t>En</a:t>
            </a:r>
            <a:r>
              <a:rPr dirty="0" sz="2700" spc="-110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corte</a:t>
            </a:r>
            <a:r>
              <a:rPr dirty="0" sz="2700" spc="-105">
                <a:latin typeface="Trebuchet MS"/>
                <a:cs typeface="Trebuchet MS"/>
              </a:rPr>
              <a:t> </a:t>
            </a:r>
            <a:r>
              <a:rPr dirty="0" sz="2700" spc="75">
                <a:latin typeface="Trebuchet MS"/>
                <a:cs typeface="Trebuchet MS"/>
              </a:rPr>
              <a:t>por</a:t>
            </a:r>
            <a:r>
              <a:rPr dirty="0" sz="2700" spc="-105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gas:</a:t>
            </a:r>
            <a:r>
              <a:rPr dirty="0" sz="2700" spc="-105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proyecciones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de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metal </a:t>
            </a:r>
            <a:r>
              <a:rPr dirty="0" sz="2700" spc="35">
                <a:latin typeface="Trebuchet MS"/>
                <a:cs typeface="Trebuchet MS"/>
              </a:rPr>
              <a:t>fundido </a:t>
            </a:r>
            <a:r>
              <a:rPr dirty="0" sz="2700" spc="-65">
                <a:latin typeface="Trebuchet MS"/>
                <a:cs typeface="Trebuchet MS"/>
              </a:rPr>
              <a:t>y </a:t>
            </a:r>
            <a:r>
              <a:rPr dirty="0" sz="2700" spc="-45">
                <a:latin typeface="Trebuchet MS"/>
                <a:cs typeface="Trebuchet MS"/>
              </a:rPr>
              <a:t>escoria, </a:t>
            </a:r>
            <a:r>
              <a:rPr dirty="0" sz="2700" spc="-10">
                <a:latin typeface="Trebuchet MS"/>
                <a:cs typeface="Trebuchet MS"/>
              </a:rPr>
              <a:t>nivel </a:t>
            </a:r>
            <a:r>
              <a:rPr dirty="0" sz="2700" spc="25">
                <a:latin typeface="Trebuchet MS"/>
                <a:cs typeface="Trebuchet MS"/>
              </a:rPr>
              <a:t>de </a:t>
            </a:r>
            <a:r>
              <a:rPr dirty="0" sz="2700" spc="30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ruido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de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85-90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90">
                <a:latin typeface="Trebuchet MS"/>
                <a:cs typeface="Trebuchet MS"/>
              </a:rPr>
              <a:t>dB.</a:t>
            </a:r>
            <a:endParaRPr sz="2700">
              <a:latin typeface="Trebuchet MS"/>
              <a:cs typeface="Trebuchet MS"/>
            </a:endParaRPr>
          </a:p>
          <a:p>
            <a:pPr marL="12700" marR="5080">
              <a:lnSpc>
                <a:spcPct val="115700"/>
              </a:lnSpc>
            </a:pPr>
            <a:r>
              <a:rPr dirty="0" sz="2700" spc="55">
                <a:latin typeface="Trebuchet MS"/>
                <a:cs typeface="Trebuchet MS"/>
              </a:rPr>
              <a:t>En </a:t>
            </a:r>
            <a:r>
              <a:rPr dirty="0" sz="2700" spc="-5">
                <a:latin typeface="Trebuchet MS"/>
                <a:cs typeface="Trebuchet MS"/>
              </a:rPr>
              <a:t>corte </a:t>
            </a:r>
            <a:r>
              <a:rPr dirty="0" sz="2700" spc="75">
                <a:latin typeface="Trebuchet MS"/>
                <a:cs typeface="Trebuchet MS"/>
              </a:rPr>
              <a:t>por </a:t>
            </a:r>
            <a:r>
              <a:rPr dirty="0" sz="2700" spc="-25">
                <a:latin typeface="Trebuchet MS"/>
                <a:cs typeface="Trebuchet MS"/>
              </a:rPr>
              <a:t>láser: </a:t>
            </a:r>
            <a:r>
              <a:rPr dirty="0" sz="2700" spc="35">
                <a:latin typeface="Trebuchet MS"/>
                <a:cs typeface="Trebuchet MS"/>
              </a:rPr>
              <a:t>salpicaduras </a:t>
            </a:r>
            <a:r>
              <a:rPr dirty="0" sz="2700" spc="25">
                <a:latin typeface="Trebuchet MS"/>
                <a:cs typeface="Trebuchet MS"/>
              </a:rPr>
              <a:t>de </a:t>
            </a:r>
            <a:r>
              <a:rPr dirty="0" sz="2700" spc="30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metal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fundido</a:t>
            </a:r>
            <a:r>
              <a:rPr dirty="0" sz="2700" spc="-65">
                <a:latin typeface="Trebuchet MS"/>
                <a:cs typeface="Trebuchet MS"/>
              </a:rPr>
              <a:t> y </a:t>
            </a:r>
            <a:r>
              <a:rPr dirty="0" sz="2700" spc="-45">
                <a:latin typeface="Trebuchet MS"/>
                <a:cs typeface="Trebuchet MS"/>
              </a:rPr>
              <a:t>escoria,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15">
                <a:latin typeface="Trebuchet MS"/>
                <a:cs typeface="Trebuchet MS"/>
              </a:rPr>
              <a:t>polvos,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gases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-65">
                <a:latin typeface="Trebuchet MS"/>
                <a:cs typeface="Trebuchet MS"/>
              </a:rPr>
              <a:t>y </a:t>
            </a:r>
            <a:r>
              <a:rPr dirty="0" sz="2700" spc="-45">
                <a:latin typeface="Trebuchet MS"/>
                <a:cs typeface="Trebuchet MS"/>
              </a:rPr>
              <a:t>ruido.</a:t>
            </a:r>
            <a:endParaRPr sz="2700">
              <a:latin typeface="Trebuchet MS"/>
              <a:cs typeface="Trebuchet MS"/>
            </a:endParaRPr>
          </a:p>
          <a:p>
            <a:pPr marL="12700" marR="50165">
              <a:lnSpc>
                <a:spcPct val="115700"/>
              </a:lnSpc>
              <a:spcBef>
                <a:spcPts val="5"/>
              </a:spcBef>
            </a:pPr>
            <a:r>
              <a:rPr dirty="0" sz="2700" spc="55">
                <a:latin typeface="Trebuchet MS"/>
                <a:cs typeface="Trebuchet MS"/>
              </a:rPr>
              <a:t>En</a:t>
            </a:r>
            <a:r>
              <a:rPr dirty="0" sz="2700" spc="-110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corte</a:t>
            </a:r>
            <a:r>
              <a:rPr dirty="0" sz="2700" spc="-105">
                <a:latin typeface="Trebuchet MS"/>
                <a:cs typeface="Trebuchet MS"/>
              </a:rPr>
              <a:t> </a:t>
            </a:r>
            <a:r>
              <a:rPr dirty="0" sz="2700" spc="75">
                <a:latin typeface="Trebuchet MS"/>
                <a:cs typeface="Trebuchet MS"/>
              </a:rPr>
              <a:t>por</a:t>
            </a:r>
            <a:r>
              <a:rPr dirty="0" sz="2700" spc="-105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plasma: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niveles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de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ruido </a:t>
            </a:r>
            <a:r>
              <a:rPr dirty="0" sz="2700" spc="-795">
                <a:latin typeface="Trebuchet MS"/>
                <a:cs typeface="Trebuchet MS"/>
              </a:rPr>
              <a:t> </a:t>
            </a:r>
            <a:r>
              <a:rPr dirty="0" sz="2700" spc="100">
                <a:latin typeface="Trebuchet MS"/>
                <a:cs typeface="Trebuchet MS"/>
              </a:rPr>
              <a:t>h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155">
                <a:latin typeface="Trebuchet MS"/>
                <a:cs typeface="Trebuchet MS"/>
              </a:rPr>
              <a:t>s</a:t>
            </a:r>
            <a:r>
              <a:rPr dirty="0" sz="2700" spc="-155">
                <a:latin typeface="Trebuchet MS"/>
                <a:cs typeface="Trebuchet MS"/>
              </a:rPr>
              <a:t>t</a:t>
            </a:r>
            <a:r>
              <a:rPr dirty="0" sz="2700" spc="30">
                <a:latin typeface="Trebuchet MS"/>
                <a:cs typeface="Trebuchet MS"/>
              </a:rPr>
              <a:t>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305">
                <a:latin typeface="Trebuchet MS"/>
                <a:cs typeface="Trebuchet MS"/>
              </a:rPr>
              <a:t>11</a:t>
            </a:r>
            <a:r>
              <a:rPr dirty="0" sz="2700" spc="-100">
                <a:latin typeface="Trebuchet MS"/>
                <a:cs typeface="Trebuchet MS"/>
              </a:rPr>
              <a:t>5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75">
                <a:latin typeface="Trebuchet MS"/>
                <a:cs typeface="Trebuchet MS"/>
              </a:rPr>
              <a:t>d</a:t>
            </a:r>
            <a:r>
              <a:rPr dirty="0" sz="2700" spc="85">
                <a:latin typeface="Trebuchet MS"/>
                <a:cs typeface="Trebuchet MS"/>
              </a:rPr>
              <a:t>B</a:t>
            </a:r>
            <a:r>
              <a:rPr dirty="0" sz="2700" spc="-434">
                <a:latin typeface="Trebuchet MS"/>
                <a:cs typeface="Trebuchet MS"/>
              </a:rPr>
              <a:t>.</a:t>
            </a:r>
            <a:endParaRPr sz="2700">
              <a:latin typeface="Trebuchet MS"/>
              <a:cs typeface="Trebuchet MS"/>
            </a:endParaRPr>
          </a:p>
          <a:p>
            <a:pPr marL="12700" marR="423545">
              <a:lnSpc>
                <a:spcPct val="115700"/>
              </a:lnSpc>
            </a:pPr>
            <a:r>
              <a:rPr dirty="0" sz="2700" spc="55">
                <a:latin typeface="Trebuchet MS"/>
                <a:cs typeface="Trebuchet MS"/>
              </a:rPr>
              <a:t>En </a:t>
            </a:r>
            <a:r>
              <a:rPr dirty="0" sz="2700" spc="-5">
                <a:latin typeface="Trebuchet MS"/>
                <a:cs typeface="Trebuchet MS"/>
              </a:rPr>
              <a:t>corte </a:t>
            </a:r>
            <a:r>
              <a:rPr dirty="0" sz="2700" spc="75">
                <a:latin typeface="Trebuchet MS"/>
                <a:cs typeface="Trebuchet MS"/>
              </a:rPr>
              <a:t>por </a:t>
            </a:r>
            <a:r>
              <a:rPr dirty="0" sz="2700" spc="50">
                <a:latin typeface="Trebuchet MS"/>
                <a:cs typeface="Trebuchet MS"/>
              </a:rPr>
              <a:t>chorro </a:t>
            </a:r>
            <a:r>
              <a:rPr dirty="0" sz="2700" spc="55">
                <a:latin typeface="Trebuchet MS"/>
                <a:cs typeface="Trebuchet MS"/>
              </a:rPr>
              <a:t>de </a:t>
            </a:r>
            <a:r>
              <a:rPr dirty="0" sz="2700" spc="-20">
                <a:latin typeface="Trebuchet MS"/>
                <a:cs typeface="Trebuchet MS"/>
              </a:rPr>
              <a:t>agua: </a:t>
            </a:r>
            <a:r>
              <a:rPr dirty="0" sz="2700" spc="-30">
                <a:latin typeface="Trebuchet MS"/>
                <a:cs typeface="Trebuchet MS"/>
              </a:rPr>
              <a:t>el </a:t>
            </a:r>
            <a:r>
              <a:rPr dirty="0" sz="2700" spc="-25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principal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riesgo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es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el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propio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chorro </a:t>
            </a:r>
            <a:r>
              <a:rPr dirty="0" sz="2700" spc="-795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debido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la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gran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presion.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2067" y="3144340"/>
            <a:ext cx="3756025" cy="2425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8600"/>
              </a:lnSpc>
              <a:spcBef>
                <a:spcPts val="95"/>
              </a:spcBef>
            </a:pPr>
            <a:r>
              <a:rPr dirty="0" sz="7250" spc="210">
                <a:solidFill>
                  <a:srgbClr val="1B3C58"/>
                </a:solidFill>
                <a:latin typeface="Trebuchet MS"/>
                <a:cs typeface="Trebuchet MS"/>
              </a:rPr>
              <a:t>Riesgos </a:t>
            </a:r>
            <a:r>
              <a:rPr dirty="0" sz="7250" spc="215">
                <a:solidFill>
                  <a:srgbClr val="1B3C58"/>
                </a:solidFill>
                <a:latin typeface="Trebuchet MS"/>
                <a:cs typeface="Trebuchet MS"/>
              </a:rPr>
              <a:t> </a:t>
            </a:r>
            <a:r>
              <a:rPr dirty="0" sz="7250" spc="-185">
                <a:solidFill>
                  <a:srgbClr val="1B3C58"/>
                </a:solidFill>
                <a:latin typeface="Trebuchet MS"/>
                <a:cs typeface="Trebuchet MS"/>
              </a:rPr>
              <a:t>c</a:t>
            </a:r>
            <a:r>
              <a:rPr dirty="0" sz="7250" spc="285">
                <a:solidFill>
                  <a:srgbClr val="1B3C58"/>
                </a:solidFill>
                <a:latin typeface="Trebuchet MS"/>
                <a:cs typeface="Trebuchet MS"/>
              </a:rPr>
              <a:t>o</a:t>
            </a:r>
            <a:r>
              <a:rPr dirty="0" sz="7250" spc="95">
                <a:solidFill>
                  <a:srgbClr val="1B3C58"/>
                </a:solidFill>
                <a:latin typeface="Trebuchet MS"/>
                <a:cs typeface="Trebuchet MS"/>
              </a:rPr>
              <a:t>m</a:t>
            </a:r>
            <a:r>
              <a:rPr dirty="0" sz="7250" spc="160">
                <a:solidFill>
                  <a:srgbClr val="1B3C58"/>
                </a:solidFill>
                <a:latin typeface="Trebuchet MS"/>
                <a:cs typeface="Trebuchet MS"/>
              </a:rPr>
              <a:t>u</a:t>
            </a:r>
            <a:r>
              <a:rPr dirty="0" sz="7250" spc="190">
                <a:solidFill>
                  <a:srgbClr val="1B3C58"/>
                </a:solidFill>
                <a:latin typeface="Trebuchet MS"/>
                <a:cs typeface="Trebuchet MS"/>
              </a:rPr>
              <a:t>n</a:t>
            </a:r>
            <a:r>
              <a:rPr dirty="0" sz="7250" spc="-35">
                <a:solidFill>
                  <a:srgbClr val="1B3C58"/>
                </a:solidFill>
                <a:latin typeface="Trebuchet MS"/>
                <a:cs typeface="Trebuchet MS"/>
              </a:rPr>
              <a:t>e</a:t>
            </a:r>
            <a:r>
              <a:rPr dirty="0" sz="7250" spc="530">
                <a:solidFill>
                  <a:srgbClr val="1B3C58"/>
                </a:solidFill>
                <a:latin typeface="Trebuchet MS"/>
                <a:cs typeface="Trebuchet MS"/>
              </a:rPr>
              <a:t>s</a:t>
            </a:r>
            <a:endParaRPr sz="72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492105" cy="2548255"/>
            <a:chOff x="0" y="0"/>
            <a:chExt cx="10492105" cy="2548255"/>
          </a:xfrm>
        </p:grpSpPr>
        <p:sp>
          <p:nvSpPr>
            <p:cNvPr id="3" name="object 3"/>
            <p:cNvSpPr/>
            <p:nvPr/>
          </p:nvSpPr>
          <p:spPr>
            <a:xfrm>
              <a:off x="0" y="1"/>
              <a:ext cx="9562465" cy="2548255"/>
            </a:xfrm>
            <a:custGeom>
              <a:avLst/>
              <a:gdLst/>
              <a:ahLst/>
              <a:cxnLst/>
              <a:rect l="l" t="t" r="r" b="b"/>
              <a:pathLst>
                <a:path w="9562465" h="2548255">
                  <a:moveTo>
                    <a:pt x="0" y="0"/>
                  </a:moveTo>
                  <a:lnTo>
                    <a:pt x="9562056" y="0"/>
                  </a:lnTo>
                  <a:lnTo>
                    <a:pt x="8092325" y="2547838"/>
                  </a:lnTo>
                  <a:lnTo>
                    <a:pt x="0" y="25478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796350" y="0"/>
              <a:ext cx="2695575" cy="1768475"/>
            </a:xfrm>
            <a:custGeom>
              <a:avLst/>
              <a:gdLst/>
              <a:ahLst/>
              <a:cxnLst/>
              <a:rect l="l" t="t" r="r" b="b"/>
              <a:pathLst>
                <a:path w="2695575" h="1768475">
                  <a:moveTo>
                    <a:pt x="2021576" y="1768457"/>
                  </a:moveTo>
                  <a:lnTo>
                    <a:pt x="673858" y="1768457"/>
                  </a:lnTo>
                  <a:lnTo>
                    <a:pt x="0" y="601645"/>
                  </a:lnTo>
                  <a:lnTo>
                    <a:pt x="347463" y="0"/>
                  </a:lnTo>
                  <a:lnTo>
                    <a:pt x="2347971" y="0"/>
                  </a:lnTo>
                  <a:lnTo>
                    <a:pt x="2695434" y="601645"/>
                  </a:lnTo>
                  <a:lnTo>
                    <a:pt x="2021576" y="1768457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96518" y="1771651"/>
            <a:ext cx="104775" cy="1047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96518" y="2724151"/>
            <a:ext cx="104775" cy="104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96518" y="4152901"/>
            <a:ext cx="104775" cy="104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96518" y="5105401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96518" y="6534150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96518" y="7486650"/>
            <a:ext cx="104775" cy="104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96518" y="7962900"/>
            <a:ext cx="104775" cy="10477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479018" y="1027431"/>
            <a:ext cx="6955155" cy="8121650"/>
          </a:xfrm>
          <a:prstGeom prst="rect">
            <a:avLst/>
          </a:prstGeom>
        </p:spPr>
        <p:txBody>
          <a:bodyPr wrap="square" lIns="0" tIns="77470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610"/>
              </a:spcBef>
            </a:pPr>
            <a:r>
              <a:rPr dirty="0" u="heavy" sz="2700" spc="2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Consideraciones</a:t>
            </a:r>
            <a:endParaRPr sz="2700">
              <a:latin typeface="Trebuchet MS"/>
              <a:cs typeface="Trebuchet MS"/>
            </a:endParaRPr>
          </a:p>
          <a:p>
            <a:pPr marL="594995" marR="807085">
              <a:lnSpc>
                <a:spcPct val="115700"/>
              </a:lnSpc>
            </a:pPr>
            <a:r>
              <a:rPr dirty="0" sz="2700" spc="-20">
                <a:latin typeface="Trebuchet MS"/>
                <a:cs typeface="Trebuchet MS"/>
              </a:rPr>
              <a:t>Proteger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70">
                <a:latin typeface="Trebuchet MS"/>
                <a:cs typeface="Trebuchet MS"/>
              </a:rPr>
              <a:t>los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alrededores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para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-50">
                <a:latin typeface="Trebuchet MS"/>
                <a:cs typeface="Trebuchet MS"/>
              </a:rPr>
              <a:t>evitar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incendios.</a:t>
            </a:r>
            <a:endParaRPr sz="2700">
              <a:latin typeface="Trebuchet MS"/>
              <a:cs typeface="Trebuchet MS"/>
            </a:endParaRPr>
          </a:p>
          <a:p>
            <a:pPr marL="594995" marR="242570">
              <a:lnSpc>
                <a:spcPct val="115700"/>
              </a:lnSpc>
            </a:pPr>
            <a:r>
              <a:rPr dirty="0" sz="2700" spc="55">
                <a:latin typeface="Trebuchet MS"/>
                <a:cs typeface="Trebuchet MS"/>
              </a:rPr>
              <a:t>Los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cables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conexión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la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red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70">
                <a:latin typeface="Trebuchet MS"/>
                <a:cs typeface="Trebuchet MS"/>
              </a:rPr>
              <a:t>los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50">
                <a:latin typeface="Trebuchet MS"/>
                <a:cs typeface="Trebuchet MS"/>
              </a:rPr>
              <a:t>soldadura </a:t>
            </a:r>
            <a:r>
              <a:rPr dirty="0" sz="2700" spc="35">
                <a:latin typeface="Trebuchet MS"/>
                <a:cs typeface="Trebuchet MS"/>
              </a:rPr>
              <a:t>deben </a:t>
            </a:r>
            <a:r>
              <a:rPr dirty="0" sz="2700" spc="15">
                <a:latin typeface="Trebuchet MS"/>
                <a:cs typeface="Trebuchet MS"/>
              </a:rPr>
              <a:t>enrollarse para </a:t>
            </a:r>
            <a:r>
              <a:rPr dirty="0" sz="2700" spc="30">
                <a:latin typeface="Trebuchet MS"/>
                <a:cs typeface="Trebuchet MS"/>
              </a:rPr>
              <a:t>ser </a:t>
            </a:r>
            <a:r>
              <a:rPr dirty="0" sz="2700" spc="35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transportados.</a:t>
            </a:r>
            <a:endParaRPr sz="2700">
              <a:latin typeface="Trebuchet MS"/>
              <a:cs typeface="Trebuchet MS"/>
            </a:endParaRPr>
          </a:p>
          <a:p>
            <a:pPr marL="594995" marR="5080">
              <a:lnSpc>
                <a:spcPct val="115700"/>
              </a:lnSpc>
            </a:pPr>
            <a:r>
              <a:rPr dirty="0" sz="2700" spc="-40">
                <a:latin typeface="Trebuchet MS"/>
                <a:cs typeface="Trebuchet MS"/>
              </a:rPr>
              <a:t>Ante </a:t>
            </a:r>
            <a:r>
              <a:rPr dirty="0" sz="2700" spc="20">
                <a:latin typeface="Trebuchet MS"/>
                <a:cs typeface="Trebuchet MS"/>
              </a:rPr>
              <a:t>cables </a:t>
            </a:r>
            <a:r>
              <a:rPr dirty="0" sz="2700" spc="90">
                <a:latin typeface="Trebuchet MS"/>
                <a:cs typeface="Trebuchet MS"/>
              </a:rPr>
              <a:t>o </a:t>
            </a:r>
            <a:r>
              <a:rPr dirty="0" sz="2700" spc="15">
                <a:latin typeface="Trebuchet MS"/>
                <a:cs typeface="Trebuchet MS"/>
              </a:rPr>
              <a:t>elementos dañados, </a:t>
            </a:r>
            <a:r>
              <a:rPr dirty="0" sz="2700" spc="20">
                <a:latin typeface="Trebuchet MS"/>
                <a:cs typeface="Trebuchet MS"/>
              </a:rPr>
              <a:t>debe </a:t>
            </a:r>
            <a:r>
              <a:rPr dirty="0" sz="2700" spc="25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darse aviso </a:t>
            </a:r>
            <a:r>
              <a:rPr dirty="0" sz="2700" spc="-70">
                <a:latin typeface="Trebuchet MS"/>
                <a:cs typeface="Trebuchet MS"/>
              </a:rPr>
              <a:t>y </a:t>
            </a:r>
            <a:r>
              <a:rPr dirty="0" sz="2700" spc="10">
                <a:latin typeface="Trebuchet MS"/>
                <a:cs typeface="Trebuchet MS"/>
              </a:rPr>
              <a:t>repararse </a:t>
            </a:r>
            <a:r>
              <a:rPr dirty="0" sz="2700" spc="-30">
                <a:latin typeface="Trebuchet MS"/>
                <a:cs typeface="Trebuchet MS"/>
              </a:rPr>
              <a:t>inmediatamente.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55">
                <a:latin typeface="Trebuchet MS"/>
                <a:cs typeface="Trebuchet MS"/>
              </a:rPr>
              <a:t>Los bornes </a:t>
            </a:r>
            <a:r>
              <a:rPr dirty="0" sz="2700" spc="20">
                <a:latin typeface="Trebuchet MS"/>
                <a:cs typeface="Trebuchet MS"/>
              </a:rPr>
              <a:t>de </a:t>
            </a:r>
            <a:r>
              <a:rPr dirty="0" sz="2700" spc="15">
                <a:latin typeface="Trebuchet MS"/>
                <a:cs typeface="Trebuchet MS"/>
              </a:rPr>
              <a:t>conexión </a:t>
            </a:r>
            <a:r>
              <a:rPr dirty="0" sz="2700" spc="20">
                <a:latin typeface="Trebuchet MS"/>
                <a:cs typeface="Trebuchet MS"/>
              </a:rPr>
              <a:t>de </a:t>
            </a:r>
            <a:r>
              <a:rPr dirty="0" sz="2700" spc="70">
                <a:latin typeface="Trebuchet MS"/>
                <a:cs typeface="Trebuchet MS"/>
              </a:rPr>
              <a:t>los </a:t>
            </a:r>
            <a:r>
              <a:rPr dirty="0" sz="2700" spc="-10">
                <a:latin typeface="Trebuchet MS"/>
                <a:cs typeface="Trebuchet MS"/>
              </a:rPr>
              <a:t>circuitos </a:t>
            </a:r>
            <a:r>
              <a:rPr dirty="0" sz="2700" spc="-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alimentación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deberán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estar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55">
                <a:latin typeface="Trebuchet MS"/>
                <a:cs typeface="Trebuchet MS"/>
              </a:rPr>
              <a:t>aislados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protegidos.</a:t>
            </a:r>
            <a:endParaRPr sz="2700">
              <a:latin typeface="Trebuchet MS"/>
              <a:cs typeface="Trebuchet MS"/>
            </a:endParaRPr>
          </a:p>
          <a:p>
            <a:pPr marL="594995">
              <a:lnSpc>
                <a:spcPct val="100000"/>
              </a:lnSpc>
              <a:spcBef>
                <a:spcPts val="509"/>
              </a:spcBef>
            </a:pPr>
            <a:r>
              <a:rPr dirty="0" sz="2700">
                <a:latin typeface="Trebuchet MS"/>
                <a:cs typeface="Trebuchet MS"/>
              </a:rPr>
              <a:t>Señalizar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la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zona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-85">
                <a:latin typeface="Trebuchet MS"/>
                <a:cs typeface="Trebuchet MS"/>
              </a:rPr>
              <a:t>trabajo.</a:t>
            </a:r>
            <a:endParaRPr sz="2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u="heavy" sz="2700" spc="1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En</a:t>
            </a:r>
            <a:r>
              <a:rPr dirty="0" u="heavy" sz="2700" spc="-8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70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recintos</a:t>
            </a:r>
            <a:r>
              <a:rPr dirty="0" u="heavy" sz="2700" spc="-8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700" spc="2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cerrados</a:t>
            </a:r>
            <a:endParaRPr sz="2700">
              <a:latin typeface="Trebuchet MS"/>
              <a:cs typeface="Trebuchet MS"/>
            </a:endParaRPr>
          </a:p>
          <a:p>
            <a:pPr marL="594995" marR="34925">
              <a:lnSpc>
                <a:spcPct val="115700"/>
              </a:lnSpc>
              <a:spcBef>
                <a:spcPts val="5"/>
              </a:spcBef>
            </a:pPr>
            <a:r>
              <a:rPr dirty="0" sz="2700" spc="25">
                <a:latin typeface="Trebuchet MS"/>
                <a:cs typeface="Trebuchet MS"/>
              </a:rPr>
              <a:t>Insuflación </a:t>
            </a:r>
            <a:r>
              <a:rPr dirty="0" sz="2700" spc="15">
                <a:latin typeface="Trebuchet MS"/>
                <a:cs typeface="Trebuchet MS"/>
              </a:rPr>
              <a:t>continua </a:t>
            </a:r>
            <a:r>
              <a:rPr dirty="0" sz="2700" spc="20">
                <a:latin typeface="Trebuchet MS"/>
                <a:cs typeface="Trebuchet MS"/>
              </a:rPr>
              <a:t>de </a:t>
            </a:r>
            <a:r>
              <a:rPr dirty="0" sz="2700" spc="-20">
                <a:latin typeface="Trebuchet MS"/>
                <a:cs typeface="Trebuchet MS"/>
              </a:rPr>
              <a:t>aire </a:t>
            </a:r>
            <a:r>
              <a:rPr dirty="0" sz="2700" spc="-65">
                <a:latin typeface="Trebuchet MS"/>
                <a:cs typeface="Trebuchet MS"/>
              </a:rPr>
              <a:t>fresco. 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Cuando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95">
                <a:latin typeface="Trebuchet MS"/>
                <a:cs typeface="Trebuchet MS"/>
              </a:rPr>
              <a:t>no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se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pueda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procurar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70">
                <a:latin typeface="Trebuchet MS"/>
                <a:cs typeface="Trebuchet MS"/>
              </a:rPr>
              <a:t>una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50">
                <a:latin typeface="Trebuchet MS"/>
                <a:cs typeface="Trebuchet MS"/>
              </a:rPr>
              <a:t>buena </a:t>
            </a:r>
            <a:r>
              <a:rPr dirty="0" sz="2700" spc="-795">
                <a:latin typeface="Trebuchet MS"/>
                <a:cs typeface="Trebuchet MS"/>
              </a:rPr>
              <a:t> </a:t>
            </a:r>
            <a:r>
              <a:rPr dirty="0" sz="2700" spc="-45">
                <a:latin typeface="Trebuchet MS"/>
                <a:cs typeface="Trebuchet MS"/>
              </a:rPr>
              <a:t>ventilación, </a:t>
            </a:r>
            <a:r>
              <a:rPr dirty="0" sz="2700" spc="65">
                <a:latin typeface="Trebuchet MS"/>
                <a:cs typeface="Trebuchet MS"/>
              </a:rPr>
              <a:t>se </a:t>
            </a:r>
            <a:r>
              <a:rPr dirty="0" sz="2700" spc="-25">
                <a:latin typeface="Trebuchet MS"/>
                <a:cs typeface="Trebuchet MS"/>
              </a:rPr>
              <a:t>recurrirá </a:t>
            </a:r>
            <a:r>
              <a:rPr dirty="0" sz="2700" spc="25">
                <a:latin typeface="Trebuchet MS"/>
                <a:cs typeface="Trebuchet MS"/>
              </a:rPr>
              <a:t>a </a:t>
            </a:r>
            <a:r>
              <a:rPr dirty="0" sz="2700" spc="-10">
                <a:latin typeface="Trebuchet MS"/>
                <a:cs typeface="Trebuchet MS"/>
              </a:rPr>
              <a:t>ventilación </a:t>
            </a:r>
            <a:r>
              <a:rPr dirty="0" sz="2700" spc="-5">
                <a:latin typeface="Trebuchet MS"/>
                <a:cs typeface="Trebuchet MS"/>
              </a:rPr>
              <a:t> </a:t>
            </a:r>
            <a:r>
              <a:rPr dirty="0" sz="2700" spc="-40">
                <a:latin typeface="Trebuchet MS"/>
                <a:cs typeface="Trebuchet MS"/>
              </a:rPr>
              <a:t>mecanizada.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061755" y="7921433"/>
            <a:ext cx="1226820" cy="2366010"/>
          </a:xfrm>
          <a:custGeom>
            <a:avLst/>
            <a:gdLst/>
            <a:ahLst/>
            <a:cxnLst/>
            <a:rect l="l" t="t" r="r" b="b"/>
            <a:pathLst>
              <a:path w="1226819" h="2366009">
                <a:moveTo>
                  <a:pt x="1226244" y="2365566"/>
                </a:moveTo>
                <a:lnTo>
                  <a:pt x="392625" y="2365566"/>
                </a:lnTo>
                <a:lnTo>
                  <a:pt x="0" y="1685913"/>
                </a:lnTo>
                <a:lnTo>
                  <a:pt x="973930" y="0"/>
                </a:lnTo>
                <a:lnTo>
                  <a:pt x="1226244" y="0"/>
                </a:lnTo>
                <a:lnTo>
                  <a:pt x="1226244" y="2365566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027644"/>
            <a:ext cx="6259759" cy="6580860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16000" y="495969"/>
            <a:ext cx="4127500" cy="1778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8500"/>
              </a:lnSpc>
              <a:spcBef>
                <a:spcPts val="95"/>
              </a:spcBef>
            </a:pPr>
            <a:r>
              <a:rPr dirty="0" sz="5300" spc="20"/>
              <a:t>Protección </a:t>
            </a:r>
            <a:r>
              <a:rPr dirty="0" sz="5300" spc="25"/>
              <a:t> </a:t>
            </a:r>
            <a:r>
              <a:rPr dirty="0" sz="5300" spc="-45"/>
              <a:t>L</a:t>
            </a:r>
            <a:r>
              <a:rPr dirty="0" sz="5300" spc="65"/>
              <a:t>a</a:t>
            </a:r>
            <a:r>
              <a:rPr dirty="0" sz="5300" spc="165"/>
              <a:t>b</a:t>
            </a:r>
            <a:r>
              <a:rPr dirty="0" sz="5300" spc="210"/>
              <a:t>o</a:t>
            </a:r>
            <a:r>
              <a:rPr dirty="0" sz="5300" spc="-20"/>
              <a:t>r</a:t>
            </a:r>
            <a:r>
              <a:rPr dirty="0" sz="5300" spc="65"/>
              <a:t>a</a:t>
            </a:r>
            <a:r>
              <a:rPr dirty="0" sz="5300" spc="5"/>
              <a:t>l</a:t>
            </a:r>
            <a:r>
              <a:rPr dirty="0" sz="5300" spc="-375"/>
              <a:t> </a:t>
            </a:r>
            <a:r>
              <a:rPr dirty="0" sz="5300" spc="80"/>
              <a:t>y</a:t>
            </a:r>
            <a:r>
              <a:rPr dirty="0" sz="5300" spc="-375"/>
              <a:t> </a:t>
            </a:r>
            <a:r>
              <a:rPr dirty="0" sz="5300" spc="-75"/>
              <a:t>E</a:t>
            </a:r>
            <a:r>
              <a:rPr dirty="0" sz="5300" spc="135"/>
              <a:t>P</a:t>
            </a:r>
            <a:r>
              <a:rPr dirty="0" sz="5300" spc="190"/>
              <a:t>P</a:t>
            </a:r>
            <a:endParaRPr sz="53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492105" cy="2548255"/>
            <a:chOff x="0" y="0"/>
            <a:chExt cx="10492105" cy="254825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562465" cy="2548255"/>
            </a:xfrm>
            <a:custGeom>
              <a:avLst/>
              <a:gdLst/>
              <a:ahLst/>
              <a:cxnLst/>
              <a:rect l="l" t="t" r="r" b="b"/>
              <a:pathLst>
                <a:path w="9562465" h="2548255">
                  <a:moveTo>
                    <a:pt x="0" y="0"/>
                  </a:moveTo>
                  <a:lnTo>
                    <a:pt x="9562056" y="0"/>
                  </a:lnTo>
                  <a:lnTo>
                    <a:pt x="8092325" y="2547839"/>
                  </a:lnTo>
                  <a:lnTo>
                    <a:pt x="0" y="25478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796350" y="0"/>
              <a:ext cx="2695575" cy="1768475"/>
            </a:xfrm>
            <a:custGeom>
              <a:avLst/>
              <a:gdLst/>
              <a:ahLst/>
              <a:cxnLst/>
              <a:rect l="l" t="t" r="r" b="b"/>
              <a:pathLst>
                <a:path w="2695575" h="1768475">
                  <a:moveTo>
                    <a:pt x="2021575" y="1768456"/>
                  </a:moveTo>
                  <a:lnTo>
                    <a:pt x="673858" y="1768456"/>
                  </a:lnTo>
                  <a:lnTo>
                    <a:pt x="0" y="601643"/>
                  </a:lnTo>
                  <a:lnTo>
                    <a:pt x="347461" y="0"/>
                  </a:lnTo>
                  <a:lnTo>
                    <a:pt x="2347972" y="0"/>
                  </a:lnTo>
                  <a:lnTo>
                    <a:pt x="2695434" y="601643"/>
                  </a:lnTo>
                  <a:lnTo>
                    <a:pt x="2021575" y="1768456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18705" y="3610933"/>
            <a:ext cx="104775" cy="1047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18705" y="4563433"/>
            <a:ext cx="104775" cy="104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18705" y="5039683"/>
            <a:ext cx="104775" cy="104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18705" y="5992183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18705" y="6468433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18705" y="6944683"/>
            <a:ext cx="104775" cy="104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18705" y="7420933"/>
            <a:ext cx="104775" cy="1047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18705" y="7897183"/>
            <a:ext cx="104775" cy="1047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18705" y="8373433"/>
            <a:ext cx="104775" cy="104774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13680834" y="3306139"/>
            <a:ext cx="3153410" cy="28575"/>
          </a:xfrm>
          <a:custGeom>
            <a:avLst/>
            <a:gdLst/>
            <a:ahLst/>
            <a:cxnLst/>
            <a:rect l="l" t="t" r="r" b="b"/>
            <a:pathLst>
              <a:path w="3153409" h="28575">
                <a:moveTo>
                  <a:pt x="3152800" y="0"/>
                </a:moveTo>
                <a:lnTo>
                  <a:pt x="3057258" y="0"/>
                </a:lnTo>
                <a:lnTo>
                  <a:pt x="1729587" y="0"/>
                </a:lnTo>
                <a:lnTo>
                  <a:pt x="0" y="0"/>
                </a:lnTo>
                <a:lnTo>
                  <a:pt x="0" y="28575"/>
                </a:lnTo>
                <a:lnTo>
                  <a:pt x="1729587" y="28575"/>
                </a:lnTo>
                <a:lnTo>
                  <a:pt x="3057258" y="28575"/>
                </a:lnTo>
                <a:lnTo>
                  <a:pt x="3152800" y="28575"/>
                </a:lnTo>
                <a:lnTo>
                  <a:pt x="3152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846569" y="5687383"/>
            <a:ext cx="1677670" cy="28575"/>
          </a:xfrm>
          <a:custGeom>
            <a:avLst/>
            <a:gdLst/>
            <a:ahLst/>
            <a:cxnLst/>
            <a:rect l="l" t="t" r="r" b="b"/>
            <a:pathLst>
              <a:path w="1677669" h="28575">
                <a:moveTo>
                  <a:pt x="1677409" y="28574"/>
                </a:moveTo>
                <a:lnTo>
                  <a:pt x="0" y="28574"/>
                </a:lnTo>
                <a:lnTo>
                  <a:pt x="0" y="0"/>
                </a:lnTo>
                <a:lnTo>
                  <a:pt x="1677409" y="0"/>
                </a:lnTo>
                <a:lnTo>
                  <a:pt x="1677409" y="28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1396753" y="2866713"/>
            <a:ext cx="6748780" cy="5740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99745" marR="551815" indent="-487680">
              <a:lnSpc>
                <a:spcPct val="115700"/>
              </a:lnSpc>
              <a:spcBef>
                <a:spcPts val="100"/>
              </a:spcBef>
            </a:pPr>
            <a:r>
              <a:rPr dirty="0" u="heavy" sz="2700" spc="1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Elementos </a:t>
            </a:r>
            <a:r>
              <a:rPr dirty="0" u="heavy" sz="2700" spc="2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de </a:t>
            </a:r>
            <a:r>
              <a:rPr dirty="0" sz="2700" spc="-5">
                <a:latin typeface="Trebuchet MS"/>
                <a:cs typeface="Trebuchet MS"/>
              </a:rPr>
              <a:t>protección </a:t>
            </a:r>
            <a:r>
              <a:rPr dirty="0" sz="2700" spc="-10">
                <a:latin typeface="Trebuchet MS"/>
                <a:cs typeface="Trebuchet MS"/>
              </a:rPr>
              <a:t>personal: </a:t>
            </a:r>
            <a:r>
              <a:rPr dirty="0" sz="2700" spc="-5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Respiradores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55">
                <a:latin typeface="Trebuchet MS"/>
                <a:cs typeface="Trebuchet MS"/>
              </a:rPr>
              <a:t>filtro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mecánico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para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-15">
                <a:latin typeface="Trebuchet MS"/>
                <a:cs typeface="Trebuchet MS"/>
              </a:rPr>
              <a:t>polvos.</a:t>
            </a:r>
            <a:endParaRPr sz="2700">
              <a:latin typeface="Trebuchet MS"/>
              <a:cs typeface="Trebuchet MS"/>
            </a:endParaRPr>
          </a:p>
          <a:p>
            <a:pPr marL="499745" marR="5080">
              <a:lnSpc>
                <a:spcPct val="115700"/>
              </a:lnSpc>
            </a:pPr>
            <a:r>
              <a:rPr dirty="0" sz="2700" spc="55">
                <a:latin typeface="Trebuchet MS"/>
                <a:cs typeface="Trebuchet MS"/>
              </a:rPr>
              <a:t>Máscaras </a:t>
            </a:r>
            <a:r>
              <a:rPr dirty="0" sz="2700" spc="40">
                <a:latin typeface="Trebuchet MS"/>
                <a:cs typeface="Trebuchet MS"/>
              </a:rPr>
              <a:t>con </a:t>
            </a:r>
            <a:r>
              <a:rPr dirty="0" sz="2700" spc="-25">
                <a:latin typeface="Trebuchet MS"/>
                <a:cs typeface="Trebuchet MS"/>
              </a:rPr>
              <a:t>cristal </a:t>
            </a:r>
            <a:r>
              <a:rPr dirty="0" sz="2700" spc="-70">
                <a:latin typeface="Trebuchet MS"/>
                <a:cs typeface="Trebuchet MS"/>
              </a:rPr>
              <a:t>y </a:t>
            </a:r>
            <a:r>
              <a:rPr dirty="0" sz="2700" spc="30">
                <a:latin typeface="Trebuchet MS"/>
                <a:cs typeface="Trebuchet MS"/>
              </a:rPr>
              <a:t>tono </a:t>
            </a:r>
            <a:r>
              <a:rPr dirty="0" sz="2700" spc="-20">
                <a:latin typeface="Trebuchet MS"/>
                <a:cs typeface="Trebuchet MS"/>
              </a:rPr>
              <a:t>adecuado. </a:t>
            </a:r>
            <a:r>
              <a:rPr dirty="0" sz="2700" spc="-15">
                <a:latin typeface="Trebuchet MS"/>
                <a:cs typeface="Trebuchet MS"/>
              </a:rPr>
              <a:t> </a:t>
            </a:r>
            <a:r>
              <a:rPr dirty="0" sz="2700" spc="95">
                <a:latin typeface="Trebuchet MS"/>
                <a:cs typeface="Trebuchet MS"/>
              </a:rPr>
              <a:t>Mesas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40">
                <a:latin typeface="Trebuchet MS"/>
                <a:cs typeface="Trebuchet MS"/>
              </a:rPr>
              <a:t>corte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con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-35">
                <a:latin typeface="Trebuchet MS"/>
                <a:cs typeface="Trebuchet MS"/>
              </a:rPr>
              <a:t>extractores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85">
                <a:latin typeface="Trebuchet MS"/>
                <a:cs typeface="Trebuchet MS"/>
              </a:rPr>
              <a:t>humo</a:t>
            </a:r>
            <a:endParaRPr sz="2700">
              <a:latin typeface="Trebuchet MS"/>
              <a:cs typeface="Trebuchet MS"/>
            </a:endParaRPr>
          </a:p>
          <a:p>
            <a:pPr marL="499745" marR="3613150" indent="-487680">
              <a:lnSpc>
                <a:spcPct val="115700"/>
              </a:lnSpc>
            </a:pPr>
            <a:r>
              <a:rPr dirty="0" u="heavy" sz="2700" spc="4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Prendas</a:t>
            </a:r>
            <a:r>
              <a:rPr dirty="0" u="heavy" sz="2700" spc="-13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protectoras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Guantes </a:t>
            </a:r>
            <a:r>
              <a:rPr dirty="0" sz="2700" spc="40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Delantal </a:t>
            </a:r>
            <a:r>
              <a:rPr dirty="0" sz="2700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Polainas</a:t>
            </a:r>
            <a:endParaRPr sz="2700">
              <a:latin typeface="Trebuchet MS"/>
              <a:cs typeface="Trebuchet MS"/>
            </a:endParaRPr>
          </a:p>
          <a:p>
            <a:pPr marL="499745" marR="2950845">
              <a:lnSpc>
                <a:spcPct val="115700"/>
              </a:lnSpc>
              <a:spcBef>
                <a:spcPts val="5"/>
              </a:spcBef>
            </a:pPr>
            <a:r>
              <a:rPr dirty="0" sz="2700" spc="-15">
                <a:latin typeface="Trebuchet MS"/>
                <a:cs typeface="Trebuchet MS"/>
              </a:rPr>
              <a:t>Calzado</a:t>
            </a:r>
            <a:r>
              <a:rPr dirty="0" sz="2700" spc="-9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90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seguridad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-15">
                <a:latin typeface="Trebuchet MS"/>
                <a:cs typeface="Trebuchet MS"/>
              </a:rPr>
              <a:t>Gorro </a:t>
            </a:r>
            <a:r>
              <a:rPr dirty="0" sz="2700" spc="-30">
                <a:latin typeface="Trebuchet MS"/>
                <a:cs typeface="Trebuchet MS"/>
              </a:rPr>
              <a:t>protector </a:t>
            </a:r>
            <a:r>
              <a:rPr dirty="0" sz="2700" spc="-25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Cascos</a:t>
            </a:r>
            <a:r>
              <a:rPr dirty="0" sz="2700" spc="-9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90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seguridad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311377" y="7115218"/>
            <a:ext cx="2976880" cy="3171825"/>
          </a:xfrm>
          <a:custGeom>
            <a:avLst/>
            <a:gdLst/>
            <a:ahLst/>
            <a:cxnLst/>
            <a:rect l="l" t="t" r="r" b="b"/>
            <a:pathLst>
              <a:path w="2976880" h="3171825">
                <a:moveTo>
                  <a:pt x="2976623" y="3171781"/>
                </a:moveTo>
                <a:lnTo>
                  <a:pt x="858365" y="3171781"/>
                </a:lnTo>
                <a:lnTo>
                  <a:pt x="0" y="1685912"/>
                </a:lnTo>
                <a:lnTo>
                  <a:pt x="973929" y="0"/>
                </a:lnTo>
                <a:lnTo>
                  <a:pt x="2921792" y="0"/>
                </a:lnTo>
                <a:lnTo>
                  <a:pt x="2976623" y="94914"/>
                </a:lnTo>
                <a:lnTo>
                  <a:pt x="2976623" y="3171781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/>
          <p:cNvGrpSpPr/>
          <p:nvPr/>
        </p:nvGrpSpPr>
        <p:grpSpPr>
          <a:xfrm>
            <a:off x="0" y="3403353"/>
            <a:ext cx="11210290" cy="5763260"/>
            <a:chOff x="0" y="3403353"/>
            <a:chExt cx="11210290" cy="5763260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86664" y="5792158"/>
              <a:ext cx="3894156" cy="337416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427026"/>
              <a:ext cx="4406923" cy="40522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78777" y="3403353"/>
              <a:ext cx="4731345" cy="4099562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016000" y="495967"/>
            <a:ext cx="4127500" cy="1778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8500"/>
              </a:lnSpc>
              <a:spcBef>
                <a:spcPts val="95"/>
              </a:spcBef>
            </a:pPr>
            <a:r>
              <a:rPr dirty="0" sz="5300" spc="20"/>
              <a:t>Protección </a:t>
            </a:r>
            <a:r>
              <a:rPr dirty="0" sz="5300" spc="25"/>
              <a:t> </a:t>
            </a:r>
            <a:r>
              <a:rPr dirty="0" sz="5300" spc="-45"/>
              <a:t>L</a:t>
            </a:r>
            <a:r>
              <a:rPr dirty="0" sz="5300" spc="65"/>
              <a:t>a</a:t>
            </a:r>
            <a:r>
              <a:rPr dirty="0" sz="5300" spc="165"/>
              <a:t>b</a:t>
            </a:r>
            <a:r>
              <a:rPr dirty="0" sz="5300" spc="210"/>
              <a:t>o</a:t>
            </a:r>
            <a:r>
              <a:rPr dirty="0" sz="5300" spc="-20"/>
              <a:t>r</a:t>
            </a:r>
            <a:r>
              <a:rPr dirty="0" sz="5300" spc="65"/>
              <a:t>a</a:t>
            </a:r>
            <a:r>
              <a:rPr dirty="0" sz="5300" spc="5"/>
              <a:t>l</a:t>
            </a:r>
            <a:r>
              <a:rPr dirty="0" sz="5300" spc="-375"/>
              <a:t> </a:t>
            </a:r>
            <a:r>
              <a:rPr dirty="0" sz="5300" spc="80"/>
              <a:t>y</a:t>
            </a:r>
            <a:r>
              <a:rPr dirty="0" sz="5300" spc="-375"/>
              <a:t> </a:t>
            </a:r>
            <a:r>
              <a:rPr dirty="0" sz="5300" spc="-75"/>
              <a:t>E</a:t>
            </a:r>
            <a:r>
              <a:rPr dirty="0" sz="5300" spc="135"/>
              <a:t>P</a:t>
            </a:r>
            <a:r>
              <a:rPr dirty="0" sz="5300" spc="190"/>
              <a:t>P</a:t>
            </a:r>
            <a:endParaRPr sz="53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1"/>
            <a:ext cx="8468360" cy="10287000"/>
            <a:chOff x="0" y="1"/>
            <a:chExt cx="846836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1"/>
              <a:ext cx="7607300" cy="8692515"/>
            </a:xfrm>
            <a:custGeom>
              <a:avLst/>
              <a:gdLst/>
              <a:ahLst/>
              <a:cxnLst/>
              <a:rect l="l" t="t" r="r" b="b"/>
              <a:pathLst>
                <a:path w="7607300" h="8692515">
                  <a:moveTo>
                    <a:pt x="5073278" y="8692062"/>
                  </a:moveTo>
                  <a:lnTo>
                    <a:pt x="5833" y="8692062"/>
                  </a:lnTo>
                  <a:lnTo>
                    <a:pt x="0" y="8681951"/>
                  </a:lnTo>
                  <a:lnTo>
                    <a:pt x="0" y="0"/>
                  </a:lnTo>
                  <a:lnTo>
                    <a:pt x="5124851" y="0"/>
                  </a:lnTo>
                  <a:lnTo>
                    <a:pt x="7606823" y="4301037"/>
                  </a:lnTo>
                  <a:lnTo>
                    <a:pt x="5073278" y="8692062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505741" y="5832747"/>
              <a:ext cx="5962650" cy="4454525"/>
            </a:xfrm>
            <a:custGeom>
              <a:avLst/>
              <a:gdLst/>
              <a:ahLst/>
              <a:cxnLst/>
              <a:rect l="l" t="t" r="r" b="b"/>
              <a:pathLst>
                <a:path w="5962649" h="4454525">
                  <a:moveTo>
                    <a:pt x="4885695" y="4454251"/>
                  </a:moveTo>
                  <a:lnTo>
                    <a:pt x="1076829" y="4454251"/>
                  </a:lnTo>
                  <a:lnTo>
                    <a:pt x="0" y="2586037"/>
                  </a:lnTo>
                  <a:lnTo>
                    <a:pt x="1490578" y="0"/>
                  </a:lnTo>
                  <a:lnTo>
                    <a:pt x="4471737" y="0"/>
                  </a:lnTo>
                  <a:lnTo>
                    <a:pt x="5962525" y="2586037"/>
                  </a:lnTo>
                  <a:lnTo>
                    <a:pt x="4885695" y="4454251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016000" y="3989151"/>
            <a:ext cx="4301490" cy="1320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0" spc="-520">
                <a:solidFill>
                  <a:srgbClr val="F4F4F4"/>
                </a:solidFill>
                <a:latin typeface="Trebuchet MS"/>
                <a:cs typeface="Trebuchet MS"/>
              </a:rPr>
              <a:t>T</a:t>
            </a:r>
            <a:r>
              <a:rPr dirty="0" sz="8500" spc="-140">
                <a:solidFill>
                  <a:srgbClr val="F4F4F4"/>
                </a:solidFill>
                <a:latin typeface="Trebuchet MS"/>
                <a:cs typeface="Trebuchet MS"/>
              </a:rPr>
              <a:t>E</a:t>
            </a:r>
            <a:r>
              <a:rPr dirty="0" sz="8500" spc="525">
                <a:solidFill>
                  <a:srgbClr val="F4F4F4"/>
                </a:solidFill>
                <a:latin typeface="Trebuchet MS"/>
                <a:cs typeface="Trebuchet MS"/>
              </a:rPr>
              <a:t>M</a:t>
            </a:r>
            <a:r>
              <a:rPr dirty="0" sz="8500" spc="-150">
                <a:solidFill>
                  <a:srgbClr val="F4F4F4"/>
                </a:solidFill>
                <a:latin typeface="Trebuchet MS"/>
                <a:cs typeface="Trebuchet MS"/>
              </a:rPr>
              <a:t>A</a:t>
            </a:r>
            <a:r>
              <a:rPr dirty="0" sz="8500" spc="155">
                <a:solidFill>
                  <a:srgbClr val="F4F4F4"/>
                </a:solidFill>
                <a:latin typeface="Trebuchet MS"/>
                <a:cs typeface="Trebuchet MS"/>
              </a:rPr>
              <a:t>R</a:t>
            </a:r>
            <a:r>
              <a:rPr dirty="0" sz="8500" spc="45">
                <a:solidFill>
                  <a:srgbClr val="F4F4F4"/>
                </a:solidFill>
                <a:latin typeface="Trebuchet MS"/>
                <a:cs typeface="Trebuchet MS"/>
              </a:rPr>
              <a:t>I</a:t>
            </a:r>
            <a:r>
              <a:rPr dirty="0" sz="8500" spc="145">
                <a:solidFill>
                  <a:srgbClr val="F4F4F4"/>
                </a:solidFill>
                <a:latin typeface="Trebuchet MS"/>
                <a:cs typeface="Trebuchet MS"/>
              </a:rPr>
              <a:t>O</a:t>
            </a:r>
            <a:endParaRPr sz="85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4177" y="1771383"/>
            <a:ext cx="123825" cy="12382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292854" y="1555134"/>
            <a:ext cx="2286635" cy="48704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000" spc="40">
                <a:solidFill>
                  <a:srgbClr val="F4F4F4"/>
                </a:solidFill>
              </a:rPr>
              <a:t>SOLDADURAS</a:t>
            </a:r>
            <a:endParaRPr sz="300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47115" y="2490521"/>
            <a:ext cx="133349" cy="13334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47115" y="3214420"/>
            <a:ext cx="133349" cy="13334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47115" y="3938320"/>
            <a:ext cx="133349" cy="13334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4177" y="4666983"/>
            <a:ext cx="123825" cy="12382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647115" y="5386120"/>
            <a:ext cx="133349" cy="13334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647115" y="6110020"/>
            <a:ext cx="133349" cy="13334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647115" y="6833920"/>
            <a:ext cx="133349" cy="13334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004177" y="7562583"/>
            <a:ext cx="123825" cy="123824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666115" marR="2953385">
              <a:lnSpc>
                <a:spcPct val="158300"/>
              </a:lnSpc>
              <a:spcBef>
                <a:spcPts val="95"/>
              </a:spcBef>
            </a:pPr>
            <a:r>
              <a:rPr dirty="0" spc="15"/>
              <a:t>Tipos </a:t>
            </a:r>
            <a:r>
              <a:rPr dirty="0" spc="20"/>
              <a:t> </a:t>
            </a:r>
            <a:r>
              <a:rPr dirty="0" spc="35"/>
              <a:t>R</a:t>
            </a:r>
            <a:r>
              <a:rPr dirty="0" spc="-45"/>
              <a:t>i</a:t>
            </a:r>
            <a:r>
              <a:rPr dirty="0" spc="-20"/>
              <a:t>e</a:t>
            </a:r>
            <a:r>
              <a:rPr dirty="0" spc="185"/>
              <a:t>s</a:t>
            </a:r>
            <a:r>
              <a:rPr dirty="0" spc="10"/>
              <a:t>g</a:t>
            </a:r>
            <a:r>
              <a:rPr dirty="0" spc="110"/>
              <a:t>o</a:t>
            </a:r>
            <a:r>
              <a:rPr dirty="0" spc="190"/>
              <a:t>s</a:t>
            </a:r>
          </a:p>
          <a:p>
            <a:pPr marL="12700" marR="5080" indent="653415">
              <a:lnSpc>
                <a:spcPct val="158300"/>
              </a:lnSpc>
            </a:pPr>
            <a:r>
              <a:rPr dirty="0" spc="-5"/>
              <a:t>Protección</a:t>
            </a:r>
            <a:r>
              <a:rPr dirty="0" spc="-65"/>
              <a:t> </a:t>
            </a:r>
            <a:r>
              <a:rPr dirty="0" spc="15"/>
              <a:t>Laboral</a:t>
            </a:r>
            <a:r>
              <a:rPr dirty="0" spc="-65"/>
              <a:t> y</a:t>
            </a:r>
            <a:r>
              <a:rPr dirty="0" spc="-60"/>
              <a:t> </a:t>
            </a:r>
            <a:r>
              <a:rPr dirty="0" spc="10"/>
              <a:t>EPP </a:t>
            </a:r>
            <a:r>
              <a:rPr dirty="0" spc="-890"/>
              <a:t> </a:t>
            </a:r>
            <a:r>
              <a:rPr dirty="0" spc="-70"/>
              <a:t>CORTE</a:t>
            </a:r>
            <a:r>
              <a:rPr dirty="0" spc="-65"/>
              <a:t> </a:t>
            </a:r>
            <a:r>
              <a:rPr dirty="0" spc="-60"/>
              <a:t>A</a:t>
            </a:r>
            <a:r>
              <a:rPr dirty="0" spc="-65"/>
              <a:t> </a:t>
            </a:r>
            <a:r>
              <a:rPr dirty="0" spc="-15"/>
              <a:t>GAS</a:t>
            </a:r>
          </a:p>
          <a:p>
            <a:pPr marL="666115" marR="2953385">
              <a:lnSpc>
                <a:spcPct val="158300"/>
              </a:lnSpc>
            </a:pPr>
            <a:r>
              <a:rPr dirty="0" spc="15"/>
              <a:t>Tipos </a:t>
            </a:r>
            <a:r>
              <a:rPr dirty="0" spc="20"/>
              <a:t> </a:t>
            </a:r>
            <a:r>
              <a:rPr dirty="0" spc="35"/>
              <a:t>R</a:t>
            </a:r>
            <a:r>
              <a:rPr dirty="0" spc="-45"/>
              <a:t>i</a:t>
            </a:r>
            <a:r>
              <a:rPr dirty="0" spc="-20"/>
              <a:t>e</a:t>
            </a:r>
            <a:r>
              <a:rPr dirty="0" spc="185"/>
              <a:t>s</a:t>
            </a:r>
            <a:r>
              <a:rPr dirty="0" spc="10"/>
              <a:t>g</a:t>
            </a:r>
            <a:r>
              <a:rPr dirty="0" spc="110"/>
              <a:t>o</a:t>
            </a:r>
            <a:r>
              <a:rPr dirty="0" spc="190"/>
              <a:t>s</a:t>
            </a:r>
          </a:p>
          <a:p>
            <a:pPr marL="12700" marR="5080" indent="653415">
              <a:lnSpc>
                <a:spcPct val="158300"/>
              </a:lnSpc>
              <a:spcBef>
                <a:spcPts val="5"/>
              </a:spcBef>
            </a:pPr>
            <a:r>
              <a:rPr dirty="0" spc="-5"/>
              <a:t>Protección</a:t>
            </a:r>
            <a:r>
              <a:rPr dirty="0" spc="-65"/>
              <a:t> </a:t>
            </a:r>
            <a:r>
              <a:rPr dirty="0" spc="15"/>
              <a:t>Laboral</a:t>
            </a:r>
            <a:r>
              <a:rPr dirty="0" spc="-65"/>
              <a:t> y</a:t>
            </a:r>
            <a:r>
              <a:rPr dirty="0" spc="-60"/>
              <a:t> </a:t>
            </a:r>
            <a:r>
              <a:rPr dirty="0" spc="10"/>
              <a:t>EPP </a:t>
            </a:r>
            <a:r>
              <a:rPr dirty="0" spc="-890"/>
              <a:t> </a:t>
            </a:r>
            <a:r>
              <a:rPr dirty="0" spc="-10"/>
              <a:t>NORMATIVA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968243"/>
            <a:ext cx="10330180" cy="3867150"/>
          </a:xfrm>
          <a:prstGeom prst="rect"/>
        </p:spPr>
        <p:txBody>
          <a:bodyPr wrap="square" lIns="0" tIns="767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45"/>
              </a:spcBef>
            </a:pPr>
            <a:r>
              <a:rPr dirty="0" spc="525">
                <a:solidFill>
                  <a:srgbClr val="F4F4F4"/>
                </a:solidFill>
              </a:rPr>
              <a:t>M</a:t>
            </a:r>
            <a:r>
              <a:rPr dirty="0" spc="-150">
                <a:solidFill>
                  <a:srgbClr val="F4F4F4"/>
                </a:solidFill>
              </a:rPr>
              <a:t>A</a:t>
            </a:r>
            <a:r>
              <a:rPr dirty="0" spc="155">
                <a:solidFill>
                  <a:srgbClr val="F4F4F4"/>
                </a:solidFill>
              </a:rPr>
              <a:t>R</a:t>
            </a:r>
            <a:r>
              <a:rPr dirty="0" spc="-350">
                <a:solidFill>
                  <a:srgbClr val="F4F4F4"/>
                </a:solidFill>
              </a:rPr>
              <a:t>C</a:t>
            </a:r>
            <a:r>
              <a:rPr dirty="0" spc="145">
                <a:solidFill>
                  <a:srgbClr val="F4F4F4"/>
                </a:solidFill>
              </a:rPr>
              <a:t>O</a:t>
            </a:r>
            <a:r>
              <a:rPr dirty="0" spc="-610">
                <a:solidFill>
                  <a:srgbClr val="F4F4F4"/>
                </a:solidFill>
              </a:rPr>
              <a:t> </a:t>
            </a:r>
            <a:r>
              <a:rPr dirty="0" spc="-95">
                <a:solidFill>
                  <a:srgbClr val="F4F4F4"/>
                </a:solidFill>
              </a:rPr>
              <a:t>L</a:t>
            </a:r>
            <a:r>
              <a:rPr dirty="0" spc="-140">
                <a:solidFill>
                  <a:srgbClr val="F4F4F4"/>
                </a:solidFill>
              </a:rPr>
              <a:t>E</a:t>
            </a:r>
            <a:r>
              <a:rPr dirty="0" spc="-420">
                <a:solidFill>
                  <a:srgbClr val="F4F4F4"/>
                </a:solidFill>
              </a:rPr>
              <a:t>G</a:t>
            </a:r>
            <a:r>
              <a:rPr dirty="0" spc="-150">
                <a:solidFill>
                  <a:srgbClr val="F4F4F4"/>
                </a:solidFill>
              </a:rPr>
              <a:t>A</a:t>
            </a:r>
            <a:r>
              <a:rPr dirty="0" spc="-5">
                <a:solidFill>
                  <a:srgbClr val="F4F4F4"/>
                </a:solidFill>
              </a:rPr>
              <a:t>L</a:t>
            </a:r>
          </a:p>
          <a:p>
            <a:pPr marL="12700" marR="5080">
              <a:lnSpc>
                <a:spcPct val="116700"/>
              </a:lnSpc>
              <a:spcBef>
                <a:spcPts val="1500"/>
              </a:spcBef>
            </a:pPr>
            <a:r>
              <a:rPr dirty="0" sz="3000" spc="-65">
                <a:solidFill>
                  <a:srgbClr val="F4F4F4"/>
                </a:solidFill>
              </a:rPr>
              <a:t>Ley </a:t>
            </a:r>
            <a:r>
              <a:rPr dirty="0" sz="3000" spc="25">
                <a:solidFill>
                  <a:srgbClr val="F4F4F4"/>
                </a:solidFill>
              </a:rPr>
              <a:t>Nacional </a:t>
            </a:r>
            <a:r>
              <a:rPr dirty="0" sz="3000" spc="45">
                <a:solidFill>
                  <a:srgbClr val="F4F4F4"/>
                </a:solidFill>
              </a:rPr>
              <a:t>N° </a:t>
            </a:r>
            <a:r>
              <a:rPr dirty="0" sz="3000" spc="-190">
                <a:solidFill>
                  <a:srgbClr val="F4F4F4"/>
                </a:solidFill>
              </a:rPr>
              <a:t>24.557 </a:t>
            </a:r>
            <a:r>
              <a:rPr dirty="0" sz="3000" spc="5" i="1">
                <a:solidFill>
                  <a:srgbClr val="F4F4F4"/>
                </a:solidFill>
                <a:latin typeface="Trebuchet MS"/>
                <a:cs typeface="Trebuchet MS"/>
              </a:rPr>
              <a:t>"Higiene </a:t>
            </a:r>
            <a:r>
              <a:rPr dirty="0" sz="3000" spc="-85" i="1">
                <a:solidFill>
                  <a:srgbClr val="F4F4F4"/>
                </a:solidFill>
                <a:latin typeface="Trebuchet MS"/>
                <a:cs typeface="Trebuchet MS"/>
              </a:rPr>
              <a:t>y </a:t>
            </a:r>
            <a:r>
              <a:rPr dirty="0" sz="3000" spc="35" i="1">
                <a:solidFill>
                  <a:srgbClr val="F4F4F4"/>
                </a:solidFill>
                <a:latin typeface="Trebuchet MS"/>
                <a:cs typeface="Trebuchet MS"/>
              </a:rPr>
              <a:t>Seguridad </a:t>
            </a:r>
            <a:r>
              <a:rPr dirty="0" sz="3000" spc="15" i="1">
                <a:solidFill>
                  <a:srgbClr val="F4F4F4"/>
                </a:solidFill>
                <a:latin typeface="Trebuchet MS"/>
                <a:cs typeface="Trebuchet MS"/>
              </a:rPr>
              <a:t>en </a:t>
            </a:r>
            <a:r>
              <a:rPr dirty="0" sz="3000" spc="-95" i="1">
                <a:solidFill>
                  <a:srgbClr val="F4F4F4"/>
                </a:solidFill>
                <a:latin typeface="Trebuchet MS"/>
                <a:cs typeface="Trebuchet MS"/>
              </a:rPr>
              <a:t>el </a:t>
            </a:r>
            <a:r>
              <a:rPr dirty="0" sz="3000" spc="-85" i="1">
                <a:solidFill>
                  <a:srgbClr val="F4F4F4"/>
                </a:solidFill>
                <a:latin typeface="Trebuchet MS"/>
                <a:cs typeface="Trebuchet MS"/>
              </a:rPr>
              <a:t>Trabajo"</a:t>
            </a:r>
            <a:r>
              <a:rPr dirty="0" sz="3000" spc="-85">
                <a:solidFill>
                  <a:srgbClr val="F4F4F4"/>
                </a:solidFill>
              </a:rPr>
              <a:t>. </a:t>
            </a:r>
            <a:r>
              <a:rPr dirty="0" sz="3000" spc="-80">
                <a:solidFill>
                  <a:srgbClr val="F4F4F4"/>
                </a:solidFill>
              </a:rPr>
              <a:t> </a:t>
            </a:r>
            <a:r>
              <a:rPr dirty="0" sz="3000" spc="-30">
                <a:solidFill>
                  <a:srgbClr val="F4F4F4"/>
                </a:solidFill>
              </a:rPr>
              <a:t>Decreto</a:t>
            </a:r>
            <a:r>
              <a:rPr dirty="0" sz="3000" spc="-65">
                <a:solidFill>
                  <a:srgbClr val="F4F4F4"/>
                </a:solidFill>
              </a:rPr>
              <a:t> </a:t>
            </a:r>
            <a:r>
              <a:rPr dirty="0" sz="3000" spc="-195">
                <a:solidFill>
                  <a:srgbClr val="F4F4F4"/>
                </a:solidFill>
              </a:rPr>
              <a:t>351/79,</a:t>
            </a:r>
            <a:r>
              <a:rPr dirty="0" sz="3000" spc="-65">
                <a:solidFill>
                  <a:srgbClr val="F4F4F4"/>
                </a:solidFill>
              </a:rPr>
              <a:t> </a:t>
            </a:r>
            <a:r>
              <a:rPr dirty="0" sz="3000" spc="-15">
                <a:solidFill>
                  <a:srgbClr val="F4F4F4"/>
                </a:solidFill>
              </a:rPr>
              <a:t>Capítulo</a:t>
            </a:r>
            <a:r>
              <a:rPr dirty="0" sz="3000" spc="-60">
                <a:solidFill>
                  <a:srgbClr val="F4F4F4"/>
                </a:solidFill>
              </a:rPr>
              <a:t> </a:t>
            </a:r>
            <a:r>
              <a:rPr dirty="0" sz="3000" spc="-300">
                <a:solidFill>
                  <a:srgbClr val="F4F4F4"/>
                </a:solidFill>
              </a:rPr>
              <a:t>17</a:t>
            </a:r>
            <a:r>
              <a:rPr dirty="0" sz="3000" spc="-65">
                <a:solidFill>
                  <a:srgbClr val="F4F4F4"/>
                </a:solidFill>
              </a:rPr>
              <a:t> </a:t>
            </a:r>
            <a:r>
              <a:rPr dirty="0" sz="3000" spc="-10" i="1">
                <a:solidFill>
                  <a:srgbClr val="F4F4F4"/>
                </a:solidFill>
                <a:latin typeface="Trebuchet MS"/>
                <a:cs typeface="Trebuchet MS"/>
              </a:rPr>
              <a:t>"Trabajos</a:t>
            </a:r>
            <a:r>
              <a:rPr dirty="0" sz="3000" spc="-70" i="1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70" i="1">
                <a:solidFill>
                  <a:srgbClr val="F4F4F4"/>
                </a:solidFill>
                <a:latin typeface="Trebuchet MS"/>
                <a:cs typeface="Trebuchet MS"/>
              </a:rPr>
              <a:t>con</a:t>
            </a:r>
            <a:r>
              <a:rPr dirty="0" sz="3000" spc="-75" i="1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40" i="1">
                <a:solidFill>
                  <a:srgbClr val="F4F4F4"/>
                </a:solidFill>
                <a:latin typeface="Trebuchet MS"/>
                <a:cs typeface="Trebuchet MS"/>
              </a:rPr>
              <a:t>riesgos</a:t>
            </a:r>
            <a:r>
              <a:rPr dirty="0" sz="3000" spc="-70" i="1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15" i="1">
                <a:solidFill>
                  <a:srgbClr val="F4F4F4"/>
                </a:solidFill>
                <a:latin typeface="Trebuchet MS"/>
                <a:cs typeface="Trebuchet MS"/>
              </a:rPr>
              <a:t>especiales" </a:t>
            </a:r>
            <a:r>
              <a:rPr dirty="0" sz="3000" spc="-890" i="1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-10">
                <a:solidFill>
                  <a:srgbClr val="F4F4F4"/>
                </a:solidFill>
              </a:rPr>
              <a:t>(artículos</a:t>
            </a:r>
            <a:r>
              <a:rPr dirty="0" sz="3000" spc="-75">
                <a:solidFill>
                  <a:srgbClr val="F4F4F4"/>
                </a:solidFill>
              </a:rPr>
              <a:t> </a:t>
            </a:r>
            <a:r>
              <a:rPr dirty="0" sz="3000" spc="-160">
                <a:solidFill>
                  <a:srgbClr val="F4F4F4"/>
                </a:solidFill>
              </a:rPr>
              <a:t>145-159).</a:t>
            </a:r>
            <a:endParaRPr sz="30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293049" y="3"/>
            <a:ext cx="7995284" cy="10287000"/>
            <a:chOff x="10293049" y="3"/>
            <a:chExt cx="7995284" cy="10287000"/>
          </a:xfrm>
        </p:grpSpPr>
        <p:sp>
          <p:nvSpPr>
            <p:cNvPr id="5" name="object 5"/>
            <p:cNvSpPr/>
            <p:nvPr/>
          </p:nvSpPr>
          <p:spPr>
            <a:xfrm>
              <a:off x="13326754" y="6656761"/>
              <a:ext cx="4961255" cy="3630295"/>
            </a:xfrm>
            <a:custGeom>
              <a:avLst/>
              <a:gdLst/>
              <a:ahLst/>
              <a:cxnLst/>
              <a:rect l="l" t="t" r="r" b="b"/>
              <a:pathLst>
                <a:path w="4961255" h="3630295">
                  <a:moveTo>
                    <a:pt x="4961245" y="3630238"/>
                  </a:moveTo>
                  <a:lnTo>
                    <a:pt x="338960" y="3630238"/>
                  </a:lnTo>
                  <a:lnTo>
                    <a:pt x="0" y="3043236"/>
                  </a:lnTo>
                  <a:lnTo>
                    <a:pt x="1757300" y="0"/>
                  </a:lnTo>
                  <a:lnTo>
                    <a:pt x="4961245" y="0"/>
                  </a:lnTo>
                  <a:lnTo>
                    <a:pt x="4961245" y="3630238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352465" y="3"/>
              <a:ext cx="3935729" cy="6657975"/>
            </a:xfrm>
            <a:custGeom>
              <a:avLst/>
              <a:gdLst/>
              <a:ahLst/>
              <a:cxnLst/>
              <a:rect l="l" t="t" r="r" b="b"/>
              <a:pathLst>
                <a:path w="3935730" h="6657975">
                  <a:moveTo>
                    <a:pt x="3935535" y="6657974"/>
                  </a:moveTo>
                  <a:lnTo>
                    <a:pt x="1742209" y="6657974"/>
                  </a:lnTo>
                  <a:lnTo>
                    <a:pt x="0" y="3328987"/>
                  </a:lnTo>
                  <a:lnTo>
                    <a:pt x="1742209" y="0"/>
                  </a:lnTo>
                  <a:lnTo>
                    <a:pt x="3935535" y="0"/>
                  </a:lnTo>
                  <a:lnTo>
                    <a:pt x="3935535" y="6657974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93049" y="2909434"/>
              <a:ext cx="7578756" cy="6545692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42899" y="4852806"/>
            <a:ext cx="1897422" cy="183145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657012" y="5839959"/>
            <a:ext cx="6908800" cy="3225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12700" marR="5080" indent="1628139">
              <a:lnSpc>
                <a:spcPct val="116700"/>
              </a:lnSpc>
              <a:spcBef>
                <a:spcPts val="95"/>
              </a:spcBef>
            </a:pPr>
            <a:r>
              <a:rPr dirty="0" sz="3000" spc="10">
                <a:solidFill>
                  <a:srgbClr val="F4F4F4"/>
                </a:solidFill>
                <a:latin typeface="Trebuchet MS"/>
                <a:cs typeface="Trebuchet MS"/>
              </a:rPr>
              <a:t>"Establecimientos</a:t>
            </a:r>
            <a:r>
              <a:rPr dirty="0" sz="3000" spc="-9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40">
                <a:solidFill>
                  <a:srgbClr val="F4F4F4"/>
                </a:solidFill>
                <a:latin typeface="Trebuchet MS"/>
                <a:cs typeface="Trebuchet MS"/>
              </a:rPr>
              <a:t>en</a:t>
            </a:r>
            <a:r>
              <a:rPr dirty="0" sz="3000" spc="-9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70">
                <a:solidFill>
                  <a:srgbClr val="F4F4F4"/>
                </a:solidFill>
                <a:latin typeface="Trebuchet MS"/>
                <a:cs typeface="Trebuchet MS"/>
              </a:rPr>
              <a:t>donde</a:t>
            </a:r>
            <a:r>
              <a:rPr dirty="0" sz="3000" spc="-9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70">
                <a:solidFill>
                  <a:srgbClr val="F4F4F4"/>
                </a:solidFill>
                <a:latin typeface="Trebuchet MS"/>
                <a:cs typeface="Trebuchet MS"/>
              </a:rPr>
              <a:t>se </a:t>
            </a:r>
            <a:r>
              <a:rPr dirty="0" sz="3000" spc="-89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-35">
                <a:solidFill>
                  <a:srgbClr val="F4F4F4"/>
                </a:solidFill>
                <a:latin typeface="Trebuchet MS"/>
                <a:cs typeface="Trebuchet MS"/>
              </a:rPr>
              <a:t>fabriquen, </a:t>
            </a:r>
            <a:r>
              <a:rPr dirty="0" sz="3000" spc="40">
                <a:solidFill>
                  <a:srgbClr val="F4F4F4"/>
                </a:solidFill>
                <a:latin typeface="Trebuchet MS"/>
                <a:cs typeface="Trebuchet MS"/>
              </a:rPr>
              <a:t>manipulen </a:t>
            </a:r>
            <a:r>
              <a:rPr dirty="0" sz="3000" spc="100">
                <a:solidFill>
                  <a:srgbClr val="F4F4F4"/>
                </a:solidFill>
                <a:latin typeface="Trebuchet MS"/>
                <a:cs typeface="Trebuchet MS"/>
              </a:rPr>
              <a:t>o </a:t>
            </a:r>
            <a:r>
              <a:rPr dirty="0" sz="3000" spc="15">
                <a:solidFill>
                  <a:srgbClr val="F4F4F4"/>
                </a:solidFill>
                <a:latin typeface="Trebuchet MS"/>
                <a:cs typeface="Trebuchet MS"/>
              </a:rPr>
              <a:t>empleen </a:t>
            </a:r>
            <a:r>
              <a:rPr dirty="0" sz="3000" spc="2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50">
                <a:solidFill>
                  <a:srgbClr val="F4F4F4"/>
                </a:solidFill>
                <a:latin typeface="Trebuchet MS"/>
                <a:cs typeface="Trebuchet MS"/>
              </a:rPr>
              <a:t>sustancias</a:t>
            </a:r>
            <a:r>
              <a:rPr dirty="0" sz="3000" spc="-7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-25">
                <a:solidFill>
                  <a:srgbClr val="F4F4F4"/>
                </a:solidFill>
                <a:latin typeface="Trebuchet MS"/>
                <a:cs typeface="Trebuchet MS"/>
              </a:rPr>
              <a:t>infectantes</a:t>
            </a:r>
            <a:r>
              <a:rPr dirty="0" sz="3000" spc="-65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100">
                <a:solidFill>
                  <a:srgbClr val="F4F4F4"/>
                </a:solidFill>
                <a:latin typeface="Trebuchet MS"/>
                <a:cs typeface="Trebuchet MS"/>
              </a:rPr>
              <a:t>o</a:t>
            </a:r>
            <a:r>
              <a:rPr dirty="0" sz="3000" spc="-7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30">
                <a:solidFill>
                  <a:srgbClr val="F4F4F4"/>
                </a:solidFill>
                <a:latin typeface="Trebuchet MS"/>
                <a:cs typeface="Trebuchet MS"/>
              </a:rPr>
              <a:t>susceptibles</a:t>
            </a:r>
            <a:r>
              <a:rPr dirty="0" sz="3000" spc="-65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25">
                <a:solidFill>
                  <a:srgbClr val="F4F4F4"/>
                </a:solidFill>
                <a:latin typeface="Trebuchet MS"/>
                <a:cs typeface="Trebuchet MS"/>
              </a:rPr>
              <a:t>de </a:t>
            </a:r>
            <a:r>
              <a:rPr dirty="0" sz="3000" spc="-89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15">
                <a:solidFill>
                  <a:srgbClr val="F4F4F4"/>
                </a:solidFill>
                <a:latin typeface="Trebuchet MS"/>
                <a:cs typeface="Trebuchet MS"/>
              </a:rPr>
              <a:t>producir </a:t>
            </a:r>
            <a:r>
              <a:rPr dirty="0" sz="3000" spc="-20">
                <a:solidFill>
                  <a:srgbClr val="F4F4F4"/>
                </a:solidFill>
                <a:latin typeface="Trebuchet MS"/>
                <a:cs typeface="Trebuchet MS"/>
              </a:rPr>
              <a:t>polvos, </a:t>
            </a:r>
            <a:r>
              <a:rPr dirty="0" sz="3000" spc="70">
                <a:solidFill>
                  <a:srgbClr val="F4F4F4"/>
                </a:solidFill>
                <a:latin typeface="Trebuchet MS"/>
                <a:cs typeface="Trebuchet MS"/>
              </a:rPr>
              <a:t>gases </a:t>
            </a:r>
            <a:r>
              <a:rPr dirty="0" sz="3000" spc="100">
                <a:solidFill>
                  <a:srgbClr val="F4F4F4"/>
                </a:solidFill>
                <a:latin typeface="Trebuchet MS"/>
                <a:cs typeface="Trebuchet MS"/>
              </a:rPr>
              <a:t>o </a:t>
            </a:r>
            <a:r>
              <a:rPr dirty="0" sz="3000" spc="40">
                <a:solidFill>
                  <a:srgbClr val="F4F4F4"/>
                </a:solidFill>
                <a:latin typeface="Trebuchet MS"/>
                <a:cs typeface="Trebuchet MS"/>
              </a:rPr>
              <a:t>nieblas </a:t>
            </a:r>
            <a:r>
              <a:rPr dirty="0" sz="3000" spc="-15">
                <a:solidFill>
                  <a:srgbClr val="F4F4F4"/>
                </a:solidFill>
                <a:latin typeface="Trebuchet MS"/>
                <a:cs typeface="Trebuchet MS"/>
              </a:rPr>
              <a:t>tóxicas </a:t>
            </a:r>
            <a:r>
              <a:rPr dirty="0" sz="3000" spc="-89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100">
                <a:solidFill>
                  <a:srgbClr val="F4F4F4"/>
                </a:solidFill>
                <a:latin typeface="Trebuchet MS"/>
                <a:cs typeface="Trebuchet MS"/>
              </a:rPr>
              <a:t>o </a:t>
            </a:r>
            <a:r>
              <a:rPr dirty="0" sz="3000" spc="30">
                <a:solidFill>
                  <a:srgbClr val="F4F4F4"/>
                </a:solidFill>
                <a:latin typeface="Trebuchet MS"/>
                <a:cs typeface="Trebuchet MS"/>
              </a:rPr>
              <a:t>corrosivas </a:t>
            </a:r>
            <a:r>
              <a:rPr dirty="0" sz="3000" spc="-80">
                <a:solidFill>
                  <a:srgbClr val="F4F4F4"/>
                </a:solidFill>
                <a:latin typeface="Trebuchet MS"/>
                <a:cs typeface="Trebuchet MS"/>
              </a:rPr>
              <a:t>y </a:t>
            </a:r>
            <a:r>
              <a:rPr dirty="0" sz="3000" spc="50">
                <a:solidFill>
                  <a:srgbClr val="F4F4F4"/>
                </a:solidFill>
                <a:latin typeface="Trebuchet MS"/>
                <a:cs typeface="Trebuchet MS"/>
              </a:rPr>
              <a:t>que </a:t>
            </a:r>
            <a:r>
              <a:rPr dirty="0" sz="3000" spc="70">
                <a:solidFill>
                  <a:srgbClr val="F4F4F4"/>
                </a:solidFill>
                <a:latin typeface="Trebuchet MS"/>
                <a:cs typeface="Trebuchet MS"/>
              </a:rPr>
              <a:t>pongan </a:t>
            </a:r>
            <a:r>
              <a:rPr dirty="0" sz="3000" spc="40">
                <a:solidFill>
                  <a:srgbClr val="F4F4F4"/>
                </a:solidFill>
                <a:latin typeface="Trebuchet MS"/>
                <a:cs typeface="Trebuchet MS"/>
              </a:rPr>
              <a:t>en </a:t>
            </a:r>
            <a:r>
              <a:rPr dirty="0" sz="3000">
                <a:solidFill>
                  <a:srgbClr val="F4F4F4"/>
                </a:solidFill>
                <a:latin typeface="Trebuchet MS"/>
                <a:cs typeface="Trebuchet MS"/>
              </a:rPr>
              <a:t>peligro </a:t>
            </a:r>
            <a:r>
              <a:rPr dirty="0" sz="3000" spc="-5">
                <a:solidFill>
                  <a:srgbClr val="F4F4F4"/>
                </a:solidFill>
                <a:latin typeface="Trebuchet MS"/>
                <a:cs typeface="Trebuchet MS"/>
              </a:rPr>
              <a:t>la </a:t>
            </a:r>
            <a:r>
              <a:rPr dirty="0" sz="3000" spc="-89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70">
                <a:solidFill>
                  <a:srgbClr val="F4F4F4"/>
                </a:solidFill>
                <a:latin typeface="Trebuchet MS"/>
                <a:cs typeface="Trebuchet MS"/>
              </a:rPr>
              <a:t>salud</a:t>
            </a:r>
            <a:r>
              <a:rPr dirty="0" sz="3000" spc="-75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100">
                <a:solidFill>
                  <a:srgbClr val="F4F4F4"/>
                </a:solidFill>
                <a:latin typeface="Trebuchet MS"/>
                <a:cs typeface="Trebuchet MS"/>
              </a:rPr>
              <a:t>o</a:t>
            </a:r>
            <a:r>
              <a:rPr dirty="0" sz="3000" spc="-75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>
                <a:solidFill>
                  <a:srgbClr val="F4F4F4"/>
                </a:solidFill>
                <a:latin typeface="Trebuchet MS"/>
                <a:cs typeface="Trebuchet MS"/>
              </a:rPr>
              <a:t>vida</a:t>
            </a:r>
            <a:r>
              <a:rPr dirty="0" sz="3000" spc="-75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25">
                <a:solidFill>
                  <a:srgbClr val="F4F4F4"/>
                </a:solidFill>
                <a:latin typeface="Trebuchet MS"/>
                <a:cs typeface="Trebuchet MS"/>
              </a:rPr>
              <a:t>de</a:t>
            </a:r>
            <a:r>
              <a:rPr dirty="0" sz="3000" spc="-75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80">
                <a:solidFill>
                  <a:srgbClr val="F4F4F4"/>
                </a:solidFill>
                <a:latin typeface="Trebuchet MS"/>
                <a:cs typeface="Trebuchet MS"/>
              </a:rPr>
              <a:t>los</a:t>
            </a:r>
            <a:r>
              <a:rPr dirty="0" sz="3000" spc="-7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5">
                <a:solidFill>
                  <a:srgbClr val="F4F4F4"/>
                </a:solidFill>
                <a:latin typeface="Trebuchet MS"/>
                <a:cs typeface="Trebuchet MS"/>
              </a:rPr>
              <a:t>trabajadores"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82120" y="2564730"/>
            <a:ext cx="2106295" cy="2581275"/>
          </a:xfrm>
          <a:custGeom>
            <a:avLst/>
            <a:gdLst/>
            <a:ahLst/>
            <a:cxnLst/>
            <a:rect l="l" t="t" r="r" b="b"/>
            <a:pathLst>
              <a:path w="2106294" h="2581275">
                <a:moveTo>
                  <a:pt x="2105878" y="2581274"/>
                </a:moveTo>
                <a:lnTo>
                  <a:pt x="745304" y="2581274"/>
                </a:lnTo>
                <a:lnTo>
                  <a:pt x="0" y="1290637"/>
                </a:lnTo>
                <a:lnTo>
                  <a:pt x="745304" y="0"/>
                </a:lnTo>
                <a:lnTo>
                  <a:pt x="2105878" y="0"/>
                </a:lnTo>
                <a:lnTo>
                  <a:pt x="2105878" y="2581274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179539" y="0"/>
            <a:ext cx="2486025" cy="1078230"/>
          </a:xfrm>
          <a:custGeom>
            <a:avLst/>
            <a:gdLst/>
            <a:ahLst/>
            <a:cxnLst/>
            <a:rect l="l" t="t" r="r" b="b"/>
            <a:pathLst>
              <a:path w="2486025" h="1078230">
                <a:moveTo>
                  <a:pt x="1864536" y="1078202"/>
                </a:moveTo>
                <a:lnTo>
                  <a:pt x="621483" y="1078202"/>
                </a:lnTo>
                <a:lnTo>
                  <a:pt x="0" y="1877"/>
                </a:lnTo>
                <a:lnTo>
                  <a:pt x="1083" y="0"/>
                </a:lnTo>
                <a:lnTo>
                  <a:pt x="2484935" y="0"/>
                </a:lnTo>
                <a:lnTo>
                  <a:pt x="2486019" y="1877"/>
                </a:lnTo>
                <a:lnTo>
                  <a:pt x="1864536" y="1078202"/>
                </a:lnTo>
                <a:close/>
              </a:path>
            </a:pathLst>
          </a:custGeom>
          <a:solidFill>
            <a:srgbClr val="A3E3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6000" y="988084"/>
            <a:ext cx="4124325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0" spc="80"/>
              <a:t>Procedimientos</a:t>
            </a:r>
            <a:endParaRPr sz="45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10557" y="7165611"/>
            <a:ext cx="3495674" cy="28003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9" y="2161176"/>
            <a:ext cx="104775" cy="104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9" y="2637426"/>
            <a:ext cx="104775" cy="104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9" y="3113676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09762" y="4061413"/>
            <a:ext cx="114299" cy="1142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9" y="5018676"/>
            <a:ext cx="104775" cy="104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9" y="5971175"/>
            <a:ext cx="104775" cy="10477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598810" y="1893206"/>
            <a:ext cx="12071985" cy="5264150"/>
          </a:xfrm>
          <a:prstGeom prst="rect">
            <a:avLst/>
          </a:prstGeom>
        </p:spPr>
        <p:txBody>
          <a:bodyPr wrap="square" lIns="0" tIns="774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z="2700" spc="-30">
                <a:latin typeface="Trebuchet MS"/>
                <a:cs typeface="Trebuchet MS"/>
              </a:rPr>
              <a:t>Utilización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50">
                <a:latin typeface="Trebuchet MS"/>
                <a:cs typeface="Trebuchet MS"/>
              </a:rPr>
              <a:t>las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sustancias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75">
                <a:latin typeface="Trebuchet MS"/>
                <a:cs typeface="Trebuchet MS"/>
              </a:rPr>
              <a:t>menos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nocivas.</a:t>
            </a:r>
            <a:endParaRPr sz="2700">
              <a:latin typeface="Trebuchet MS"/>
              <a:cs typeface="Trebuchet MS"/>
            </a:endParaRPr>
          </a:p>
          <a:p>
            <a:pPr marL="12700" marR="7620">
              <a:lnSpc>
                <a:spcPct val="115700"/>
              </a:lnSpc>
              <a:tabLst>
                <a:tab pos="1777364" algn="l"/>
                <a:tab pos="2326005" algn="l"/>
                <a:tab pos="4104640" algn="l"/>
                <a:tab pos="4652645" algn="l"/>
                <a:tab pos="6122035" algn="l"/>
                <a:tab pos="7626350" algn="l"/>
                <a:tab pos="8484870" algn="l"/>
                <a:tab pos="9838690" algn="l"/>
                <a:tab pos="10360660" algn="l"/>
                <a:tab pos="11774170" algn="l"/>
              </a:tabLst>
            </a:pPr>
            <a:r>
              <a:rPr dirty="0" sz="2700" spc="-25">
                <a:latin typeface="Trebuchet MS"/>
                <a:cs typeface="Trebuchet MS"/>
              </a:rPr>
              <a:t>Almacenamiento, </a:t>
            </a:r>
            <a:r>
              <a:rPr dirty="0" sz="2700" spc="30">
                <a:latin typeface="Trebuchet MS"/>
                <a:cs typeface="Trebuchet MS"/>
              </a:rPr>
              <a:t>manipulación </a:t>
            </a:r>
            <a:r>
              <a:rPr dirty="0" sz="2700" spc="90">
                <a:latin typeface="Trebuchet MS"/>
                <a:cs typeface="Trebuchet MS"/>
              </a:rPr>
              <a:t>o </a:t>
            </a:r>
            <a:r>
              <a:rPr dirty="0" sz="2700" spc="15">
                <a:latin typeface="Trebuchet MS"/>
                <a:cs typeface="Trebuchet MS"/>
              </a:rPr>
              <a:t>procesamiento </a:t>
            </a:r>
            <a:r>
              <a:rPr dirty="0" sz="2700" spc="35">
                <a:latin typeface="Trebuchet MS"/>
                <a:cs typeface="Trebuchet MS"/>
              </a:rPr>
              <a:t>en </a:t>
            </a:r>
            <a:r>
              <a:rPr dirty="0" sz="2700" spc="25">
                <a:latin typeface="Trebuchet MS"/>
                <a:cs typeface="Trebuchet MS"/>
              </a:rPr>
              <a:t>lugares </a:t>
            </a:r>
            <a:r>
              <a:rPr dirty="0" sz="2700">
                <a:latin typeface="Trebuchet MS"/>
                <a:cs typeface="Trebuchet MS"/>
              </a:rPr>
              <a:t>aislados. </a:t>
            </a:r>
            <a:r>
              <a:rPr dirty="0" sz="2700" spc="5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U</a:t>
            </a:r>
            <a:r>
              <a:rPr dirty="0" sz="2700" spc="-150">
                <a:latin typeface="Trebuchet MS"/>
                <a:cs typeface="Trebuchet MS"/>
              </a:rPr>
              <a:t>t</a:t>
            </a:r>
            <a:r>
              <a:rPr dirty="0" sz="2700" spc="-45">
                <a:latin typeface="Trebuchet MS"/>
                <a:cs typeface="Trebuchet MS"/>
              </a:rPr>
              <a:t>i</a:t>
            </a:r>
            <a:r>
              <a:rPr dirty="0" sz="2700" spc="-30">
                <a:latin typeface="Trebuchet MS"/>
                <a:cs typeface="Trebuchet MS"/>
              </a:rPr>
              <a:t>l</a:t>
            </a:r>
            <a:r>
              <a:rPr dirty="0" sz="2700" spc="-45">
                <a:latin typeface="Trebuchet MS"/>
                <a:cs typeface="Trebuchet MS"/>
              </a:rPr>
              <a:t>i</a:t>
            </a:r>
            <a:r>
              <a:rPr dirty="0" sz="2700" spc="-145">
                <a:latin typeface="Trebuchet MS"/>
                <a:cs typeface="Trebuchet MS"/>
              </a:rPr>
              <a:t>z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-75">
                <a:latin typeface="Trebuchet MS"/>
                <a:cs typeface="Trebuchet MS"/>
              </a:rPr>
              <a:t>c</a:t>
            </a:r>
            <a:r>
              <a:rPr dirty="0" sz="2700" spc="-45">
                <a:latin typeface="Trebuchet MS"/>
                <a:cs typeface="Trebuchet MS"/>
              </a:rPr>
              <a:t>i</a:t>
            </a:r>
            <a:r>
              <a:rPr dirty="0" sz="2700" spc="90">
                <a:latin typeface="Trebuchet MS"/>
                <a:cs typeface="Trebuchet MS"/>
              </a:rPr>
              <a:t>ó</a:t>
            </a:r>
            <a:r>
              <a:rPr dirty="0" sz="2700" spc="100">
                <a:latin typeface="Trebuchet MS"/>
                <a:cs typeface="Trebuchet MS"/>
              </a:rPr>
              <a:t>n</a:t>
            </a:r>
            <a:r>
              <a:rPr dirty="0" sz="2700">
                <a:latin typeface="Trebuchet MS"/>
                <a:cs typeface="Trebuchet MS"/>
              </a:rPr>
              <a:t>	</a:t>
            </a:r>
            <a:r>
              <a:rPr dirty="0" sz="2700" spc="75">
                <a:latin typeface="Trebuchet MS"/>
                <a:cs typeface="Trebuchet MS"/>
              </a:rPr>
              <a:t>d</a:t>
            </a:r>
            <a:r>
              <a:rPr dirty="0" sz="2700" spc="-30">
                <a:latin typeface="Trebuchet MS"/>
                <a:cs typeface="Trebuchet MS"/>
              </a:rPr>
              <a:t>e</a:t>
            </a:r>
            <a:r>
              <a:rPr dirty="0" sz="2700">
                <a:latin typeface="Trebuchet MS"/>
                <a:cs typeface="Trebuchet MS"/>
              </a:rPr>
              <a:t>	</a:t>
            </a:r>
            <a:r>
              <a:rPr dirty="0" sz="2700" spc="155">
                <a:latin typeface="Trebuchet MS"/>
                <a:cs typeface="Trebuchet MS"/>
              </a:rPr>
              <a:t>s</a:t>
            </a:r>
            <a:r>
              <a:rPr dirty="0" sz="2700" spc="85">
                <a:latin typeface="Trebuchet MS"/>
                <a:cs typeface="Trebuchet MS"/>
              </a:rPr>
              <a:t>u</a:t>
            </a:r>
            <a:r>
              <a:rPr dirty="0" sz="2700" spc="155">
                <a:latin typeface="Trebuchet MS"/>
                <a:cs typeface="Trebuchet MS"/>
              </a:rPr>
              <a:t>s</a:t>
            </a:r>
            <a:r>
              <a:rPr dirty="0" sz="2700" spc="-150">
                <a:latin typeface="Trebuchet MS"/>
                <a:cs typeface="Trebuchet MS"/>
              </a:rPr>
              <a:t>t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100">
                <a:latin typeface="Trebuchet MS"/>
                <a:cs typeface="Trebuchet MS"/>
              </a:rPr>
              <a:t>n</a:t>
            </a:r>
            <a:r>
              <a:rPr dirty="0" sz="2700" spc="-75">
                <a:latin typeface="Trebuchet MS"/>
                <a:cs typeface="Trebuchet MS"/>
              </a:rPr>
              <a:t>c</a:t>
            </a:r>
            <a:r>
              <a:rPr dirty="0" sz="2700" spc="-45">
                <a:latin typeface="Trebuchet MS"/>
                <a:cs typeface="Trebuchet MS"/>
              </a:rPr>
              <a:t>i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155">
                <a:latin typeface="Trebuchet MS"/>
                <a:cs typeface="Trebuchet MS"/>
              </a:rPr>
              <a:t>s</a:t>
            </a:r>
            <a:r>
              <a:rPr dirty="0" sz="2700">
                <a:latin typeface="Trebuchet MS"/>
                <a:cs typeface="Trebuchet MS"/>
              </a:rPr>
              <a:t>	</a:t>
            </a:r>
            <a:r>
              <a:rPr dirty="0" sz="2700" spc="-30">
                <a:latin typeface="Trebuchet MS"/>
                <a:cs typeface="Trebuchet MS"/>
              </a:rPr>
              <a:t>e</a:t>
            </a:r>
            <a:r>
              <a:rPr dirty="0" sz="2700" spc="100">
                <a:latin typeface="Trebuchet MS"/>
                <a:cs typeface="Trebuchet MS"/>
              </a:rPr>
              <a:t>n</a:t>
            </a:r>
            <a:r>
              <a:rPr dirty="0" sz="2700">
                <a:latin typeface="Trebuchet MS"/>
                <a:cs typeface="Trebuchet MS"/>
              </a:rPr>
              <a:t>	</a:t>
            </a:r>
            <a:r>
              <a:rPr dirty="0" sz="2700" spc="-75">
                <a:latin typeface="Trebuchet MS"/>
                <a:cs typeface="Trebuchet MS"/>
              </a:rPr>
              <a:t>c</a:t>
            </a:r>
            <a:r>
              <a:rPr dirty="0" sz="2700" spc="-45">
                <a:latin typeface="Trebuchet MS"/>
                <a:cs typeface="Trebuchet MS"/>
              </a:rPr>
              <a:t>i</a:t>
            </a:r>
            <a:r>
              <a:rPr dirty="0" sz="2700" spc="-45">
                <a:latin typeface="Trebuchet MS"/>
                <a:cs typeface="Trebuchet MS"/>
              </a:rPr>
              <a:t>r</a:t>
            </a:r>
            <a:r>
              <a:rPr dirty="0" sz="2700" spc="-75">
                <a:latin typeface="Trebuchet MS"/>
                <a:cs typeface="Trebuchet MS"/>
              </a:rPr>
              <a:t>c</a:t>
            </a:r>
            <a:r>
              <a:rPr dirty="0" sz="2700" spc="85">
                <a:latin typeface="Trebuchet MS"/>
                <a:cs typeface="Trebuchet MS"/>
              </a:rPr>
              <a:t>u</a:t>
            </a:r>
            <a:r>
              <a:rPr dirty="0" sz="2700" spc="-45">
                <a:latin typeface="Trebuchet MS"/>
                <a:cs typeface="Trebuchet MS"/>
              </a:rPr>
              <a:t>i</a:t>
            </a:r>
            <a:r>
              <a:rPr dirty="0" sz="2700" spc="-150">
                <a:latin typeface="Trebuchet MS"/>
                <a:cs typeface="Trebuchet MS"/>
              </a:rPr>
              <a:t>t</a:t>
            </a:r>
            <a:r>
              <a:rPr dirty="0" sz="2700" spc="90">
                <a:latin typeface="Trebuchet MS"/>
                <a:cs typeface="Trebuchet MS"/>
              </a:rPr>
              <a:t>o</a:t>
            </a:r>
            <a:r>
              <a:rPr dirty="0" sz="2700" spc="155">
                <a:latin typeface="Trebuchet MS"/>
                <a:cs typeface="Trebuchet MS"/>
              </a:rPr>
              <a:t>s</a:t>
            </a:r>
            <a:r>
              <a:rPr dirty="0" sz="2700">
                <a:latin typeface="Trebuchet MS"/>
                <a:cs typeface="Trebuchet MS"/>
              </a:rPr>
              <a:t>	</a:t>
            </a:r>
            <a:r>
              <a:rPr dirty="0" sz="2700" spc="-75">
                <a:latin typeface="Trebuchet MS"/>
                <a:cs typeface="Trebuchet MS"/>
              </a:rPr>
              <a:t>c</a:t>
            </a:r>
            <a:r>
              <a:rPr dirty="0" sz="2700" spc="-30">
                <a:latin typeface="Trebuchet MS"/>
                <a:cs typeface="Trebuchet MS"/>
              </a:rPr>
              <a:t>e</a:t>
            </a:r>
            <a:r>
              <a:rPr dirty="0" sz="2700" spc="-45">
                <a:latin typeface="Trebuchet MS"/>
                <a:cs typeface="Trebuchet MS"/>
              </a:rPr>
              <a:t>rr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75">
                <a:latin typeface="Trebuchet MS"/>
                <a:cs typeface="Trebuchet MS"/>
              </a:rPr>
              <a:t>d</a:t>
            </a:r>
            <a:r>
              <a:rPr dirty="0" sz="2700" spc="90">
                <a:latin typeface="Trebuchet MS"/>
                <a:cs typeface="Trebuchet MS"/>
              </a:rPr>
              <a:t>o</a:t>
            </a:r>
            <a:r>
              <a:rPr dirty="0" sz="2700" spc="155">
                <a:latin typeface="Trebuchet MS"/>
                <a:cs typeface="Trebuchet MS"/>
              </a:rPr>
              <a:t>s</a:t>
            </a:r>
            <a:r>
              <a:rPr dirty="0" sz="2700">
                <a:latin typeface="Trebuchet MS"/>
                <a:cs typeface="Trebuchet MS"/>
              </a:rPr>
              <a:t>	</a:t>
            </a:r>
            <a:r>
              <a:rPr dirty="0" sz="2700" spc="60">
                <a:latin typeface="Trebuchet MS"/>
                <a:cs typeface="Trebuchet MS"/>
              </a:rPr>
              <a:t>p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-45">
                <a:latin typeface="Trebuchet MS"/>
                <a:cs typeface="Trebuchet MS"/>
              </a:rPr>
              <a:t>r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>
                <a:latin typeface="Trebuchet MS"/>
                <a:cs typeface="Trebuchet MS"/>
              </a:rPr>
              <a:t>	</a:t>
            </a:r>
            <a:r>
              <a:rPr dirty="0" sz="2700" spc="-45">
                <a:latin typeface="Trebuchet MS"/>
                <a:cs typeface="Trebuchet MS"/>
              </a:rPr>
              <a:t>i</a:t>
            </a:r>
            <a:r>
              <a:rPr dirty="0" sz="2700" spc="60">
                <a:latin typeface="Trebuchet MS"/>
                <a:cs typeface="Trebuchet MS"/>
              </a:rPr>
              <a:t>m</a:t>
            </a:r>
            <a:r>
              <a:rPr dirty="0" sz="2700" spc="60">
                <a:latin typeface="Trebuchet MS"/>
                <a:cs typeface="Trebuchet MS"/>
              </a:rPr>
              <a:t>p</a:t>
            </a:r>
            <a:r>
              <a:rPr dirty="0" sz="2700" spc="-30">
                <a:latin typeface="Trebuchet MS"/>
                <a:cs typeface="Trebuchet MS"/>
              </a:rPr>
              <a:t>e</a:t>
            </a:r>
            <a:r>
              <a:rPr dirty="0" sz="2700" spc="75">
                <a:latin typeface="Trebuchet MS"/>
                <a:cs typeface="Trebuchet MS"/>
              </a:rPr>
              <a:t>d</a:t>
            </a:r>
            <a:r>
              <a:rPr dirty="0" sz="2700" spc="-45">
                <a:latin typeface="Trebuchet MS"/>
                <a:cs typeface="Trebuchet MS"/>
              </a:rPr>
              <a:t>i</a:t>
            </a:r>
            <a:r>
              <a:rPr dirty="0" sz="2700" spc="-45">
                <a:latin typeface="Trebuchet MS"/>
                <a:cs typeface="Trebuchet MS"/>
              </a:rPr>
              <a:t>r</a:t>
            </a:r>
            <a:r>
              <a:rPr dirty="0" sz="2700">
                <a:latin typeface="Trebuchet MS"/>
                <a:cs typeface="Trebuchet MS"/>
              </a:rPr>
              <a:t>	</a:t>
            </a:r>
            <a:r>
              <a:rPr dirty="0" sz="2700" spc="155">
                <a:latin typeface="Trebuchet MS"/>
                <a:cs typeface="Trebuchet MS"/>
              </a:rPr>
              <a:t>s</a:t>
            </a:r>
            <a:r>
              <a:rPr dirty="0" sz="2700" spc="85">
                <a:latin typeface="Trebuchet MS"/>
                <a:cs typeface="Trebuchet MS"/>
              </a:rPr>
              <a:t>u</a:t>
            </a:r>
            <a:r>
              <a:rPr dirty="0" sz="2700">
                <a:latin typeface="Trebuchet MS"/>
                <a:cs typeface="Trebuchet MS"/>
              </a:rPr>
              <a:t>	</a:t>
            </a:r>
            <a:r>
              <a:rPr dirty="0" sz="2700" spc="75">
                <a:latin typeface="Trebuchet MS"/>
                <a:cs typeface="Trebuchet MS"/>
              </a:rPr>
              <a:t>d</a:t>
            </a:r>
            <a:r>
              <a:rPr dirty="0" sz="2700" spc="-45">
                <a:latin typeface="Trebuchet MS"/>
                <a:cs typeface="Trebuchet MS"/>
              </a:rPr>
              <a:t>i</a:t>
            </a:r>
            <a:r>
              <a:rPr dirty="0" sz="2700" spc="-135">
                <a:latin typeface="Trebuchet MS"/>
                <a:cs typeface="Trebuchet MS"/>
              </a:rPr>
              <a:t>f</a:t>
            </a:r>
            <a:r>
              <a:rPr dirty="0" sz="2700" spc="85">
                <a:latin typeface="Trebuchet MS"/>
                <a:cs typeface="Trebuchet MS"/>
              </a:rPr>
              <a:t>u</a:t>
            </a:r>
            <a:r>
              <a:rPr dirty="0" sz="2700" spc="155">
                <a:latin typeface="Trebuchet MS"/>
                <a:cs typeface="Trebuchet MS"/>
              </a:rPr>
              <a:t>s</a:t>
            </a:r>
            <a:r>
              <a:rPr dirty="0" sz="2700" spc="-45">
                <a:latin typeface="Trebuchet MS"/>
                <a:cs typeface="Trebuchet MS"/>
              </a:rPr>
              <a:t>i</a:t>
            </a:r>
            <a:r>
              <a:rPr dirty="0" sz="2700" spc="90">
                <a:latin typeface="Trebuchet MS"/>
                <a:cs typeface="Trebuchet MS"/>
              </a:rPr>
              <a:t>ó</a:t>
            </a:r>
            <a:r>
              <a:rPr dirty="0" sz="2700" spc="100">
                <a:latin typeface="Trebuchet MS"/>
                <a:cs typeface="Trebuchet MS"/>
              </a:rPr>
              <a:t>n</a:t>
            </a:r>
            <a:r>
              <a:rPr dirty="0" sz="2700">
                <a:latin typeface="Trebuchet MS"/>
                <a:cs typeface="Trebuchet MS"/>
              </a:rPr>
              <a:t>	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-30">
                <a:latin typeface="Trebuchet MS"/>
                <a:cs typeface="Trebuchet MS"/>
              </a:rPr>
              <a:t>l  </a:t>
            </a:r>
            <a:r>
              <a:rPr dirty="0" sz="2700" spc="30">
                <a:latin typeface="Trebuchet MS"/>
                <a:cs typeface="Trebuchet MS"/>
              </a:rPr>
              <a:t>medio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ambiente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40">
                <a:latin typeface="Trebuchet MS"/>
                <a:cs typeface="Trebuchet MS"/>
              </a:rPr>
              <a:t>laboral.</a:t>
            </a:r>
            <a:endParaRPr sz="2700">
              <a:latin typeface="Trebuchet MS"/>
              <a:cs typeface="Trebuchet MS"/>
            </a:endParaRPr>
          </a:p>
          <a:p>
            <a:pPr marL="595630" marR="5715">
              <a:lnSpc>
                <a:spcPct val="115700"/>
              </a:lnSpc>
              <a:tabLst>
                <a:tab pos="1175385" algn="l"/>
                <a:tab pos="1751330" algn="l"/>
                <a:tab pos="2402205" algn="l"/>
                <a:tab pos="3780154" algn="l"/>
                <a:tab pos="4302760" algn="l"/>
                <a:tab pos="5838825" algn="l"/>
                <a:tab pos="6402705" algn="l"/>
                <a:tab pos="6940550" algn="l"/>
                <a:tab pos="8093075" algn="l"/>
                <a:tab pos="9726930" algn="l"/>
                <a:tab pos="10305415" algn="l"/>
                <a:tab pos="11673205" algn="l"/>
              </a:tabLst>
            </a:pPr>
            <a:r>
              <a:rPr dirty="0" sz="2700" spc="50">
                <a:latin typeface="Trebuchet MS"/>
                <a:cs typeface="Trebuchet MS"/>
              </a:rPr>
              <a:t>D</a:t>
            </a:r>
            <a:r>
              <a:rPr dirty="0" sz="2700" spc="-30">
                <a:latin typeface="Trebuchet MS"/>
                <a:cs typeface="Trebuchet MS"/>
              </a:rPr>
              <a:t>e</a:t>
            </a:r>
            <a:r>
              <a:rPr dirty="0" sz="2700" spc="-30">
                <a:latin typeface="Trebuchet MS"/>
                <a:cs typeface="Trebuchet MS"/>
              </a:rPr>
              <a:t>	</a:t>
            </a:r>
            <a:r>
              <a:rPr dirty="0" sz="2700" spc="95">
                <a:latin typeface="Trebuchet MS"/>
                <a:cs typeface="Trebuchet MS"/>
              </a:rPr>
              <a:t>no</a:t>
            </a:r>
            <a:r>
              <a:rPr dirty="0" sz="2700" spc="95">
                <a:latin typeface="Trebuchet MS"/>
                <a:cs typeface="Trebuchet MS"/>
              </a:rPr>
              <a:t>	</a:t>
            </a:r>
            <a:r>
              <a:rPr dirty="0" sz="2700" spc="155">
                <a:latin typeface="Trebuchet MS"/>
                <a:cs typeface="Trebuchet MS"/>
              </a:rPr>
              <a:t>s</a:t>
            </a:r>
            <a:r>
              <a:rPr dirty="0" sz="2700" spc="-30">
                <a:latin typeface="Trebuchet MS"/>
                <a:cs typeface="Trebuchet MS"/>
              </a:rPr>
              <a:t>e</a:t>
            </a:r>
            <a:r>
              <a:rPr dirty="0" sz="2700" spc="-45">
                <a:latin typeface="Trebuchet MS"/>
                <a:cs typeface="Trebuchet MS"/>
              </a:rPr>
              <a:t>r</a:t>
            </a:r>
            <a:r>
              <a:rPr dirty="0" sz="2700" spc="-45">
                <a:latin typeface="Trebuchet MS"/>
                <a:cs typeface="Trebuchet MS"/>
              </a:rPr>
              <a:t>	</a:t>
            </a:r>
            <a:r>
              <a:rPr dirty="0" sz="2700" spc="60">
                <a:latin typeface="Trebuchet MS"/>
                <a:cs typeface="Trebuchet MS"/>
              </a:rPr>
              <a:t>p</a:t>
            </a:r>
            <a:r>
              <a:rPr dirty="0" sz="2700" spc="90">
                <a:latin typeface="Trebuchet MS"/>
                <a:cs typeface="Trebuchet MS"/>
              </a:rPr>
              <a:t>o</a:t>
            </a:r>
            <a:r>
              <a:rPr dirty="0" sz="2700" spc="155">
                <a:latin typeface="Trebuchet MS"/>
                <a:cs typeface="Trebuchet MS"/>
              </a:rPr>
              <a:t>s</a:t>
            </a:r>
            <a:r>
              <a:rPr dirty="0" sz="2700" spc="-45">
                <a:latin typeface="Trebuchet MS"/>
                <a:cs typeface="Trebuchet MS"/>
              </a:rPr>
              <a:t>i</a:t>
            </a:r>
            <a:r>
              <a:rPr dirty="0" sz="2700" spc="60">
                <a:latin typeface="Trebuchet MS"/>
                <a:cs typeface="Trebuchet MS"/>
              </a:rPr>
              <a:t>b</a:t>
            </a:r>
            <a:r>
              <a:rPr dirty="0" sz="2700" spc="-30">
                <a:latin typeface="Trebuchet MS"/>
                <a:cs typeface="Trebuchet MS"/>
              </a:rPr>
              <a:t>l</a:t>
            </a:r>
            <a:r>
              <a:rPr dirty="0" sz="2700" spc="-30">
                <a:latin typeface="Trebuchet MS"/>
                <a:cs typeface="Trebuchet MS"/>
              </a:rPr>
              <a:t>e</a:t>
            </a:r>
            <a:r>
              <a:rPr dirty="0" sz="2700" spc="-434">
                <a:latin typeface="Trebuchet MS"/>
                <a:cs typeface="Trebuchet MS"/>
              </a:rPr>
              <a:t>,</a:t>
            </a:r>
            <a:r>
              <a:rPr dirty="0" sz="2700" spc="-434">
                <a:latin typeface="Trebuchet MS"/>
                <a:cs typeface="Trebuchet MS"/>
              </a:rPr>
              <a:t>	</a:t>
            </a:r>
            <a:r>
              <a:rPr dirty="0" sz="2700" spc="155">
                <a:latin typeface="Trebuchet MS"/>
                <a:cs typeface="Trebuchet MS"/>
              </a:rPr>
              <a:t>s</a:t>
            </a:r>
            <a:r>
              <a:rPr dirty="0" sz="2700" spc="-30">
                <a:latin typeface="Trebuchet MS"/>
                <a:cs typeface="Trebuchet MS"/>
              </a:rPr>
              <a:t>e</a:t>
            </a:r>
            <a:r>
              <a:rPr dirty="0" sz="2700" spc="-30">
                <a:latin typeface="Trebuchet MS"/>
                <a:cs typeface="Trebuchet MS"/>
              </a:rPr>
              <a:t>	</a:t>
            </a:r>
            <a:r>
              <a:rPr dirty="0" sz="2700" spc="-75">
                <a:latin typeface="Trebuchet MS"/>
                <a:cs typeface="Trebuchet MS"/>
              </a:rPr>
              <a:t>c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60">
                <a:latin typeface="Trebuchet MS"/>
                <a:cs typeface="Trebuchet MS"/>
              </a:rPr>
              <a:t>p</a:t>
            </a:r>
            <a:r>
              <a:rPr dirty="0" sz="2700" spc="-150">
                <a:latin typeface="Trebuchet MS"/>
                <a:cs typeface="Trebuchet MS"/>
              </a:rPr>
              <a:t>t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-45">
                <a:latin typeface="Trebuchet MS"/>
                <a:cs typeface="Trebuchet MS"/>
              </a:rPr>
              <a:t>r</a:t>
            </a:r>
            <a:r>
              <a:rPr dirty="0" sz="2700" spc="25">
                <a:latin typeface="Trebuchet MS"/>
                <a:cs typeface="Trebuchet MS"/>
              </a:rPr>
              <a:t>á</a:t>
            </a:r>
            <a:r>
              <a:rPr dirty="0" sz="2700" spc="100">
                <a:latin typeface="Trebuchet MS"/>
                <a:cs typeface="Trebuchet MS"/>
              </a:rPr>
              <a:t>n</a:t>
            </a:r>
            <a:r>
              <a:rPr dirty="0" sz="2700" spc="100">
                <a:latin typeface="Trebuchet MS"/>
                <a:cs typeface="Trebuchet MS"/>
              </a:rPr>
              <a:t>	</a:t>
            </a:r>
            <a:r>
              <a:rPr dirty="0" sz="2700" spc="-30">
                <a:latin typeface="Trebuchet MS"/>
                <a:cs typeface="Trebuchet MS"/>
              </a:rPr>
              <a:t>e</a:t>
            </a:r>
            <a:r>
              <a:rPr dirty="0" sz="2700" spc="100">
                <a:latin typeface="Trebuchet MS"/>
                <a:cs typeface="Trebuchet MS"/>
              </a:rPr>
              <a:t>n</a:t>
            </a:r>
            <a:r>
              <a:rPr dirty="0" sz="2700" spc="100">
                <a:latin typeface="Trebuchet MS"/>
                <a:cs typeface="Trebuchet MS"/>
              </a:rPr>
              <a:t>	</a:t>
            </a:r>
            <a:r>
              <a:rPr dirty="0" sz="2700" spc="155">
                <a:latin typeface="Trebuchet MS"/>
                <a:cs typeface="Trebuchet MS"/>
              </a:rPr>
              <a:t>s</a:t>
            </a:r>
            <a:r>
              <a:rPr dirty="0" sz="2700" spc="85">
                <a:latin typeface="Trebuchet MS"/>
                <a:cs typeface="Trebuchet MS"/>
              </a:rPr>
              <a:t>u</a:t>
            </a:r>
            <a:r>
              <a:rPr dirty="0" sz="2700" spc="85">
                <a:latin typeface="Trebuchet MS"/>
                <a:cs typeface="Trebuchet MS"/>
              </a:rPr>
              <a:t>	</a:t>
            </a:r>
            <a:r>
              <a:rPr dirty="0" sz="2700" spc="90">
                <a:latin typeface="Trebuchet MS"/>
                <a:cs typeface="Trebuchet MS"/>
              </a:rPr>
              <a:t>o</a:t>
            </a:r>
            <a:r>
              <a:rPr dirty="0" sz="2700" spc="-45">
                <a:latin typeface="Trebuchet MS"/>
                <a:cs typeface="Trebuchet MS"/>
              </a:rPr>
              <a:t>r</a:t>
            </a:r>
            <a:r>
              <a:rPr dirty="0" sz="2700" spc="-45">
                <a:latin typeface="Trebuchet MS"/>
                <a:cs typeface="Trebuchet MS"/>
              </a:rPr>
              <a:t>i</a:t>
            </a:r>
            <a:r>
              <a:rPr dirty="0" sz="2700">
                <a:latin typeface="Trebuchet MS"/>
                <a:cs typeface="Trebuchet MS"/>
              </a:rPr>
              <a:t>g</a:t>
            </a:r>
            <a:r>
              <a:rPr dirty="0" sz="2700" spc="-30">
                <a:latin typeface="Trebuchet MS"/>
                <a:cs typeface="Trebuchet MS"/>
              </a:rPr>
              <a:t>e</a:t>
            </a:r>
            <a:r>
              <a:rPr dirty="0" sz="2700" spc="100">
                <a:latin typeface="Trebuchet MS"/>
                <a:cs typeface="Trebuchet MS"/>
              </a:rPr>
              <a:t>n</a:t>
            </a:r>
            <a:r>
              <a:rPr dirty="0" sz="2700" spc="100">
                <a:latin typeface="Trebuchet MS"/>
                <a:cs typeface="Trebuchet MS"/>
              </a:rPr>
              <a:t>	</a:t>
            </a:r>
            <a:r>
              <a:rPr dirty="0" sz="2700" spc="60">
                <a:latin typeface="Trebuchet MS"/>
                <a:cs typeface="Trebuchet MS"/>
              </a:rPr>
              <a:t>m</a:t>
            </a:r>
            <a:r>
              <a:rPr dirty="0" sz="2700" spc="-30">
                <a:latin typeface="Trebuchet MS"/>
                <a:cs typeface="Trebuchet MS"/>
              </a:rPr>
              <a:t>e</a:t>
            </a:r>
            <a:r>
              <a:rPr dirty="0" sz="2700" spc="75">
                <a:latin typeface="Trebuchet MS"/>
                <a:cs typeface="Trebuchet MS"/>
              </a:rPr>
              <a:t>d</a:t>
            </a:r>
            <a:r>
              <a:rPr dirty="0" sz="2700" spc="-45">
                <a:latin typeface="Trebuchet MS"/>
                <a:cs typeface="Trebuchet MS"/>
              </a:rPr>
              <a:t>i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100">
                <a:latin typeface="Trebuchet MS"/>
                <a:cs typeface="Trebuchet MS"/>
              </a:rPr>
              <a:t>n</a:t>
            </a:r>
            <a:r>
              <a:rPr dirty="0" sz="2700" spc="-150">
                <a:latin typeface="Trebuchet MS"/>
                <a:cs typeface="Trebuchet MS"/>
              </a:rPr>
              <a:t>t</a:t>
            </a:r>
            <a:r>
              <a:rPr dirty="0" sz="2700" spc="-30">
                <a:latin typeface="Trebuchet MS"/>
                <a:cs typeface="Trebuchet MS"/>
              </a:rPr>
              <a:t>e</a:t>
            </a:r>
            <a:r>
              <a:rPr dirty="0" sz="2700" spc="-30">
                <a:latin typeface="Trebuchet MS"/>
                <a:cs typeface="Trebuchet MS"/>
              </a:rPr>
              <a:t>	</a:t>
            </a:r>
            <a:r>
              <a:rPr dirty="0" sz="2700" spc="85">
                <a:latin typeface="Trebuchet MS"/>
                <a:cs typeface="Trebuchet MS"/>
              </a:rPr>
              <a:t>u</a:t>
            </a:r>
            <a:r>
              <a:rPr dirty="0" sz="2700" spc="100">
                <a:latin typeface="Trebuchet MS"/>
                <a:cs typeface="Trebuchet MS"/>
              </a:rPr>
              <a:t>n</a:t>
            </a:r>
            <a:r>
              <a:rPr dirty="0" sz="2700" spc="100">
                <a:latin typeface="Trebuchet MS"/>
                <a:cs typeface="Trebuchet MS"/>
              </a:rPr>
              <a:t>	</a:t>
            </a:r>
            <a:r>
              <a:rPr dirty="0" sz="2700" spc="155">
                <a:latin typeface="Trebuchet MS"/>
                <a:cs typeface="Trebuchet MS"/>
              </a:rPr>
              <a:t>s</a:t>
            </a:r>
            <a:r>
              <a:rPr dirty="0" sz="2700" spc="-45">
                <a:latin typeface="Trebuchet MS"/>
                <a:cs typeface="Trebuchet MS"/>
              </a:rPr>
              <a:t>i</a:t>
            </a:r>
            <a:r>
              <a:rPr dirty="0" sz="2700" spc="155">
                <a:latin typeface="Trebuchet MS"/>
                <a:cs typeface="Trebuchet MS"/>
              </a:rPr>
              <a:t>s</a:t>
            </a:r>
            <a:r>
              <a:rPr dirty="0" sz="2700" spc="-150">
                <a:latin typeface="Trebuchet MS"/>
                <a:cs typeface="Trebuchet MS"/>
              </a:rPr>
              <a:t>t</a:t>
            </a:r>
            <a:r>
              <a:rPr dirty="0" sz="2700" spc="-30">
                <a:latin typeface="Trebuchet MS"/>
                <a:cs typeface="Trebuchet MS"/>
              </a:rPr>
              <a:t>e</a:t>
            </a:r>
            <a:r>
              <a:rPr dirty="0" sz="2700" spc="60">
                <a:latin typeface="Trebuchet MS"/>
                <a:cs typeface="Trebuchet MS"/>
              </a:rPr>
              <a:t>m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25">
                <a:latin typeface="Trebuchet MS"/>
                <a:cs typeface="Trebuchet MS"/>
              </a:rPr>
              <a:t>	</a:t>
            </a:r>
            <a:r>
              <a:rPr dirty="0" sz="2700" spc="75">
                <a:latin typeface="Trebuchet MS"/>
                <a:cs typeface="Trebuchet MS"/>
              </a:rPr>
              <a:t>d</a:t>
            </a:r>
            <a:r>
              <a:rPr dirty="0" sz="2700" spc="-20">
                <a:latin typeface="Trebuchet MS"/>
                <a:cs typeface="Trebuchet MS"/>
              </a:rPr>
              <a:t>e  </a:t>
            </a:r>
            <a:r>
              <a:rPr dirty="0" sz="2700" spc="-45">
                <a:latin typeface="Trebuchet MS"/>
                <a:cs typeface="Trebuchet MS"/>
              </a:rPr>
              <a:t>ventilación.</a:t>
            </a:r>
            <a:endParaRPr sz="2700">
              <a:latin typeface="Trebuchet MS"/>
              <a:cs typeface="Trebuchet MS"/>
            </a:endParaRPr>
          </a:p>
          <a:p>
            <a:pPr algn="just" marL="12700" marR="10795">
              <a:lnSpc>
                <a:spcPct val="115700"/>
              </a:lnSpc>
            </a:pPr>
            <a:r>
              <a:rPr dirty="0" sz="2700" spc="15">
                <a:latin typeface="Trebuchet MS"/>
                <a:cs typeface="Trebuchet MS"/>
              </a:rPr>
              <a:t>En </a:t>
            </a:r>
            <a:r>
              <a:rPr dirty="0" sz="2700" spc="50">
                <a:latin typeface="Trebuchet MS"/>
                <a:cs typeface="Trebuchet MS"/>
              </a:rPr>
              <a:t>caso </a:t>
            </a:r>
            <a:r>
              <a:rPr dirty="0" sz="2700" spc="20">
                <a:latin typeface="Trebuchet MS"/>
                <a:cs typeface="Trebuchet MS"/>
              </a:rPr>
              <a:t>de </a:t>
            </a:r>
            <a:r>
              <a:rPr dirty="0" sz="2700" spc="35">
                <a:latin typeface="Trebuchet MS"/>
                <a:cs typeface="Trebuchet MS"/>
              </a:rPr>
              <a:t>pérdidas </a:t>
            </a:r>
            <a:r>
              <a:rPr dirty="0" sz="2700" spc="90">
                <a:latin typeface="Trebuchet MS"/>
                <a:cs typeface="Trebuchet MS"/>
              </a:rPr>
              <a:t>o </a:t>
            </a:r>
            <a:r>
              <a:rPr dirty="0" sz="2700" spc="40">
                <a:latin typeface="Trebuchet MS"/>
                <a:cs typeface="Trebuchet MS"/>
              </a:rPr>
              <a:t>escapes </a:t>
            </a:r>
            <a:r>
              <a:rPr dirty="0" sz="2700" spc="65">
                <a:latin typeface="Trebuchet MS"/>
                <a:cs typeface="Trebuchet MS"/>
              </a:rPr>
              <a:t>se </a:t>
            </a:r>
            <a:r>
              <a:rPr dirty="0" sz="2700" spc="50">
                <a:latin typeface="Trebuchet MS"/>
                <a:cs typeface="Trebuchet MS"/>
              </a:rPr>
              <a:t>pondrá </a:t>
            </a:r>
            <a:r>
              <a:rPr dirty="0" sz="2700" spc="35">
                <a:latin typeface="Trebuchet MS"/>
                <a:cs typeface="Trebuchet MS"/>
              </a:rPr>
              <a:t>en </a:t>
            </a:r>
            <a:r>
              <a:rPr dirty="0" sz="2700" spc="5">
                <a:latin typeface="Trebuchet MS"/>
                <a:cs typeface="Trebuchet MS"/>
              </a:rPr>
              <a:t>acción </a:t>
            </a:r>
            <a:r>
              <a:rPr dirty="0" sz="2700" spc="-30">
                <a:latin typeface="Trebuchet MS"/>
                <a:cs typeface="Trebuchet MS"/>
              </a:rPr>
              <a:t>el </a:t>
            </a:r>
            <a:r>
              <a:rPr dirty="0" sz="2700" spc="40">
                <a:latin typeface="Trebuchet MS"/>
                <a:cs typeface="Trebuchet MS"/>
              </a:rPr>
              <a:t>plan </a:t>
            </a:r>
            <a:r>
              <a:rPr dirty="0" sz="2700" spc="20">
                <a:latin typeface="Trebuchet MS"/>
                <a:cs typeface="Trebuchet MS"/>
              </a:rPr>
              <a:t>de </a:t>
            </a:r>
            <a:r>
              <a:rPr dirty="0" sz="2700" spc="35">
                <a:latin typeface="Trebuchet MS"/>
                <a:cs typeface="Trebuchet MS"/>
              </a:rPr>
              <a:t>seguridad </a:t>
            </a:r>
            <a:r>
              <a:rPr dirty="0" sz="2700" spc="45">
                <a:latin typeface="Trebuchet MS"/>
                <a:cs typeface="Trebuchet MS"/>
              </a:rPr>
              <a:t>que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corresponda,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cuyo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texto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será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expuesto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en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un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lugar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50">
                <a:latin typeface="Trebuchet MS"/>
                <a:cs typeface="Trebuchet MS"/>
              </a:rPr>
              <a:t>visible.</a:t>
            </a:r>
            <a:endParaRPr sz="2700">
              <a:latin typeface="Trebuchet MS"/>
              <a:cs typeface="Trebuchet MS"/>
            </a:endParaRPr>
          </a:p>
          <a:p>
            <a:pPr algn="just" marL="12700" marR="5080">
              <a:lnSpc>
                <a:spcPct val="115700"/>
              </a:lnSpc>
              <a:spcBef>
                <a:spcPts val="5"/>
              </a:spcBef>
            </a:pPr>
            <a:r>
              <a:rPr dirty="0" sz="2700" spc="55">
                <a:latin typeface="Trebuchet MS"/>
                <a:cs typeface="Trebuchet MS"/>
              </a:rPr>
              <a:t>Los</a:t>
            </a:r>
            <a:r>
              <a:rPr dirty="0" sz="2700" spc="60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sopletes</a:t>
            </a:r>
            <a:r>
              <a:rPr dirty="0" sz="2700" spc="3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deberán</a:t>
            </a:r>
            <a:r>
              <a:rPr dirty="0" sz="2700" spc="30">
                <a:latin typeface="Trebuchet MS"/>
                <a:cs typeface="Trebuchet MS"/>
              </a:rPr>
              <a:t> ser</a:t>
            </a:r>
            <a:r>
              <a:rPr dirty="0" sz="2700" spc="35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limpiados</a:t>
            </a:r>
            <a:r>
              <a:rPr dirty="0" sz="2700" spc="45">
                <a:latin typeface="Trebuchet MS"/>
                <a:cs typeface="Trebuchet MS"/>
              </a:rPr>
              <a:t> </a:t>
            </a:r>
            <a:r>
              <a:rPr dirty="0" sz="2700" spc="-40">
                <a:latin typeface="Trebuchet MS"/>
                <a:cs typeface="Trebuchet MS"/>
              </a:rPr>
              <a:t>regularmente,</a:t>
            </a:r>
            <a:r>
              <a:rPr dirty="0" sz="2700" spc="735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efectuándose</a:t>
            </a:r>
            <a:r>
              <a:rPr dirty="0" sz="2700" spc="10">
                <a:latin typeface="Trebuchet MS"/>
                <a:cs typeface="Trebuchet MS"/>
              </a:rPr>
              <a:t> </a:t>
            </a:r>
            <a:r>
              <a:rPr dirty="0" sz="2700" spc="120">
                <a:latin typeface="Trebuchet MS"/>
                <a:cs typeface="Trebuchet MS"/>
              </a:rPr>
              <a:t>su </a:t>
            </a:r>
            <a:r>
              <a:rPr dirty="0" sz="2700" spc="125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mantenimiento   </a:t>
            </a:r>
            <a:r>
              <a:rPr dirty="0" sz="2700" spc="35">
                <a:latin typeface="Trebuchet MS"/>
                <a:cs typeface="Trebuchet MS"/>
              </a:rPr>
              <a:t>en  </a:t>
            </a:r>
            <a:r>
              <a:rPr dirty="0" sz="2700">
                <a:latin typeface="Trebuchet MS"/>
                <a:cs typeface="Trebuchet MS"/>
              </a:rPr>
              <a:t>forma   </a:t>
            </a:r>
            <a:r>
              <a:rPr dirty="0" sz="2700" spc="-25">
                <a:latin typeface="Trebuchet MS"/>
                <a:cs typeface="Trebuchet MS"/>
              </a:rPr>
              <a:t>adecuada.</a:t>
            </a:r>
            <a:r>
              <a:rPr dirty="0" sz="2700" spc="1550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Serán  </a:t>
            </a:r>
            <a:r>
              <a:rPr dirty="0" sz="2700" spc="20">
                <a:latin typeface="Trebuchet MS"/>
                <a:cs typeface="Trebuchet MS"/>
              </a:rPr>
              <a:t>conectados   </a:t>
            </a:r>
            <a:r>
              <a:rPr dirty="0" sz="2700" spc="25">
                <a:latin typeface="Trebuchet MS"/>
                <a:cs typeface="Trebuchet MS"/>
              </a:rPr>
              <a:t>a  reguladores </a:t>
            </a:r>
            <a:r>
              <a:rPr dirty="0" sz="2700" spc="3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presión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por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50">
                <a:latin typeface="Trebuchet MS"/>
                <a:cs typeface="Trebuchet MS"/>
              </a:rPr>
              <a:t>tubos</a:t>
            </a:r>
            <a:r>
              <a:rPr dirty="0" sz="2700" spc="-65">
                <a:latin typeface="Trebuchet MS"/>
                <a:cs typeface="Trebuchet MS"/>
              </a:rPr>
              <a:t> flexibles.</a:t>
            </a:r>
            <a:endParaRPr sz="27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3660088" y="0"/>
            <a:ext cx="4628515" cy="5137150"/>
            <a:chOff x="13660088" y="0"/>
            <a:chExt cx="4628515" cy="513715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60088" y="0"/>
              <a:ext cx="4627910" cy="436561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277084" y="3321516"/>
              <a:ext cx="2095500" cy="1815464"/>
            </a:xfrm>
            <a:custGeom>
              <a:avLst/>
              <a:gdLst/>
              <a:ahLst/>
              <a:cxnLst/>
              <a:rect l="l" t="t" r="r" b="b"/>
              <a:pathLst>
                <a:path w="2095500" h="1815464">
                  <a:moveTo>
                    <a:pt x="890857" y="1815374"/>
                  </a:moveTo>
                  <a:lnTo>
                    <a:pt x="884131" y="1811782"/>
                  </a:lnTo>
                  <a:lnTo>
                    <a:pt x="867897" y="1795797"/>
                  </a:lnTo>
                  <a:lnTo>
                    <a:pt x="851328" y="1780105"/>
                  </a:lnTo>
                  <a:lnTo>
                    <a:pt x="817242" y="1749585"/>
                  </a:lnTo>
                  <a:lnTo>
                    <a:pt x="780507" y="1718924"/>
                  </a:lnTo>
                  <a:lnTo>
                    <a:pt x="742720" y="1689364"/>
                  </a:lnTo>
                  <a:lnTo>
                    <a:pt x="703976" y="1660847"/>
                  </a:lnTo>
                  <a:lnTo>
                    <a:pt x="664372" y="1633314"/>
                  </a:lnTo>
                  <a:lnTo>
                    <a:pt x="624002" y="1606708"/>
                  </a:lnTo>
                  <a:lnTo>
                    <a:pt x="582963" y="1580969"/>
                  </a:lnTo>
                  <a:lnTo>
                    <a:pt x="541351" y="1556039"/>
                  </a:lnTo>
                  <a:lnTo>
                    <a:pt x="499261" y="1531858"/>
                  </a:lnTo>
                  <a:lnTo>
                    <a:pt x="457975" y="1509043"/>
                  </a:lnTo>
                  <a:lnTo>
                    <a:pt x="416277" y="1486857"/>
                  </a:lnTo>
                  <a:lnTo>
                    <a:pt x="374191" y="1465286"/>
                  </a:lnTo>
                  <a:lnTo>
                    <a:pt x="331739" y="1444319"/>
                  </a:lnTo>
                  <a:lnTo>
                    <a:pt x="288945" y="1423941"/>
                  </a:lnTo>
                  <a:lnTo>
                    <a:pt x="245832" y="1404140"/>
                  </a:lnTo>
                  <a:lnTo>
                    <a:pt x="202422" y="1384903"/>
                  </a:lnTo>
                  <a:lnTo>
                    <a:pt x="151447" y="1363198"/>
                  </a:lnTo>
                  <a:lnTo>
                    <a:pt x="100047" y="1342346"/>
                  </a:lnTo>
                  <a:lnTo>
                    <a:pt x="63779" y="1328353"/>
                  </a:lnTo>
                  <a:lnTo>
                    <a:pt x="44714" y="1321335"/>
                  </a:lnTo>
                  <a:lnTo>
                    <a:pt x="39498" y="1317690"/>
                  </a:lnTo>
                  <a:lnTo>
                    <a:pt x="37793" y="1310686"/>
                  </a:lnTo>
                  <a:lnTo>
                    <a:pt x="35785" y="1301686"/>
                  </a:lnTo>
                  <a:lnTo>
                    <a:pt x="34027" y="1292618"/>
                  </a:lnTo>
                  <a:lnTo>
                    <a:pt x="32369" y="1283532"/>
                  </a:lnTo>
                  <a:lnTo>
                    <a:pt x="30664" y="1274475"/>
                  </a:lnTo>
                  <a:lnTo>
                    <a:pt x="7594" y="1157278"/>
                  </a:lnTo>
                  <a:lnTo>
                    <a:pt x="2990" y="1134290"/>
                  </a:lnTo>
                  <a:lnTo>
                    <a:pt x="1561" y="1126612"/>
                  </a:lnTo>
                  <a:lnTo>
                    <a:pt x="0" y="1117801"/>
                  </a:lnTo>
                  <a:lnTo>
                    <a:pt x="5129" y="1111719"/>
                  </a:lnTo>
                  <a:lnTo>
                    <a:pt x="120616" y="923443"/>
                  </a:lnTo>
                  <a:lnTo>
                    <a:pt x="122092" y="920620"/>
                  </a:lnTo>
                  <a:lnTo>
                    <a:pt x="130869" y="914424"/>
                  </a:lnTo>
                  <a:lnTo>
                    <a:pt x="140047" y="914467"/>
                  </a:lnTo>
                  <a:lnTo>
                    <a:pt x="185320" y="907542"/>
                  </a:lnTo>
                  <a:lnTo>
                    <a:pt x="193008" y="905433"/>
                  </a:lnTo>
                  <a:lnTo>
                    <a:pt x="199119" y="906977"/>
                  </a:lnTo>
                  <a:lnTo>
                    <a:pt x="211170" y="910596"/>
                  </a:lnTo>
                  <a:lnTo>
                    <a:pt x="223146" y="915028"/>
                  </a:lnTo>
                  <a:lnTo>
                    <a:pt x="235003" y="919787"/>
                  </a:lnTo>
                  <a:lnTo>
                    <a:pt x="246700" y="924386"/>
                  </a:lnTo>
                  <a:lnTo>
                    <a:pt x="251643" y="926237"/>
                  </a:lnTo>
                  <a:lnTo>
                    <a:pt x="255125" y="929217"/>
                  </a:lnTo>
                  <a:lnTo>
                    <a:pt x="766667" y="1326666"/>
                  </a:lnTo>
                  <a:lnTo>
                    <a:pt x="783378" y="1283707"/>
                  </a:lnTo>
                  <a:lnTo>
                    <a:pt x="809267" y="1220739"/>
                  </a:lnTo>
                  <a:lnTo>
                    <a:pt x="830320" y="1172348"/>
                  </a:lnTo>
                  <a:lnTo>
                    <a:pt x="852270" y="1124291"/>
                  </a:lnTo>
                  <a:lnTo>
                    <a:pt x="875132" y="1076591"/>
                  </a:lnTo>
                  <a:lnTo>
                    <a:pt x="898921" y="1029274"/>
                  </a:lnTo>
                  <a:lnTo>
                    <a:pt x="923651" y="982366"/>
                  </a:lnTo>
                  <a:lnTo>
                    <a:pt x="946416" y="941076"/>
                  </a:lnTo>
                  <a:lnTo>
                    <a:pt x="969950" y="900146"/>
                  </a:lnTo>
                  <a:lnTo>
                    <a:pt x="994262" y="859600"/>
                  </a:lnTo>
                  <a:lnTo>
                    <a:pt x="1019360" y="819456"/>
                  </a:lnTo>
                  <a:lnTo>
                    <a:pt x="1045252" y="779737"/>
                  </a:lnTo>
                  <a:lnTo>
                    <a:pt x="1071945" y="740462"/>
                  </a:lnTo>
                  <a:lnTo>
                    <a:pt x="1101250" y="699176"/>
                  </a:lnTo>
                  <a:lnTo>
                    <a:pt x="1131479" y="658456"/>
                  </a:lnTo>
                  <a:lnTo>
                    <a:pt x="1162626" y="618320"/>
                  </a:lnTo>
                  <a:lnTo>
                    <a:pt x="1194687" y="578789"/>
                  </a:lnTo>
                  <a:lnTo>
                    <a:pt x="1227654" y="539879"/>
                  </a:lnTo>
                  <a:lnTo>
                    <a:pt x="1265033" y="497783"/>
                  </a:lnTo>
                  <a:lnTo>
                    <a:pt x="1303554" y="456554"/>
                  </a:lnTo>
                  <a:lnTo>
                    <a:pt x="1343214" y="416242"/>
                  </a:lnTo>
                  <a:lnTo>
                    <a:pt x="1384015" y="376895"/>
                  </a:lnTo>
                  <a:lnTo>
                    <a:pt x="1420354" y="343562"/>
                  </a:lnTo>
                  <a:lnTo>
                    <a:pt x="1457548" y="311029"/>
                  </a:lnTo>
                  <a:lnTo>
                    <a:pt x="1495593" y="279331"/>
                  </a:lnTo>
                  <a:lnTo>
                    <a:pt x="1534487" y="248507"/>
                  </a:lnTo>
                  <a:lnTo>
                    <a:pt x="1568492" y="222803"/>
                  </a:lnTo>
                  <a:lnTo>
                    <a:pt x="1603109" y="197781"/>
                  </a:lnTo>
                  <a:lnTo>
                    <a:pt x="1638332" y="173477"/>
                  </a:lnTo>
                  <a:lnTo>
                    <a:pt x="1674155" y="149927"/>
                  </a:lnTo>
                  <a:lnTo>
                    <a:pt x="1732777" y="113887"/>
                  </a:lnTo>
                  <a:lnTo>
                    <a:pt x="1792995" y="80120"/>
                  </a:lnTo>
                  <a:lnTo>
                    <a:pt x="1838820" y="56642"/>
                  </a:lnTo>
                  <a:lnTo>
                    <a:pt x="1885590" y="34768"/>
                  </a:lnTo>
                  <a:lnTo>
                    <a:pt x="1933216" y="14857"/>
                  </a:lnTo>
                  <a:lnTo>
                    <a:pt x="1968471" y="2029"/>
                  </a:lnTo>
                  <a:lnTo>
                    <a:pt x="1969868" y="1343"/>
                  </a:lnTo>
                  <a:lnTo>
                    <a:pt x="1971423" y="879"/>
                  </a:lnTo>
                  <a:lnTo>
                    <a:pt x="1973114" y="693"/>
                  </a:lnTo>
                  <a:lnTo>
                    <a:pt x="1976782" y="0"/>
                  </a:lnTo>
                  <a:lnTo>
                    <a:pt x="1979970" y="607"/>
                  </a:lnTo>
                  <a:lnTo>
                    <a:pt x="1982521" y="2051"/>
                  </a:lnTo>
                  <a:lnTo>
                    <a:pt x="2081894" y="27685"/>
                  </a:lnTo>
                  <a:lnTo>
                    <a:pt x="2089267" y="29586"/>
                  </a:lnTo>
                  <a:lnTo>
                    <a:pt x="2095142" y="37569"/>
                  </a:lnTo>
                  <a:lnTo>
                    <a:pt x="2060343" y="127080"/>
                  </a:lnTo>
                  <a:lnTo>
                    <a:pt x="2059168" y="130796"/>
                  </a:lnTo>
                  <a:lnTo>
                    <a:pt x="2027422" y="154894"/>
                  </a:lnTo>
                  <a:lnTo>
                    <a:pt x="1994591" y="173225"/>
                  </a:lnTo>
                  <a:lnTo>
                    <a:pt x="1930536" y="212182"/>
                  </a:lnTo>
                  <a:lnTo>
                    <a:pt x="1858993" y="260960"/>
                  </a:lnTo>
                  <a:lnTo>
                    <a:pt x="1819658" y="290329"/>
                  </a:lnTo>
                  <a:lnTo>
                    <a:pt x="1781306" y="320776"/>
                  </a:lnTo>
                  <a:lnTo>
                    <a:pt x="1743925" y="352222"/>
                  </a:lnTo>
                  <a:lnTo>
                    <a:pt x="1707500" y="384591"/>
                  </a:lnTo>
                  <a:lnTo>
                    <a:pt x="1672020" y="417802"/>
                  </a:lnTo>
                  <a:lnTo>
                    <a:pt x="1637519" y="451739"/>
                  </a:lnTo>
                  <a:lnTo>
                    <a:pt x="1603926" y="486423"/>
                  </a:lnTo>
                  <a:lnTo>
                    <a:pt x="1571226" y="521814"/>
                  </a:lnTo>
                  <a:lnTo>
                    <a:pt x="1539403" y="557870"/>
                  </a:lnTo>
                  <a:lnTo>
                    <a:pt x="1508443" y="594550"/>
                  </a:lnTo>
                  <a:lnTo>
                    <a:pt x="1478331" y="631813"/>
                  </a:lnTo>
                  <a:lnTo>
                    <a:pt x="1449530" y="668966"/>
                  </a:lnTo>
                  <a:lnTo>
                    <a:pt x="1421489" y="706599"/>
                  </a:lnTo>
                  <a:lnTo>
                    <a:pt x="1394187" y="744685"/>
                  </a:lnTo>
                  <a:lnTo>
                    <a:pt x="1367608" y="783196"/>
                  </a:lnTo>
                  <a:lnTo>
                    <a:pt x="1341734" y="822106"/>
                  </a:lnTo>
                  <a:lnTo>
                    <a:pt x="1316546" y="861389"/>
                  </a:lnTo>
                  <a:lnTo>
                    <a:pt x="1288368" y="907054"/>
                  </a:lnTo>
                  <a:lnTo>
                    <a:pt x="1261053" y="953153"/>
                  </a:lnTo>
                  <a:lnTo>
                    <a:pt x="1234581" y="999661"/>
                  </a:lnTo>
                  <a:lnTo>
                    <a:pt x="1208927" y="1046553"/>
                  </a:lnTo>
                  <a:lnTo>
                    <a:pt x="1184071" y="1093802"/>
                  </a:lnTo>
                  <a:lnTo>
                    <a:pt x="1162109" y="1137131"/>
                  </a:lnTo>
                  <a:lnTo>
                    <a:pt x="1140784" y="1180724"/>
                  </a:lnTo>
                  <a:lnTo>
                    <a:pt x="1120091" y="1224571"/>
                  </a:lnTo>
                  <a:lnTo>
                    <a:pt x="1100020" y="1268660"/>
                  </a:lnTo>
                  <a:lnTo>
                    <a:pt x="1080564" y="1312980"/>
                  </a:lnTo>
                  <a:lnTo>
                    <a:pt x="1060087" y="1361426"/>
                  </a:lnTo>
                  <a:lnTo>
                    <a:pt x="1040310" y="1410115"/>
                  </a:lnTo>
                  <a:lnTo>
                    <a:pt x="1021234" y="1459037"/>
                  </a:lnTo>
                  <a:lnTo>
                    <a:pt x="1002856" y="1508182"/>
                  </a:lnTo>
                  <a:lnTo>
                    <a:pt x="988871" y="1547044"/>
                  </a:lnTo>
                  <a:lnTo>
                    <a:pt x="975330" y="1586038"/>
                  </a:lnTo>
                  <a:lnTo>
                    <a:pt x="962248" y="1625164"/>
                  </a:lnTo>
                  <a:lnTo>
                    <a:pt x="949637" y="1664420"/>
                  </a:lnTo>
                  <a:lnTo>
                    <a:pt x="933844" y="1716143"/>
                  </a:lnTo>
                  <a:lnTo>
                    <a:pt x="919066" y="1768124"/>
                  </a:lnTo>
                  <a:lnTo>
                    <a:pt x="909286" y="1805707"/>
                  </a:lnTo>
                  <a:lnTo>
                    <a:pt x="905401" y="1811895"/>
                  </a:lnTo>
                  <a:lnTo>
                    <a:pt x="898603" y="1815265"/>
                  </a:lnTo>
                  <a:lnTo>
                    <a:pt x="890857" y="1815374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12787134" y="6052442"/>
            <a:ext cx="4881880" cy="3681095"/>
            <a:chOff x="12787134" y="6052442"/>
            <a:chExt cx="4881880" cy="3681095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420232" y="6052442"/>
              <a:ext cx="4248255" cy="368098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2787135" y="6864235"/>
              <a:ext cx="1743710" cy="2058035"/>
            </a:xfrm>
            <a:custGeom>
              <a:avLst/>
              <a:gdLst/>
              <a:ahLst/>
              <a:cxnLst/>
              <a:rect l="l" t="t" r="r" b="b"/>
              <a:pathLst>
                <a:path w="1743709" h="2058034">
                  <a:moveTo>
                    <a:pt x="1743671" y="266166"/>
                  </a:moveTo>
                  <a:lnTo>
                    <a:pt x="1741373" y="250647"/>
                  </a:lnTo>
                  <a:lnTo>
                    <a:pt x="1736318" y="244030"/>
                  </a:lnTo>
                  <a:lnTo>
                    <a:pt x="1176705" y="647"/>
                  </a:lnTo>
                  <a:lnTo>
                    <a:pt x="1173505" y="0"/>
                  </a:lnTo>
                  <a:lnTo>
                    <a:pt x="1170406" y="0"/>
                  </a:lnTo>
                  <a:lnTo>
                    <a:pt x="1135761" y="29730"/>
                  </a:lnTo>
                  <a:lnTo>
                    <a:pt x="1112443" y="64198"/>
                  </a:lnTo>
                  <a:lnTo>
                    <a:pt x="1082789" y="109575"/>
                  </a:lnTo>
                  <a:lnTo>
                    <a:pt x="1043622" y="170611"/>
                  </a:lnTo>
                  <a:lnTo>
                    <a:pt x="1006792" y="228333"/>
                  </a:lnTo>
                  <a:lnTo>
                    <a:pt x="1003579" y="233248"/>
                  </a:lnTo>
                  <a:lnTo>
                    <a:pt x="973353" y="278371"/>
                  </a:lnTo>
                  <a:lnTo>
                    <a:pt x="943114" y="323354"/>
                  </a:lnTo>
                  <a:lnTo>
                    <a:pt x="912914" y="368198"/>
                  </a:lnTo>
                  <a:lnTo>
                    <a:pt x="852716" y="457301"/>
                  </a:lnTo>
                  <a:lnTo>
                    <a:pt x="763409" y="589114"/>
                  </a:lnTo>
                  <a:lnTo>
                    <a:pt x="742048" y="545350"/>
                  </a:lnTo>
                  <a:lnTo>
                    <a:pt x="721448" y="501243"/>
                  </a:lnTo>
                  <a:lnTo>
                    <a:pt x="701649" y="456819"/>
                  </a:lnTo>
                  <a:lnTo>
                    <a:pt x="682625" y="412089"/>
                  </a:lnTo>
                  <a:lnTo>
                    <a:pt x="664413" y="367080"/>
                  </a:lnTo>
                  <a:lnTo>
                    <a:pt x="647014" y="321830"/>
                  </a:lnTo>
                  <a:lnTo>
                    <a:pt x="630415" y="276339"/>
                  </a:lnTo>
                  <a:lnTo>
                    <a:pt x="614654" y="230644"/>
                  </a:lnTo>
                  <a:lnTo>
                    <a:pt x="599732" y="184746"/>
                  </a:lnTo>
                  <a:lnTo>
                    <a:pt x="585647" y="138696"/>
                  </a:lnTo>
                  <a:lnTo>
                    <a:pt x="583349" y="130937"/>
                  </a:lnTo>
                  <a:lnTo>
                    <a:pt x="577113" y="124993"/>
                  </a:lnTo>
                  <a:lnTo>
                    <a:pt x="567486" y="122656"/>
                  </a:lnTo>
                  <a:lnTo>
                    <a:pt x="565696" y="122440"/>
                  </a:lnTo>
                  <a:lnTo>
                    <a:pt x="557809" y="122440"/>
                  </a:lnTo>
                  <a:lnTo>
                    <a:pt x="551878" y="124904"/>
                  </a:lnTo>
                  <a:lnTo>
                    <a:pt x="221830" y="469277"/>
                  </a:lnTo>
                  <a:lnTo>
                    <a:pt x="217792" y="472262"/>
                  </a:lnTo>
                  <a:lnTo>
                    <a:pt x="214807" y="476542"/>
                  </a:lnTo>
                  <a:lnTo>
                    <a:pt x="211569" y="488188"/>
                  </a:lnTo>
                  <a:lnTo>
                    <a:pt x="212890" y="495376"/>
                  </a:lnTo>
                  <a:lnTo>
                    <a:pt x="216979" y="500976"/>
                  </a:lnTo>
                  <a:lnTo>
                    <a:pt x="245237" y="540219"/>
                  </a:lnTo>
                  <a:lnTo>
                    <a:pt x="273177" y="580110"/>
                  </a:lnTo>
                  <a:lnTo>
                    <a:pt x="300799" y="620649"/>
                  </a:lnTo>
                  <a:lnTo>
                    <a:pt x="328091" y="661809"/>
                  </a:lnTo>
                  <a:lnTo>
                    <a:pt x="355028" y="703567"/>
                  </a:lnTo>
                  <a:lnTo>
                    <a:pt x="381609" y="745921"/>
                  </a:lnTo>
                  <a:lnTo>
                    <a:pt x="407822" y="788835"/>
                  </a:lnTo>
                  <a:lnTo>
                    <a:pt x="433654" y="832294"/>
                  </a:lnTo>
                  <a:lnTo>
                    <a:pt x="459092" y="876274"/>
                  </a:lnTo>
                  <a:lnTo>
                    <a:pt x="484124" y="920775"/>
                  </a:lnTo>
                  <a:lnTo>
                    <a:pt x="508749" y="965771"/>
                  </a:lnTo>
                  <a:lnTo>
                    <a:pt x="478548" y="1010780"/>
                  </a:lnTo>
                  <a:lnTo>
                    <a:pt x="449846" y="1053668"/>
                  </a:lnTo>
                  <a:lnTo>
                    <a:pt x="422490" y="1094689"/>
                  </a:lnTo>
                  <a:lnTo>
                    <a:pt x="396290" y="1134110"/>
                  </a:lnTo>
                  <a:lnTo>
                    <a:pt x="382955" y="1152728"/>
                  </a:lnTo>
                  <a:lnTo>
                    <a:pt x="357403" y="1187234"/>
                  </a:lnTo>
                  <a:lnTo>
                    <a:pt x="323748" y="1232128"/>
                  </a:lnTo>
                  <a:lnTo>
                    <a:pt x="286080" y="1281899"/>
                  </a:lnTo>
                  <a:lnTo>
                    <a:pt x="248500" y="1331061"/>
                  </a:lnTo>
                  <a:lnTo>
                    <a:pt x="215099" y="1374089"/>
                  </a:lnTo>
                  <a:lnTo>
                    <a:pt x="189979" y="1405483"/>
                  </a:lnTo>
                  <a:lnTo>
                    <a:pt x="100850" y="1513357"/>
                  </a:lnTo>
                  <a:lnTo>
                    <a:pt x="37058" y="1590408"/>
                  </a:lnTo>
                  <a:lnTo>
                    <a:pt x="5168" y="1628800"/>
                  </a:lnTo>
                  <a:lnTo>
                    <a:pt x="927" y="1636623"/>
                  </a:lnTo>
                  <a:lnTo>
                    <a:pt x="461022" y="2055482"/>
                  </a:lnTo>
                  <a:lnTo>
                    <a:pt x="466318" y="2057425"/>
                  </a:lnTo>
                  <a:lnTo>
                    <a:pt x="471728" y="2057425"/>
                  </a:lnTo>
                  <a:lnTo>
                    <a:pt x="473583" y="2057425"/>
                  </a:lnTo>
                  <a:lnTo>
                    <a:pt x="475437" y="2057196"/>
                  </a:lnTo>
                  <a:lnTo>
                    <a:pt x="484454" y="2054923"/>
                  </a:lnTo>
                  <a:lnTo>
                    <a:pt x="490308" y="2049703"/>
                  </a:lnTo>
                  <a:lnTo>
                    <a:pt x="492937" y="2042756"/>
                  </a:lnTo>
                  <a:lnTo>
                    <a:pt x="511225" y="1995233"/>
                  </a:lnTo>
                  <a:lnTo>
                    <a:pt x="530123" y="1947837"/>
                  </a:lnTo>
                  <a:lnTo>
                    <a:pt x="549617" y="1900605"/>
                  </a:lnTo>
                  <a:lnTo>
                    <a:pt x="569709" y="1853552"/>
                  </a:lnTo>
                  <a:lnTo>
                    <a:pt x="590384" y="1806676"/>
                  </a:lnTo>
                  <a:lnTo>
                    <a:pt x="611644" y="1759991"/>
                  </a:lnTo>
                  <a:lnTo>
                    <a:pt x="633463" y="1713534"/>
                  </a:lnTo>
                  <a:lnTo>
                    <a:pt x="655853" y="1667306"/>
                  </a:lnTo>
                  <a:lnTo>
                    <a:pt x="678802" y="1621320"/>
                  </a:lnTo>
                  <a:lnTo>
                    <a:pt x="702297" y="1575600"/>
                  </a:lnTo>
                  <a:lnTo>
                    <a:pt x="726338" y="1530159"/>
                  </a:lnTo>
                  <a:lnTo>
                    <a:pt x="750912" y="1485011"/>
                  </a:lnTo>
                  <a:lnTo>
                    <a:pt x="769264" y="1530985"/>
                  </a:lnTo>
                  <a:lnTo>
                    <a:pt x="787425" y="1577517"/>
                  </a:lnTo>
                  <a:lnTo>
                    <a:pt x="805395" y="1624672"/>
                  </a:lnTo>
                  <a:lnTo>
                    <a:pt x="823226" y="1672513"/>
                  </a:lnTo>
                  <a:lnTo>
                    <a:pt x="840917" y="1721078"/>
                  </a:lnTo>
                  <a:lnTo>
                    <a:pt x="858494" y="1770443"/>
                  </a:lnTo>
                  <a:lnTo>
                    <a:pt x="875969" y="1820646"/>
                  </a:lnTo>
                  <a:lnTo>
                    <a:pt x="893381" y="1871751"/>
                  </a:lnTo>
                  <a:lnTo>
                    <a:pt x="910729" y="1923808"/>
                  </a:lnTo>
                  <a:lnTo>
                    <a:pt x="913574" y="1932432"/>
                  </a:lnTo>
                  <a:lnTo>
                    <a:pt x="921270" y="1938528"/>
                  </a:lnTo>
                  <a:lnTo>
                    <a:pt x="930300" y="1939315"/>
                  </a:lnTo>
                  <a:lnTo>
                    <a:pt x="931608" y="1939391"/>
                  </a:lnTo>
                  <a:lnTo>
                    <a:pt x="940562" y="1939391"/>
                  </a:lnTo>
                  <a:lnTo>
                    <a:pt x="948270" y="1934832"/>
                  </a:lnTo>
                  <a:lnTo>
                    <a:pt x="952246" y="1927415"/>
                  </a:lnTo>
                  <a:lnTo>
                    <a:pt x="977696" y="1883156"/>
                  </a:lnTo>
                  <a:lnTo>
                    <a:pt x="1005713" y="1840572"/>
                  </a:lnTo>
                  <a:lnTo>
                    <a:pt x="1036180" y="1799767"/>
                  </a:lnTo>
                  <a:lnTo>
                    <a:pt x="1068971" y="1760842"/>
                  </a:lnTo>
                  <a:lnTo>
                    <a:pt x="1103960" y="1723923"/>
                  </a:lnTo>
                  <a:lnTo>
                    <a:pt x="1141018" y="1689087"/>
                  </a:lnTo>
                  <a:lnTo>
                    <a:pt x="1180020" y="1656461"/>
                  </a:lnTo>
                  <a:lnTo>
                    <a:pt x="1220851" y="1626146"/>
                  </a:lnTo>
                  <a:lnTo>
                    <a:pt x="1263357" y="1598256"/>
                  </a:lnTo>
                  <a:lnTo>
                    <a:pt x="1307439" y="1572869"/>
                  </a:lnTo>
                  <a:lnTo>
                    <a:pt x="1352943" y="1550123"/>
                  </a:lnTo>
                  <a:lnTo>
                    <a:pt x="1399768" y="1530096"/>
                  </a:lnTo>
                  <a:lnTo>
                    <a:pt x="1447787" y="1512912"/>
                  </a:lnTo>
                  <a:lnTo>
                    <a:pt x="1455610" y="1510372"/>
                  </a:lnTo>
                  <a:lnTo>
                    <a:pt x="1461465" y="1503781"/>
                  </a:lnTo>
                  <a:lnTo>
                    <a:pt x="1464652" y="1487614"/>
                  </a:lnTo>
                  <a:lnTo>
                    <a:pt x="1461744" y="1479296"/>
                  </a:lnTo>
                  <a:lnTo>
                    <a:pt x="1455470" y="1473962"/>
                  </a:lnTo>
                  <a:lnTo>
                    <a:pt x="1417358" y="1441018"/>
                  </a:lnTo>
                  <a:lnTo>
                    <a:pt x="1379816" y="1407325"/>
                  </a:lnTo>
                  <a:lnTo>
                    <a:pt x="1342859" y="1372895"/>
                  </a:lnTo>
                  <a:lnTo>
                    <a:pt x="1306499" y="1337754"/>
                  </a:lnTo>
                  <a:lnTo>
                    <a:pt x="1270736" y="1301902"/>
                  </a:lnTo>
                  <a:lnTo>
                    <a:pt x="1235608" y="1265364"/>
                  </a:lnTo>
                  <a:lnTo>
                    <a:pt x="1201102" y="1228153"/>
                  </a:lnTo>
                  <a:lnTo>
                    <a:pt x="1167244" y="1190282"/>
                  </a:lnTo>
                  <a:lnTo>
                    <a:pt x="1134033" y="1151750"/>
                  </a:lnTo>
                  <a:lnTo>
                    <a:pt x="1101509" y="1112583"/>
                  </a:lnTo>
                  <a:lnTo>
                    <a:pt x="1069657" y="1072807"/>
                  </a:lnTo>
                  <a:lnTo>
                    <a:pt x="1038517" y="1032408"/>
                  </a:lnTo>
                  <a:lnTo>
                    <a:pt x="1069111" y="990739"/>
                  </a:lnTo>
                  <a:lnTo>
                    <a:pt x="1100188" y="949464"/>
                  </a:lnTo>
                  <a:lnTo>
                    <a:pt x="1131722" y="908583"/>
                  </a:lnTo>
                  <a:lnTo>
                    <a:pt x="1163726" y="868108"/>
                  </a:lnTo>
                  <a:lnTo>
                    <a:pt x="1196187" y="828027"/>
                  </a:lnTo>
                  <a:lnTo>
                    <a:pt x="1229093" y="788365"/>
                  </a:lnTo>
                  <a:lnTo>
                    <a:pt x="1262456" y="749122"/>
                  </a:lnTo>
                  <a:lnTo>
                    <a:pt x="1296263" y="710298"/>
                  </a:lnTo>
                  <a:lnTo>
                    <a:pt x="1330502" y="671893"/>
                  </a:lnTo>
                  <a:lnTo>
                    <a:pt x="1365173" y="633920"/>
                  </a:lnTo>
                  <a:lnTo>
                    <a:pt x="1400289" y="596379"/>
                  </a:lnTo>
                  <a:lnTo>
                    <a:pt x="1435811" y="559295"/>
                  </a:lnTo>
                  <a:lnTo>
                    <a:pt x="1471764" y="522643"/>
                  </a:lnTo>
                  <a:lnTo>
                    <a:pt x="1508125" y="486448"/>
                  </a:lnTo>
                  <a:lnTo>
                    <a:pt x="1544904" y="450710"/>
                  </a:lnTo>
                  <a:lnTo>
                    <a:pt x="1582089" y="415429"/>
                  </a:lnTo>
                  <a:lnTo>
                    <a:pt x="1619669" y="380619"/>
                  </a:lnTo>
                  <a:lnTo>
                    <a:pt x="1657642" y="346290"/>
                  </a:lnTo>
                  <a:lnTo>
                    <a:pt x="1696021" y="312420"/>
                  </a:lnTo>
                  <a:lnTo>
                    <a:pt x="1734769" y="279044"/>
                  </a:lnTo>
                  <a:lnTo>
                    <a:pt x="1740738" y="273977"/>
                  </a:lnTo>
                  <a:lnTo>
                    <a:pt x="1743671" y="266166"/>
                  </a:lnTo>
                  <a:close/>
                </a:path>
              </a:pathLst>
            </a:custGeom>
            <a:solidFill>
              <a:srgbClr val="EC1B2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/>
          <p:nvPr/>
        </p:nvSpPr>
        <p:spPr>
          <a:xfrm>
            <a:off x="4418177" y="7201661"/>
            <a:ext cx="2166620" cy="1788160"/>
          </a:xfrm>
          <a:custGeom>
            <a:avLst/>
            <a:gdLst/>
            <a:ahLst/>
            <a:cxnLst/>
            <a:rect l="l" t="t" r="r" b="b"/>
            <a:pathLst>
              <a:path w="2166620" h="1788159">
                <a:moveTo>
                  <a:pt x="165836" y="457517"/>
                </a:moveTo>
                <a:lnTo>
                  <a:pt x="165125" y="455828"/>
                </a:lnTo>
                <a:lnTo>
                  <a:pt x="164985" y="456984"/>
                </a:lnTo>
                <a:lnTo>
                  <a:pt x="165836" y="457517"/>
                </a:lnTo>
                <a:close/>
              </a:path>
              <a:path w="2166620" h="1788159">
                <a:moveTo>
                  <a:pt x="685850" y="1076642"/>
                </a:moveTo>
                <a:lnTo>
                  <a:pt x="684657" y="1074394"/>
                </a:lnTo>
                <a:lnTo>
                  <a:pt x="682790" y="1073226"/>
                </a:lnTo>
                <a:lnTo>
                  <a:pt x="680161" y="1073073"/>
                </a:lnTo>
                <a:lnTo>
                  <a:pt x="685850" y="1076642"/>
                </a:lnTo>
                <a:close/>
              </a:path>
              <a:path w="2166620" h="1788159">
                <a:moveTo>
                  <a:pt x="699122" y="1084973"/>
                </a:moveTo>
                <a:lnTo>
                  <a:pt x="698055" y="1081303"/>
                </a:lnTo>
                <a:lnTo>
                  <a:pt x="692708" y="1077950"/>
                </a:lnTo>
                <a:lnTo>
                  <a:pt x="685850" y="1076642"/>
                </a:lnTo>
                <a:lnTo>
                  <a:pt x="699122" y="1084973"/>
                </a:lnTo>
                <a:close/>
              </a:path>
              <a:path w="2166620" h="1788159">
                <a:moveTo>
                  <a:pt x="2166556" y="1547850"/>
                </a:moveTo>
                <a:lnTo>
                  <a:pt x="2165997" y="1535493"/>
                </a:lnTo>
                <a:lnTo>
                  <a:pt x="2165312" y="1521574"/>
                </a:lnTo>
                <a:lnTo>
                  <a:pt x="2162670" y="1509407"/>
                </a:lnTo>
                <a:lnTo>
                  <a:pt x="2161641" y="1502765"/>
                </a:lnTo>
                <a:lnTo>
                  <a:pt x="2159851" y="1497139"/>
                </a:lnTo>
                <a:lnTo>
                  <a:pt x="2153996" y="1493469"/>
                </a:lnTo>
                <a:lnTo>
                  <a:pt x="2153221" y="1479473"/>
                </a:lnTo>
                <a:lnTo>
                  <a:pt x="2064423" y="1419199"/>
                </a:lnTo>
                <a:lnTo>
                  <a:pt x="2000491" y="1383538"/>
                </a:lnTo>
                <a:lnTo>
                  <a:pt x="1997887" y="1380401"/>
                </a:lnTo>
                <a:lnTo>
                  <a:pt x="1995297" y="1377276"/>
                </a:lnTo>
                <a:lnTo>
                  <a:pt x="1989328" y="1372031"/>
                </a:lnTo>
                <a:lnTo>
                  <a:pt x="1982622" y="1367815"/>
                </a:lnTo>
                <a:lnTo>
                  <a:pt x="1974545" y="1365732"/>
                </a:lnTo>
                <a:lnTo>
                  <a:pt x="1970100" y="1358455"/>
                </a:lnTo>
                <a:lnTo>
                  <a:pt x="1964156" y="1353223"/>
                </a:lnTo>
                <a:lnTo>
                  <a:pt x="1956765" y="1350086"/>
                </a:lnTo>
                <a:lnTo>
                  <a:pt x="1950021" y="1345831"/>
                </a:lnTo>
                <a:lnTo>
                  <a:pt x="1948662" y="1341983"/>
                </a:lnTo>
                <a:lnTo>
                  <a:pt x="1947303" y="1338122"/>
                </a:lnTo>
                <a:lnTo>
                  <a:pt x="1939163" y="1336014"/>
                </a:lnTo>
                <a:lnTo>
                  <a:pt x="1933651" y="1331048"/>
                </a:lnTo>
                <a:lnTo>
                  <a:pt x="1895995" y="1298397"/>
                </a:lnTo>
                <a:lnTo>
                  <a:pt x="1860143" y="1263878"/>
                </a:lnTo>
                <a:lnTo>
                  <a:pt x="1825459" y="1228598"/>
                </a:lnTo>
                <a:lnTo>
                  <a:pt x="1793341" y="1190421"/>
                </a:lnTo>
                <a:lnTo>
                  <a:pt x="1762455" y="1151521"/>
                </a:lnTo>
                <a:lnTo>
                  <a:pt x="1733524" y="1110856"/>
                </a:lnTo>
                <a:lnTo>
                  <a:pt x="1719770" y="1093216"/>
                </a:lnTo>
                <a:lnTo>
                  <a:pt x="1711629" y="1082103"/>
                </a:lnTo>
                <a:lnTo>
                  <a:pt x="1705775" y="1079931"/>
                </a:lnTo>
                <a:lnTo>
                  <a:pt x="1699158" y="1080262"/>
                </a:lnTo>
                <a:lnTo>
                  <a:pt x="1691551" y="1082979"/>
                </a:lnTo>
                <a:lnTo>
                  <a:pt x="1687322" y="1092327"/>
                </a:lnTo>
                <a:lnTo>
                  <a:pt x="1688350" y="1098981"/>
                </a:lnTo>
                <a:lnTo>
                  <a:pt x="1689011" y="1120394"/>
                </a:lnTo>
                <a:lnTo>
                  <a:pt x="1686179" y="1141107"/>
                </a:lnTo>
                <a:lnTo>
                  <a:pt x="1682940" y="1161567"/>
                </a:lnTo>
                <a:lnTo>
                  <a:pt x="1681734" y="1183309"/>
                </a:lnTo>
                <a:lnTo>
                  <a:pt x="1683651" y="1192009"/>
                </a:lnTo>
                <a:lnTo>
                  <a:pt x="1686407" y="1201242"/>
                </a:lnTo>
                <a:lnTo>
                  <a:pt x="1690458" y="1209776"/>
                </a:lnTo>
                <a:lnTo>
                  <a:pt x="1695526" y="1217460"/>
                </a:lnTo>
                <a:lnTo>
                  <a:pt x="1720621" y="1260221"/>
                </a:lnTo>
                <a:lnTo>
                  <a:pt x="1748536" y="1300251"/>
                </a:lnTo>
                <a:lnTo>
                  <a:pt x="1777847" y="1339659"/>
                </a:lnTo>
                <a:lnTo>
                  <a:pt x="1809178" y="1377340"/>
                </a:lnTo>
                <a:lnTo>
                  <a:pt x="1841779" y="1414322"/>
                </a:lnTo>
                <a:lnTo>
                  <a:pt x="1876285" y="1449489"/>
                </a:lnTo>
                <a:lnTo>
                  <a:pt x="1886673" y="1457528"/>
                </a:lnTo>
                <a:lnTo>
                  <a:pt x="1890763" y="1463090"/>
                </a:lnTo>
                <a:lnTo>
                  <a:pt x="1895284" y="1467434"/>
                </a:lnTo>
                <a:lnTo>
                  <a:pt x="1900389" y="1476629"/>
                </a:lnTo>
                <a:lnTo>
                  <a:pt x="1894128" y="1481696"/>
                </a:lnTo>
                <a:lnTo>
                  <a:pt x="1886851" y="1484630"/>
                </a:lnTo>
                <a:lnTo>
                  <a:pt x="1880946" y="1480921"/>
                </a:lnTo>
                <a:lnTo>
                  <a:pt x="1874583" y="1479918"/>
                </a:lnTo>
                <a:lnTo>
                  <a:pt x="1868398" y="1480540"/>
                </a:lnTo>
                <a:lnTo>
                  <a:pt x="1862366" y="1482750"/>
                </a:lnTo>
                <a:lnTo>
                  <a:pt x="1855876" y="1480172"/>
                </a:lnTo>
                <a:lnTo>
                  <a:pt x="1849805" y="1477848"/>
                </a:lnTo>
                <a:lnTo>
                  <a:pt x="1843100" y="1478140"/>
                </a:lnTo>
                <a:lnTo>
                  <a:pt x="1836102" y="1481251"/>
                </a:lnTo>
                <a:lnTo>
                  <a:pt x="1834832" y="1478953"/>
                </a:lnTo>
                <a:lnTo>
                  <a:pt x="1833562" y="1478153"/>
                </a:lnTo>
                <a:lnTo>
                  <a:pt x="1831619" y="1479931"/>
                </a:lnTo>
                <a:lnTo>
                  <a:pt x="1824075" y="1475181"/>
                </a:lnTo>
                <a:lnTo>
                  <a:pt x="1815769" y="1472971"/>
                </a:lnTo>
                <a:lnTo>
                  <a:pt x="1806968" y="1477937"/>
                </a:lnTo>
                <a:lnTo>
                  <a:pt x="1801202" y="1475816"/>
                </a:lnTo>
                <a:lnTo>
                  <a:pt x="1795183" y="1473542"/>
                </a:lnTo>
                <a:lnTo>
                  <a:pt x="1739226" y="1465389"/>
                </a:lnTo>
                <a:lnTo>
                  <a:pt x="1638223" y="1452930"/>
                </a:lnTo>
                <a:lnTo>
                  <a:pt x="1588223" y="1445514"/>
                </a:lnTo>
                <a:lnTo>
                  <a:pt x="1542313" y="1439176"/>
                </a:lnTo>
                <a:lnTo>
                  <a:pt x="1406067" y="1416583"/>
                </a:lnTo>
                <a:lnTo>
                  <a:pt x="1394040" y="1413522"/>
                </a:lnTo>
                <a:lnTo>
                  <a:pt x="1382712" y="1409407"/>
                </a:lnTo>
                <a:lnTo>
                  <a:pt x="1358861" y="1403426"/>
                </a:lnTo>
                <a:lnTo>
                  <a:pt x="1308188" y="1389595"/>
                </a:lnTo>
                <a:lnTo>
                  <a:pt x="1257960" y="1374533"/>
                </a:lnTo>
                <a:lnTo>
                  <a:pt x="1208176" y="1358265"/>
                </a:lnTo>
                <a:lnTo>
                  <a:pt x="1158824" y="1340764"/>
                </a:lnTo>
                <a:lnTo>
                  <a:pt x="1062113" y="1301000"/>
                </a:lnTo>
                <a:lnTo>
                  <a:pt x="1014730" y="1278737"/>
                </a:lnTo>
                <a:lnTo>
                  <a:pt x="921931" y="1229436"/>
                </a:lnTo>
                <a:lnTo>
                  <a:pt x="812304" y="1165085"/>
                </a:lnTo>
                <a:lnTo>
                  <a:pt x="776427" y="1142542"/>
                </a:lnTo>
                <a:lnTo>
                  <a:pt x="773671" y="1139317"/>
                </a:lnTo>
                <a:lnTo>
                  <a:pt x="770928" y="1136078"/>
                </a:lnTo>
                <a:lnTo>
                  <a:pt x="764679" y="1130655"/>
                </a:lnTo>
                <a:lnTo>
                  <a:pt x="749287" y="1123988"/>
                </a:lnTo>
                <a:lnTo>
                  <a:pt x="746721" y="1120876"/>
                </a:lnTo>
                <a:lnTo>
                  <a:pt x="744156" y="1117765"/>
                </a:lnTo>
                <a:lnTo>
                  <a:pt x="738251" y="1112558"/>
                </a:lnTo>
                <a:lnTo>
                  <a:pt x="723506" y="1106297"/>
                </a:lnTo>
                <a:lnTo>
                  <a:pt x="720877" y="1101648"/>
                </a:lnTo>
                <a:lnTo>
                  <a:pt x="719569" y="1099324"/>
                </a:lnTo>
                <a:lnTo>
                  <a:pt x="707161" y="1091526"/>
                </a:lnTo>
                <a:lnTo>
                  <a:pt x="700189" y="1088644"/>
                </a:lnTo>
                <a:lnTo>
                  <a:pt x="699655" y="1086815"/>
                </a:lnTo>
                <a:lnTo>
                  <a:pt x="699122" y="1084973"/>
                </a:lnTo>
                <a:lnTo>
                  <a:pt x="680161" y="1073073"/>
                </a:lnTo>
                <a:lnTo>
                  <a:pt x="678116" y="1067282"/>
                </a:lnTo>
                <a:lnTo>
                  <a:pt x="677443" y="1065364"/>
                </a:lnTo>
                <a:lnTo>
                  <a:pt x="670064" y="1062228"/>
                </a:lnTo>
                <a:lnTo>
                  <a:pt x="664641" y="1057313"/>
                </a:lnTo>
                <a:lnTo>
                  <a:pt x="643915" y="1039799"/>
                </a:lnTo>
                <a:lnTo>
                  <a:pt x="622427" y="1023302"/>
                </a:lnTo>
                <a:lnTo>
                  <a:pt x="601726" y="1005801"/>
                </a:lnTo>
                <a:lnTo>
                  <a:pt x="582688" y="986345"/>
                </a:lnTo>
                <a:lnTo>
                  <a:pt x="578612" y="986790"/>
                </a:lnTo>
                <a:lnTo>
                  <a:pt x="575322" y="986218"/>
                </a:lnTo>
                <a:lnTo>
                  <a:pt x="573862" y="988288"/>
                </a:lnTo>
                <a:lnTo>
                  <a:pt x="576605" y="994511"/>
                </a:lnTo>
                <a:lnTo>
                  <a:pt x="581698" y="1002220"/>
                </a:lnTo>
                <a:lnTo>
                  <a:pt x="580771" y="1004633"/>
                </a:lnTo>
                <a:lnTo>
                  <a:pt x="575094" y="1005573"/>
                </a:lnTo>
                <a:lnTo>
                  <a:pt x="570941" y="1004468"/>
                </a:lnTo>
                <a:lnTo>
                  <a:pt x="567728" y="1003935"/>
                </a:lnTo>
                <a:lnTo>
                  <a:pt x="532714" y="969949"/>
                </a:lnTo>
                <a:lnTo>
                  <a:pt x="466547" y="898385"/>
                </a:lnTo>
                <a:lnTo>
                  <a:pt x="404469" y="823404"/>
                </a:lnTo>
                <a:lnTo>
                  <a:pt x="346265" y="744842"/>
                </a:lnTo>
                <a:lnTo>
                  <a:pt x="236677" y="557517"/>
                </a:lnTo>
                <a:lnTo>
                  <a:pt x="233934" y="552792"/>
                </a:lnTo>
                <a:lnTo>
                  <a:pt x="233680" y="551141"/>
                </a:lnTo>
                <a:lnTo>
                  <a:pt x="233680" y="548132"/>
                </a:lnTo>
                <a:lnTo>
                  <a:pt x="233426" y="547979"/>
                </a:lnTo>
                <a:lnTo>
                  <a:pt x="233426" y="552475"/>
                </a:lnTo>
                <a:lnTo>
                  <a:pt x="232664" y="553504"/>
                </a:lnTo>
                <a:lnTo>
                  <a:pt x="233349" y="552424"/>
                </a:lnTo>
                <a:lnTo>
                  <a:pt x="233426" y="547979"/>
                </a:lnTo>
                <a:lnTo>
                  <a:pt x="231978" y="547065"/>
                </a:lnTo>
                <a:lnTo>
                  <a:pt x="231470" y="545249"/>
                </a:lnTo>
                <a:lnTo>
                  <a:pt x="228752" y="543547"/>
                </a:lnTo>
                <a:lnTo>
                  <a:pt x="229260" y="539356"/>
                </a:lnTo>
                <a:lnTo>
                  <a:pt x="227977" y="535559"/>
                </a:lnTo>
                <a:lnTo>
                  <a:pt x="224421" y="533311"/>
                </a:lnTo>
                <a:lnTo>
                  <a:pt x="225005" y="529183"/>
                </a:lnTo>
                <a:lnTo>
                  <a:pt x="223050" y="526453"/>
                </a:lnTo>
                <a:lnTo>
                  <a:pt x="219405" y="524167"/>
                </a:lnTo>
                <a:lnTo>
                  <a:pt x="220065" y="520090"/>
                </a:lnTo>
                <a:lnTo>
                  <a:pt x="219430" y="518185"/>
                </a:lnTo>
                <a:lnTo>
                  <a:pt x="218795" y="516293"/>
                </a:lnTo>
                <a:lnTo>
                  <a:pt x="214388" y="515023"/>
                </a:lnTo>
                <a:lnTo>
                  <a:pt x="215734" y="509866"/>
                </a:lnTo>
                <a:lnTo>
                  <a:pt x="213868" y="507187"/>
                </a:lnTo>
                <a:lnTo>
                  <a:pt x="210134" y="504850"/>
                </a:lnTo>
                <a:lnTo>
                  <a:pt x="210883" y="500824"/>
                </a:lnTo>
                <a:lnTo>
                  <a:pt x="209689" y="497078"/>
                </a:lnTo>
                <a:lnTo>
                  <a:pt x="205879" y="494677"/>
                </a:lnTo>
                <a:lnTo>
                  <a:pt x="206717" y="490702"/>
                </a:lnTo>
                <a:lnTo>
                  <a:pt x="204851" y="488035"/>
                </a:lnTo>
                <a:lnTo>
                  <a:pt x="201028" y="485635"/>
                </a:lnTo>
                <a:lnTo>
                  <a:pt x="200698" y="484378"/>
                </a:lnTo>
                <a:lnTo>
                  <a:pt x="201485" y="481139"/>
                </a:lnTo>
                <a:lnTo>
                  <a:pt x="200037" y="477989"/>
                </a:lnTo>
                <a:lnTo>
                  <a:pt x="197370" y="476491"/>
                </a:lnTo>
                <a:lnTo>
                  <a:pt x="197116" y="475678"/>
                </a:lnTo>
                <a:lnTo>
                  <a:pt x="195808" y="474865"/>
                </a:lnTo>
                <a:lnTo>
                  <a:pt x="195808" y="482358"/>
                </a:lnTo>
                <a:lnTo>
                  <a:pt x="168135" y="464972"/>
                </a:lnTo>
                <a:lnTo>
                  <a:pt x="195808" y="482358"/>
                </a:lnTo>
                <a:lnTo>
                  <a:pt x="195808" y="474865"/>
                </a:lnTo>
                <a:lnTo>
                  <a:pt x="168300" y="457581"/>
                </a:lnTo>
                <a:lnTo>
                  <a:pt x="168300" y="463575"/>
                </a:lnTo>
                <a:lnTo>
                  <a:pt x="168160" y="464794"/>
                </a:lnTo>
                <a:lnTo>
                  <a:pt x="167703" y="463194"/>
                </a:lnTo>
                <a:lnTo>
                  <a:pt x="167792" y="461746"/>
                </a:lnTo>
                <a:lnTo>
                  <a:pt x="168300" y="463575"/>
                </a:lnTo>
                <a:lnTo>
                  <a:pt x="168300" y="457581"/>
                </a:lnTo>
                <a:lnTo>
                  <a:pt x="165658" y="455917"/>
                </a:lnTo>
                <a:lnTo>
                  <a:pt x="166497" y="457949"/>
                </a:lnTo>
                <a:lnTo>
                  <a:pt x="161848" y="455015"/>
                </a:lnTo>
                <a:lnTo>
                  <a:pt x="164223" y="455002"/>
                </a:lnTo>
                <a:lnTo>
                  <a:pt x="164985" y="455485"/>
                </a:lnTo>
                <a:lnTo>
                  <a:pt x="165125" y="455828"/>
                </a:lnTo>
                <a:lnTo>
                  <a:pt x="165150" y="455599"/>
                </a:lnTo>
                <a:lnTo>
                  <a:pt x="165658" y="455917"/>
                </a:lnTo>
                <a:lnTo>
                  <a:pt x="196862" y="475513"/>
                </a:lnTo>
                <a:lnTo>
                  <a:pt x="197700" y="471551"/>
                </a:lnTo>
                <a:lnTo>
                  <a:pt x="196684" y="467906"/>
                </a:lnTo>
                <a:lnTo>
                  <a:pt x="192697" y="465404"/>
                </a:lnTo>
                <a:lnTo>
                  <a:pt x="193535" y="461429"/>
                </a:lnTo>
                <a:lnTo>
                  <a:pt x="193027" y="459600"/>
                </a:lnTo>
                <a:lnTo>
                  <a:pt x="192506" y="457784"/>
                </a:lnTo>
                <a:lnTo>
                  <a:pt x="188099" y="456514"/>
                </a:lnTo>
                <a:lnTo>
                  <a:pt x="188531" y="455282"/>
                </a:lnTo>
                <a:lnTo>
                  <a:pt x="189445" y="451358"/>
                </a:lnTo>
                <a:lnTo>
                  <a:pt x="187667" y="448741"/>
                </a:lnTo>
                <a:lnTo>
                  <a:pt x="183769" y="446290"/>
                </a:lnTo>
                <a:lnTo>
                  <a:pt x="185369" y="441299"/>
                </a:lnTo>
                <a:lnTo>
                  <a:pt x="183578" y="438683"/>
                </a:lnTo>
                <a:lnTo>
                  <a:pt x="179768" y="436283"/>
                </a:lnTo>
                <a:lnTo>
                  <a:pt x="181279" y="431228"/>
                </a:lnTo>
                <a:lnTo>
                  <a:pt x="179501" y="428612"/>
                </a:lnTo>
                <a:lnTo>
                  <a:pt x="175768" y="426262"/>
                </a:lnTo>
                <a:lnTo>
                  <a:pt x="143827" y="332714"/>
                </a:lnTo>
                <a:lnTo>
                  <a:pt x="137325" y="321132"/>
                </a:lnTo>
                <a:lnTo>
                  <a:pt x="132626" y="309181"/>
                </a:lnTo>
                <a:lnTo>
                  <a:pt x="125869" y="283933"/>
                </a:lnTo>
                <a:lnTo>
                  <a:pt x="126961" y="283133"/>
                </a:lnTo>
                <a:lnTo>
                  <a:pt x="129082" y="281457"/>
                </a:lnTo>
                <a:lnTo>
                  <a:pt x="132803" y="280797"/>
                </a:lnTo>
                <a:lnTo>
                  <a:pt x="136029" y="279819"/>
                </a:lnTo>
                <a:lnTo>
                  <a:pt x="138569" y="281419"/>
                </a:lnTo>
                <a:lnTo>
                  <a:pt x="126974" y="244144"/>
                </a:lnTo>
                <a:lnTo>
                  <a:pt x="124256" y="240931"/>
                </a:lnTo>
                <a:lnTo>
                  <a:pt x="121805" y="237896"/>
                </a:lnTo>
                <a:lnTo>
                  <a:pt x="121513" y="234708"/>
                </a:lnTo>
                <a:lnTo>
                  <a:pt x="121373" y="233121"/>
                </a:lnTo>
                <a:lnTo>
                  <a:pt x="114668" y="228917"/>
                </a:lnTo>
                <a:lnTo>
                  <a:pt x="113398" y="229616"/>
                </a:lnTo>
                <a:lnTo>
                  <a:pt x="114503" y="227304"/>
                </a:lnTo>
                <a:lnTo>
                  <a:pt x="115849" y="228155"/>
                </a:lnTo>
                <a:lnTo>
                  <a:pt x="115862" y="229654"/>
                </a:lnTo>
                <a:lnTo>
                  <a:pt x="121373" y="233121"/>
                </a:lnTo>
                <a:lnTo>
                  <a:pt x="122986" y="237134"/>
                </a:lnTo>
                <a:lnTo>
                  <a:pt x="125272" y="240080"/>
                </a:lnTo>
                <a:lnTo>
                  <a:pt x="126974" y="244144"/>
                </a:lnTo>
                <a:lnTo>
                  <a:pt x="127139" y="239750"/>
                </a:lnTo>
                <a:lnTo>
                  <a:pt x="127050" y="235191"/>
                </a:lnTo>
                <a:lnTo>
                  <a:pt x="122389" y="233756"/>
                </a:lnTo>
                <a:lnTo>
                  <a:pt x="122859" y="232549"/>
                </a:lnTo>
                <a:lnTo>
                  <a:pt x="124752" y="227736"/>
                </a:lnTo>
                <a:lnTo>
                  <a:pt x="123291" y="222326"/>
                </a:lnTo>
                <a:lnTo>
                  <a:pt x="119557" y="216979"/>
                </a:lnTo>
                <a:lnTo>
                  <a:pt x="120992" y="213385"/>
                </a:lnTo>
                <a:lnTo>
                  <a:pt x="120472" y="210058"/>
                </a:lnTo>
                <a:lnTo>
                  <a:pt x="117335" y="206590"/>
                </a:lnTo>
                <a:lnTo>
                  <a:pt x="117665" y="203796"/>
                </a:lnTo>
                <a:lnTo>
                  <a:pt x="111899" y="200177"/>
                </a:lnTo>
                <a:lnTo>
                  <a:pt x="111899" y="198678"/>
                </a:lnTo>
                <a:lnTo>
                  <a:pt x="112826" y="196265"/>
                </a:lnTo>
                <a:lnTo>
                  <a:pt x="112750" y="197713"/>
                </a:lnTo>
                <a:lnTo>
                  <a:pt x="112661" y="199161"/>
                </a:lnTo>
                <a:lnTo>
                  <a:pt x="112839" y="200761"/>
                </a:lnTo>
                <a:lnTo>
                  <a:pt x="117665" y="203796"/>
                </a:lnTo>
                <a:lnTo>
                  <a:pt x="117843" y="202399"/>
                </a:lnTo>
                <a:lnTo>
                  <a:pt x="117157" y="198970"/>
                </a:lnTo>
                <a:lnTo>
                  <a:pt x="113842" y="195402"/>
                </a:lnTo>
                <a:lnTo>
                  <a:pt x="114007" y="194005"/>
                </a:lnTo>
                <a:lnTo>
                  <a:pt x="113753" y="192341"/>
                </a:lnTo>
                <a:lnTo>
                  <a:pt x="112560" y="190093"/>
                </a:lnTo>
                <a:lnTo>
                  <a:pt x="111925" y="180695"/>
                </a:lnTo>
                <a:lnTo>
                  <a:pt x="110655" y="170891"/>
                </a:lnTo>
                <a:lnTo>
                  <a:pt x="108051" y="161772"/>
                </a:lnTo>
                <a:lnTo>
                  <a:pt x="104114" y="153289"/>
                </a:lnTo>
                <a:lnTo>
                  <a:pt x="104101" y="145783"/>
                </a:lnTo>
                <a:lnTo>
                  <a:pt x="103174" y="139204"/>
                </a:lnTo>
                <a:lnTo>
                  <a:pt x="101701" y="132283"/>
                </a:lnTo>
                <a:lnTo>
                  <a:pt x="98717" y="125907"/>
                </a:lnTo>
                <a:lnTo>
                  <a:pt x="100063" y="120751"/>
                </a:lnTo>
                <a:lnTo>
                  <a:pt x="97942" y="114922"/>
                </a:lnTo>
                <a:lnTo>
                  <a:pt x="95478" y="110363"/>
                </a:lnTo>
                <a:lnTo>
                  <a:pt x="95288" y="107251"/>
                </a:lnTo>
                <a:lnTo>
                  <a:pt x="38061" y="71310"/>
                </a:lnTo>
                <a:lnTo>
                  <a:pt x="38658" y="70180"/>
                </a:lnTo>
                <a:lnTo>
                  <a:pt x="38150" y="71361"/>
                </a:lnTo>
                <a:lnTo>
                  <a:pt x="95288" y="107251"/>
                </a:lnTo>
                <a:lnTo>
                  <a:pt x="95186" y="105689"/>
                </a:lnTo>
                <a:lnTo>
                  <a:pt x="93764" y="82296"/>
                </a:lnTo>
                <a:lnTo>
                  <a:pt x="90258" y="56095"/>
                </a:lnTo>
                <a:lnTo>
                  <a:pt x="88874" y="28232"/>
                </a:lnTo>
                <a:lnTo>
                  <a:pt x="90182" y="558"/>
                </a:lnTo>
                <a:lnTo>
                  <a:pt x="81254" y="952"/>
                </a:lnTo>
                <a:lnTo>
                  <a:pt x="72580" y="0"/>
                </a:lnTo>
                <a:lnTo>
                  <a:pt x="64262" y="774"/>
                </a:lnTo>
                <a:lnTo>
                  <a:pt x="57073" y="5257"/>
                </a:lnTo>
                <a:lnTo>
                  <a:pt x="55219" y="5588"/>
                </a:lnTo>
                <a:lnTo>
                  <a:pt x="53695" y="7632"/>
                </a:lnTo>
                <a:lnTo>
                  <a:pt x="53111" y="10261"/>
                </a:lnTo>
                <a:lnTo>
                  <a:pt x="47434" y="9702"/>
                </a:lnTo>
                <a:lnTo>
                  <a:pt x="41592" y="7531"/>
                </a:lnTo>
                <a:lnTo>
                  <a:pt x="35598" y="6769"/>
                </a:lnTo>
                <a:lnTo>
                  <a:pt x="29476" y="10426"/>
                </a:lnTo>
                <a:lnTo>
                  <a:pt x="14185" y="17310"/>
                </a:lnTo>
                <a:lnTo>
                  <a:pt x="5854" y="27076"/>
                </a:lnTo>
                <a:lnTo>
                  <a:pt x="1473" y="40817"/>
                </a:lnTo>
                <a:lnTo>
                  <a:pt x="0" y="56400"/>
                </a:lnTo>
                <a:lnTo>
                  <a:pt x="901" y="100457"/>
                </a:lnTo>
                <a:lnTo>
                  <a:pt x="4546" y="144741"/>
                </a:lnTo>
                <a:lnTo>
                  <a:pt x="10528" y="188988"/>
                </a:lnTo>
                <a:lnTo>
                  <a:pt x="18465" y="232968"/>
                </a:lnTo>
                <a:lnTo>
                  <a:pt x="30391" y="283959"/>
                </a:lnTo>
                <a:lnTo>
                  <a:pt x="43891" y="334429"/>
                </a:lnTo>
                <a:lnTo>
                  <a:pt x="58254" y="385445"/>
                </a:lnTo>
                <a:lnTo>
                  <a:pt x="74841" y="434860"/>
                </a:lnTo>
                <a:lnTo>
                  <a:pt x="93637" y="482663"/>
                </a:lnTo>
                <a:lnTo>
                  <a:pt x="113284" y="530999"/>
                </a:lnTo>
                <a:lnTo>
                  <a:pt x="134454" y="578789"/>
                </a:lnTo>
                <a:lnTo>
                  <a:pt x="157797" y="624954"/>
                </a:lnTo>
                <a:lnTo>
                  <a:pt x="181965" y="671626"/>
                </a:lnTo>
                <a:lnTo>
                  <a:pt x="208305" y="716673"/>
                </a:lnTo>
                <a:lnTo>
                  <a:pt x="235445" y="762215"/>
                </a:lnTo>
                <a:lnTo>
                  <a:pt x="294386" y="850226"/>
                </a:lnTo>
                <a:lnTo>
                  <a:pt x="325501" y="892276"/>
                </a:lnTo>
                <a:lnTo>
                  <a:pt x="358089" y="932243"/>
                </a:lnTo>
                <a:lnTo>
                  <a:pt x="391490" y="971219"/>
                </a:lnTo>
                <a:lnTo>
                  <a:pt x="425678" y="1009192"/>
                </a:lnTo>
                <a:lnTo>
                  <a:pt x="460654" y="1046162"/>
                </a:lnTo>
                <a:lnTo>
                  <a:pt x="497116" y="1081062"/>
                </a:lnTo>
                <a:lnTo>
                  <a:pt x="534365" y="1114958"/>
                </a:lnTo>
                <a:lnTo>
                  <a:pt x="572401" y="1147851"/>
                </a:lnTo>
                <a:lnTo>
                  <a:pt x="651522" y="1209560"/>
                </a:lnTo>
                <a:lnTo>
                  <a:pt x="692607" y="1238364"/>
                </a:lnTo>
                <a:lnTo>
                  <a:pt x="734479" y="1266164"/>
                </a:lnTo>
                <a:lnTo>
                  <a:pt x="777138" y="1292961"/>
                </a:lnTo>
                <a:lnTo>
                  <a:pt x="865492" y="1342466"/>
                </a:lnTo>
                <a:lnTo>
                  <a:pt x="956970" y="1387932"/>
                </a:lnTo>
                <a:lnTo>
                  <a:pt x="1004214" y="1408607"/>
                </a:lnTo>
                <a:lnTo>
                  <a:pt x="1100366" y="1448015"/>
                </a:lnTo>
                <a:lnTo>
                  <a:pt x="1148524" y="1464767"/>
                </a:lnTo>
                <a:lnTo>
                  <a:pt x="1196936" y="1480172"/>
                </a:lnTo>
                <a:lnTo>
                  <a:pt x="1245616" y="1494256"/>
                </a:lnTo>
                <a:lnTo>
                  <a:pt x="1294599" y="1507032"/>
                </a:lnTo>
                <a:lnTo>
                  <a:pt x="1343926" y="1518526"/>
                </a:lnTo>
                <a:lnTo>
                  <a:pt x="1390065" y="1528013"/>
                </a:lnTo>
                <a:lnTo>
                  <a:pt x="1493570" y="1546529"/>
                </a:lnTo>
                <a:lnTo>
                  <a:pt x="1543888" y="1554149"/>
                </a:lnTo>
                <a:lnTo>
                  <a:pt x="1594700" y="1560576"/>
                </a:lnTo>
                <a:lnTo>
                  <a:pt x="1643786" y="1567408"/>
                </a:lnTo>
                <a:lnTo>
                  <a:pt x="1742490" y="1578419"/>
                </a:lnTo>
                <a:lnTo>
                  <a:pt x="1842096" y="1586992"/>
                </a:lnTo>
                <a:lnTo>
                  <a:pt x="1891284" y="1592402"/>
                </a:lnTo>
                <a:lnTo>
                  <a:pt x="1895436" y="1590509"/>
                </a:lnTo>
                <a:lnTo>
                  <a:pt x="1898815" y="1589633"/>
                </a:lnTo>
                <a:lnTo>
                  <a:pt x="1902294" y="1588808"/>
                </a:lnTo>
                <a:lnTo>
                  <a:pt x="1906016" y="1591157"/>
                </a:lnTo>
                <a:lnTo>
                  <a:pt x="1911527" y="1591614"/>
                </a:lnTo>
                <a:lnTo>
                  <a:pt x="1913229" y="1595678"/>
                </a:lnTo>
                <a:lnTo>
                  <a:pt x="1915007" y="1598307"/>
                </a:lnTo>
                <a:lnTo>
                  <a:pt x="1911375" y="1600517"/>
                </a:lnTo>
                <a:lnTo>
                  <a:pt x="1907984" y="1599882"/>
                </a:lnTo>
                <a:lnTo>
                  <a:pt x="1882457" y="1613852"/>
                </a:lnTo>
                <a:lnTo>
                  <a:pt x="1855863" y="1625638"/>
                </a:lnTo>
                <a:lnTo>
                  <a:pt x="1828596" y="1635506"/>
                </a:lnTo>
                <a:lnTo>
                  <a:pt x="1801101" y="1643722"/>
                </a:lnTo>
                <a:lnTo>
                  <a:pt x="1782165" y="1649831"/>
                </a:lnTo>
                <a:lnTo>
                  <a:pt x="1764233" y="1656562"/>
                </a:lnTo>
                <a:lnTo>
                  <a:pt x="1746961" y="1665211"/>
                </a:lnTo>
                <a:lnTo>
                  <a:pt x="1730006" y="1677060"/>
                </a:lnTo>
                <a:lnTo>
                  <a:pt x="1694675" y="1692363"/>
                </a:lnTo>
                <a:lnTo>
                  <a:pt x="1670939" y="1714944"/>
                </a:lnTo>
                <a:lnTo>
                  <a:pt x="1658696" y="1744751"/>
                </a:lnTo>
                <a:lnTo>
                  <a:pt x="1658467" y="1780603"/>
                </a:lnTo>
                <a:lnTo>
                  <a:pt x="1712823" y="1787753"/>
                </a:lnTo>
                <a:lnTo>
                  <a:pt x="1766227" y="1785302"/>
                </a:lnTo>
                <a:lnTo>
                  <a:pt x="1818144" y="1775917"/>
                </a:lnTo>
                <a:lnTo>
                  <a:pt x="1868754" y="1761210"/>
                </a:lnTo>
                <a:lnTo>
                  <a:pt x="1918195" y="1742782"/>
                </a:lnTo>
                <a:lnTo>
                  <a:pt x="1967331" y="1721154"/>
                </a:lnTo>
                <a:lnTo>
                  <a:pt x="1995081" y="1708594"/>
                </a:lnTo>
                <a:lnTo>
                  <a:pt x="2023325" y="1696339"/>
                </a:lnTo>
                <a:lnTo>
                  <a:pt x="2057019" y="1683016"/>
                </a:lnTo>
                <a:lnTo>
                  <a:pt x="2079040" y="1674342"/>
                </a:lnTo>
                <a:lnTo>
                  <a:pt x="2117077" y="1657743"/>
                </a:lnTo>
                <a:lnTo>
                  <a:pt x="2128355" y="1652828"/>
                </a:lnTo>
                <a:lnTo>
                  <a:pt x="2150884" y="1633994"/>
                </a:lnTo>
                <a:lnTo>
                  <a:pt x="2159444" y="1606372"/>
                </a:lnTo>
                <a:lnTo>
                  <a:pt x="2164791" y="1561744"/>
                </a:lnTo>
                <a:lnTo>
                  <a:pt x="2166556" y="1547850"/>
                </a:lnTo>
                <a:close/>
              </a:path>
            </a:pathLst>
          </a:custGeom>
          <a:solidFill>
            <a:srgbClr val="1B3C58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034101"/>
            <a:ext cx="5007610" cy="4253230"/>
            <a:chOff x="0" y="6034101"/>
            <a:chExt cx="5007610" cy="4253230"/>
          </a:xfrm>
        </p:grpSpPr>
        <p:sp>
          <p:nvSpPr>
            <p:cNvPr id="3" name="object 3"/>
            <p:cNvSpPr/>
            <p:nvPr/>
          </p:nvSpPr>
          <p:spPr>
            <a:xfrm>
              <a:off x="1844965" y="8450387"/>
              <a:ext cx="2981325" cy="1837055"/>
            </a:xfrm>
            <a:custGeom>
              <a:avLst/>
              <a:gdLst/>
              <a:ahLst/>
              <a:cxnLst/>
              <a:rect l="l" t="t" r="r" b="b"/>
              <a:pathLst>
                <a:path w="2981325" h="1837054">
                  <a:moveTo>
                    <a:pt x="2666036" y="1836612"/>
                  </a:moveTo>
                  <a:lnTo>
                    <a:pt x="315284" y="1836612"/>
                  </a:lnTo>
                  <a:lnTo>
                    <a:pt x="0" y="1290637"/>
                  </a:lnTo>
                  <a:lnTo>
                    <a:pt x="745303" y="0"/>
                  </a:lnTo>
                  <a:lnTo>
                    <a:pt x="2235912" y="0"/>
                  </a:lnTo>
                  <a:lnTo>
                    <a:pt x="2981320" y="1290637"/>
                  </a:lnTo>
                  <a:lnTo>
                    <a:pt x="2666036" y="1836612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7108550"/>
              <a:ext cx="3333115" cy="3178810"/>
            </a:xfrm>
            <a:custGeom>
              <a:avLst/>
              <a:gdLst/>
              <a:ahLst/>
              <a:cxnLst/>
              <a:rect l="l" t="t" r="r" b="b"/>
              <a:pathLst>
                <a:path w="3333115" h="3178809">
                  <a:moveTo>
                    <a:pt x="2548323" y="3178449"/>
                  </a:moveTo>
                  <a:lnTo>
                    <a:pt x="0" y="3178449"/>
                  </a:lnTo>
                  <a:lnTo>
                    <a:pt x="0" y="316088"/>
                  </a:lnTo>
                  <a:lnTo>
                    <a:pt x="182445" y="0"/>
                  </a:lnTo>
                  <a:lnTo>
                    <a:pt x="2282608" y="0"/>
                  </a:lnTo>
                  <a:lnTo>
                    <a:pt x="3332836" y="1819274"/>
                  </a:lnTo>
                  <a:lnTo>
                    <a:pt x="2548323" y="3178449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521225" y="6034101"/>
              <a:ext cx="2486025" cy="2152650"/>
            </a:xfrm>
            <a:custGeom>
              <a:avLst/>
              <a:gdLst/>
              <a:ahLst/>
              <a:cxnLst/>
              <a:rect l="l" t="t" r="r" b="b"/>
              <a:pathLst>
                <a:path w="2486025" h="2152650">
                  <a:moveTo>
                    <a:pt x="1864536" y="2152649"/>
                  </a:moveTo>
                  <a:lnTo>
                    <a:pt x="621483" y="2152649"/>
                  </a:lnTo>
                  <a:lnTo>
                    <a:pt x="0" y="1076324"/>
                  </a:lnTo>
                  <a:lnTo>
                    <a:pt x="621483" y="0"/>
                  </a:lnTo>
                  <a:lnTo>
                    <a:pt x="1864449" y="0"/>
                  </a:lnTo>
                  <a:lnTo>
                    <a:pt x="2486019" y="1076324"/>
                  </a:lnTo>
                  <a:lnTo>
                    <a:pt x="1864536" y="2152649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988085"/>
            <a:ext cx="4224020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0" spc="45"/>
              <a:t>Establecimiento</a:t>
            </a:r>
            <a:endParaRPr sz="4500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499" y="2207820"/>
            <a:ext cx="104775" cy="104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499" y="3160320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499" y="3636570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9762" y="4108057"/>
            <a:ext cx="114299" cy="1142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09762" y="4584307"/>
            <a:ext cx="114299" cy="1142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09762" y="5060557"/>
            <a:ext cx="114299" cy="11429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598810" y="1939850"/>
            <a:ext cx="9937115" cy="3359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</a:pPr>
            <a:r>
              <a:rPr dirty="0" sz="2700" spc="55">
                <a:latin typeface="Trebuchet MS"/>
                <a:cs typeface="Trebuchet MS"/>
              </a:rPr>
              <a:t>Donde</a:t>
            </a:r>
            <a:r>
              <a:rPr dirty="0" sz="2700" spc="175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se</a:t>
            </a:r>
            <a:r>
              <a:rPr dirty="0" sz="2700" spc="18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produzcan</a:t>
            </a:r>
            <a:r>
              <a:rPr dirty="0" sz="2700" spc="180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gases</a:t>
            </a:r>
            <a:r>
              <a:rPr dirty="0" sz="2700" spc="180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o</a:t>
            </a:r>
            <a:r>
              <a:rPr dirty="0" sz="2700" spc="180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vapores</a:t>
            </a:r>
            <a:r>
              <a:rPr dirty="0" sz="2700" spc="180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corrosivos,</a:t>
            </a:r>
            <a:r>
              <a:rPr dirty="0" sz="2700" spc="180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se</a:t>
            </a:r>
            <a:r>
              <a:rPr dirty="0" sz="2700" spc="175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protegerán </a:t>
            </a:r>
            <a:r>
              <a:rPr dirty="0" sz="2700" spc="-795">
                <a:latin typeface="Trebuchet MS"/>
                <a:cs typeface="Trebuchet MS"/>
              </a:rPr>
              <a:t> </a:t>
            </a:r>
            <a:r>
              <a:rPr dirty="0" sz="2700" spc="50">
                <a:latin typeface="Trebuchet MS"/>
                <a:cs typeface="Trebuchet MS"/>
              </a:rPr>
              <a:t>las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instalaciones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55">
                <a:latin typeface="Trebuchet MS"/>
                <a:cs typeface="Trebuchet MS"/>
              </a:rPr>
              <a:t>equipos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contra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135">
                <a:latin typeface="Trebuchet MS"/>
                <a:cs typeface="Trebuchet MS"/>
              </a:rPr>
              <a:t>sus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75">
                <a:latin typeface="Trebuchet MS"/>
                <a:cs typeface="Trebuchet MS"/>
              </a:rPr>
              <a:t>efectos.</a:t>
            </a:r>
            <a:endParaRPr sz="2700">
              <a:latin typeface="Trebuchet MS"/>
              <a:cs typeface="Trebuchet MS"/>
            </a:endParaRPr>
          </a:p>
          <a:p>
            <a:pPr marL="12700" marR="1159510">
              <a:lnSpc>
                <a:spcPct val="115700"/>
              </a:lnSpc>
            </a:pPr>
            <a:r>
              <a:rPr dirty="0" sz="2700" spc="65">
                <a:latin typeface="Trebuchet MS"/>
                <a:cs typeface="Trebuchet MS"/>
              </a:rPr>
              <a:t>Se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instalarán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dispositivos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alarma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acústicos</a:t>
            </a:r>
            <a:r>
              <a:rPr dirty="0" sz="2700" spc="-50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visuales.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Para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-50">
                <a:latin typeface="Trebuchet MS"/>
                <a:cs typeface="Trebuchet MS"/>
              </a:rPr>
              <a:t>facilitar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la</a:t>
            </a:r>
            <a:r>
              <a:rPr dirty="0" sz="2700" spc="-65">
                <a:latin typeface="Trebuchet MS"/>
                <a:cs typeface="Trebuchet MS"/>
              </a:rPr>
              <a:t> limpieza:</a:t>
            </a:r>
            <a:endParaRPr sz="2700">
              <a:latin typeface="Trebuchet MS"/>
              <a:cs typeface="Trebuchet MS"/>
            </a:endParaRPr>
          </a:p>
          <a:p>
            <a:pPr marL="595630" marR="729615">
              <a:lnSpc>
                <a:spcPct val="115700"/>
              </a:lnSpc>
            </a:pPr>
            <a:r>
              <a:rPr dirty="0" sz="2700" spc="-30">
                <a:latin typeface="Trebuchet MS"/>
                <a:cs typeface="Trebuchet MS"/>
              </a:rPr>
              <a:t>Paredes, </a:t>
            </a:r>
            <a:r>
              <a:rPr dirty="0" sz="2700" spc="15">
                <a:latin typeface="Trebuchet MS"/>
                <a:cs typeface="Trebuchet MS"/>
              </a:rPr>
              <a:t>techos </a:t>
            </a:r>
            <a:r>
              <a:rPr dirty="0" sz="2700" spc="-70">
                <a:latin typeface="Trebuchet MS"/>
                <a:cs typeface="Trebuchet MS"/>
              </a:rPr>
              <a:t>y </a:t>
            </a:r>
            <a:r>
              <a:rPr dirty="0" sz="2700" spc="20">
                <a:latin typeface="Trebuchet MS"/>
                <a:cs typeface="Trebuchet MS"/>
              </a:rPr>
              <a:t>pavimentos </a:t>
            </a:r>
            <a:r>
              <a:rPr dirty="0" sz="2700" spc="65">
                <a:latin typeface="Trebuchet MS"/>
                <a:cs typeface="Trebuchet MS"/>
              </a:rPr>
              <a:t>lisos </a:t>
            </a:r>
            <a:r>
              <a:rPr dirty="0" sz="2700" spc="-30">
                <a:latin typeface="Trebuchet MS"/>
                <a:cs typeface="Trebuchet MS"/>
              </a:rPr>
              <a:t>e </a:t>
            </a:r>
            <a:r>
              <a:rPr dirty="0" sz="2700" spc="-15">
                <a:latin typeface="Trebuchet MS"/>
                <a:cs typeface="Trebuchet MS"/>
              </a:rPr>
              <a:t>impermeables. </a:t>
            </a:r>
            <a:r>
              <a:rPr dirty="0" sz="2700" spc="-10">
                <a:latin typeface="Trebuchet MS"/>
                <a:cs typeface="Trebuchet MS"/>
              </a:rPr>
              <a:t> </a:t>
            </a:r>
            <a:r>
              <a:rPr dirty="0" sz="2700" spc="-15">
                <a:latin typeface="Trebuchet MS"/>
                <a:cs typeface="Trebuchet MS"/>
              </a:rPr>
              <a:t>Ventilación </a:t>
            </a:r>
            <a:r>
              <a:rPr dirty="0" sz="2700" spc="25">
                <a:latin typeface="Trebuchet MS"/>
                <a:cs typeface="Trebuchet MS"/>
              </a:rPr>
              <a:t>adecuada </a:t>
            </a:r>
            <a:r>
              <a:rPr dirty="0" sz="2700" spc="-70">
                <a:latin typeface="Trebuchet MS"/>
                <a:cs typeface="Trebuchet MS"/>
              </a:rPr>
              <a:t>y </a:t>
            </a:r>
            <a:r>
              <a:rPr dirty="0" sz="2700" spc="40">
                <a:latin typeface="Trebuchet MS"/>
                <a:cs typeface="Trebuchet MS"/>
              </a:rPr>
              <a:t>con </a:t>
            </a:r>
            <a:r>
              <a:rPr dirty="0" sz="2700" spc="35">
                <a:latin typeface="Trebuchet MS"/>
                <a:cs typeface="Trebuchet MS"/>
              </a:rPr>
              <a:t>dispositivos </a:t>
            </a:r>
            <a:r>
              <a:rPr dirty="0" sz="2700" spc="20">
                <a:latin typeface="Trebuchet MS"/>
                <a:cs typeface="Trebuchet MS"/>
              </a:rPr>
              <a:t>de </a:t>
            </a:r>
            <a:r>
              <a:rPr dirty="0" sz="2700" spc="-15">
                <a:latin typeface="Trebuchet MS"/>
                <a:cs typeface="Trebuchet MS"/>
              </a:rPr>
              <a:t>seguridad. </a:t>
            </a:r>
            <a:r>
              <a:rPr dirty="0" sz="2700" spc="-10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Mantenimiento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periódico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135">
                <a:latin typeface="Trebuchet MS"/>
                <a:cs typeface="Trebuchet MS"/>
              </a:rPr>
              <a:t>sus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condiciones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higiénicas.</a:t>
            </a:r>
            <a:endParaRPr sz="2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308114"/>
            <a:ext cx="4496435" cy="5979160"/>
            <a:chOff x="0" y="4308114"/>
            <a:chExt cx="4496435" cy="5979160"/>
          </a:xfrm>
        </p:grpSpPr>
        <p:sp>
          <p:nvSpPr>
            <p:cNvPr id="3" name="object 3"/>
            <p:cNvSpPr/>
            <p:nvPr/>
          </p:nvSpPr>
          <p:spPr>
            <a:xfrm>
              <a:off x="0" y="6648468"/>
              <a:ext cx="2296160" cy="3638550"/>
            </a:xfrm>
            <a:custGeom>
              <a:avLst/>
              <a:gdLst/>
              <a:ahLst/>
              <a:cxnLst/>
              <a:rect l="l" t="t" r="r" b="b"/>
              <a:pathLst>
                <a:path w="2296160" h="3638550">
                  <a:moveTo>
                    <a:pt x="1245714" y="3638530"/>
                  </a:moveTo>
                  <a:lnTo>
                    <a:pt x="0" y="3638530"/>
                  </a:lnTo>
                  <a:lnTo>
                    <a:pt x="0" y="0"/>
                  </a:lnTo>
                  <a:lnTo>
                    <a:pt x="1245556" y="0"/>
                  </a:lnTo>
                  <a:lnTo>
                    <a:pt x="2295785" y="1819274"/>
                  </a:lnTo>
                  <a:lnTo>
                    <a:pt x="1245714" y="363853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514822" y="5359084"/>
              <a:ext cx="2981325" cy="2581275"/>
            </a:xfrm>
            <a:custGeom>
              <a:avLst/>
              <a:gdLst/>
              <a:ahLst/>
              <a:cxnLst/>
              <a:rect l="l" t="t" r="r" b="b"/>
              <a:pathLst>
                <a:path w="2981325" h="2581275">
                  <a:moveTo>
                    <a:pt x="2236016" y="2581274"/>
                  </a:moveTo>
                  <a:lnTo>
                    <a:pt x="745304" y="2581274"/>
                  </a:lnTo>
                  <a:lnTo>
                    <a:pt x="0" y="1290637"/>
                  </a:lnTo>
                  <a:lnTo>
                    <a:pt x="745304" y="0"/>
                  </a:lnTo>
                  <a:lnTo>
                    <a:pt x="2235912" y="0"/>
                  </a:lnTo>
                  <a:lnTo>
                    <a:pt x="2981320" y="1290637"/>
                  </a:lnTo>
                  <a:lnTo>
                    <a:pt x="2236016" y="2581274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4308114"/>
              <a:ext cx="1870075" cy="2152650"/>
            </a:xfrm>
            <a:custGeom>
              <a:avLst/>
              <a:gdLst/>
              <a:ahLst/>
              <a:cxnLst/>
              <a:rect l="l" t="t" r="r" b="b"/>
              <a:pathLst>
                <a:path w="1870075" h="2152650">
                  <a:moveTo>
                    <a:pt x="1248156" y="2152649"/>
                  </a:moveTo>
                  <a:lnTo>
                    <a:pt x="5103" y="2152649"/>
                  </a:lnTo>
                  <a:lnTo>
                    <a:pt x="0" y="2143811"/>
                  </a:lnTo>
                  <a:lnTo>
                    <a:pt x="0" y="8838"/>
                  </a:lnTo>
                  <a:lnTo>
                    <a:pt x="5103" y="0"/>
                  </a:lnTo>
                  <a:lnTo>
                    <a:pt x="1248069" y="0"/>
                  </a:lnTo>
                  <a:lnTo>
                    <a:pt x="1869639" y="1076324"/>
                  </a:lnTo>
                  <a:lnTo>
                    <a:pt x="1248156" y="2152649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857868" y="4441252"/>
              <a:ext cx="1013460" cy="2333625"/>
            </a:xfrm>
            <a:custGeom>
              <a:avLst/>
              <a:gdLst/>
              <a:ahLst/>
              <a:cxnLst/>
              <a:rect l="l" t="t" r="r" b="b"/>
              <a:pathLst>
                <a:path w="1013460" h="2333625">
                  <a:moveTo>
                    <a:pt x="1012939" y="2333117"/>
                  </a:moveTo>
                  <a:lnTo>
                    <a:pt x="981544" y="2312136"/>
                  </a:lnTo>
                  <a:lnTo>
                    <a:pt x="984021" y="2307615"/>
                  </a:lnTo>
                  <a:lnTo>
                    <a:pt x="986523" y="2296871"/>
                  </a:lnTo>
                  <a:lnTo>
                    <a:pt x="986675" y="2295588"/>
                  </a:lnTo>
                  <a:lnTo>
                    <a:pt x="986840" y="2288921"/>
                  </a:lnTo>
                  <a:lnTo>
                    <a:pt x="986155" y="2280793"/>
                  </a:lnTo>
                  <a:lnTo>
                    <a:pt x="976464" y="2239086"/>
                  </a:lnTo>
                  <a:lnTo>
                    <a:pt x="958189" y="2185352"/>
                  </a:lnTo>
                  <a:lnTo>
                    <a:pt x="954646" y="2176132"/>
                  </a:lnTo>
                  <a:lnTo>
                    <a:pt x="954646" y="2278405"/>
                  </a:lnTo>
                  <a:lnTo>
                    <a:pt x="953325" y="2278672"/>
                  </a:lnTo>
                  <a:lnTo>
                    <a:pt x="950214" y="2279307"/>
                  </a:lnTo>
                  <a:lnTo>
                    <a:pt x="946353" y="2281313"/>
                  </a:lnTo>
                  <a:lnTo>
                    <a:pt x="949185" y="2279167"/>
                  </a:lnTo>
                  <a:lnTo>
                    <a:pt x="950125" y="2278951"/>
                  </a:lnTo>
                  <a:lnTo>
                    <a:pt x="953592" y="2278291"/>
                  </a:lnTo>
                  <a:lnTo>
                    <a:pt x="954646" y="2278405"/>
                  </a:lnTo>
                  <a:lnTo>
                    <a:pt x="954646" y="2176132"/>
                  </a:lnTo>
                  <a:lnTo>
                    <a:pt x="945680" y="2152789"/>
                  </a:lnTo>
                  <a:lnTo>
                    <a:pt x="945540" y="2152294"/>
                  </a:lnTo>
                  <a:lnTo>
                    <a:pt x="927912" y="2114321"/>
                  </a:lnTo>
                  <a:lnTo>
                    <a:pt x="907237" y="2075726"/>
                  </a:lnTo>
                  <a:lnTo>
                    <a:pt x="900747" y="2063915"/>
                  </a:lnTo>
                  <a:lnTo>
                    <a:pt x="900747" y="2161273"/>
                  </a:lnTo>
                  <a:lnTo>
                    <a:pt x="900684" y="2160232"/>
                  </a:lnTo>
                  <a:lnTo>
                    <a:pt x="900734" y="2161044"/>
                  </a:lnTo>
                  <a:lnTo>
                    <a:pt x="900747" y="2161273"/>
                  </a:lnTo>
                  <a:lnTo>
                    <a:pt x="900747" y="2063915"/>
                  </a:lnTo>
                  <a:lnTo>
                    <a:pt x="881913" y="2029815"/>
                  </a:lnTo>
                  <a:lnTo>
                    <a:pt x="863219" y="1996414"/>
                  </a:lnTo>
                  <a:lnTo>
                    <a:pt x="855078" y="1981936"/>
                  </a:lnTo>
                  <a:lnTo>
                    <a:pt x="854583" y="1981047"/>
                  </a:lnTo>
                  <a:lnTo>
                    <a:pt x="854278" y="1980514"/>
                  </a:lnTo>
                  <a:lnTo>
                    <a:pt x="781418" y="1852625"/>
                  </a:lnTo>
                  <a:lnTo>
                    <a:pt x="775423" y="1845805"/>
                  </a:lnTo>
                  <a:lnTo>
                    <a:pt x="767549" y="1841944"/>
                  </a:lnTo>
                  <a:lnTo>
                    <a:pt x="758799" y="1841322"/>
                  </a:lnTo>
                  <a:lnTo>
                    <a:pt x="750163" y="1844192"/>
                  </a:lnTo>
                  <a:lnTo>
                    <a:pt x="744321" y="1848942"/>
                  </a:lnTo>
                  <a:lnTo>
                    <a:pt x="740448" y="1855101"/>
                  </a:lnTo>
                  <a:lnTo>
                    <a:pt x="738708" y="1862086"/>
                  </a:lnTo>
                  <a:lnTo>
                    <a:pt x="739254" y="1869351"/>
                  </a:lnTo>
                  <a:lnTo>
                    <a:pt x="739749" y="1871408"/>
                  </a:lnTo>
                  <a:lnTo>
                    <a:pt x="740537" y="1873440"/>
                  </a:lnTo>
                  <a:lnTo>
                    <a:pt x="856576" y="2078189"/>
                  </a:lnTo>
                  <a:lnTo>
                    <a:pt x="879233" y="2119655"/>
                  </a:lnTo>
                  <a:lnTo>
                    <a:pt x="894054" y="2148052"/>
                  </a:lnTo>
                  <a:lnTo>
                    <a:pt x="901039" y="2163381"/>
                  </a:lnTo>
                  <a:lnTo>
                    <a:pt x="901280" y="2164511"/>
                  </a:lnTo>
                  <a:lnTo>
                    <a:pt x="901534" y="2165566"/>
                  </a:lnTo>
                  <a:lnTo>
                    <a:pt x="901865" y="2166594"/>
                  </a:lnTo>
                  <a:lnTo>
                    <a:pt x="915212" y="2201024"/>
                  </a:lnTo>
                  <a:lnTo>
                    <a:pt x="925550" y="2229434"/>
                  </a:lnTo>
                  <a:lnTo>
                    <a:pt x="938403" y="2271204"/>
                  </a:lnTo>
                  <a:lnTo>
                    <a:pt x="940295" y="2280221"/>
                  </a:lnTo>
                  <a:lnTo>
                    <a:pt x="939685" y="2280094"/>
                  </a:lnTo>
                  <a:lnTo>
                    <a:pt x="937869" y="2279675"/>
                  </a:lnTo>
                  <a:lnTo>
                    <a:pt x="937869" y="2288730"/>
                  </a:lnTo>
                  <a:lnTo>
                    <a:pt x="936828" y="2290635"/>
                  </a:lnTo>
                  <a:lnTo>
                    <a:pt x="937844" y="2288717"/>
                  </a:lnTo>
                  <a:lnTo>
                    <a:pt x="937869" y="2279675"/>
                  </a:lnTo>
                  <a:lnTo>
                    <a:pt x="937666" y="2279624"/>
                  </a:lnTo>
                  <a:lnTo>
                    <a:pt x="935685" y="2279142"/>
                  </a:lnTo>
                  <a:lnTo>
                    <a:pt x="933767" y="2278710"/>
                  </a:lnTo>
                  <a:lnTo>
                    <a:pt x="930402" y="2277948"/>
                  </a:lnTo>
                  <a:lnTo>
                    <a:pt x="884821" y="2247468"/>
                  </a:lnTo>
                  <a:lnTo>
                    <a:pt x="846772" y="2209228"/>
                  </a:lnTo>
                  <a:lnTo>
                    <a:pt x="809320" y="2173198"/>
                  </a:lnTo>
                  <a:lnTo>
                    <a:pt x="772464" y="2139391"/>
                  </a:lnTo>
                  <a:lnTo>
                    <a:pt x="751509" y="2121128"/>
                  </a:lnTo>
                  <a:lnTo>
                    <a:pt x="736193" y="2107793"/>
                  </a:lnTo>
                  <a:lnTo>
                    <a:pt x="611339" y="1982406"/>
                  </a:lnTo>
                  <a:lnTo>
                    <a:pt x="652233" y="2010079"/>
                  </a:lnTo>
                  <a:lnTo>
                    <a:pt x="663321" y="2022919"/>
                  </a:lnTo>
                  <a:lnTo>
                    <a:pt x="691718" y="2051342"/>
                  </a:lnTo>
                  <a:lnTo>
                    <a:pt x="737425" y="2095334"/>
                  </a:lnTo>
                  <a:lnTo>
                    <a:pt x="800430" y="2154923"/>
                  </a:lnTo>
                  <a:lnTo>
                    <a:pt x="755650" y="2110143"/>
                  </a:lnTo>
                  <a:lnTo>
                    <a:pt x="720648" y="2073770"/>
                  </a:lnTo>
                  <a:lnTo>
                    <a:pt x="695439" y="2045804"/>
                  </a:lnTo>
                  <a:lnTo>
                    <a:pt x="680021" y="2026246"/>
                  </a:lnTo>
                  <a:lnTo>
                    <a:pt x="828332" y="2168550"/>
                  </a:lnTo>
                  <a:lnTo>
                    <a:pt x="791133" y="2130450"/>
                  </a:lnTo>
                  <a:lnTo>
                    <a:pt x="754024" y="2093150"/>
                  </a:lnTo>
                  <a:lnTo>
                    <a:pt x="717003" y="2056663"/>
                  </a:lnTo>
                  <a:lnTo>
                    <a:pt x="680059" y="2020976"/>
                  </a:lnTo>
                  <a:lnTo>
                    <a:pt x="678230" y="2019249"/>
                  </a:lnTo>
                  <a:lnTo>
                    <a:pt x="643204" y="1986102"/>
                  </a:lnTo>
                  <a:lnTo>
                    <a:pt x="606425" y="1952040"/>
                  </a:lnTo>
                  <a:lnTo>
                    <a:pt x="602716" y="1948688"/>
                  </a:lnTo>
                  <a:lnTo>
                    <a:pt x="569722" y="1918792"/>
                  </a:lnTo>
                  <a:lnTo>
                    <a:pt x="541337" y="1886572"/>
                  </a:lnTo>
                  <a:lnTo>
                    <a:pt x="464743" y="1777352"/>
                  </a:lnTo>
                  <a:lnTo>
                    <a:pt x="386918" y="1666379"/>
                  </a:lnTo>
                  <a:lnTo>
                    <a:pt x="329730" y="1569402"/>
                  </a:lnTo>
                  <a:lnTo>
                    <a:pt x="301815" y="1515313"/>
                  </a:lnTo>
                  <a:lnTo>
                    <a:pt x="277609" y="1464068"/>
                  </a:lnTo>
                  <a:lnTo>
                    <a:pt x="257098" y="1415669"/>
                  </a:lnTo>
                  <a:lnTo>
                    <a:pt x="240296" y="1370088"/>
                  </a:lnTo>
                  <a:lnTo>
                    <a:pt x="214515" y="1284833"/>
                  </a:lnTo>
                  <a:lnTo>
                    <a:pt x="201879" y="1238186"/>
                  </a:lnTo>
                  <a:lnTo>
                    <a:pt x="189280" y="1187424"/>
                  </a:lnTo>
                  <a:lnTo>
                    <a:pt x="176733" y="1132560"/>
                  </a:lnTo>
                  <a:lnTo>
                    <a:pt x="164223" y="1073569"/>
                  </a:lnTo>
                  <a:lnTo>
                    <a:pt x="151765" y="1010462"/>
                  </a:lnTo>
                  <a:lnTo>
                    <a:pt x="132435" y="843800"/>
                  </a:lnTo>
                  <a:lnTo>
                    <a:pt x="131432" y="768273"/>
                  </a:lnTo>
                  <a:lnTo>
                    <a:pt x="128981" y="744816"/>
                  </a:lnTo>
                  <a:lnTo>
                    <a:pt x="127457" y="728205"/>
                  </a:lnTo>
                  <a:lnTo>
                    <a:pt x="126860" y="718426"/>
                  </a:lnTo>
                  <a:lnTo>
                    <a:pt x="127190" y="715492"/>
                  </a:lnTo>
                  <a:lnTo>
                    <a:pt x="128511" y="694131"/>
                  </a:lnTo>
                  <a:lnTo>
                    <a:pt x="133007" y="656031"/>
                  </a:lnTo>
                  <a:lnTo>
                    <a:pt x="140677" y="601179"/>
                  </a:lnTo>
                  <a:lnTo>
                    <a:pt x="151523" y="529602"/>
                  </a:lnTo>
                  <a:lnTo>
                    <a:pt x="176847" y="436892"/>
                  </a:lnTo>
                  <a:lnTo>
                    <a:pt x="180086" y="424345"/>
                  </a:lnTo>
                  <a:lnTo>
                    <a:pt x="201129" y="363778"/>
                  </a:lnTo>
                  <a:lnTo>
                    <a:pt x="218909" y="315836"/>
                  </a:lnTo>
                  <a:lnTo>
                    <a:pt x="301498" y="100799"/>
                  </a:lnTo>
                  <a:lnTo>
                    <a:pt x="322402" y="54914"/>
                  </a:lnTo>
                  <a:lnTo>
                    <a:pt x="331190" y="39014"/>
                  </a:lnTo>
                  <a:lnTo>
                    <a:pt x="341477" y="0"/>
                  </a:lnTo>
                  <a:lnTo>
                    <a:pt x="328891" y="5397"/>
                  </a:lnTo>
                  <a:lnTo>
                    <a:pt x="308432" y="13385"/>
                  </a:lnTo>
                  <a:lnTo>
                    <a:pt x="292709" y="21120"/>
                  </a:lnTo>
                  <a:lnTo>
                    <a:pt x="281736" y="28575"/>
                  </a:lnTo>
                  <a:lnTo>
                    <a:pt x="275513" y="35775"/>
                  </a:lnTo>
                  <a:lnTo>
                    <a:pt x="270802" y="40233"/>
                  </a:lnTo>
                  <a:lnTo>
                    <a:pt x="235026" y="91338"/>
                  </a:lnTo>
                  <a:lnTo>
                    <a:pt x="203974" y="137998"/>
                  </a:lnTo>
                  <a:lnTo>
                    <a:pt x="182029" y="171450"/>
                  </a:lnTo>
                  <a:lnTo>
                    <a:pt x="115531" y="273519"/>
                  </a:lnTo>
                  <a:lnTo>
                    <a:pt x="91567" y="312039"/>
                  </a:lnTo>
                  <a:lnTo>
                    <a:pt x="69621" y="353136"/>
                  </a:lnTo>
                  <a:lnTo>
                    <a:pt x="49695" y="396798"/>
                  </a:lnTo>
                  <a:lnTo>
                    <a:pt x="31800" y="443039"/>
                  </a:lnTo>
                  <a:lnTo>
                    <a:pt x="15925" y="491845"/>
                  </a:lnTo>
                  <a:lnTo>
                    <a:pt x="8839" y="516445"/>
                  </a:lnTo>
                  <a:lnTo>
                    <a:pt x="2171" y="539559"/>
                  </a:lnTo>
                  <a:lnTo>
                    <a:pt x="838" y="544169"/>
                  </a:lnTo>
                  <a:lnTo>
                    <a:pt x="228" y="543750"/>
                  </a:lnTo>
                  <a:lnTo>
                    <a:pt x="0" y="547560"/>
                  </a:lnTo>
                  <a:lnTo>
                    <a:pt x="736" y="592213"/>
                  </a:lnTo>
                  <a:lnTo>
                    <a:pt x="914" y="602907"/>
                  </a:lnTo>
                  <a:lnTo>
                    <a:pt x="5257" y="612914"/>
                  </a:lnTo>
                  <a:lnTo>
                    <a:pt x="8483" y="622465"/>
                  </a:lnTo>
                  <a:lnTo>
                    <a:pt x="10579" y="631571"/>
                  </a:lnTo>
                  <a:lnTo>
                    <a:pt x="11569" y="640219"/>
                  </a:lnTo>
                  <a:lnTo>
                    <a:pt x="3048" y="779589"/>
                  </a:lnTo>
                  <a:lnTo>
                    <a:pt x="2844" y="784110"/>
                  </a:lnTo>
                  <a:lnTo>
                    <a:pt x="2540" y="790994"/>
                  </a:lnTo>
                  <a:lnTo>
                    <a:pt x="2222" y="809028"/>
                  </a:lnTo>
                  <a:lnTo>
                    <a:pt x="2235" y="864971"/>
                  </a:lnTo>
                  <a:lnTo>
                    <a:pt x="3352" y="898105"/>
                  </a:lnTo>
                  <a:lnTo>
                    <a:pt x="3733" y="903452"/>
                  </a:lnTo>
                  <a:lnTo>
                    <a:pt x="5956" y="934961"/>
                  </a:lnTo>
                  <a:lnTo>
                    <a:pt x="10071" y="975537"/>
                  </a:lnTo>
                  <a:lnTo>
                    <a:pt x="15671" y="1019835"/>
                  </a:lnTo>
                  <a:lnTo>
                    <a:pt x="11988" y="982510"/>
                  </a:lnTo>
                  <a:lnTo>
                    <a:pt x="9461" y="953427"/>
                  </a:lnTo>
                  <a:lnTo>
                    <a:pt x="8128" y="932586"/>
                  </a:lnTo>
                  <a:lnTo>
                    <a:pt x="7950" y="919988"/>
                  </a:lnTo>
                  <a:lnTo>
                    <a:pt x="15189" y="957795"/>
                  </a:lnTo>
                  <a:lnTo>
                    <a:pt x="22771" y="990625"/>
                  </a:lnTo>
                  <a:lnTo>
                    <a:pt x="30683" y="1018489"/>
                  </a:lnTo>
                  <a:lnTo>
                    <a:pt x="38925" y="1041374"/>
                  </a:lnTo>
                  <a:lnTo>
                    <a:pt x="30480" y="987577"/>
                  </a:lnTo>
                  <a:lnTo>
                    <a:pt x="24866" y="939330"/>
                  </a:lnTo>
                  <a:lnTo>
                    <a:pt x="22085" y="896658"/>
                  </a:lnTo>
                  <a:lnTo>
                    <a:pt x="22148" y="859548"/>
                  </a:lnTo>
                  <a:lnTo>
                    <a:pt x="24841" y="876160"/>
                  </a:lnTo>
                  <a:lnTo>
                    <a:pt x="28295" y="902030"/>
                  </a:lnTo>
                  <a:lnTo>
                    <a:pt x="37414" y="981519"/>
                  </a:lnTo>
                  <a:lnTo>
                    <a:pt x="36461" y="919302"/>
                  </a:lnTo>
                  <a:lnTo>
                    <a:pt x="36753" y="862647"/>
                  </a:lnTo>
                  <a:lnTo>
                    <a:pt x="38315" y="811580"/>
                  </a:lnTo>
                  <a:lnTo>
                    <a:pt x="41135" y="766025"/>
                  </a:lnTo>
                  <a:lnTo>
                    <a:pt x="46469" y="712774"/>
                  </a:lnTo>
                  <a:lnTo>
                    <a:pt x="48475" y="739521"/>
                  </a:lnTo>
                  <a:lnTo>
                    <a:pt x="50317" y="758101"/>
                  </a:lnTo>
                  <a:lnTo>
                    <a:pt x="51968" y="768527"/>
                  </a:lnTo>
                  <a:lnTo>
                    <a:pt x="53441" y="770775"/>
                  </a:lnTo>
                  <a:lnTo>
                    <a:pt x="55892" y="757834"/>
                  </a:lnTo>
                  <a:lnTo>
                    <a:pt x="57746" y="744258"/>
                  </a:lnTo>
                  <a:lnTo>
                    <a:pt x="59004" y="730046"/>
                  </a:lnTo>
                  <a:lnTo>
                    <a:pt x="59664" y="715200"/>
                  </a:lnTo>
                  <a:lnTo>
                    <a:pt x="63601" y="790130"/>
                  </a:lnTo>
                  <a:lnTo>
                    <a:pt x="80568" y="925461"/>
                  </a:lnTo>
                  <a:lnTo>
                    <a:pt x="90817" y="987412"/>
                  </a:lnTo>
                  <a:lnTo>
                    <a:pt x="100685" y="1043089"/>
                  </a:lnTo>
                  <a:lnTo>
                    <a:pt x="110159" y="1092492"/>
                  </a:lnTo>
                  <a:lnTo>
                    <a:pt x="119253" y="1135595"/>
                  </a:lnTo>
                  <a:lnTo>
                    <a:pt x="136296" y="1202969"/>
                  </a:lnTo>
                  <a:lnTo>
                    <a:pt x="153962" y="1262265"/>
                  </a:lnTo>
                  <a:lnTo>
                    <a:pt x="170370" y="1314856"/>
                  </a:lnTo>
                  <a:lnTo>
                    <a:pt x="185547" y="1360754"/>
                  </a:lnTo>
                  <a:lnTo>
                    <a:pt x="199466" y="1399946"/>
                  </a:lnTo>
                  <a:lnTo>
                    <a:pt x="229463" y="1473339"/>
                  </a:lnTo>
                  <a:lnTo>
                    <a:pt x="291884" y="1587652"/>
                  </a:lnTo>
                  <a:lnTo>
                    <a:pt x="314642" y="1625422"/>
                  </a:lnTo>
                  <a:lnTo>
                    <a:pt x="347268" y="1677568"/>
                  </a:lnTo>
                  <a:lnTo>
                    <a:pt x="403593" y="1755355"/>
                  </a:lnTo>
                  <a:lnTo>
                    <a:pt x="440423" y="1804098"/>
                  </a:lnTo>
                  <a:lnTo>
                    <a:pt x="454177" y="1821307"/>
                  </a:lnTo>
                  <a:lnTo>
                    <a:pt x="451612" y="1818906"/>
                  </a:lnTo>
                  <a:lnTo>
                    <a:pt x="455434" y="1824850"/>
                  </a:lnTo>
                  <a:lnTo>
                    <a:pt x="519176" y="1910715"/>
                  </a:lnTo>
                  <a:lnTo>
                    <a:pt x="531901" y="1924443"/>
                  </a:lnTo>
                  <a:lnTo>
                    <a:pt x="535673" y="1929028"/>
                  </a:lnTo>
                  <a:lnTo>
                    <a:pt x="567169" y="1960372"/>
                  </a:lnTo>
                  <a:lnTo>
                    <a:pt x="662990" y="2052129"/>
                  </a:lnTo>
                  <a:lnTo>
                    <a:pt x="853376" y="2232037"/>
                  </a:lnTo>
                  <a:lnTo>
                    <a:pt x="859218" y="2237168"/>
                  </a:lnTo>
                  <a:lnTo>
                    <a:pt x="858012" y="2235708"/>
                  </a:lnTo>
                  <a:lnTo>
                    <a:pt x="849769" y="2227656"/>
                  </a:lnTo>
                  <a:lnTo>
                    <a:pt x="755548" y="2136952"/>
                  </a:lnTo>
                  <a:lnTo>
                    <a:pt x="878128" y="2249462"/>
                  </a:lnTo>
                  <a:lnTo>
                    <a:pt x="915784" y="2274608"/>
                  </a:lnTo>
                  <a:lnTo>
                    <a:pt x="858139" y="2261425"/>
                  </a:lnTo>
                  <a:lnTo>
                    <a:pt x="796671" y="2246998"/>
                  </a:lnTo>
                  <a:lnTo>
                    <a:pt x="750633" y="2235746"/>
                  </a:lnTo>
                  <a:lnTo>
                    <a:pt x="720026" y="2227643"/>
                  </a:lnTo>
                  <a:lnTo>
                    <a:pt x="704875" y="2222703"/>
                  </a:lnTo>
                  <a:lnTo>
                    <a:pt x="703681" y="2222131"/>
                  </a:lnTo>
                  <a:lnTo>
                    <a:pt x="702449" y="2221674"/>
                  </a:lnTo>
                  <a:lnTo>
                    <a:pt x="646531" y="2203081"/>
                  </a:lnTo>
                  <a:lnTo>
                    <a:pt x="608609" y="2188807"/>
                  </a:lnTo>
                  <a:lnTo>
                    <a:pt x="563600" y="2171077"/>
                  </a:lnTo>
                  <a:lnTo>
                    <a:pt x="511530" y="2149906"/>
                  </a:lnTo>
                  <a:lnTo>
                    <a:pt x="452399" y="2125294"/>
                  </a:lnTo>
                  <a:lnTo>
                    <a:pt x="386194" y="2097252"/>
                  </a:lnTo>
                  <a:lnTo>
                    <a:pt x="377291" y="2095398"/>
                  </a:lnTo>
                  <a:lnTo>
                    <a:pt x="353758" y="2118969"/>
                  </a:lnTo>
                  <a:lnTo>
                    <a:pt x="356501" y="2130361"/>
                  </a:lnTo>
                  <a:lnTo>
                    <a:pt x="434479" y="2167369"/>
                  </a:lnTo>
                  <a:lnTo>
                    <a:pt x="493928" y="2192096"/>
                  </a:lnTo>
                  <a:lnTo>
                    <a:pt x="546442" y="2213432"/>
                  </a:lnTo>
                  <a:lnTo>
                    <a:pt x="592035" y="2231390"/>
                  </a:lnTo>
                  <a:lnTo>
                    <a:pt x="630707" y="2245944"/>
                  </a:lnTo>
                  <a:lnTo>
                    <a:pt x="687273" y="2264892"/>
                  </a:lnTo>
                  <a:lnTo>
                    <a:pt x="705586" y="2270798"/>
                  </a:lnTo>
                  <a:lnTo>
                    <a:pt x="786028" y="2291346"/>
                  </a:lnTo>
                  <a:lnTo>
                    <a:pt x="848144" y="2305989"/>
                  </a:lnTo>
                  <a:lnTo>
                    <a:pt x="924610" y="2323503"/>
                  </a:lnTo>
                  <a:lnTo>
                    <a:pt x="951572" y="2327122"/>
                  </a:lnTo>
                  <a:lnTo>
                    <a:pt x="956665" y="2326856"/>
                  </a:lnTo>
                  <a:lnTo>
                    <a:pt x="962012" y="2325433"/>
                  </a:lnTo>
                  <a:lnTo>
                    <a:pt x="964933" y="2324074"/>
                  </a:lnTo>
                  <a:lnTo>
                    <a:pt x="973226" y="2321217"/>
                  </a:lnTo>
                  <a:lnTo>
                    <a:pt x="979589" y="2315730"/>
                  </a:lnTo>
                  <a:lnTo>
                    <a:pt x="980147" y="2314702"/>
                  </a:lnTo>
                  <a:lnTo>
                    <a:pt x="984427" y="2317267"/>
                  </a:lnTo>
                  <a:lnTo>
                    <a:pt x="1012939" y="2333117"/>
                  </a:lnTo>
                  <a:close/>
                </a:path>
              </a:pathLst>
            </a:custGeom>
            <a:solidFill>
              <a:srgbClr val="1B3C5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7153" y="5284471"/>
              <a:ext cx="95250" cy="952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7153" y="7379971"/>
              <a:ext cx="95250" cy="9524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6000" y="988087"/>
            <a:ext cx="2320290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0" spc="114"/>
              <a:t>Personal</a:t>
            </a:r>
            <a:endParaRPr sz="4500"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9" y="2161176"/>
            <a:ext cx="104775" cy="104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9" y="2637426"/>
            <a:ext cx="104775" cy="1047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9" y="3589926"/>
            <a:ext cx="104775" cy="1047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6266" y="5698808"/>
            <a:ext cx="104775" cy="10477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6266" y="6117908"/>
            <a:ext cx="104775" cy="1047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6266" y="6956108"/>
            <a:ext cx="104775" cy="10477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6266" y="7794308"/>
            <a:ext cx="104775" cy="10477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6266" y="9051608"/>
            <a:ext cx="104775" cy="10477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598810" y="1893206"/>
            <a:ext cx="15986760" cy="7799070"/>
          </a:xfrm>
          <a:prstGeom prst="rect">
            <a:avLst/>
          </a:prstGeom>
        </p:spPr>
        <p:txBody>
          <a:bodyPr wrap="square" lIns="0" tIns="774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z="2700" spc="-30">
                <a:latin typeface="Trebuchet MS"/>
                <a:cs typeface="Trebuchet MS"/>
              </a:rPr>
              <a:t>Adiestrado,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capacitado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provisto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55">
                <a:latin typeface="Trebuchet MS"/>
                <a:cs typeface="Trebuchet MS"/>
              </a:rPr>
              <a:t>equipos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EPP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adecuados.</a:t>
            </a:r>
            <a:endParaRPr sz="2700">
              <a:latin typeface="Trebuchet MS"/>
              <a:cs typeface="Trebuchet MS"/>
            </a:endParaRPr>
          </a:p>
          <a:p>
            <a:pPr marL="12700" marR="9525">
              <a:lnSpc>
                <a:spcPct val="115700"/>
              </a:lnSpc>
            </a:pPr>
            <a:r>
              <a:rPr dirty="0" sz="2700" spc="15">
                <a:latin typeface="Trebuchet MS"/>
                <a:cs typeface="Trebuchet MS"/>
              </a:rPr>
              <a:t>Precauciones</a:t>
            </a:r>
            <a:r>
              <a:rPr dirty="0" sz="2700" spc="-2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necesarias</a:t>
            </a:r>
            <a:r>
              <a:rPr dirty="0" sz="2700" spc="-25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para</a:t>
            </a:r>
            <a:r>
              <a:rPr dirty="0" sz="2700" spc="-20">
                <a:latin typeface="Trebuchet MS"/>
                <a:cs typeface="Trebuchet MS"/>
              </a:rPr>
              <a:t> proteger</a:t>
            </a:r>
            <a:r>
              <a:rPr dirty="0" sz="2700" spc="-2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-20">
                <a:latin typeface="Trebuchet MS"/>
                <a:cs typeface="Trebuchet MS"/>
              </a:rPr>
              <a:t> </a:t>
            </a:r>
            <a:r>
              <a:rPr dirty="0" sz="2700" spc="50">
                <a:latin typeface="Trebuchet MS"/>
                <a:cs typeface="Trebuchet MS"/>
              </a:rPr>
              <a:t>las</a:t>
            </a:r>
            <a:r>
              <a:rPr dirty="0" sz="2700" spc="-25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personas</a:t>
            </a:r>
            <a:r>
              <a:rPr dirty="0" sz="2700" spc="-25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que</a:t>
            </a:r>
            <a:r>
              <a:rPr dirty="0" sz="2700" spc="-20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trabajan</a:t>
            </a:r>
            <a:r>
              <a:rPr dirty="0" sz="2700" spc="-25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o</a:t>
            </a:r>
            <a:r>
              <a:rPr dirty="0" sz="2700" spc="-20">
                <a:latin typeface="Trebuchet MS"/>
                <a:cs typeface="Trebuchet MS"/>
              </a:rPr>
              <a:t> </a:t>
            </a:r>
            <a:r>
              <a:rPr dirty="0" sz="2700" spc="75">
                <a:latin typeface="Trebuchet MS"/>
                <a:cs typeface="Trebuchet MS"/>
              </a:rPr>
              <a:t>pasan</a:t>
            </a:r>
            <a:r>
              <a:rPr dirty="0" sz="2700" spc="-25">
                <a:latin typeface="Trebuchet MS"/>
                <a:cs typeface="Trebuchet MS"/>
              </a:rPr>
              <a:t> </a:t>
            </a:r>
            <a:r>
              <a:rPr dirty="0" sz="2700" spc="-40">
                <a:latin typeface="Trebuchet MS"/>
                <a:cs typeface="Trebuchet MS"/>
              </a:rPr>
              <a:t>cerca</a:t>
            </a:r>
            <a:r>
              <a:rPr dirty="0" sz="2700" spc="-2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20">
                <a:latin typeface="Trebuchet MS"/>
                <a:cs typeface="Trebuchet MS"/>
              </a:rPr>
              <a:t> </a:t>
            </a:r>
            <a:r>
              <a:rPr dirty="0" sz="2700" spc="70">
                <a:latin typeface="Trebuchet MS"/>
                <a:cs typeface="Trebuchet MS"/>
              </a:rPr>
              <a:t>los</a:t>
            </a:r>
            <a:r>
              <a:rPr dirty="0" sz="2700" spc="-2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lugares</a:t>
            </a:r>
            <a:r>
              <a:rPr dirty="0" sz="2700" spc="-20">
                <a:latin typeface="Trebuchet MS"/>
                <a:cs typeface="Trebuchet MS"/>
              </a:rPr>
              <a:t> </a:t>
            </a:r>
            <a:r>
              <a:rPr dirty="0" sz="2700" spc="60">
                <a:latin typeface="Trebuchet MS"/>
                <a:cs typeface="Trebuchet MS"/>
              </a:rPr>
              <a:t>donde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se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efectúen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trabajos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50">
                <a:latin typeface="Trebuchet MS"/>
                <a:cs typeface="Trebuchet MS"/>
              </a:rPr>
              <a:t>soldadura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105">
                <a:latin typeface="Trebuchet MS"/>
                <a:cs typeface="Trebuchet MS"/>
              </a:rPr>
              <a:t>corte.</a:t>
            </a:r>
            <a:endParaRPr sz="2700">
              <a:latin typeface="Trebuchet MS"/>
              <a:cs typeface="Trebuchet MS"/>
            </a:endParaRPr>
          </a:p>
          <a:p>
            <a:pPr marL="12700" marR="5715">
              <a:lnSpc>
                <a:spcPct val="115700"/>
              </a:lnSpc>
            </a:pPr>
            <a:r>
              <a:rPr dirty="0" sz="2700" spc="-30">
                <a:latin typeface="Trebuchet MS"/>
                <a:cs typeface="Trebuchet MS"/>
              </a:rPr>
              <a:t>La</a:t>
            </a:r>
            <a:r>
              <a:rPr dirty="0" sz="2700" spc="195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ropa</a:t>
            </a:r>
            <a:r>
              <a:rPr dirty="0" sz="2700" spc="195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deberá</a:t>
            </a:r>
            <a:r>
              <a:rPr dirty="0" sz="2700" spc="200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estar</a:t>
            </a:r>
            <a:r>
              <a:rPr dirty="0" sz="2700" spc="195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limpia</a:t>
            </a:r>
            <a:r>
              <a:rPr dirty="0" sz="2700" spc="20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195">
                <a:latin typeface="Trebuchet MS"/>
                <a:cs typeface="Trebuchet MS"/>
              </a:rPr>
              <a:t> </a:t>
            </a:r>
            <a:r>
              <a:rPr dirty="0" sz="2700" spc="-45">
                <a:latin typeface="Trebuchet MS"/>
                <a:cs typeface="Trebuchet MS"/>
              </a:rPr>
              <a:t>grasa,</a:t>
            </a:r>
            <a:r>
              <a:rPr dirty="0" sz="2700" spc="200">
                <a:latin typeface="Trebuchet MS"/>
                <a:cs typeface="Trebuchet MS"/>
              </a:rPr>
              <a:t> </a:t>
            </a:r>
            <a:r>
              <a:rPr dirty="0" sz="2700" spc="-50">
                <a:latin typeface="Trebuchet MS"/>
                <a:cs typeface="Trebuchet MS"/>
              </a:rPr>
              <a:t>aceite</a:t>
            </a:r>
            <a:r>
              <a:rPr dirty="0" sz="2700" spc="195">
                <a:latin typeface="Trebuchet MS"/>
                <a:cs typeface="Trebuchet MS"/>
              </a:rPr>
              <a:t> </a:t>
            </a:r>
            <a:r>
              <a:rPr dirty="0" sz="2700" spc="85">
                <a:latin typeface="Trebuchet MS"/>
                <a:cs typeface="Trebuchet MS"/>
              </a:rPr>
              <a:t>u</a:t>
            </a:r>
            <a:r>
              <a:rPr dirty="0" sz="2700" spc="200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otras</a:t>
            </a:r>
            <a:r>
              <a:rPr dirty="0" sz="2700" spc="195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materias</a:t>
            </a:r>
            <a:r>
              <a:rPr dirty="0" sz="2700" spc="200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inflamables</a:t>
            </a:r>
            <a:r>
              <a:rPr dirty="0" sz="2700" spc="195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200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se</a:t>
            </a:r>
            <a:r>
              <a:rPr dirty="0" sz="2700" spc="195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deberá</a:t>
            </a:r>
            <a:r>
              <a:rPr dirty="0" sz="2700" spc="200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cumplir</a:t>
            </a:r>
            <a:r>
              <a:rPr dirty="0" sz="2700" spc="195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con</a:t>
            </a:r>
            <a:r>
              <a:rPr dirty="0" sz="2700" spc="200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lo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dispuesto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en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el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Capítulo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120">
                <a:latin typeface="Trebuchet MS"/>
                <a:cs typeface="Trebuchet MS"/>
              </a:rPr>
              <a:t>10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5" i="1">
                <a:latin typeface="Trebuchet MS"/>
                <a:cs typeface="Trebuchet MS"/>
              </a:rPr>
              <a:t>"Radiaciones"</a:t>
            </a:r>
            <a:r>
              <a:rPr dirty="0" sz="2700" spc="5">
                <a:latin typeface="Trebuchet MS"/>
                <a:cs typeface="Trebuchet MS"/>
              </a:rPr>
              <a:t>.</a:t>
            </a:r>
            <a:endParaRPr sz="2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200">
              <a:latin typeface="Trebuchet MS"/>
              <a:cs typeface="Trebuchet MS"/>
            </a:endParaRPr>
          </a:p>
          <a:p>
            <a:pPr marL="2719070">
              <a:lnSpc>
                <a:spcPct val="100000"/>
              </a:lnSpc>
              <a:spcBef>
                <a:spcPts val="2865"/>
              </a:spcBef>
            </a:pPr>
            <a:r>
              <a:rPr dirty="0" u="heavy" sz="2400" spc="2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Radiaciones</a:t>
            </a:r>
            <a:r>
              <a:rPr dirty="0" u="heavy" sz="2400" spc="-8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400" spc="-4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infrarro</a:t>
            </a:r>
            <a:r>
              <a:rPr dirty="0" sz="2400" spc="-45">
                <a:latin typeface="Trebuchet MS"/>
                <a:cs typeface="Trebuchet MS"/>
              </a:rPr>
              <a:t>j</a:t>
            </a:r>
            <a:r>
              <a:rPr dirty="0" u="heavy" sz="2400" spc="-4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as</a:t>
            </a:r>
            <a:r>
              <a:rPr dirty="0" sz="2400" spc="-45">
                <a:latin typeface="Trebuchet MS"/>
                <a:cs typeface="Trebuchet MS"/>
              </a:rPr>
              <a:t>:</a:t>
            </a:r>
            <a:endParaRPr sz="2400">
              <a:latin typeface="Trebuchet MS"/>
              <a:cs typeface="Trebuchet MS"/>
            </a:endParaRPr>
          </a:p>
          <a:p>
            <a:pPr marL="3237230" marR="12065">
              <a:lnSpc>
                <a:spcPct val="114599"/>
              </a:lnSpc>
              <a:tabLst>
                <a:tab pos="5266690" algn="l"/>
                <a:tab pos="6972934" algn="l"/>
                <a:tab pos="7712075" algn="l"/>
                <a:tab pos="9409430" algn="l"/>
                <a:tab pos="10574020" algn="l"/>
                <a:tab pos="11064875" algn="l"/>
                <a:tab pos="12059920" algn="l"/>
                <a:tab pos="13685519" algn="l"/>
              </a:tabLst>
            </a:pPr>
            <a:r>
              <a:rPr dirty="0" sz="2400" spc="55">
                <a:latin typeface="Trebuchet MS"/>
                <a:cs typeface="Trebuchet MS"/>
              </a:rPr>
              <a:t>Se </a:t>
            </a:r>
            <a:r>
              <a:rPr dirty="0" sz="2400" spc="15">
                <a:latin typeface="Trebuchet MS"/>
                <a:cs typeface="Trebuchet MS"/>
              </a:rPr>
              <a:t>instalarán </a:t>
            </a:r>
            <a:r>
              <a:rPr dirty="0" sz="2400" spc="-10">
                <a:latin typeface="Trebuchet MS"/>
                <a:cs typeface="Trebuchet MS"/>
              </a:rPr>
              <a:t>tan </a:t>
            </a:r>
            <a:r>
              <a:rPr dirty="0" sz="2400" spc="-35">
                <a:latin typeface="Trebuchet MS"/>
                <a:cs typeface="Trebuchet MS"/>
              </a:rPr>
              <a:t>cerca </a:t>
            </a:r>
            <a:r>
              <a:rPr dirty="0" sz="2400" spc="20">
                <a:latin typeface="Trebuchet MS"/>
                <a:cs typeface="Trebuchet MS"/>
              </a:rPr>
              <a:t>de </a:t>
            </a:r>
            <a:r>
              <a:rPr dirty="0" sz="2400" spc="45">
                <a:latin typeface="Trebuchet MS"/>
                <a:cs typeface="Trebuchet MS"/>
              </a:rPr>
              <a:t>las </a:t>
            </a:r>
            <a:r>
              <a:rPr dirty="0" sz="2400">
                <a:latin typeface="Trebuchet MS"/>
                <a:cs typeface="Trebuchet MS"/>
              </a:rPr>
              <a:t>fuentes </a:t>
            </a:r>
            <a:r>
              <a:rPr dirty="0" sz="2400" spc="35">
                <a:latin typeface="Trebuchet MS"/>
                <a:cs typeface="Trebuchet MS"/>
              </a:rPr>
              <a:t>dispositivos </a:t>
            </a:r>
            <a:r>
              <a:rPr dirty="0" sz="2400" spc="15">
                <a:latin typeface="Trebuchet MS"/>
                <a:cs typeface="Trebuchet MS"/>
              </a:rPr>
              <a:t>para </a:t>
            </a:r>
            <a:r>
              <a:rPr dirty="0" sz="2400" spc="-20">
                <a:latin typeface="Trebuchet MS"/>
                <a:cs typeface="Trebuchet MS"/>
              </a:rPr>
              <a:t>neutralizar </a:t>
            </a:r>
            <a:r>
              <a:rPr dirty="0" sz="2400" spc="80">
                <a:latin typeface="Trebuchet MS"/>
                <a:cs typeface="Trebuchet MS"/>
              </a:rPr>
              <a:t>o </a:t>
            </a:r>
            <a:r>
              <a:rPr dirty="0" sz="2400" spc="-10">
                <a:latin typeface="Trebuchet MS"/>
                <a:cs typeface="Trebuchet MS"/>
              </a:rPr>
              <a:t>reducir </a:t>
            </a:r>
            <a:r>
              <a:rPr dirty="0" sz="2400" spc="-25">
                <a:latin typeface="Trebuchet MS"/>
                <a:cs typeface="Trebuchet MS"/>
              </a:rPr>
              <a:t>el </a:t>
            </a:r>
            <a:r>
              <a:rPr dirty="0" sz="2400" spc="-40">
                <a:latin typeface="Trebuchet MS"/>
                <a:cs typeface="Trebuchet MS"/>
              </a:rPr>
              <a:t>riesgo. </a:t>
            </a:r>
            <a:r>
              <a:rPr dirty="0" sz="2400" spc="-35">
                <a:latin typeface="Trebuchet MS"/>
                <a:cs typeface="Trebuchet MS"/>
              </a:rPr>
              <a:t> </a:t>
            </a:r>
            <a:r>
              <a:rPr dirty="0" sz="2400" spc="-210">
                <a:latin typeface="Trebuchet MS"/>
                <a:cs typeface="Trebuchet MS"/>
              </a:rPr>
              <a:t>T</a:t>
            </a:r>
            <a:r>
              <a:rPr dirty="0" sz="2400" spc="-40">
                <a:latin typeface="Trebuchet MS"/>
                <a:cs typeface="Trebuchet MS"/>
              </a:rPr>
              <a:t>r</a:t>
            </a:r>
            <a:r>
              <a:rPr dirty="0" sz="2400" spc="25">
                <a:latin typeface="Trebuchet MS"/>
                <a:cs typeface="Trebuchet MS"/>
              </a:rPr>
              <a:t>a</a:t>
            </a:r>
            <a:r>
              <a:rPr dirty="0" sz="2400" spc="55">
                <a:latin typeface="Trebuchet MS"/>
                <a:cs typeface="Trebuchet MS"/>
              </a:rPr>
              <a:t>b</a:t>
            </a:r>
            <a:r>
              <a:rPr dirty="0" sz="2400" spc="25">
                <a:latin typeface="Trebuchet MS"/>
                <a:cs typeface="Trebuchet MS"/>
              </a:rPr>
              <a:t>a</a:t>
            </a:r>
            <a:r>
              <a:rPr dirty="0" sz="2400" spc="-235">
                <a:latin typeface="Trebuchet MS"/>
                <a:cs typeface="Trebuchet MS"/>
              </a:rPr>
              <a:t>j</a:t>
            </a:r>
            <a:r>
              <a:rPr dirty="0" sz="2400" spc="25">
                <a:latin typeface="Trebuchet MS"/>
                <a:cs typeface="Trebuchet MS"/>
              </a:rPr>
              <a:t>a</a:t>
            </a:r>
            <a:r>
              <a:rPr dirty="0" sz="2400" spc="65">
                <a:latin typeface="Trebuchet MS"/>
                <a:cs typeface="Trebuchet MS"/>
              </a:rPr>
              <a:t>d</a:t>
            </a:r>
            <a:r>
              <a:rPr dirty="0" sz="2400" spc="80">
                <a:latin typeface="Trebuchet MS"/>
                <a:cs typeface="Trebuchet MS"/>
              </a:rPr>
              <a:t>o</a:t>
            </a:r>
            <a:r>
              <a:rPr dirty="0" sz="2400" spc="-40">
                <a:latin typeface="Trebuchet MS"/>
                <a:cs typeface="Trebuchet MS"/>
              </a:rPr>
              <a:t>r</a:t>
            </a:r>
            <a:r>
              <a:rPr dirty="0" sz="2400" spc="-25">
                <a:latin typeface="Trebuchet MS"/>
                <a:cs typeface="Trebuchet MS"/>
              </a:rPr>
              <a:t>e</a:t>
            </a:r>
            <a:r>
              <a:rPr dirty="0" sz="2400" spc="140">
                <a:latin typeface="Trebuchet MS"/>
                <a:cs typeface="Trebuchet MS"/>
              </a:rPr>
              <a:t>s</a:t>
            </a:r>
            <a:r>
              <a:rPr dirty="0" sz="2400">
                <a:latin typeface="Trebuchet MS"/>
                <a:cs typeface="Trebuchet MS"/>
              </a:rPr>
              <a:t>	</a:t>
            </a:r>
            <a:r>
              <a:rPr dirty="0" sz="2400" spc="55">
                <a:latin typeface="Trebuchet MS"/>
                <a:cs typeface="Trebuchet MS"/>
              </a:rPr>
              <a:t>p</a:t>
            </a:r>
            <a:r>
              <a:rPr dirty="0" sz="2400" spc="-40">
                <a:latin typeface="Trebuchet MS"/>
                <a:cs typeface="Trebuchet MS"/>
              </a:rPr>
              <a:t>r</a:t>
            </a:r>
            <a:r>
              <a:rPr dirty="0" sz="2400" spc="80">
                <a:latin typeface="Trebuchet MS"/>
                <a:cs typeface="Trebuchet MS"/>
              </a:rPr>
              <a:t>o</a:t>
            </a:r>
            <a:r>
              <a:rPr dirty="0" sz="2400" spc="-135">
                <a:latin typeface="Trebuchet MS"/>
                <a:cs typeface="Trebuchet MS"/>
              </a:rPr>
              <a:t>t</a:t>
            </a:r>
            <a:r>
              <a:rPr dirty="0" sz="2400" spc="-25">
                <a:latin typeface="Trebuchet MS"/>
                <a:cs typeface="Trebuchet MS"/>
              </a:rPr>
              <a:t>e</a:t>
            </a:r>
            <a:r>
              <a:rPr dirty="0" sz="2400">
                <a:latin typeface="Trebuchet MS"/>
                <a:cs typeface="Trebuchet MS"/>
              </a:rPr>
              <a:t>g</a:t>
            </a:r>
            <a:r>
              <a:rPr dirty="0" sz="2400" spc="-40">
                <a:latin typeface="Trebuchet MS"/>
                <a:cs typeface="Trebuchet MS"/>
              </a:rPr>
              <a:t>i</a:t>
            </a:r>
            <a:r>
              <a:rPr dirty="0" sz="2400" spc="65">
                <a:latin typeface="Trebuchet MS"/>
                <a:cs typeface="Trebuchet MS"/>
              </a:rPr>
              <a:t>d</a:t>
            </a:r>
            <a:r>
              <a:rPr dirty="0" sz="2400" spc="80">
                <a:latin typeface="Trebuchet MS"/>
                <a:cs typeface="Trebuchet MS"/>
              </a:rPr>
              <a:t>o</a:t>
            </a:r>
            <a:r>
              <a:rPr dirty="0" sz="2400" spc="140">
                <a:latin typeface="Trebuchet MS"/>
                <a:cs typeface="Trebuchet MS"/>
              </a:rPr>
              <a:t>s</a:t>
            </a:r>
            <a:r>
              <a:rPr dirty="0" sz="2400">
                <a:latin typeface="Trebuchet MS"/>
                <a:cs typeface="Trebuchet MS"/>
              </a:rPr>
              <a:t>	</a:t>
            </a:r>
            <a:r>
              <a:rPr dirty="0" sz="2400" spc="-65">
                <a:latin typeface="Trebuchet MS"/>
                <a:cs typeface="Trebuchet MS"/>
              </a:rPr>
              <a:t>c</a:t>
            </a:r>
            <a:r>
              <a:rPr dirty="0" sz="2400" spc="80">
                <a:latin typeface="Trebuchet MS"/>
                <a:cs typeface="Trebuchet MS"/>
              </a:rPr>
              <a:t>o</a:t>
            </a:r>
            <a:r>
              <a:rPr dirty="0" sz="2400" spc="90">
                <a:latin typeface="Trebuchet MS"/>
                <a:cs typeface="Trebuchet MS"/>
              </a:rPr>
              <a:t>n</a:t>
            </a:r>
            <a:r>
              <a:rPr dirty="0" sz="2400">
                <a:latin typeface="Trebuchet MS"/>
                <a:cs typeface="Trebuchet MS"/>
              </a:rPr>
              <a:t>	</a:t>
            </a:r>
            <a:r>
              <a:rPr dirty="0" sz="2400" spc="55">
                <a:latin typeface="Trebuchet MS"/>
                <a:cs typeface="Trebuchet MS"/>
              </a:rPr>
              <a:t>p</a:t>
            </a:r>
            <a:r>
              <a:rPr dirty="0" sz="2400" spc="-40">
                <a:latin typeface="Trebuchet MS"/>
                <a:cs typeface="Trebuchet MS"/>
              </a:rPr>
              <a:t>r</a:t>
            </a:r>
            <a:r>
              <a:rPr dirty="0" sz="2400" spc="80">
                <a:latin typeface="Trebuchet MS"/>
                <a:cs typeface="Trebuchet MS"/>
              </a:rPr>
              <a:t>o</a:t>
            </a:r>
            <a:r>
              <a:rPr dirty="0" sz="2400" spc="-135">
                <a:latin typeface="Trebuchet MS"/>
                <a:cs typeface="Trebuchet MS"/>
              </a:rPr>
              <a:t>t</a:t>
            </a:r>
            <a:r>
              <a:rPr dirty="0" sz="2400" spc="-25">
                <a:latin typeface="Trebuchet MS"/>
                <a:cs typeface="Trebuchet MS"/>
              </a:rPr>
              <a:t>e</a:t>
            </a:r>
            <a:r>
              <a:rPr dirty="0" sz="2400" spc="-65">
                <a:latin typeface="Trebuchet MS"/>
                <a:cs typeface="Trebuchet MS"/>
              </a:rPr>
              <a:t>cc</a:t>
            </a:r>
            <a:r>
              <a:rPr dirty="0" sz="2400" spc="-40">
                <a:latin typeface="Trebuchet MS"/>
                <a:cs typeface="Trebuchet MS"/>
              </a:rPr>
              <a:t>i</a:t>
            </a:r>
            <a:r>
              <a:rPr dirty="0" sz="2400" spc="80">
                <a:latin typeface="Trebuchet MS"/>
                <a:cs typeface="Trebuchet MS"/>
              </a:rPr>
              <a:t>ó</a:t>
            </a:r>
            <a:r>
              <a:rPr dirty="0" sz="2400" spc="90">
                <a:latin typeface="Trebuchet MS"/>
                <a:cs typeface="Trebuchet MS"/>
              </a:rPr>
              <a:t>n</a:t>
            </a:r>
            <a:r>
              <a:rPr dirty="0" sz="2400">
                <a:latin typeface="Trebuchet MS"/>
                <a:cs typeface="Trebuchet MS"/>
              </a:rPr>
              <a:t>	</a:t>
            </a:r>
            <a:r>
              <a:rPr dirty="0" sz="2400" spc="80">
                <a:latin typeface="Trebuchet MS"/>
                <a:cs typeface="Trebuchet MS"/>
              </a:rPr>
              <a:t>o</a:t>
            </a:r>
            <a:r>
              <a:rPr dirty="0" sz="2400" spc="-65">
                <a:latin typeface="Trebuchet MS"/>
                <a:cs typeface="Trebuchet MS"/>
              </a:rPr>
              <a:t>c</a:t>
            </a:r>
            <a:r>
              <a:rPr dirty="0" sz="2400" spc="75">
                <a:latin typeface="Trebuchet MS"/>
                <a:cs typeface="Trebuchet MS"/>
              </a:rPr>
              <a:t>u</a:t>
            </a:r>
            <a:r>
              <a:rPr dirty="0" sz="2400" spc="-30">
                <a:latin typeface="Trebuchet MS"/>
                <a:cs typeface="Trebuchet MS"/>
              </a:rPr>
              <a:t>l</a:t>
            </a:r>
            <a:r>
              <a:rPr dirty="0" sz="2400" spc="25">
                <a:latin typeface="Trebuchet MS"/>
                <a:cs typeface="Trebuchet MS"/>
              </a:rPr>
              <a:t>a</a:t>
            </a:r>
            <a:r>
              <a:rPr dirty="0" sz="2400" spc="-40">
                <a:latin typeface="Trebuchet MS"/>
                <a:cs typeface="Trebuchet MS"/>
              </a:rPr>
              <a:t>r</a:t>
            </a:r>
            <a:r>
              <a:rPr dirty="0" sz="2400" spc="-385">
                <a:latin typeface="Trebuchet MS"/>
                <a:cs typeface="Trebuchet MS"/>
              </a:rPr>
              <a:t>.</a:t>
            </a:r>
            <a:r>
              <a:rPr dirty="0" sz="2400">
                <a:latin typeface="Trebuchet MS"/>
                <a:cs typeface="Trebuchet MS"/>
              </a:rPr>
              <a:t>	</a:t>
            </a:r>
            <a:r>
              <a:rPr dirty="0" sz="2400" spc="135">
                <a:latin typeface="Trebuchet MS"/>
                <a:cs typeface="Trebuchet MS"/>
              </a:rPr>
              <a:t>S</a:t>
            </a:r>
            <a:r>
              <a:rPr dirty="0" sz="2400" spc="-40">
                <a:latin typeface="Trebuchet MS"/>
                <a:cs typeface="Trebuchet MS"/>
              </a:rPr>
              <a:t>i</a:t>
            </a:r>
            <a:r>
              <a:rPr dirty="0" sz="2400">
                <a:latin typeface="Trebuchet MS"/>
                <a:cs typeface="Trebuchet MS"/>
              </a:rPr>
              <a:t>	</a:t>
            </a:r>
            <a:r>
              <a:rPr dirty="0" sz="2400" spc="-25">
                <a:latin typeface="Trebuchet MS"/>
                <a:cs typeface="Trebuchet MS"/>
              </a:rPr>
              <a:t>e</a:t>
            </a:r>
            <a:r>
              <a:rPr dirty="0" sz="2400" spc="140">
                <a:latin typeface="Trebuchet MS"/>
                <a:cs typeface="Trebuchet MS"/>
              </a:rPr>
              <a:t>s</a:t>
            </a:r>
            <a:r>
              <a:rPr dirty="0" sz="2400" spc="-135">
                <a:latin typeface="Trebuchet MS"/>
                <a:cs typeface="Trebuchet MS"/>
              </a:rPr>
              <a:t>t</a:t>
            </a:r>
            <a:r>
              <a:rPr dirty="0" sz="2400" spc="25">
                <a:latin typeface="Trebuchet MS"/>
                <a:cs typeface="Trebuchet MS"/>
              </a:rPr>
              <a:t>á</a:t>
            </a:r>
            <a:r>
              <a:rPr dirty="0" sz="2400" spc="90">
                <a:latin typeface="Trebuchet MS"/>
                <a:cs typeface="Trebuchet MS"/>
              </a:rPr>
              <a:t>n</a:t>
            </a:r>
            <a:r>
              <a:rPr dirty="0" sz="2400">
                <a:latin typeface="Trebuchet MS"/>
                <a:cs typeface="Trebuchet MS"/>
              </a:rPr>
              <a:t>	</a:t>
            </a:r>
            <a:r>
              <a:rPr dirty="0" sz="2400" spc="-25">
                <a:latin typeface="Trebuchet MS"/>
                <a:cs typeface="Trebuchet MS"/>
              </a:rPr>
              <a:t>e</a:t>
            </a:r>
            <a:r>
              <a:rPr dirty="0" sz="2400" spc="-105">
                <a:latin typeface="Trebuchet MS"/>
                <a:cs typeface="Trebuchet MS"/>
              </a:rPr>
              <a:t>x</a:t>
            </a:r>
            <a:r>
              <a:rPr dirty="0" sz="2400" spc="55">
                <a:latin typeface="Trebuchet MS"/>
                <a:cs typeface="Trebuchet MS"/>
              </a:rPr>
              <a:t>p</a:t>
            </a:r>
            <a:r>
              <a:rPr dirty="0" sz="2400" spc="75">
                <a:latin typeface="Trebuchet MS"/>
                <a:cs typeface="Trebuchet MS"/>
              </a:rPr>
              <a:t>u</a:t>
            </a:r>
            <a:r>
              <a:rPr dirty="0" sz="2400" spc="-25">
                <a:latin typeface="Trebuchet MS"/>
                <a:cs typeface="Trebuchet MS"/>
              </a:rPr>
              <a:t>e</a:t>
            </a:r>
            <a:r>
              <a:rPr dirty="0" sz="2400" spc="140">
                <a:latin typeface="Trebuchet MS"/>
                <a:cs typeface="Trebuchet MS"/>
              </a:rPr>
              <a:t>s</a:t>
            </a:r>
            <a:r>
              <a:rPr dirty="0" sz="2400" spc="-135">
                <a:latin typeface="Trebuchet MS"/>
                <a:cs typeface="Trebuchet MS"/>
              </a:rPr>
              <a:t>t</a:t>
            </a:r>
            <a:r>
              <a:rPr dirty="0" sz="2400" spc="80">
                <a:latin typeface="Trebuchet MS"/>
                <a:cs typeface="Trebuchet MS"/>
              </a:rPr>
              <a:t>o</a:t>
            </a:r>
            <a:r>
              <a:rPr dirty="0" sz="2400" spc="140">
                <a:latin typeface="Trebuchet MS"/>
                <a:cs typeface="Trebuchet MS"/>
              </a:rPr>
              <a:t>s</a:t>
            </a:r>
            <a:r>
              <a:rPr dirty="0" sz="2400">
                <a:latin typeface="Trebuchet MS"/>
                <a:cs typeface="Trebuchet MS"/>
              </a:rPr>
              <a:t>	</a:t>
            </a:r>
            <a:r>
              <a:rPr dirty="0" sz="2400" spc="-65">
                <a:latin typeface="Trebuchet MS"/>
                <a:cs typeface="Trebuchet MS"/>
              </a:rPr>
              <a:t>c</a:t>
            </a:r>
            <a:r>
              <a:rPr dirty="0" sz="2400" spc="80">
                <a:latin typeface="Trebuchet MS"/>
                <a:cs typeface="Trebuchet MS"/>
              </a:rPr>
              <a:t>o</a:t>
            </a:r>
            <a:r>
              <a:rPr dirty="0" sz="2400" spc="90">
                <a:latin typeface="Trebuchet MS"/>
                <a:cs typeface="Trebuchet MS"/>
              </a:rPr>
              <a:t>n</a:t>
            </a:r>
            <a:r>
              <a:rPr dirty="0" sz="2400" spc="140">
                <a:latin typeface="Trebuchet MS"/>
                <a:cs typeface="Trebuchet MS"/>
              </a:rPr>
              <a:t>s</a:t>
            </a:r>
            <a:r>
              <a:rPr dirty="0" sz="2400" spc="-135">
                <a:latin typeface="Trebuchet MS"/>
                <a:cs typeface="Trebuchet MS"/>
              </a:rPr>
              <a:t>t</a:t>
            </a:r>
            <a:r>
              <a:rPr dirty="0" sz="2400" spc="25">
                <a:latin typeface="Trebuchet MS"/>
                <a:cs typeface="Trebuchet MS"/>
              </a:rPr>
              <a:t>a</a:t>
            </a:r>
            <a:r>
              <a:rPr dirty="0" sz="2400" spc="90">
                <a:latin typeface="Trebuchet MS"/>
                <a:cs typeface="Trebuchet MS"/>
              </a:rPr>
              <a:t>n</a:t>
            </a:r>
            <a:r>
              <a:rPr dirty="0" sz="2400" spc="-135">
                <a:latin typeface="Trebuchet MS"/>
                <a:cs typeface="Trebuchet MS"/>
              </a:rPr>
              <a:t>t</a:t>
            </a:r>
            <a:r>
              <a:rPr dirty="0" sz="2400" spc="-25">
                <a:latin typeface="Trebuchet MS"/>
                <a:cs typeface="Trebuchet MS"/>
              </a:rPr>
              <a:t>e</a:t>
            </a:r>
            <a:r>
              <a:rPr dirty="0" sz="2400" spc="55">
                <a:latin typeface="Trebuchet MS"/>
                <a:cs typeface="Trebuchet MS"/>
              </a:rPr>
              <a:t>m</a:t>
            </a:r>
            <a:r>
              <a:rPr dirty="0" sz="2400" spc="-25">
                <a:latin typeface="Trebuchet MS"/>
                <a:cs typeface="Trebuchet MS"/>
              </a:rPr>
              <a:t>e</a:t>
            </a:r>
            <a:r>
              <a:rPr dirty="0" sz="2400" spc="90">
                <a:latin typeface="Trebuchet MS"/>
                <a:cs typeface="Trebuchet MS"/>
              </a:rPr>
              <a:t>n</a:t>
            </a:r>
            <a:r>
              <a:rPr dirty="0" sz="2400" spc="-135">
                <a:latin typeface="Trebuchet MS"/>
                <a:cs typeface="Trebuchet MS"/>
              </a:rPr>
              <a:t>t</a:t>
            </a:r>
            <a:r>
              <a:rPr dirty="0" sz="2400" spc="-25">
                <a:latin typeface="Trebuchet MS"/>
                <a:cs typeface="Trebuchet MS"/>
              </a:rPr>
              <a:t>e</a:t>
            </a:r>
            <a:r>
              <a:rPr dirty="0" sz="2400" spc="-340">
                <a:latin typeface="Trebuchet MS"/>
                <a:cs typeface="Trebuchet MS"/>
              </a:rPr>
              <a:t>,  </a:t>
            </a:r>
            <a:r>
              <a:rPr dirty="0" sz="2400" spc="55">
                <a:latin typeface="Trebuchet MS"/>
                <a:cs typeface="Trebuchet MS"/>
              </a:rPr>
              <a:t>se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5">
                <a:latin typeface="Trebuchet MS"/>
                <a:cs typeface="Trebuchet MS"/>
              </a:rPr>
              <a:t>agregarán</a:t>
            </a:r>
            <a:r>
              <a:rPr dirty="0" sz="2400" spc="-50">
                <a:latin typeface="Trebuchet MS"/>
                <a:cs typeface="Trebuchet MS"/>
              </a:rPr>
              <a:t> </a:t>
            </a:r>
            <a:r>
              <a:rPr dirty="0" sz="2400" spc="20">
                <a:latin typeface="Trebuchet MS"/>
                <a:cs typeface="Trebuchet MS"/>
              </a:rPr>
              <a:t>casco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35">
                <a:latin typeface="Trebuchet MS"/>
                <a:cs typeface="Trebuchet MS"/>
              </a:rPr>
              <a:t>con</a:t>
            </a:r>
            <a:r>
              <a:rPr dirty="0" sz="2400" spc="-50">
                <a:latin typeface="Trebuchet MS"/>
                <a:cs typeface="Trebuchet MS"/>
              </a:rPr>
              <a:t> </a:t>
            </a:r>
            <a:r>
              <a:rPr dirty="0" sz="2400">
                <a:latin typeface="Trebuchet MS"/>
                <a:cs typeface="Trebuchet MS"/>
              </a:rPr>
              <a:t>visera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80">
                <a:latin typeface="Trebuchet MS"/>
                <a:cs typeface="Trebuchet MS"/>
              </a:rPr>
              <a:t>o</a:t>
            </a:r>
            <a:r>
              <a:rPr dirty="0" sz="2400" spc="-50">
                <a:latin typeface="Trebuchet MS"/>
                <a:cs typeface="Trebuchet MS"/>
              </a:rPr>
              <a:t> </a:t>
            </a:r>
            <a:r>
              <a:rPr dirty="0" sz="2400" spc="20">
                <a:latin typeface="Trebuchet MS"/>
                <a:cs typeface="Trebuchet MS"/>
              </a:rPr>
              <a:t>máscara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-65">
                <a:latin typeface="Trebuchet MS"/>
                <a:cs typeface="Trebuchet MS"/>
              </a:rPr>
              <a:t>y</a:t>
            </a:r>
            <a:r>
              <a:rPr dirty="0" sz="2400" spc="-50">
                <a:latin typeface="Trebuchet MS"/>
                <a:cs typeface="Trebuchet MS"/>
              </a:rPr>
              <a:t> </a:t>
            </a:r>
            <a:r>
              <a:rPr dirty="0" sz="2400" spc="30">
                <a:latin typeface="Trebuchet MS"/>
                <a:cs typeface="Trebuchet MS"/>
              </a:rPr>
              <a:t>ropa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-20">
                <a:latin typeface="Trebuchet MS"/>
                <a:cs typeface="Trebuchet MS"/>
              </a:rPr>
              <a:t>ligera</a:t>
            </a:r>
            <a:r>
              <a:rPr dirty="0" sz="2400" spc="-50">
                <a:latin typeface="Trebuchet MS"/>
                <a:cs typeface="Trebuchet MS"/>
              </a:rPr>
              <a:t> </a:t>
            </a:r>
            <a:r>
              <a:rPr dirty="0" sz="2400" spc="-65">
                <a:latin typeface="Trebuchet MS"/>
                <a:cs typeface="Trebuchet MS"/>
              </a:rPr>
              <a:t>y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-5">
                <a:latin typeface="Trebuchet MS"/>
                <a:cs typeface="Trebuchet MS"/>
              </a:rPr>
              <a:t>resistente</a:t>
            </a:r>
            <a:r>
              <a:rPr dirty="0" sz="2400" spc="-50">
                <a:latin typeface="Trebuchet MS"/>
                <a:cs typeface="Trebuchet MS"/>
              </a:rPr>
              <a:t> </a:t>
            </a:r>
            <a:r>
              <a:rPr dirty="0" sz="2400" spc="-5">
                <a:latin typeface="Trebuchet MS"/>
                <a:cs typeface="Trebuchet MS"/>
              </a:rPr>
              <a:t>al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-70">
                <a:latin typeface="Trebuchet MS"/>
                <a:cs typeface="Trebuchet MS"/>
              </a:rPr>
              <a:t>calor.</a:t>
            </a:r>
            <a:endParaRPr sz="2400">
              <a:latin typeface="Trebuchet MS"/>
              <a:cs typeface="Trebuchet MS"/>
            </a:endParaRPr>
          </a:p>
          <a:p>
            <a:pPr marL="3237230">
              <a:lnSpc>
                <a:spcPct val="100000"/>
              </a:lnSpc>
              <a:spcBef>
                <a:spcPts val="420"/>
              </a:spcBef>
            </a:pPr>
            <a:r>
              <a:rPr dirty="0" sz="2400" spc="30">
                <a:latin typeface="Trebuchet MS"/>
                <a:cs typeface="Trebuchet MS"/>
              </a:rPr>
              <a:t>Compensación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20">
                <a:latin typeface="Trebuchet MS"/>
                <a:cs typeface="Trebuchet MS"/>
              </a:rPr>
              <a:t>de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-5">
                <a:latin typeface="Trebuchet MS"/>
                <a:cs typeface="Trebuchet MS"/>
              </a:rPr>
              <a:t>la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15">
                <a:latin typeface="Trebuchet MS"/>
                <a:cs typeface="Trebuchet MS"/>
              </a:rPr>
              <a:t>pérdida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20">
                <a:latin typeface="Trebuchet MS"/>
                <a:cs typeface="Trebuchet MS"/>
              </a:rPr>
              <a:t>de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-25">
                <a:latin typeface="Trebuchet MS"/>
                <a:cs typeface="Trebuchet MS"/>
              </a:rPr>
              <a:t>luz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35">
                <a:latin typeface="Trebuchet MS"/>
                <a:cs typeface="Trebuchet MS"/>
              </a:rPr>
              <a:t>con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80">
                <a:latin typeface="Trebuchet MS"/>
                <a:cs typeface="Trebuchet MS"/>
              </a:rPr>
              <a:t>un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25">
                <a:latin typeface="Trebuchet MS"/>
                <a:cs typeface="Trebuchet MS"/>
              </a:rPr>
              <a:t>aumento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20">
                <a:latin typeface="Trebuchet MS"/>
                <a:cs typeface="Trebuchet MS"/>
              </a:rPr>
              <a:t>de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-15">
                <a:latin typeface="Trebuchet MS"/>
                <a:cs typeface="Trebuchet MS"/>
              </a:rPr>
              <a:t>iluminación.</a:t>
            </a:r>
            <a:endParaRPr sz="2400">
              <a:latin typeface="Trebuchet MS"/>
              <a:cs typeface="Trebuchet MS"/>
            </a:endParaRPr>
          </a:p>
          <a:p>
            <a:pPr marL="2719070">
              <a:lnSpc>
                <a:spcPct val="100000"/>
              </a:lnSpc>
              <a:spcBef>
                <a:spcPts val="420"/>
              </a:spcBef>
            </a:pPr>
            <a:r>
              <a:rPr dirty="0" u="heavy" sz="2400" spc="2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Radiaciones</a:t>
            </a:r>
            <a:r>
              <a:rPr dirty="0" u="heavy" sz="2400" spc="-8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400" spc="-5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UV</a:t>
            </a:r>
            <a:r>
              <a:rPr dirty="0" u="heavy" sz="2400" spc="-7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400" spc="-2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nocivas</a:t>
            </a:r>
            <a:r>
              <a:rPr dirty="0" sz="2400" spc="-25">
                <a:latin typeface="Trebuchet MS"/>
                <a:cs typeface="Trebuchet MS"/>
              </a:rPr>
              <a:t>:</a:t>
            </a:r>
            <a:endParaRPr sz="2400">
              <a:latin typeface="Trebuchet MS"/>
              <a:cs typeface="Trebuchet MS"/>
            </a:endParaRPr>
          </a:p>
          <a:p>
            <a:pPr algn="just" marL="3237230" marR="5080">
              <a:lnSpc>
                <a:spcPct val="114599"/>
              </a:lnSpc>
            </a:pPr>
            <a:r>
              <a:rPr dirty="0" sz="2400" spc="35">
                <a:latin typeface="Trebuchet MS"/>
                <a:cs typeface="Trebuchet MS"/>
              </a:rPr>
              <a:t>Estos </a:t>
            </a:r>
            <a:r>
              <a:rPr dirty="0" sz="2400" spc="790">
                <a:latin typeface="Trebuchet MS"/>
                <a:cs typeface="Trebuchet MS"/>
              </a:rPr>
              <a:t> </a:t>
            </a:r>
            <a:r>
              <a:rPr dirty="0" sz="2400" spc="-10">
                <a:latin typeface="Trebuchet MS"/>
                <a:cs typeface="Trebuchet MS"/>
              </a:rPr>
              <a:t>trabajos</a:t>
            </a:r>
            <a:r>
              <a:rPr dirty="0" sz="2400" spc="710">
                <a:latin typeface="Trebuchet MS"/>
                <a:cs typeface="Trebuchet MS"/>
              </a:rPr>
              <a:t> </a:t>
            </a:r>
            <a:r>
              <a:rPr dirty="0" sz="2400" spc="35">
                <a:latin typeface="Trebuchet MS"/>
                <a:cs typeface="Trebuchet MS"/>
              </a:rPr>
              <a:t>serán   </a:t>
            </a:r>
            <a:r>
              <a:rPr dirty="0" sz="2400" spc="-25">
                <a:latin typeface="Trebuchet MS"/>
                <a:cs typeface="Trebuchet MS"/>
              </a:rPr>
              <a:t>preferentemente</a:t>
            </a:r>
            <a:r>
              <a:rPr dirty="0" sz="2400" spc="675">
                <a:latin typeface="Trebuchet MS"/>
                <a:cs typeface="Trebuchet MS"/>
              </a:rPr>
              <a:t> </a:t>
            </a:r>
            <a:r>
              <a:rPr dirty="0" sz="2400" spc="30">
                <a:latin typeface="Trebuchet MS"/>
                <a:cs typeface="Trebuchet MS"/>
              </a:rPr>
              <a:t>en   cabinas   </a:t>
            </a:r>
            <a:r>
              <a:rPr dirty="0" sz="2400" spc="20">
                <a:latin typeface="Trebuchet MS"/>
                <a:cs typeface="Trebuchet MS"/>
              </a:rPr>
              <a:t>individuales   </a:t>
            </a:r>
            <a:r>
              <a:rPr dirty="0" sz="2400" spc="80">
                <a:latin typeface="Trebuchet MS"/>
                <a:cs typeface="Trebuchet MS"/>
              </a:rPr>
              <a:t>o  </a:t>
            </a:r>
            <a:r>
              <a:rPr dirty="0" sz="2400" spc="-20">
                <a:latin typeface="Trebuchet MS"/>
                <a:cs typeface="Trebuchet MS"/>
              </a:rPr>
              <a:t>compartimientos. </a:t>
            </a:r>
            <a:r>
              <a:rPr dirty="0" sz="2400" spc="-710">
                <a:latin typeface="Trebuchet MS"/>
                <a:cs typeface="Trebuchet MS"/>
              </a:rPr>
              <a:t> </a:t>
            </a:r>
            <a:r>
              <a:rPr dirty="0" sz="2400" spc="10">
                <a:latin typeface="Trebuchet MS"/>
                <a:cs typeface="Trebuchet MS"/>
              </a:rPr>
              <a:t>De </a:t>
            </a:r>
            <a:r>
              <a:rPr dirty="0" sz="2400" spc="85">
                <a:latin typeface="Trebuchet MS"/>
                <a:cs typeface="Trebuchet MS"/>
              </a:rPr>
              <a:t>no </a:t>
            </a:r>
            <a:r>
              <a:rPr dirty="0" sz="2400" spc="25">
                <a:latin typeface="Trebuchet MS"/>
                <a:cs typeface="Trebuchet MS"/>
              </a:rPr>
              <a:t>ser </a:t>
            </a:r>
            <a:r>
              <a:rPr dirty="0" sz="2400" spc="-80">
                <a:latin typeface="Trebuchet MS"/>
                <a:cs typeface="Trebuchet MS"/>
              </a:rPr>
              <a:t>factible, </a:t>
            </a:r>
            <a:r>
              <a:rPr dirty="0" sz="2400" spc="55">
                <a:latin typeface="Trebuchet MS"/>
                <a:cs typeface="Trebuchet MS"/>
              </a:rPr>
              <a:t>se </a:t>
            </a:r>
            <a:r>
              <a:rPr dirty="0" sz="2400" spc="10">
                <a:latin typeface="Trebuchet MS"/>
                <a:cs typeface="Trebuchet MS"/>
              </a:rPr>
              <a:t>colocarán </a:t>
            </a:r>
            <a:r>
              <a:rPr dirty="0" sz="2400" spc="20">
                <a:latin typeface="Trebuchet MS"/>
                <a:cs typeface="Trebuchet MS"/>
              </a:rPr>
              <a:t>pantallas </a:t>
            </a:r>
            <a:r>
              <a:rPr dirty="0" sz="2400" spc="-40">
                <a:latin typeface="Trebuchet MS"/>
                <a:cs typeface="Trebuchet MS"/>
              </a:rPr>
              <a:t>protectoras. </a:t>
            </a:r>
            <a:r>
              <a:rPr dirty="0" sz="2400" spc="30">
                <a:latin typeface="Trebuchet MS"/>
                <a:cs typeface="Trebuchet MS"/>
              </a:rPr>
              <a:t>Las </a:t>
            </a:r>
            <a:r>
              <a:rPr dirty="0" sz="2400" spc="25">
                <a:latin typeface="Trebuchet MS"/>
                <a:cs typeface="Trebuchet MS"/>
              </a:rPr>
              <a:t>paredes </a:t>
            </a:r>
            <a:r>
              <a:rPr dirty="0" sz="2400" spc="85">
                <a:latin typeface="Trebuchet MS"/>
                <a:cs typeface="Trebuchet MS"/>
              </a:rPr>
              <a:t>no </a:t>
            </a:r>
            <a:r>
              <a:rPr dirty="0" sz="2400" spc="20">
                <a:latin typeface="Trebuchet MS"/>
                <a:cs typeface="Trebuchet MS"/>
              </a:rPr>
              <a:t>deberán </a:t>
            </a:r>
            <a:r>
              <a:rPr dirty="0" sz="2400" spc="-60">
                <a:latin typeface="Trebuchet MS"/>
                <a:cs typeface="Trebuchet MS"/>
              </a:rPr>
              <a:t>reflejar </a:t>
            </a:r>
            <a:r>
              <a:rPr dirty="0" sz="2400" spc="45">
                <a:latin typeface="Trebuchet MS"/>
                <a:cs typeface="Trebuchet MS"/>
              </a:rPr>
              <a:t>las </a:t>
            </a:r>
            <a:r>
              <a:rPr dirty="0" sz="2400" spc="50">
                <a:latin typeface="Trebuchet MS"/>
                <a:cs typeface="Trebuchet MS"/>
              </a:rPr>
              <a:t> </a:t>
            </a:r>
            <a:r>
              <a:rPr dirty="0" sz="2400" spc="-15">
                <a:latin typeface="Trebuchet MS"/>
                <a:cs typeface="Trebuchet MS"/>
              </a:rPr>
              <a:t>radiaciones.</a:t>
            </a:r>
            <a:endParaRPr sz="2400">
              <a:latin typeface="Trebuchet MS"/>
              <a:cs typeface="Trebuchet MS"/>
            </a:endParaRPr>
          </a:p>
          <a:p>
            <a:pPr algn="just" marL="3237230" marR="193040">
              <a:lnSpc>
                <a:spcPct val="114599"/>
              </a:lnSpc>
            </a:pPr>
            <a:r>
              <a:rPr dirty="0" sz="2400" spc="35">
                <a:latin typeface="Trebuchet MS"/>
                <a:cs typeface="Trebuchet MS"/>
              </a:rPr>
              <a:t>Personal </a:t>
            </a:r>
            <a:r>
              <a:rPr dirty="0" sz="2400">
                <a:latin typeface="Trebuchet MS"/>
                <a:cs typeface="Trebuchet MS"/>
              </a:rPr>
              <a:t>especialmente </a:t>
            </a:r>
            <a:r>
              <a:rPr dirty="0" sz="2400" spc="20">
                <a:latin typeface="Trebuchet MS"/>
                <a:cs typeface="Trebuchet MS"/>
              </a:rPr>
              <a:t>instruido </a:t>
            </a:r>
            <a:r>
              <a:rPr dirty="0" sz="2400" spc="40">
                <a:latin typeface="Trebuchet MS"/>
                <a:cs typeface="Trebuchet MS"/>
              </a:rPr>
              <a:t>sobre </a:t>
            </a:r>
            <a:r>
              <a:rPr dirty="0" sz="2400" spc="65">
                <a:latin typeface="Trebuchet MS"/>
                <a:cs typeface="Trebuchet MS"/>
              </a:rPr>
              <a:t>los </a:t>
            </a:r>
            <a:r>
              <a:rPr dirty="0" sz="2400" spc="35">
                <a:latin typeface="Trebuchet MS"/>
                <a:cs typeface="Trebuchet MS"/>
              </a:rPr>
              <a:t>riesgos </a:t>
            </a:r>
            <a:r>
              <a:rPr dirty="0" sz="2400" spc="25">
                <a:latin typeface="Trebuchet MS"/>
                <a:cs typeface="Trebuchet MS"/>
              </a:rPr>
              <a:t>a </a:t>
            </a:r>
            <a:r>
              <a:rPr dirty="0" sz="2400" spc="65">
                <a:latin typeface="Trebuchet MS"/>
                <a:cs typeface="Trebuchet MS"/>
              </a:rPr>
              <a:t>los </a:t>
            </a:r>
            <a:r>
              <a:rPr dirty="0" sz="2400" spc="40">
                <a:latin typeface="Trebuchet MS"/>
                <a:cs typeface="Trebuchet MS"/>
              </a:rPr>
              <a:t>que </a:t>
            </a:r>
            <a:r>
              <a:rPr dirty="0" sz="2400">
                <a:latin typeface="Trebuchet MS"/>
                <a:cs typeface="Trebuchet MS"/>
              </a:rPr>
              <a:t>está </a:t>
            </a:r>
            <a:r>
              <a:rPr dirty="0" sz="2400" spc="10">
                <a:latin typeface="Trebuchet MS"/>
                <a:cs typeface="Trebuchet MS"/>
              </a:rPr>
              <a:t>expuesto </a:t>
            </a:r>
            <a:r>
              <a:rPr dirty="0" sz="2400" spc="-65">
                <a:latin typeface="Trebuchet MS"/>
                <a:cs typeface="Trebuchet MS"/>
              </a:rPr>
              <a:t>y </a:t>
            </a:r>
            <a:r>
              <a:rPr dirty="0" sz="2400" spc="10">
                <a:latin typeface="Trebuchet MS"/>
                <a:cs typeface="Trebuchet MS"/>
              </a:rPr>
              <a:t>provisto </a:t>
            </a:r>
            <a:r>
              <a:rPr dirty="0" sz="2400" spc="20">
                <a:latin typeface="Trebuchet MS"/>
                <a:cs typeface="Trebuchet MS"/>
              </a:rPr>
              <a:t>de </a:t>
            </a:r>
            <a:r>
              <a:rPr dirty="0" sz="2400" spc="25">
                <a:latin typeface="Trebuchet MS"/>
                <a:cs typeface="Trebuchet MS"/>
              </a:rPr>
              <a:t> </a:t>
            </a:r>
            <a:r>
              <a:rPr dirty="0" sz="2400">
                <a:latin typeface="Trebuchet MS"/>
                <a:cs typeface="Trebuchet MS"/>
              </a:rPr>
              <a:t>EPP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-10">
                <a:latin typeface="Trebuchet MS"/>
                <a:cs typeface="Trebuchet MS"/>
              </a:rPr>
              <a:t>(anteojos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80">
                <a:latin typeface="Trebuchet MS"/>
                <a:cs typeface="Trebuchet MS"/>
              </a:rPr>
              <a:t>o</a:t>
            </a:r>
            <a:r>
              <a:rPr dirty="0" sz="2400" spc="-50">
                <a:latin typeface="Trebuchet MS"/>
                <a:cs typeface="Trebuchet MS"/>
              </a:rPr>
              <a:t> </a:t>
            </a:r>
            <a:r>
              <a:rPr dirty="0" sz="2400" spc="35">
                <a:latin typeface="Trebuchet MS"/>
                <a:cs typeface="Trebuchet MS"/>
              </a:rPr>
              <a:t>máscaras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-5">
                <a:latin typeface="Trebuchet MS"/>
                <a:cs typeface="Trebuchet MS"/>
              </a:rPr>
              <a:t>coloreados,</a:t>
            </a:r>
            <a:r>
              <a:rPr dirty="0" sz="2400" spc="-50">
                <a:latin typeface="Trebuchet MS"/>
                <a:cs typeface="Trebuchet MS"/>
              </a:rPr>
              <a:t> </a:t>
            </a:r>
            <a:r>
              <a:rPr dirty="0" sz="2400" spc="25">
                <a:latin typeface="Trebuchet MS"/>
                <a:cs typeface="Trebuchet MS"/>
              </a:rPr>
              <a:t>guantes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-65">
                <a:latin typeface="Trebuchet MS"/>
                <a:cs typeface="Trebuchet MS"/>
              </a:rPr>
              <a:t>y</a:t>
            </a:r>
            <a:r>
              <a:rPr dirty="0" sz="2400" spc="-50">
                <a:latin typeface="Trebuchet MS"/>
                <a:cs typeface="Trebuchet MS"/>
              </a:rPr>
              <a:t> </a:t>
            </a:r>
            <a:r>
              <a:rPr dirty="0" sz="2400" spc="15">
                <a:latin typeface="Trebuchet MS"/>
                <a:cs typeface="Trebuchet MS"/>
              </a:rPr>
              <a:t>cremas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-5">
                <a:latin typeface="Trebuchet MS"/>
                <a:cs typeface="Trebuchet MS"/>
              </a:rPr>
              <a:t>protectoras</a:t>
            </a:r>
            <a:r>
              <a:rPr dirty="0" sz="2400" spc="-50">
                <a:latin typeface="Trebuchet MS"/>
                <a:cs typeface="Trebuchet MS"/>
              </a:rPr>
              <a:t> </a:t>
            </a:r>
            <a:r>
              <a:rPr dirty="0" sz="2400" spc="15">
                <a:latin typeface="Trebuchet MS"/>
                <a:cs typeface="Trebuchet MS"/>
              </a:rPr>
              <a:t>para</a:t>
            </a:r>
            <a:r>
              <a:rPr dirty="0" sz="2400" spc="-55">
                <a:latin typeface="Trebuchet MS"/>
                <a:cs typeface="Trebuchet MS"/>
              </a:rPr>
              <a:t> </a:t>
            </a:r>
            <a:r>
              <a:rPr dirty="0" sz="2400" spc="5">
                <a:latin typeface="Trebuchet MS"/>
                <a:cs typeface="Trebuchet MS"/>
              </a:rPr>
              <a:t>partes</a:t>
            </a:r>
            <a:r>
              <a:rPr dirty="0" sz="2400" spc="-50">
                <a:latin typeface="Trebuchet MS"/>
                <a:cs typeface="Trebuchet MS"/>
              </a:rPr>
              <a:t> </a:t>
            </a:r>
            <a:r>
              <a:rPr dirty="0" sz="2400" spc="-30">
                <a:latin typeface="Trebuchet MS"/>
                <a:cs typeface="Trebuchet MS"/>
              </a:rPr>
              <a:t>expuestas).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742" y="7744299"/>
            <a:ext cx="3808095" cy="1711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47419">
              <a:lnSpc>
                <a:spcPct val="100000"/>
              </a:lnSpc>
              <a:spcBef>
                <a:spcPts val="100"/>
              </a:spcBef>
            </a:pPr>
            <a:r>
              <a:rPr dirty="0" sz="2000" spc="30">
                <a:latin typeface="Trebuchet MS"/>
                <a:cs typeface="Trebuchet MS"/>
              </a:rPr>
              <a:t>Ropa</a:t>
            </a:r>
            <a:r>
              <a:rPr dirty="0" sz="2000" spc="-8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limpia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50">
              <a:latin typeface="Trebuchet MS"/>
              <a:cs typeface="Trebuchet MS"/>
            </a:endParaRPr>
          </a:p>
          <a:p>
            <a:pPr algn="ctr" marL="12065" marR="5080">
              <a:lnSpc>
                <a:spcPct val="115599"/>
              </a:lnSpc>
            </a:pPr>
            <a:r>
              <a:rPr dirty="0" sz="2000">
                <a:latin typeface="Trebuchet MS"/>
                <a:cs typeface="Trebuchet MS"/>
              </a:rPr>
              <a:t>Compartimentos </a:t>
            </a:r>
            <a:r>
              <a:rPr dirty="0" sz="2000" spc="-5">
                <a:latin typeface="Trebuchet MS"/>
                <a:cs typeface="Trebuchet MS"/>
              </a:rPr>
              <a:t>materializados </a:t>
            </a:r>
            <a:r>
              <a:rPr dirty="0" sz="2000">
                <a:latin typeface="Trebuchet MS"/>
                <a:cs typeface="Trebuchet MS"/>
              </a:rPr>
              <a:t> </a:t>
            </a:r>
            <a:r>
              <a:rPr dirty="0" sz="2000" spc="25">
                <a:latin typeface="Trebuchet MS"/>
                <a:cs typeface="Trebuchet MS"/>
              </a:rPr>
              <a:t>con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 spc="10">
                <a:latin typeface="Trebuchet MS"/>
                <a:cs typeface="Trebuchet MS"/>
              </a:rPr>
              <a:t>pantallas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protectoras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 spc="30">
                <a:latin typeface="Trebuchet MS"/>
                <a:cs typeface="Trebuchet MS"/>
              </a:rPr>
              <a:t>que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 spc="65">
                <a:latin typeface="Trebuchet MS"/>
                <a:cs typeface="Trebuchet MS"/>
              </a:rPr>
              <a:t>no </a:t>
            </a:r>
            <a:r>
              <a:rPr dirty="0" sz="2000" spc="-585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permiten</a:t>
            </a:r>
            <a:r>
              <a:rPr dirty="0" sz="2000" spc="-60">
                <a:latin typeface="Trebuchet MS"/>
                <a:cs typeface="Trebuchet MS"/>
              </a:rPr>
              <a:t> </a:t>
            </a:r>
            <a:r>
              <a:rPr dirty="0" sz="2000" spc="-25">
                <a:latin typeface="Trebuchet MS"/>
                <a:cs typeface="Trebuchet MS"/>
              </a:rPr>
              <a:t>el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 spc="60">
                <a:latin typeface="Trebuchet MS"/>
                <a:cs typeface="Trebuchet MS"/>
              </a:rPr>
              <a:t>paso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 spc="15">
                <a:latin typeface="Trebuchet MS"/>
                <a:cs typeface="Trebuchet MS"/>
              </a:rPr>
              <a:t>de</a:t>
            </a:r>
            <a:r>
              <a:rPr dirty="0" sz="2000" spc="-60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la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 spc="5">
                <a:latin typeface="Trebuchet MS"/>
                <a:cs typeface="Trebuchet MS"/>
              </a:rPr>
              <a:t>radiación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939374" y="1130628"/>
            <a:ext cx="1913889" cy="7302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00025">
              <a:lnSpc>
                <a:spcPct val="115599"/>
              </a:lnSpc>
              <a:spcBef>
                <a:spcPts val="100"/>
              </a:spcBef>
            </a:pPr>
            <a:r>
              <a:rPr dirty="0" sz="2000" spc="-15">
                <a:latin typeface="Trebuchet MS"/>
                <a:cs typeface="Trebuchet MS"/>
              </a:rPr>
              <a:t>Trabajadores 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15">
                <a:latin typeface="Trebuchet MS"/>
                <a:cs typeface="Trebuchet MS"/>
              </a:rPr>
              <a:t>provistos</a:t>
            </a:r>
            <a:r>
              <a:rPr dirty="0" sz="2000" spc="-75">
                <a:latin typeface="Trebuchet MS"/>
                <a:cs typeface="Trebuchet MS"/>
              </a:rPr>
              <a:t> </a:t>
            </a:r>
            <a:r>
              <a:rPr dirty="0" sz="2000" spc="15">
                <a:latin typeface="Trebuchet MS"/>
                <a:cs typeface="Trebuchet MS"/>
              </a:rPr>
              <a:t>de</a:t>
            </a:r>
            <a:r>
              <a:rPr dirty="0" sz="2000" spc="-70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EPP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18589" y="616245"/>
            <a:ext cx="2389505" cy="7302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52705">
              <a:lnSpc>
                <a:spcPct val="115599"/>
              </a:lnSpc>
              <a:spcBef>
                <a:spcPts val="100"/>
              </a:spcBef>
            </a:pPr>
            <a:r>
              <a:rPr dirty="0" sz="2000" spc="5">
                <a:latin typeface="Trebuchet MS"/>
                <a:cs typeface="Trebuchet MS"/>
              </a:rPr>
              <a:t>Señalización </a:t>
            </a:r>
            <a:r>
              <a:rPr dirty="0" sz="2000" spc="15">
                <a:latin typeface="Trebuchet MS"/>
                <a:cs typeface="Trebuchet MS"/>
              </a:rPr>
              <a:t>de </a:t>
            </a:r>
            <a:r>
              <a:rPr dirty="0" sz="2000" spc="80">
                <a:latin typeface="Trebuchet MS"/>
                <a:cs typeface="Trebuchet MS"/>
              </a:rPr>
              <a:t>uso </a:t>
            </a:r>
            <a:r>
              <a:rPr dirty="0" sz="2000" spc="-590">
                <a:latin typeface="Trebuchet MS"/>
                <a:cs typeface="Trebuchet MS"/>
              </a:rPr>
              <a:t> </a:t>
            </a:r>
            <a:r>
              <a:rPr dirty="0" sz="2000" spc="-25">
                <a:latin typeface="Trebuchet MS"/>
                <a:cs typeface="Trebuchet MS"/>
              </a:rPr>
              <a:t>OBLIGATORIO</a:t>
            </a:r>
            <a:r>
              <a:rPr dirty="0" sz="2000" spc="-80">
                <a:latin typeface="Trebuchet MS"/>
                <a:cs typeface="Trebuchet MS"/>
              </a:rPr>
              <a:t> </a:t>
            </a:r>
            <a:r>
              <a:rPr dirty="0" sz="2000" spc="15">
                <a:latin typeface="Trebuchet MS"/>
                <a:cs typeface="Trebuchet MS"/>
              </a:rPr>
              <a:t>de</a:t>
            </a:r>
            <a:r>
              <a:rPr dirty="0" sz="2000" spc="-75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EPP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146033"/>
            <a:ext cx="5995670" cy="5141595"/>
            <a:chOff x="0" y="5146033"/>
            <a:chExt cx="5995670" cy="5141595"/>
          </a:xfrm>
        </p:grpSpPr>
        <p:sp>
          <p:nvSpPr>
            <p:cNvPr id="3" name="object 3"/>
            <p:cNvSpPr/>
            <p:nvPr/>
          </p:nvSpPr>
          <p:spPr>
            <a:xfrm>
              <a:off x="2518862" y="8330759"/>
              <a:ext cx="3476625" cy="1956435"/>
            </a:xfrm>
            <a:custGeom>
              <a:avLst/>
              <a:gdLst/>
              <a:ahLst/>
              <a:cxnLst/>
              <a:rect l="l" t="t" r="r" b="b"/>
              <a:pathLst>
                <a:path w="3476625" h="1956434">
                  <a:moveTo>
                    <a:pt x="869125" y="0"/>
                  </a:moveTo>
                  <a:lnTo>
                    <a:pt x="2607498" y="0"/>
                  </a:lnTo>
                  <a:lnTo>
                    <a:pt x="3476624" y="1504924"/>
                  </a:lnTo>
                  <a:lnTo>
                    <a:pt x="3215980" y="1956240"/>
                  </a:lnTo>
                  <a:lnTo>
                    <a:pt x="260680" y="1956240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5146033"/>
              <a:ext cx="3679825" cy="4314825"/>
            </a:xfrm>
            <a:custGeom>
              <a:avLst/>
              <a:gdLst/>
              <a:ahLst/>
              <a:cxnLst/>
              <a:rect l="l" t="t" r="r" b="b"/>
              <a:pathLst>
                <a:path w="3679825" h="4314825">
                  <a:moveTo>
                    <a:pt x="0" y="0"/>
                  </a:moveTo>
                  <a:lnTo>
                    <a:pt x="2433989" y="0"/>
                  </a:lnTo>
                  <a:lnTo>
                    <a:pt x="3679320" y="2157412"/>
                  </a:lnTo>
                  <a:lnTo>
                    <a:pt x="24339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499" y="2161177"/>
            <a:ext cx="104775" cy="1047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499" y="2637427"/>
            <a:ext cx="104775" cy="104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499" y="3113677"/>
            <a:ext cx="104775" cy="104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9762" y="5490164"/>
            <a:ext cx="114299" cy="1142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499" y="6447427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09762" y="7395164"/>
            <a:ext cx="114299" cy="11429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598810" y="1893208"/>
            <a:ext cx="8576945" cy="6692900"/>
          </a:xfrm>
          <a:prstGeom prst="rect">
            <a:avLst/>
          </a:prstGeom>
        </p:spPr>
        <p:txBody>
          <a:bodyPr wrap="square" lIns="0" tIns="7747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610"/>
              </a:spcBef>
            </a:pPr>
            <a:r>
              <a:rPr dirty="0" sz="2700" spc="15">
                <a:latin typeface="Trebuchet MS"/>
                <a:cs typeface="Trebuchet MS"/>
              </a:rPr>
              <a:t>Adecuada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ventilación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iluminación.</a:t>
            </a:r>
            <a:endParaRPr sz="2700">
              <a:latin typeface="Trebuchet MS"/>
              <a:cs typeface="Trebuchet MS"/>
            </a:endParaRPr>
          </a:p>
          <a:p>
            <a:pPr algn="just" marL="12700">
              <a:lnSpc>
                <a:spcPct val="100000"/>
              </a:lnSpc>
              <a:spcBef>
                <a:spcPts val="509"/>
              </a:spcBef>
            </a:pPr>
            <a:r>
              <a:rPr dirty="0" sz="2700" spc="60">
                <a:latin typeface="Trebuchet MS"/>
                <a:cs typeface="Trebuchet MS"/>
              </a:rPr>
              <a:t>Medidas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seguridad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contra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riesgo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incendio.</a:t>
            </a:r>
            <a:endParaRPr sz="2700">
              <a:latin typeface="Trebuchet MS"/>
              <a:cs typeface="Trebuchet MS"/>
            </a:endParaRPr>
          </a:p>
          <a:p>
            <a:pPr algn="just" marL="12700" marR="5080">
              <a:lnSpc>
                <a:spcPct val="115700"/>
              </a:lnSpc>
            </a:pPr>
            <a:r>
              <a:rPr dirty="0" sz="2700" spc="55">
                <a:latin typeface="Trebuchet MS"/>
                <a:cs typeface="Trebuchet MS"/>
              </a:rPr>
              <a:t>Si </a:t>
            </a:r>
            <a:r>
              <a:rPr dirty="0" sz="2700" spc="-30">
                <a:latin typeface="Trebuchet MS"/>
                <a:cs typeface="Trebuchet MS"/>
              </a:rPr>
              <a:t>el</a:t>
            </a:r>
            <a:r>
              <a:rPr dirty="0" sz="2700" spc="-25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recipiente</a:t>
            </a:r>
            <a:r>
              <a:rPr dirty="0" sz="2700" spc="-25">
                <a:latin typeface="Trebuchet MS"/>
                <a:cs typeface="Trebuchet MS"/>
              </a:rPr>
              <a:t> </a:t>
            </a:r>
            <a:r>
              <a:rPr dirty="0" sz="2700" spc="80">
                <a:latin typeface="Trebuchet MS"/>
                <a:cs typeface="Trebuchet MS"/>
              </a:rPr>
              <a:t>pudo </a:t>
            </a:r>
            <a:r>
              <a:rPr dirty="0" sz="2700" spc="25">
                <a:latin typeface="Trebuchet MS"/>
                <a:cs typeface="Trebuchet MS"/>
              </a:rPr>
              <a:t>haber </a:t>
            </a:r>
            <a:r>
              <a:rPr dirty="0" sz="2700" spc="15">
                <a:latin typeface="Trebuchet MS"/>
                <a:cs typeface="Trebuchet MS"/>
              </a:rPr>
              <a:t>contenido </a:t>
            </a:r>
            <a:r>
              <a:rPr dirty="0" sz="2700" spc="45">
                <a:latin typeface="Trebuchet MS"/>
                <a:cs typeface="Trebuchet MS"/>
              </a:rPr>
              <a:t>sustancias </a:t>
            </a:r>
            <a:r>
              <a:rPr dirty="0" sz="2700" spc="90">
                <a:latin typeface="Trebuchet MS"/>
                <a:cs typeface="Trebuchet MS"/>
              </a:rPr>
              <a:t>o </a:t>
            </a:r>
            <a:r>
              <a:rPr dirty="0" sz="2700" spc="95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gases</a:t>
            </a:r>
            <a:r>
              <a:rPr dirty="0" sz="2700" spc="70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explosivos</a:t>
            </a:r>
            <a:r>
              <a:rPr dirty="0" sz="2700" spc="35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o</a:t>
            </a:r>
            <a:r>
              <a:rPr dirty="0" sz="2700" spc="95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inflamables,</a:t>
            </a:r>
            <a:r>
              <a:rPr dirty="0" sz="2700" spc="-20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se</a:t>
            </a:r>
            <a:r>
              <a:rPr dirty="0" sz="2700" spc="70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deberá</a:t>
            </a:r>
            <a:r>
              <a:rPr dirty="0" sz="2700" spc="15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limpiar </a:t>
            </a:r>
            <a:r>
              <a:rPr dirty="0" sz="2700" spc="5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perfectamente</a:t>
            </a:r>
            <a:r>
              <a:rPr dirty="0" sz="2700" spc="-25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el</a:t>
            </a:r>
            <a:r>
              <a:rPr dirty="0" sz="2700" spc="-25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recipiente</a:t>
            </a:r>
            <a:r>
              <a:rPr dirty="0" sz="2700" spc="-25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comprobar</a:t>
            </a:r>
            <a:r>
              <a:rPr dirty="0" sz="2700" spc="30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que</a:t>
            </a:r>
            <a:r>
              <a:rPr dirty="0" sz="2700" spc="50">
                <a:latin typeface="Trebuchet MS"/>
                <a:cs typeface="Trebuchet MS"/>
              </a:rPr>
              <a:t> </a:t>
            </a:r>
            <a:r>
              <a:rPr dirty="0" sz="2700" spc="95">
                <a:latin typeface="Trebuchet MS"/>
                <a:cs typeface="Trebuchet MS"/>
              </a:rPr>
              <a:t>no </a:t>
            </a:r>
            <a:r>
              <a:rPr dirty="0" sz="2700" spc="100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queden </a:t>
            </a:r>
            <a:r>
              <a:rPr dirty="0" sz="2700" spc="55">
                <a:latin typeface="Trebuchet MS"/>
                <a:cs typeface="Trebuchet MS"/>
              </a:rPr>
              <a:t>residuos </a:t>
            </a:r>
            <a:r>
              <a:rPr dirty="0" sz="2700" spc="90">
                <a:latin typeface="Trebuchet MS"/>
                <a:cs typeface="Trebuchet MS"/>
              </a:rPr>
              <a:t>o </a:t>
            </a:r>
            <a:r>
              <a:rPr dirty="0" sz="2700" spc="-15">
                <a:latin typeface="Trebuchet MS"/>
                <a:cs typeface="Trebuchet MS"/>
              </a:rPr>
              <a:t>reemplazar </a:t>
            </a:r>
            <a:r>
              <a:rPr dirty="0" sz="2700" spc="25">
                <a:latin typeface="Trebuchet MS"/>
                <a:cs typeface="Trebuchet MS"/>
              </a:rPr>
              <a:t>todo </a:t>
            </a:r>
            <a:r>
              <a:rPr dirty="0" sz="2700" spc="-30">
                <a:latin typeface="Trebuchet MS"/>
                <a:cs typeface="Trebuchet MS"/>
              </a:rPr>
              <a:t>el </a:t>
            </a:r>
            <a:r>
              <a:rPr dirty="0" sz="2700" spc="-20">
                <a:latin typeface="Trebuchet MS"/>
                <a:cs typeface="Trebuchet MS"/>
              </a:rPr>
              <a:t>aire </a:t>
            </a:r>
            <a:r>
              <a:rPr dirty="0" sz="2700" spc="35">
                <a:latin typeface="Trebuchet MS"/>
                <a:cs typeface="Trebuchet MS"/>
              </a:rPr>
              <a:t>por </a:t>
            </a:r>
            <a:r>
              <a:rPr dirty="0" sz="2700" spc="90">
                <a:latin typeface="Trebuchet MS"/>
                <a:cs typeface="Trebuchet MS"/>
              </a:rPr>
              <a:t>un </a:t>
            </a:r>
            <a:r>
              <a:rPr dirty="0" sz="2700" spc="60">
                <a:latin typeface="Trebuchet MS"/>
                <a:cs typeface="Trebuchet MS"/>
              </a:rPr>
              <a:t>gas </a:t>
            </a:r>
            <a:r>
              <a:rPr dirty="0" sz="2700" spc="65">
                <a:latin typeface="Trebuchet MS"/>
                <a:cs typeface="Trebuchet MS"/>
              </a:rPr>
              <a:t> </a:t>
            </a:r>
            <a:r>
              <a:rPr dirty="0" sz="2700" spc="-35">
                <a:latin typeface="Trebuchet MS"/>
                <a:cs typeface="Trebuchet MS"/>
              </a:rPr>
              <a:t>inerte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por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60">
                <a:latin typeface="Trebuchet MS"/>
                <a:cs typeface="Trebuchet MS"/>
              </a:rPr>
              <a:t>agua.</a:t>
            </a:r>
            <a:endParaRPr sz="2700">
              <a:latin typeface="Trebuchet MS"/>
              <a:cs typeface="Trebuchet MS"/>
            </a:endParaRPr>
          </a:p>
          <a:p>
            <a:pPr algn="just" marL="595630" marR="6350">
              <a:lnSpc>
                <a:spcPct val="115700"/>
              </a:lnSpc>
            </a:pPr>
            <a:r>
              <a:rPr dirty="0" sz="2700" spc="-40">
                <a:latin typeface="Trebuchet MS"/>
                <a:cs typeface="Trebuchet MS"/>
              </a:rPr>
              <a:t>Ante</a:t>
            </a:r>
            <a:r>
              <a:rPr dirty="0" sz="2700" spc="-35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contenido</a:t>
            </a:r>
            <a:r>
              <a:rPr dirty="0" sz="2700" spc="20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desconocido,</a:t>
            </a:r>
            <a:r>
              <a:rPr dirty="0" sz="2700" spc="5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se</a:t>
            </a:r>
            <a:r>
              <a:rPr dirty="0" sz="2700" spc="70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lo</a:t>
            </a:r>
            <a:r>
              <a:rPr dirty="0" sz="2700" spc="35">
                <a:latin typeface="Trebuchet MS"/>
                <a:cs typeface="Trebuchet MS"/>
              </a:rPr>
              <a:t> </a:t>
            </a:r>
            <a:r>
              <a:rPr dirty="0" sz="2700" spc="-60">
                <a:latin typeface="Trebuchet MS"/>
                <a:cs typeface="Trebuchet MS"/>
              </a:rPr>
              <a:t>trata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como </a:t>
            </a:r>
            <a:r>
              <a:rPr dirty="0" sz="2700" spc="45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sustancia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explosiva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40">
                <a:latin typeface="Trebuchet MS"/>
                <a:cs typeface="Trebuchet MS"/>
              </a:rPr>
              <a:t>inflamable.</a:t>
            </a:r>
            <a:endParaRPr sz="2700">
              <a:latin typeface="Trebuchet MS"/>
              <a:cs typeface="Trebuchet MS"/>
            </a:endParaRPr>
          </a:p>
          <a:p>
            <a:pPr algn="just" marL="12700" marR="12700">
              <a:lnSpc>
                <a:spcPct val="115700"/>
              </a:lnSpc>
            </a:pPr>
            <a:r>
              <a:rPr dirty="0" sz="2700" spc="55">
                <a:latin typeface="Trebuchet MS"/>
                <a:cs typeface="Trebuchet MS"/>
              </a:rPr>
              <a:t>Si</a:t>
            </a:r>
            <a:r>
              <a:rPr dirty="0" sz="2700" spc="60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se</a:t>
            </a:r>
            <a:r>
              <a:rPr dirty="0" sz="2700" spc="70">
                <a:latin typeface="Trebuchet MS"/>
                <a:cs typeface="Trebuchet MS"/>
              </a:rPr>
              <a:t> </a:t>
            </a:r>
            <a:r>
              <a:rPr dirty="0" sz="2700" spc="-45">
                <a:latin typeface="Trebuchet MS"/>
                <a:cs typeface="Trebuchet MS"/>
              </a:rPr>
              <a:t>trabaja</a:t>
            </a:r>
            <a:r>
              <a:rPr dirty="0" sz="2700" spc="-40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en</a:t>
            </a:r>
            <a:r>
              <a:rPr dirty="0" sz="2700" spc="40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espacios</a:t>
            </a:r>
            <a:r>
              <a:rPr dirty="0" sz="2700" spc="50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confinados,</a:t>
            </a:r>
            <a:r>
              <a:rPr dirty="0" sz="2700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garantizar </a:t>
            </a:r>
            <a:r>
              <a:rPr dirty="0" sz="2700" spc="-20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ventilación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adecuada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mediante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50">
                <a:latin typeface="Trebuchet MS"/>
                <a:cs typeface="Trebuchet MS"/>
              </a:rPr>
              <a:t>medios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mecánicos.</a:t>
            </a:r>
            <a:endParaRPr sz="2700">
              <a:latin typeface="Trebuchet MS"/>
              <a:cs typeface="Trebuchet MS"/>
            </a:endParaRPr>
          </a:p>
          <a:p>
            <a:pPr algn="just" marL="595630" marR="8255">
              <a:lnSpc>
                <a:spcPct val="115700"/>
              </a:lnSpc>
              <a:spcBef>
                <a:spcPts val="5"/>
              </a:spcBef>
            </a:pPr>
            <a:r>
              <a:rPr dirty="0" sz="2700" spc="-30">
                <a:latin typeface="Trebuchet MS"/>
                <a:cs typeface="Trebuchet MS"/>
              </a:rPr>
              <a:t>La </a:t>
            </a:r>
            <a:r>
              <a:rPr dirty="0" sz="2700" spc="50">
                <a:latin typeface="Trebuchet MS"/>
                <a:cs typeface="Trebuchet MS"/>
              </a:rPr>
              <a:t>misma </a:t>
            </a:r>
            <a:r>
              <a:rPr dirty="0" sz="2700">
                <a:latin typeface="Trebuchet MS"/>
                <a:cs typeface="Trebuchet MS"/>
              </a:rPr>
              <a:t>comenzará </a:t>
            </a:r>
            <a:r>
              <a:rPr dirty="0" sz="2700" spc="25">
                <a:latin typeface="Trebuchet MS"/>
                <a:cs typeface="Trebuchet MS"/>
              </a:rPr>
              <a:t>a </a:t>
            </a:r>
            <a:r>
              <a:rPr dirty="0" sz="2700" spc="10">
                <a:latin typeface="Trebuchet MS"/>
                <a:cs typeface="Trebuchet MS"/>
              </a:rPr>
              <a:t>funcionar </a:t>
            </a:r>
            <a:r>
              <a:rPr dirty="0" sz="2700" spc="20">
                <a:latin typeface="Trebuchet MS"/>
                <a:cs typeface="Trebuchet MS"/>
              </a:rPr>
              <a:t>antes de </a:t>
            </a:r>
            <a:r>
              <a:rPr dirty="0" sz="2700" spc="45">
                <a:latin typeface="Trebuchet MS"/>
                <a:cs typeface="Trebuchet MS"/>
              </a:rPr>
              <a:t>que </a:t>
            </a:r>
            <a:r>
              <a:rPr dirty="0" sz="2700" spc="-30">
                <a:latin typeface="Trebuchet MS"/>
                <a:cs typeface="Trebuchet MS"/>
              </a:rPr>
              <a:t>el </a:t>
            </a:r>
            <a:r>
              <a:rPr dirty="0" sz="2700" spc="-25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operario</a:t>
            </a:r>
            <a:r>
              <a:rPr dirty="0" sz="2700" spc="20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ingrese</a:t>
            </a:r>
            <a:r>
              <a:rPr dirty="0" sz="2700" spc="20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se </a:t>
            </a:r>
            <a:r>
              <a:rPr dirty="0" sz="2700" spc="15">
                <a:latin typeface="Trebuchet MS"/>
                <a:cs typeface="Trebuchet MS"/>
              </a:rPr>
              <a:t>apagará</a:t>
            </a:r>
            <a:r>
              <a:rPr dirty="0" sz="2700" spc="20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luego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25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que </a:t>
            </a:r>
            <a:r>
              <a:rPr dirty="0" sz="2700" spc="65">
                <a:latin typeface="Trebuchet MS"/>
                <a:cs typeface="Trebuchet MS"/>
              </a:rPr>
              <a:t>se </a:t>
            </a:r>
            <a:r>
              <a:rPr dirty="0" sz="2700" spc="70">
                <a:latin typeface="Trebuchet MS"/>
                <a:cs typeface="Trebuchet MS"/>
              </a:rPr>
              <a:t> </a:t>
            </a:r>
            <a:r>
              <a:rPr dirty="0" sz="2700" spc="-110">
                <a:latin typeface="Trebuchet MS"/>
                <a:cs typeface="Trebuchet MS"/>
              </a:rPr>
              <a:t>retire.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8592433"/>
            <a:ext cx="2530475" cy="1694814"/>
          </a:xfrm>
          <a:custGeom>
            <a:avLst/>
            <a:gdLst/>
            <a:ahLst/>
            <a:cxnLst/>
            <a:rect l="l" t="t" r="r" b="b"/>
            <a:pathLst>
              <a:path w="2530475" h="1694815">
                <a:moveTo>
                  <a:pt x="0" y="0"/>
                </a:moveTo>
                <a:lnTo>
                  <a:pt x="1551925" y="0"/>
                </a:lnTo>
                <a:lnTo>
                  <a:pt x="2529863" y="1694566"/>
                </a:lnTo>
                <a:lnTo>
                  <a:pt x="0" y="1694566"/>
                </a:lnTo>
                <a:lnTo>
                  <a:pt x="0" y="0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9063586" y="4046"/>
            <a:ext cx="9224645" cy="10283190"/>
            <a:chOff x="9063586" y="4046"/>
            <a:chExt cx="9224645" cy="1028319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06580" y="2448797"/>
              <a:ext cx="6219971" cy="538941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6551416" y="4046"/>
              <a:ext cx="1736725" cy="3009900"/>
            </a:xfrm>
            <a:custGeom>
              <a:avLst/>
              <a:gdLst/>
              <a:ahLst/>
              <a:cxnLst/>
              <a:rect l="l" t="t" r="r" b="b"/>
              <a:pathLst>
                <a:path w="1736725" h="3009900">
                  <a:moveTo>
                    <a:pt x="869125" y="0"/>
                  </a:moveTo>
                  <a:lnTo>
                    <a:pt x="1736582" y="0"/>
                  </a:lnTo>
                  <a:lnTo>
                    <a:pt x="1736582" y="3009848"/>
                  </a:lnTo>
                  <a:lnTo>
                    <a:pt x="869247" y="300984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721761" y="4852377"/>
              <a:ext cx="5240020" cy="2576830"/>
            </a:xfrm>
            <a:custGeom>
              <a:avLst/>
              <a:gdLst/>
              <a:ahLst/>
              <a:cxnLst/>
              <a:rect l="l" t="t" r="r" b="b"/>
              <a:pathLst>
                <a:path w="5240019" h="2576829">
                  <a:moveTo>
                    <a:pt x="1322603" y="1183208"/>
                  </a:moveTo>
                  <a:lnTo>
                    <a:pt x="1312443" y="1119047"/>
                  </a:lnTo>
                  <a:lnTo>
                    <a:pt x="1299502" y="1069581"/>
                  </a:lnTo>
                  <a:lnTo>
                    <a:pt x="1283995" y="1034719"/>
                  </a:lnTo>
                  <a:lnTo>
                    <a:pt x="1256969" y="990714"/>
                  </a:lnTo>
                  <a:lnTo>
                    <a:pt x="1247254" y="980859"/>
                  </a:lnTo>
                  <a:lnTo>
                    <a:pt x="1227823" y="961148"/>
                  </a:lnTo>
                  <a:lnTo>
                    <a:pt x="1192187" y="934097"/>
                  </a:lnTo>
                  <a:lnTo>
                    <a:pt x="1189748" y="933272"/>
                  </a:lnTo>
                  <a:lnTo>
                    <a:pt x="1189748" y="1221066"/>
                  </a:lnTo>
                  <a:lnTo>
                    <a:pt x="1188186" y="1262532"/>
                  </a:lnTo>
                  <a:lnTo>
                    <a:pt x="1183614" y="1305166"/>
                  </a:lnTo>
                  <a:lnTo>
                    <a:pt x="1176020" y="1348968"/>
                  </a:lnTo>
                  <a:lnTo>
                    <a:pt x="1160805" y="1382102"/>
                  </a:lnTo>
                  <a:lnTo>
                    <a:pt x="1147127" y="1428267"/>
                  </a:lnTo>
                  <a:lnTo>
                    <a:pt x="1130401" y="1475613"/>
                  </a:lnTo>
                  <a:lnTo>
                    <a:pt x="1106017" y="1512303"/>
                  </a:lnTo>
                  <a:lnTo>
                    <a:pt x="1083144" y="1562023"/>
                  </a:lnTo>
                  <a:lnTo>
                    <a:pt x="1052588" y="1601101"/>
                  </a:lnTo>
                  <a:lnTo>
                    <a:pt x="1023518" y="1653222"/>
                  </a:lnTo>
                  <a:lnTo>
                    <a:pt x="986739" y="1694713"/>
                  </a:lnTo>
                  <a:lnTo>
                    <a:pt x="946848" y="1737423"/>
                  </a:lnTo>
                  <a:lnTo>
                    <a:pt x="899223" y="1769491"/>
                  </a:lnTo>
                  <a:lnTo>
                    <a:pt x="893203" y="1730959"/>
                  </a:lnTo>
                  <a:lnTo>
                    <a:pt x="885024" y="1679651"/>
                  </a:lnTo>
                  <a:lnTo>
                    <a:pt x="883869" y="1639239"/>
                  </a:lnTo>
                  <a:lnTo>
                    <a:pt x="880554" y="1586052"/>
                  </a:lnTo>
                  <a:lnTo>
                    <a:pt x="884237" y="1543761"/>
                  </a:lnTo>
                  <a:lnTo>
                    <a:pt x="885774" y="1488681"/>
                  </a:lnTo>
                  <a:lnTo>
                    <a:pt x="889723" y="1432674"/>
                  </a:lnTo>
                  <a:lnTo>
                    <a:pt x="900696" y="1387563"/>
                  </a:lnTo>
                  <a:lnTo>
                    <a:pt x="909485" y="1329664"/>
                  </a:lnTo>
                  <a:lnTo>
                    <a:pt x="923937" y="1255966"/>
                  </a:lnTo>
                  <a:lnTo>
                    <a:pt x="947077" y="1206144"/>
                  </a:lnTo>
                  <a:lnTo>
                    <a:pt x="969200" y="1156703"/>
                  </a:lnTo>
                  <a:lnTo>
                    <a:pt x="989774" y="1107871"/>
                  </a:lnTo>
                  <a:lnTo>
                    <a:pt x="1017460" y="1083525"/>
                  </a:lnTo>
                  <a:lnTo>
                    <a:pt x="1042555" y="1060183"/>
                  </a:lnTo>
                  <a:lnTo>
                    <a:pt x="1100302" y="1037805"/>
                  </a:lnTo>
                  <a:lnTo>
                    <a:pt x="1134287" y="1051877"/>
                  </a:lnTo>
                  <a:lnTo>
                    <a:pt x="1161440" y="1082217"/>
                  </a:lnTo>
                  <a:lnTo>
                    <a:pt x="1181176" y="1129055"/>
                  </a:lnTo>
                  <a:lnTo>
                    <a:pt x="1188313" y="1180769"/>
                  </a:lnTo>
                  <a:lnTo>
                    <a:pt x="1189748" y="1221066"/>
                  </a:lnTo>
                  <a:lnTo>
                    <a:pt x="1189748" y="933272"/>
                  </a:lnTo>
                  <a:lnTo>
                    <a:pt x="1154874" y="921321"/>
                  </a:lnTo>
                  <a:lnTo>
                    <a:pt x="1111516" y="910882"/>
                  </a:lnTo>
                  <a:lnTo>
                    <a:pt x="1081493" y="908900"/>
                  </a:lnTo>
                  <a:lnTo>
                    <a:pt x="955675" y="957643"/>
                  </a:lnTo>
                  <a:lnTo>
                    <a:pt x="928839" y="995286"/>
                  </a:lnTo>
                  <a:lnTo>
                    <a:pt x="896162" y="1021562"/>
                  </a:lnTo>
                  <a:lnTo>
                    <a:pt x="867130" y="1060056"/>
                  </a:lnTo>
                  <a:lnTo>
                    <a:pt x="816508" y="1161389"/>
                  </a:lnTo>
                  <a:lnTo>
                    <a:pt x="800112" y="1235849"/>
                  </a:lnTo>
                  <a:lnTo>
                    <a:pt x="779322" y="1298384"/>
                  </a:lnTo>
                  <a:lnTo>
                    <a:pt x="767842" y="1357312"/>
                  </a:lnTo>
                  <a:lnTo>
                    <a:pt x="759333" y="1415097"/>
                  </a:lnTo>
                  <a:lnTo>
                    <a:pt x="753681" y="1471764"/>
                  </a:lnTo>
                  <a:lnTo>
                    <a:pt x="750785" y="1527365"/>
                  </a:lnTo>
                  <a:lnTo>
                    <a:pt x="750557" y="1581937"/>
                  </a:lnTo>
                  <a:lnTo>
                    <a:pt x="752906" y="1635506"/>
                  </a:lnTo>
                  <a:lnTo>
                    <a:pt x="753122" y="1676285"/>
                  </a:lnTo>
                  <a:lnTo>
                    <a:pt x="760310" y="1727987"/>
                  </a:lnTo>
                  <a:lnTo>
                    <a:pt x="765187" y="1766951"/>
                  </a:lnTo>
                  <a:lnTo>
                    <a:pt x="776820" y="1816925"/>
                  </a:lnTo>
                  <a:lnTo>
                    <a:pt x="785964" y="1854238"/>
                  </a:lnTo>
                  <a:lnTo>
                    <a:pt x="751928" y="1881047"/>
                  </a:lnTo>
                  <a:lnTo>
                    <a:pt x="712063" y="1896503"/>
                  </a:lnTo>
                  <a:lnTo>
                    <a:pt x="675538" y="1924265"/>
                  </a:lnTo>
                  <a:lnTo>
                    <a:pt x="1095044" y="1761718"/>
                  </a:lnTo>
                  <a:lnTo>
                    <a:pt x="1149350" y="1699806"/>
                  </a:lnTo>
                  <a:lnTo>
                    <a:pt x="1168019" y="1665338"/>
                  </a:lnTo>
                  <a:lnTo>
                    <a:pt x="1177353" y="1648091"/>
                  </a:lnTo>
                  <a:lnTo>
                    <a:pt x="1207262" y="1609267"/>
                  </a:lnTo>
                  <a:lnTo>
                    <a:pt x="1229880" y="1559636"/>
                  </a:lnTo>
                  <a:lnTo>
                    <a:pt x="1254417" y="1522895"/>
                  </a:lnTo>
                  <a:lnTo>
                    <a:pt x="1271676" y="1475346"/>
                  </a:lnTo>
                  <a:lnTo>
                    <a:pt x="1286268" y="1428826"/>
                  </a:lnTo>
                  <a:lnTo>
                    <a:pt x="1298194" y="1383347"/>
                  </a:lnTo>
                  <a:lnTo>
                    <a:pt x="1307452" y="1338897"/>
                  </a:lnTo>
                  <a:lnTo>
                    <a:pt x="1314056" y="1295476"/>
                  </a:lnTo>
                  <a:lnTo>
                    <a:pt x="1318018" y="1253083"/>
                  </a:lnTo>
                  <a:lnTo>
                    <a:pt x="1319326" y="1211719"/>
                  </a:lnTo>
                  <a:lnTo>
                    <a:pt x="1322603" y="1183208"/>
                  </a:lnTo>
                  <a:close/>
                </a:path>
                <a:path w="5240019" h="2576829">
                  <a:moveTo>
                    <a:pt x="5239613" y="785520"/>
                  </a:moveTo>
                  <a:lnTo>
                    <a:pt x="4807928" y="32207"/>
                  </a:lnTo>
                  <a:lnTo>
                    <a:pt x="4763325" y="711"/>
                  </a:lnTo>
                  <a:lnTo>
                    <a:pt x="4744351" y="0"/>
                  </a:lnTo>
                  <a:lnTo>
                    <a:pt x="4725797" y="4749"/>
                  </a:lnTo>
                  <a:lnTo>
                    <a:pt x="4689018" y="45135"/>
                  </a:lnTo>
                  <a:lnTo>
                    <a:pt x="4433811" y="840625"/>
                  </a:lnTo>
                  <a:lnTo>
                    <a:pt x="4430928" y="866457"/>
                  </a:lnTo>
                  <a:lnTo>
                    <a:pt x="4437913" y="890524"/>
                  </a:lnTo>
                  <a:lnTo>
                    <a:pt x="4453420" y="910183"/>
                  </a:lnTo>
                  <a:lnTo>
                    <a:pt x="4476077" y="922794"/>
                  </a:lnTo>
                  <a:lnTo>
                    <a:pt x="4501934" y="925639"/>
                  </a:lnTo>
                  <a:lnTo>
                    <a:pt x="4526013" y="918629"/>
                  </a:lnTo>
                  <a:lnTo>
                    <a:pt x="4545711" y="903109"/>
                  </a:lnTo>
                  <a:lnTo>
                    <a:pt x="4558411" y="880389"/>
                  </a:lnTo>
                  <a:lnTo>
                    <a:pt x="4707420" y="416026"/>
                  </a:lnTo>
                  <a:lnTo>
                    <a:pt x="4713249" y="454990"/>
                  </a:lnTo>
                  <a:lnTo>
                    <a:pt x="4716411" y="508241"/>
                  </a:lnTo>
                  <a:lnTo>
                    <a:pt x="4717783" y="562190"/>
                  </a:lnTo>
                  <a:lnTo>
                    <a:pt x="4717440" y="616800"/>
                  </a:lnTo>
                  <a:lnTo>
                    <a:pt x="4715472" y="672045"/>
                  </a:lnTo>
                  <a:lnTo>
                    <a:pt x="4711954" y="727887"/>
                  </a:lnTo>
                  <a:lnTo>
                    <a:pt x="4702378" y="772464"/>
                  </a:lnTo>
                  <a:lnTo>
                    <a:pt x="4691418" y="817575"/>
                  </a:lnTo>
                  <a:lnTo>
                    <a:pt x="4683747" y="875030"/>
                  </a:lnTo>
                  <a:lnTo>
                    <a:pt x="4670247" y="921118"/>
                  </a:lnTo>
                  <a:lnTo>
                    <a:pt x="4655604" y="967651"/>
                  </a:lnTo>
                  <a:lnTo>
                    <a:pt x="4639907" y="1014590"/>
                  </a:lnTo>
                  <a:lnTo>
                    <a:pt x="4623219" y="1061923"/>
                  </a:lnTo>
                  <a:lnTo>
                    <a:pt x="4601032" y="1097762"/>
                  </a:lnTo>
                  <a:lnTo>
                    <a:pt x="4582630" y="1145755"/>
                  </a:lnTo>
                  <a:lnTo>
                    <a:pt x="4558881" y="1182192"/>
                  </a:lnTo>
                  <a:lnTo>
                    <a:pt x="4539069" y="1230731"/>
                  </a:lnTo>
                  <a:lnTo>
                    <a:pt x="4488612" y="1304759"/>
                  </a:lnTo>
                  <a:lnTo>
                    <a:pt x="4383341" y="1454518"/>
                  </a:lnTo>
                  <a:lnTo>
                    <a:pt x="4351998" y="1480286"/>
                  </a:lnTo>
                  <a:lnTo>
                    <a:pt x="4325226" y="1517904"/>
                  </a:lnTo>
                  <a:lnTo>
                    <a:pt x="4293933" y="1543646"/>
                  </a:lnTo>
                  <a:lnTo>
                    <a:pt x="4267390" y="1581175"/>
                  </a:lnTo>
                  <a:lnTo>
                    <a:pt x="4205884" y="1632242"/>
                  </a:lnTo>
                  <a:lnTo>
                    <a:pt x="4180255" y="1669415"/>
                  </a:lnTo>
                  <a:lnTo>
                    <a:pt x="4092791" y="1744167"/>
                  </a:lnTo>
                  <a:lnTo>
                    <a:pt x="4064952" y="1768576"/>
                  </a:lnTo>
                  <a:lnTo>
                    <a:pt x="4033329" y="1780832"/>
                  </a:lnTo>
                  <a:lnTo>
                    <a:pt x="4007167" y="1804593"/>
                  </a:lnTo>
                  <a:lnTo>
                    <a:pt x="3981958" y="1827974"/>
                  </a:lnTo>
                  <a:lnTo>
                    <a:pt x="3855224" y="1917954"/>
                  </a:lnTo>
                  <a:lnTo>
                    <a:pt x="3807752" y="1936343"/>
                  </a:lnTo>
                  <a:lnTo>
                    <a:pt x="3721150" y="1997151"/>
                  </a:lnTo>
                  <a:lnTo>
                    <a:pt x="3672903" y="2015832"/>
                  </a:lnTo>
                  <a:lnTo>
                    <a:pt x="3629050" y="2046452"/>
                  </a:lnTo>
                  <a:lnTo>
                    <a:pt x="3580434" y="2065286"/>
                  </a:lnTo>
                  <a:lnTo>
                    <a:pt x="3536277" y="2096020"/>
                  </a:lnTo>
                  <a:lnTo>
                    <a:pt x="3438423" y="2133943"/>
                  </a:lnTo>
                  <a:lnTo>
                    <a:pt x="3393986" y="2164778"/>
                  </a:lnTo>
                  <a:lnTo>
                    <a:pt x="3099917" y="2278735"/>
                  </a:lnTo>
                  <a:lnTo>
                    <a:pt x="3046603" y="2285771"/>
                  </a:lnTo>
                  <a:lnTo>
                    <a:pt x="2949600" y="2323363"/>
                  </a:lnTo>
                  <a:lnTo>
                    <a:pt x="2896806" y="2330196"/>
                  </a:lnTo>
                  <a:lnTo>
                    <a:pt x="2848838" y="2348788"/>
                  </a:lnTo>
                  <a:lnTo>
                    <a:pt x="2796527" y="2355431"/>
                  </a:lnTo>
                  <a:lnTo>
                    <a:pt x="2749092" y="2373820"/>
                  </a:lnTo>
                  <a:lnTo>
                    <a:pt x="2646019" y="2386520"/>
                  </a:lnTo>
                  <a:lnTo>
                    <a:pt x="2599601" y="2404503"/>
                  </a:lnTo>
                  <a:lnTo>
                    <a:pt x="2498788" y="2416340"/>
                  </a:lnTo>
                  <a:lnTo>
                    <a:pt x="2207895" y="2447328"/>
                  </a:lnTo>
                  <a:lnTo>
                    <a:pt x="2156790" y="2439898"/>
                  </a:lnTo>
                  <a:lnTo>
                    <a:pt x="2065693" y="2447963"/>
                  </a:lnTo>
                  <a:lnTo>
                    <a:pt x="2016569" y="2439759"/>
                  </a:lnTo>
                  <a:lnTo>
                    <a:pt x="1929663" y="2446185"/>
                  </a:lnTo>
                  <a:lnTo>
                    <a:pt x="1882762" y="2437117"/>
                  </a:lnTo>
                  <a:lnTo>
                    <a:pt x="1836661" y="2427744"/>
                  </a:lnTo>
                  <a:lnTo>
                    <a:pt x="1795970" y="2429891"/>
                  </a:lnTo>
                  <a:lnTo>
                    <a:pt x="1751533" y="2419870"/>
                  </a:lnTo>
                  <a:lnTo>
                    <a:pt x="1707972" y="2409520"/>
                  </a:lnTo>
                  <a:lnTo>
                    <a:pt x="1669897" y="2410650"/>
                  </a:lnTo>
                  <a:lnTo>
                    <a:pt x="1628165" y="2399576"/>
                  </a:lnTo>
                  <a:lnTo>
                    <a:pt x="1587398" y="2388133"/>
                  </a:lnTo>
                  <a:lnTo>
                    <a:pt x="1547596" y="2376309"/>
                  </a:lnTo>
                  <a:lnTo>
                    <a:pt x="1508823" y="2364105"/>
                  </a:lnTo>
                  <a:lnTo>
                    <a:pt x="1471079" y="2351494"/>
                  </a:lnTo>
                  <a:lnTo>
                    <a:pt x="1434388" y="2338463"/>
                  </a:lnTo>
                  <a:lnTo>
                    <a:pt x="1364322" y="2311133"/>
                  </a:lnTo>
                  <a:lnTo>
                    <a:pt x="1298829" y="2282037"/>
                  </a:lnTo>
                  <a:lnTo>
                    <a:pt x="1263281" y="2254948"/>
                  </a:lnTo>
                  <a:lnTo>
                    <a:pt x="1233538" y="2239238"/>
                  </a:lnTo>
                  <a:lnTo>
                    <a:pt x="1191488" y="2214664"/>
                  </a:lnTo>
                  <a:lnTo>
                    <a:pt x="1148003" y="2177034"/>
                  </a:lnTo>
                  <a:lnTo>
                    <a:pt x="1112266" y="2150021"/>
                  </a:lnTo>
                  <a:lnTo>
                    <a:pt x="1075080" y="2109952"/>
                  </a:lnTo>
                  <a:lnTo>
                    <a:pt x="1041057" y="2068652"/>
                  </a:lnTo>
                  <a:lnTo>
                    <a:pt x="1014780" y="2037981"/>
                  </a:lnTo>
                  <a:lnTo>
                    <a:pt x="987082" y="1994230"/>
                  </a:lnTo>
                  <a:lnTo>
                    <a:pt x="962520" y="1949272"/>
                  </a:lnTo>
                  <a:lnTo>
                    <a:pt x="941120" y="1903082"/>
                  </a:lnTo>
                  <a:lnTo>
                    <a:pt x="991882" y="1869795"/>
                  </a:lnTo>
                  <a:lnTo>
                    <a:pt x="1035316" y="1825713"/>
                  </a:lnTo>
                  <a:lnTo>
                    <a:pt x="1076032" y="1782699"/>
                  </a:lnTo>
                  <a:lnTo>
                    <a:pt x="1095044" y="1761718"/>
                  </a:lnTo>
                  <a:lnTo>
                    <a:pt x="402615" y="2030031"/>
                  </a:lnTo>
                  <a:lnTo>
                    <a:pt x="348132" y="2037524"/>
                  </a:lnTo>
                  <a:lnTo>
                    <a:pt x="296976" y="2057349"/>
                  </a:lnTo>
                  <a:lnTo>
                    <a:pt x="239979" y="2065820"/>
                  </a:lnTo>
                  <a:lnTo>
                    <a:pt x="61328" y="2094179"/>
                  </a:lnTo>
                  <a:lnTo>
                    <a:pt x="32600" y="2091690"/>
                  </a:lnTo>
                  <a:lnTo>
                    <a:pt x="14998" y="2112137"/>
                  </a:lnTo>
                  <a:lnTo>
                    <a:pt x="1778" y="2130869"/>
                  </a:lnTo>
                  <a:lnTo>
                    <a:pt x="0" y="2158809"/>
                  </a:lnTo>
                  <a:lnTo>
                    <a:pt x="7467" y="2183155"/>
                  </a:lnTo>
                  <a:lnTo>
                    <a:pt x="24079" y="2203958"/>
                  </a:lnTo>
                  <a:lnTo>
                    <a:pt x="48475" y="2221750"/>
                  </a:lnTo>
                  <a:lnTo>
                    <a:pt x="74676" y="2225205"/>
                  </a:lnTo>
                  <a:lnTo>
                    <a:pt x="303466" y="2191029"/>
                  </a:lnTo>
                  <a:lnTo>
                    <a:pt x="353466" y="2171662"/>
                  </a:lnTo>
                  <a:lnTo>
                    <a:pt x="406996" y="2164537"/>
                  </a:lnTo>
                  <a:lnTo>
                    <a:pt x="501777" y="2127808"/>
                  </a:lnTo>
                  <a:lnTo>
                    <a:pt x="552170" y="2121903"/>
                  </a:lnTo>
                  <a:lnTo>
                    <a:pt x="640702" y="2087587"/>
                  </a:lnTo>
                  <a:lnTo>
                    <a:pt x="678827" y="2059203"/>
                  </a:lnTo>
                  <a:lnTo>
                    <a:pt x="761149" y="2027301"/>
                  </a:lnTo>
                  <a:lnTo>
                    <a:pt x="796163" y="2000123"/>
                  </a:lnTo>
                  <a:lnTo>
                    <a:pt x="834758" y="1985162"/>
                  </a:lnTo>
                  <a:lnTo>
                    <a:pt x="858342" y="2030501"/>
                  </a:lnTo>
                  <a:lnTo>
                    <a:pt x="885190" y="2074570"/>
                  </a:lnTo>
                  <a:lnTo>
                    <a:pt x="914996" y="2117509"/>
                  </a:lnTo>
                  <a:lnTo>
                    <a:pt x="947470" y="2159406"/>
                  </a:lnTo>
                  <a:lnTo>
                    <a:pt x="982281" y="2200389"/>
                  </a:lnTo>
                  <a:lnTo>
                    <a:pt x="1019136" y="2240597"/>
                  </a:lnTo>
                  <a:lnTo>
                    <a:pt x="1053147" y="2268270"/>
                  </a:lnTo>
                  <a:lnTo>
                    <a:pt x="1088580" y="2295398"/>
                  </a:lnTo>
                  <a:lnTo>
                    <a:pt x="1125143" y="2322093"/>
                  </a:lnTo>
                  <a:lnTo>
                    <a:pt x="1162519" y="2348471"/>
                  </a:lnTo>
                  <a:lnTo>
                    <a:pt x="1198410" y="2375433"/>
                  </a:lnTo>
                  <a:lnTo>
                    <a:pt x="1231011" y="2390038"/>
                  </a:lnTo>
                  <a:lnTo>
                    <a:pt x="1264881" y="2404148"/>
                  </a:lnTo>
                  <a:lnTo>
                    <a:pt x="1304594" y="2429624"/>
                  </a:lnTo>
                  <a:lnTo>
                    <a:pt x="1340929" y="2442781"/>
                  </a:lnTo>
                  <a:lnTo>
                    <a:pt x="1378458" y="2455481"/>
                  </a:lnTo>
                  <a:lnTo>
                    <a:pt x="1417142" y="2467737"/>
                  </a:lnTo>
                  <a:lnTo>
                    <a:pt x="1461541" y="2491384"/>
                  </a:lnTo>
                  <a:lnTo>
                    <a:pt x="1502448" y="2502776"/>
                  </a:lnTo>
                  <a:lnTo>
                    <a:pt x="1544434" y="2513736"/>
                  </a:lnTo>
                  <a:lnTo>
                    <a:pt x="1587474" y="2524315"/>
                  </a:lnTo>
                  <a:lnTo>
                    <a:pt x="1631505" y="2534488"/>
                  </a:lnTo>
                  <a:lnTo>
                    <a:pt x="1676539" y="2544280"/>
                  </a:lnTo>
                  <a:lnTo>
                    <a:pt x="1717929" y="2541854"/>
                  </a:lnTo>
                  <a:lnTo>
                    <a:pt x="1764830" y="2550922"/>
                  </a:lnTo>
                  <a:lnTo>
                    <a:pt x="1812645" y="2559634"/>
                  </a:lnTo>
                  <a:lnTo>
                    <a:pt x="1861312" y="2568016"/>
                  </a:lnTo>
                  <a:lnTo>
                    <a:pt x="1906231" y="2564231"/>
                  </a:lnTo>
                  <a:lnTo>
                    <a:pt x="1956549" y="2571966"/>
                  </a:lnTo>
                  <a:lnTo>
                    <a:pt x="2003069" y="2567571"/>
                  </a:lnTo>
                  <a:lnTo>
                    <a:pt x="2054923" y="2574709"/>
                  </a:lnTo>
                  <a:lnTo>
                    <a:pt x="2102904" y="2569743"/>
                  </a:lnTo>
                  <a:lnTo>
                    <a:pt x="2156168" y="2576334"/>
                  </a:lnTo>
                  <a:lnTo>
                    <a:pt x="2255494" y="2565095"/>
                  </a:lnTo>
                  <a:lnTo>
                    <a:pt x="2310663" y="2570950"/>
                  </a:lnTo>
                  <a:lnTo>
                    <a:pt x="2625267" y="2530767"/>
                  </a:lnTo>
                  <a:lnTo>
                    <a:pt x="2674683" y="2511615"/>
                  </a:lnTo>
                  <a:lnTo>
                    <a:pt x="2783789" y="2496578"/>
                  </a:lnTo>
                  <a:lnTo>
                    <a:pt x="2834259" y="2477020"/>
                  </a:lnTo>
                  <a:lnTo>
                    <a:pt x="2889580" y="2469197"/>
                  </a:lnTo>
                  <a:lnTo>
                    <a:pt x="2940570" y="2449436"/>
                  </a:lnTo>
                  <a:lnTo>
                    <a:pt x="2996387" y="2441435"/>
                  </a:lnTo>
                  <a:lnTo>
                    <a:pt x="3047809" y="2421509"/>
                  </a:lnTo>
                  <a:lnTo>
                    <a:pt x="3103994" y="2413355"/>
                  </a:lnTo>
                  <a:lnTo>
                    <a:pt x="3499535" y="2260079"/>
                  </a:lnTo>
                  <a:lnTo>
                    <a:pt x="3541852" y="2230069"/>
                  </a:lnTo>
                  <a:lnTo>
                    <a:pt x="3635387" y="2193823"/>
                  </a:lnTo>
                  <a:lnTo>
                    <a:pt x="3677374" y="2163927"/>
                  </a:lnTo>
                  <a:lnTo>
                    <a:pt x="3723805" y="2145931"/>
                  </a:lnTo>
                  <a:lnTo>
                    <a:pt x="3765473" y="2116175"/>
                  </a:lnTo>
                  <a:lnTo>
                    <a:pt x="3811524" y="2098319"/>
                  </a:lnTo>
                  <a:lnTo>
                    <a:pt x="3934536" y="2009800"/>
                  </a:lnTo>
                  <a:lnTo>
                    <a:pt x="3979583" y="1992337"/>
                  </a:lnTo>
                  <a:lnTo>
                    <a:pt x="4059567" y="1934108"/>
                  </a:lnTo>
                  <a:lnTo>
                    <a:pt x="4106367" y="1902345"/>
                  </a:lnTo>
                  <a:lnTo>
                    <a:pt x="4126979" y="1880743"/>
                  </a:lnTo>
                  <a:lnTo>
                    <a:pt x="4147591" y="1859140"/>
                  </a:lnTo>
                  <a:lnTo>
                    <a:pt x="4192409" y="1828152"/>
                  </a:lnTo>
                  <a:lnTo>
                    <a:pt x="4231627" y="1785708"/>
                  </a:lnTo>
                  <a:lnTo>
                    <a:pt x="4274413" y="1755508"/>
                  </a:lnTo>
                  <a:lnTo>
                    <a:pt x="4311612" y="1713865"/>
                  </a:lnTo>
                  <a:lnTo>
                    <a:pt x="4352353" y="1684451"/>
                  </a:lnTo>
                  <a:lnTo>
                    <a:pt x="4387494" y="1643595"/>
                  </a:lnTo>
                  <a:lnTo>
                    <a:pt x="4421581" y="1603146"/>
                  </a:lnTo>
                  <a:lnTo>
                    <a:pt x="4454626" y="1563090"/>
                  </a:lnTo>
                  <a:lnTo>
                    <a:pt x="4486630" y="1523453"/>
                  </a:lnTo>
                  <a:lnTo>
                    <a:pt x="4517568" y="1484223"/>
                  </a:lnTo>
                  <a:lnTo>
                    <a:pt x="4547451" y="1445412"/>
                  </a:lnTo>
                  <a:lnTo>
                    <a:pt x="4576254" y="1407007"/>
                  </a:lnTo>
                  <a:lnTo>
                    <a:pt x="4603978" y="1369021"/>
                  </a:lnTo>
                  <a:lnTo>
                    <a:pt x="4630623" y="1331455"/>
                  </a:lnTo>
                  <a:lnTo>
                    <a:pt x="4656188" y="1294307"/>
                  </a:lnTo>
                  <a:lnTo>
                    <a:pt x="4676051" y="1245755"/>
                  </a:lnTo>
                  <a:lnTo>
                    <a:pt x="4699406" y="1209459"/>
                  </a:lnTo>
                  <a:lnTo>
                    <a:pt x="4717072" y="1161757"/>
                  </a:lnTo>
                  <a:lnTo>
                    <a:pt x="4738192" y="1126324"/>
                  </a:lnTo>
                  <a:lnTo>
                    <a:pt x="4753610" y="1079487"/>
                  </a:lnTo>
                  <a:lnTo>
                    <a:pt x="4767910" y="1033094"/>
                  </a:lnTo>
                  <a:lnTo>
                    <a:pt x="4785652" y="998982"/>
                  </a:lnTo>
                  <a:lnTo>
                    <a:pt x="4797666" y="953465"/>
                  </a:lnTo>
                  <a:lnTo>
                    <a:pt x="4808525" y="908392"/>
                  </a:lnTo>
                  <a:lnTo>
                    <a:pt x="4818227" y="863777"/>
                  </a:lnTo>
                  <a:lnTo>
                    <a:pt x="4826774" y="819594"/>
                  </a:lnTo>
                  <a:lnTo>
                    <a:pt x="4834153" y="775881"/>
                  </a:lnTo>
                  <a:lnTo>
                    <a:pt x="4840363" y="732612"/>
                  </a:lnTo>
                  <a:lnTo>
                    <a:pt x="4845380" y="689813"/>
                  </a:lnTo>
                  <a:lnTo>
                    <a:pt x="4849215" y="647458"/>
                  </a:lnTo>
                  <a:lnTo>
                    <a:pt x="4847272" y="593737"/>
                  </a:lnTo>
                  <a:lnTo>
                    <a:pt x="4848707" y="552310"/>
                  </a:lnTo>
                  <a:lnTo>
                    <a:pt x="4848949" y="511365"/>
                  </a:lnTo>
                  <a:lnTo>
                    <a:pt x="4843373" y="459041"/>
                  </a:lnTo>
                  <a:lnTo>
                    <a:pt x="4841176" y="419036"/>
                  </a:lnTo>
                  <a:lnTo>
                    <a:pt x="4833163" y="367665"/>
                  </a:lnTo>
                  <a:lnTo>
                    <a:pt x="4828502" y="328599"/>
                  </a:lnTo>
                  <a:lnTo>
                    <a:pt x="4828349" y="327926"/>
                  </a:lnTo>
                  <a:lnTo>
                    <a:pt x="5118062" y="826731"/>
                  </a:lnTo>
                  <a:lnTo>
                    <a:pt x="5133352" y="844550"/>
                  </a:lnTo>
                  <a:lnTo>
                    <a:pt x="5153228" y="855573"/>
                  </a:lnTo>
                  <a:lnTo>
                    <a:pt x="5175567" y="859193"/>
                  </a:lnTo>
                  <a:lnTo>
                    <a:pt x="5198262" y="854798"/>
                  </a:lnTo>
                  <a:lnTo>
                    <a:pt x="5237950" y="810526"/>
                  </a:lnTo>
                  <a:lnTo>
                    <a:pt x="5239613" y="78552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9063583" y="1642147"/>
              <a:ext cx="2731135" cy="3854450"/>
            </a:xfrm>
            <a:custGeom>
              <a:avLst/>
              <a:gdLst/>
              <a:ahLst/>
              <a:cxnLst/>
              <a:rect l="l" t="t" r="r" b="b"/>
              <a:pathLst>
                <a:path w="2731134" h="3854450">
                  <a:moveTo>
                    <a:pt x="2000059" y="134467"/>
                  </a:moveTo>
                  <a:lnTo>
                    <a:pt x="1989607" y="126415"/>
                  </a:lnTo>
                  <a:lnTo>
                    <a:pt x="1986711" y="128562"/>
                  </a:lnTo>
                  <a:lnTo>
                    <a:pt x="1976247" y="120510"/>
                  </a:lnTo>
                  <a:lnTo>
                    <a:pt x="1936915" y="102260"/>
                  </a:lnTo>
                  <a:lnTo>
                    <a:pt x="1934743" y="103873"/>
                  </a:lnTo>
                  <a:lnTo>
                    <a:pt x="1925002" y="95288"/>
                  </a:lnTo>
                  <a:lnTo>
                    <a:pt x="1922830" y="96901"/>
                  </a:lnTo>
                  <a:lnTo>
                    <a:pt x="1910930" y="89916"/>
                  </a:lnTo>
                  <a:lnTo>
                    <a:pt x="1894687" y="86156"/>
                  </a:lnTo>
                  <a:lnTo>
                    <a:pt x="1882775" y="79184"/>
                  </a:lnTo>
                  <a:lnTo>
                    <a:pt x="1871586" y="71666"/>
                  </a:lnTo>
                  <a:lnTo>
                    <a:pt x="1868690" y="73812"/>
                  </a:lnTo>
                  <a:lnTo>
                    <a:pt x="1857514" y="66294"/>
                  </a:lnTo>
                  <a:lnTo>
                    <a:pt x="1798307" y="46977"/>
                  </a:lnTo>
                  <a:lnTo>
                    <a:pt x="1793976" y="50190"/>
                  </a:lnTo>
                  <a:lnTo>
                    <a:pt x="1770164" y="36233"/>
                  </a:lnTo>
                  <a:lnTo>
                    <a:pt x="1765820" y="39458"/>
                  </a:lnTo>
                  <a:lnTo>
                    <a:pt x="1754035" y="32385"/>
                  </a:lnTo>
                  <a:lnTo>
                    <a:pt x="1750021" y="35369"/>
                  </a:lnTo>
                  <a:lnTo>
                    <a:pt x="1738579" y="28041"/>
                  </a:lnTo>
                  <a:lnTo>
                    <a:pt x="1734769" y="30873"/>
                  </a:lnTo>
                  <a:lnTo>
                    <a:pt x="1723288" y="23583"/>
                  </a:lnTo>
                  <a:lnTo>
                    <a:pt x="1714906" y="29806"/>
                  </a:lnTo>
                  <a:lnTo>
                    <a:pt x="1703006" y="22821"/>
                  </a:lnTo>
                  <a:lnTo>
                    <a:pt x="1699018" y="25781"/>
                  </a:lnTo>
                  <a:lnTo>
                    <a:pt x="1687931" y="18186"/>
                  </a:lnTo>
                  <a:lnTo>
                    <a:pt x="1684553" y="20701"/>
                  </a:lnTo>
                  <a:lnTo>
                    <a:pt x="1673402" y="13157"/>
                  </a:lnTo>
                  <a:lnTo>
                    <a:pt x="1614538" y="9398"/>
                  </a:lnTo>
                  <a:lnTo>
                    <a:pt x="1574812" y="7251"/>
                  </a:lnTo>
                  <a:lnTo>
                    <a:pt x="1570482" y="10464"/>
                  </a:lnTo>
                  <a:lnTo>
                    <a:pt x="1559293" y="2946"/>
                  </a:lnTo>
                  <a:lnTo>
                    <a:pt x="1554962" y="6172"/>
                  </a:lnTo>
                  <a:lnTo>
                    <a:pt x="1537741" y="3136"/>
                  </a:lnTo>
                  <a:lnTo>
                    <a:pt x="1520659" y="0"/>
                  </a:lnTo>
                  <a:lnTo>
                    <a:pt x="1511147" y="7061"/>
                  </a:lnTo>
                  <a:lnTo>
                    <a:pt x="1493926" y="4025"/>
                  </a:lnTo>
                  <a:lnTo>
                    <a:pt x="1476578" y="1079"/>
                  </a:lnTo>
                  <a:lnTo>
                    <a:pt x="1466748" y="8382"/>
                  </a:lnTo>
                  <a:lnTo>
                    <a:pt x="1449197" y="5588"/>
                  </a:lnTo>
                  <a:lnTo>
                    <a:pt x="1431442" y="2946"/>
                  </a:lnTo>
                  <a:lnTo>
                    <a:pt x="1386662" y="4559"/>
                  </a:lnTo>
                  <a:lnTo>
                    <a:pt x="1374368" y="13677"/>
                  </a:lnTo>
                  <a:lnTo>
                    <a:pt x="1330312" y="14744"/>
                  </a:lnTo>
                  <a:lnTo>
                    <a:pt x="1325537" y="18288"/>
                  </a:lnTo>
                  <a:lnTo>
                    <a:pt x="1308709" y="14973"/>
                  </a:lnTo>
                  <a:lnTo>
                    <a:pt x="1123492" y="152438"/>
                  </a:lnTo>
                  <a:lnTo>
                    <a:pt x="1303934" y="18503"/>
                  </a:lnTo>
                  <a:lnTo>
                    <a:pt x="1232789" y="23876"/>
                  </a:lnTo>
                  <a:lnTo>
                    <a:pt x="929335" y="249097"/>
                  </a:lnTo>
                  <a:lnTo>
                    <a:pt x="1211808" y="39433"/>
                  </a:lnTo>
                  <a:lnTo>
                    <a:pt x="1189786" y="39966"/>
                  </a:lnTo>
                  <a:lnTo>
                    <a:pt x="1167752" y="40500"/>
                  </a:lnTo>
                  <a:lnTo>
                    <a:pt x="1152563" y="51777"/>
                  </a:lnTo>
                  <a:lnTo>
                    <a:pt x="1113180" y="65189"/>
                  </a:lnTo>
                  <a:lnTo>
                    <a:pt x="1094752" y="63055"/>
                  </a:lnTo>
                  <a:lnTo>
                    <a:pt x="1083830" y="71158"/>
                  </a:lnTo>
                  <a:lnTo>
                    <a:pt x="1053934" y="77533"/>
                  </a:lnTo>
                  <a:lnTo>
                    <a:pt x="1048397" y="81648"/>
                  </a:lnTo>
                  <a:lnTo>
                    <a:pt x="1029487" y="79870"/>
                  </a:lnTo>
                  <a:lnTo>
                    <a:pt x="1023950" y="83972"/>
                  </a:lnTo>
                  <a:lnTo>
                    <a:pt x="984745" y="97256"/>
                  </a:lnTo>
                  <a:lnTo>
                    <a:pt x="950582" y="122618"/>
                  </a:lnTo>
                  <a:lnTo>
                    <a:pt x="881202" y="142468"/>
                  </a:lnTo>
                  <a:lnTo>
                    <a:pt x="858062" y="159639"/>
                  </a:lnTo>
                  <a:lnTo>
                    <a:pt x="816508" y="174663"/>
                  </a:lnTo>
                  <a:lnTo>
                    <a:pt x="776020" y="204724"/>
                  </a:lnTo>
                  <a:lnTo>
                    <a:pt x="731570" y="221894"/>
                  </a:lnTo>
                  <a:lnTo>
                    <a:pt x="316509" y="529958"/>
                  </a:lnTo>
                  <a:lnTo>
                    <a:pt x="269125" y="580936"/>
                  </a:lnTo>
                  <a:lnTo>
                    <a:pt x="540308" y="379666"/>
                  </a:lnTo>
                  <a:lnTo>
                    <a:pt x="248881" y="595972"/>
                  </a:lnTo>
                  <a:lnTo>
                    <a:pt x="223189" y="630847"/>
                  </a:lnTo>
                  <a:lnTo>
                    <a:pt x="193903" y="652589"/>
                  </a:lnTo>
                  <a:lnTo>
                    <a:pt x="191706" y="670039"/>
                  </a:lnTo>
                  <a:lnTo>
                    <a:pt x="126695" y="734098"/>
                  </a:lnTo>
                  <a:lnTo>
                    <a:pt x="109905" y="746556"/>
                  </a:lnTo>
                  <a:lnTo>
                    <a:pt x="109220" y="762876"/>
                  </a:lnTo>
                  <a:lnTo>
                    <a:pt x="50990" y="821918"/>
                  </a:lnTo>
                  <a:lnTo>
                    <a:pt x="50533" y="838073"/>
                  </a:lnTo>
                  <a:lnTo>
                    <a:pt x="26746" y="855726"/>
                  </a:lnTo>
                  <a:lnTo>
                    <a:pt x="0" y="907211"/>
                  </a:lnTo>
                  <a:lnTo>
                    <a:pt x="83261" y="1019390"/>
                  </a:lnTo>
                  <a:lnTo>
                    <a:pt x="115062" y="964158"/>
                  </a:lnTo>
                  <a:lnTo>
                    <a:pt x="123088" y="958202"/>
                  </a:lnTo>
                  <a:lnTo>
                    <a:pt x="123405" y="942149"/>
                  </a:lnTo>
                  <a:lnTo>
                    <a:pt x="139319" y="930338"/>
                  </a:lnTo>
                  <a:lnTo>
                    <a:pt x="189255" y="861644"/>
                  </a:lnTo>
                  <a:lnTo>
                    <a:pt x="213664" y="843521"/>
                  </a:lnTo>
                  <a:lnTo>
                    <a:pt x="230581" y="815149"/>
                  </a:lnTo>
                  <a:lnTo>
                    <a:pt x="255206" y="796874"/>
                  </a:lnTo>
                  <a:lnTo>
                    <a:pt x="272453" y="768261"/>
                  </a:lnTo>
                  <a:lnTo>
                    <a:pt x="300723" y="747280"/>
                  </a:lnTo>
                  <a:lnTo>
                    <a:pt x="302488" y="730148"/>
                  </a:lnTo>
                  <a:lnTo>
                    <a:pt x="354558" y="691515"/>
                  </a:lnTo>
                  <a:lnTo>
                    <a:pt x="396875" y="644283"/>
                  </a:lnTo>
                  <a:lnTo>
                    <a:pt x="435203" y="615835"/>
                  </a:lnTo>
                  <a:lnTo>
                    <a:pt x="491985" y="557872"/>
                  </a:lnTo>
                  <a:lnTo>
                    <a:pt x="728446" y="382371"/>
                  </a:lnTo>
                  <a:lnTo>
                    <a:pt x="799642" y="345351"/>
                  </a:lnTo>
                  <a:lnTo>
                    <a:pt x="854786" y="304431"/>
                  </a:lnTo>
                  <a:lnTo>
                    <a:pt x="872655" y="306971"/>
                  </a:lnTo>
                  <a:lnTo>
                    <a:pt x="893267" y="291680"/>
                  </a:lnTo>
                  <a:lnTo>
                    <a:pt x="955065" y="261620"/>
                  </a:lnTo>
                  <a:lnTo>
                    <a:pt x="1006741" y="239090"/>
                  </a:lnTo>
                  <a:lnTo>
                    <a:pt x="1021207" y="228346"/>
                  </a:lnTo>
                  <a:lnTo>
                    <a:pt x="1049020" y="223520"/>
                  </a:lnTo>
                  <a:lnTo>
                    <a:pt x="1079627" y="200812"/>
                  </a:lnTo>
                  <a:lnTo>
                    <a:pt x="1097089" y="203669"/>
                  </a:lnTo>
                  <a:lnTo>
                    <a:pt x="1155268" y="176288"/>
                  </a:lnTo>
                  <a:lnTo>
                    <a:pt x="1173022" y="178943"/>
                  </a:lnTo>
                  <a:lnTo>
                    <a:pt x="1192834" y="164223"/>
                  </a:lnTo>
                  <a:lnTo>
                    <a:pt x="1210183" y="167170"/>
                  </a:lnTo>
                  <a:lnTo>
                    <a:pt x="1227531" y="154292"/>
                  </a:lnTo>
                  <a:lnTo>
                    <a:pt x="1253185" y="151079"/>
                  </a:lnTo>
                  <a:lnTo>
                    <a:pt x="1270495" y="154038"/>
                  </a:lnTo>
                  <a:lnTo>
                    <a:pt x="1280185" y="146850"/>
                  </a:lnTo>
                  <a:lnTo>
                    <a:pt x="1297305" y="149961"/>
                  </a:lnTo>
                  <a:lnTo>
                    <a:pt x="1306639" y="143027"/>
                  </a:lnTo>
                  <a:lnTo>
                    <a:pt x="1365161" y="131216"/>
                  </a:lnTo>
                  <a:lnTo>
                    <a:pt x="1407058" y="131762"/>
                  </a:lnTo>
                  <a:lnTo>
                    <a:pt x="1423022" y="119926"/>
                  </a:lnTo>
                  <a:lnTo>
                    <a:pt x="1435595" y="126390"/>
                  </a:lnTo>
                  <a:lnTo>
                    <a:pt x="1486166" y="120484"/>
                  </a:lnTo>
                  <a:lnTo>
                    <a:pt x="1490929" y="116954"/>
                  </a:lnTo>
                  <a:lnTo>
                    <a:pt x="1503045" y="123774"/>
                  </a:lnTo>
                  <a:lnTo>
                    <a:pt x="1511820" y="117271"/>
                  </a:lnTo>
                  <a:lnTo>
                    <a:pt x="1537462" y="114058"/>
                  </a:lnTo>
                  <a:lnTo>
                    <a:pt x="1547926" y="122097"/>
                  </a:lnTo>
                  <a:lnTo>
                    <a:pt x="1552981" y="118351"/>
                  </a:lnTo>
                  <a:lnTo>
                    <a:pt x="1595602" y="118351"/>
                  </a:lnTo>
                  <a:lnTo>
                    <a:pt x="1613890" y="120586"/>
                  </a:lnTo>
                  <a:lnTo>
                    <a:pt x="1631975" y="122974"/>
                  </a:lnTo>
                  <a:lnTo>
                    <a:pt x="1667814" y="128016"/>
                  </a:lnTo>
                  <a:lnTo>
                    <a:pt x="1709712" y="128549"/>
                  </a:lnTo>
                  <a:lnTo>
                    <a:pt x="1723021" y="134493"/>
                  </a:lnTo>
                  <a:lnTo>
                    <a:pt x="1741525" y="136575"/>
                  </a:lnTo>
                  <a:lnTo>
                    <a:pt x="1754835" y="142506"/>
                  </a:lnTo>
                  <a:lnTo>
                    <a:pt x="1760321" y="138430"/>
                  </a:lnTo>
                  <a:lnTo>
                    <a:pt x="1772704" y="145059"/>
                  </a:lnTo>
                  <a:lnTo>
                    <a:pt x="1777250" y="141693"/>
                  </a:lnTo>
                  <a:lnTo>
                    <a:pt x="1789493" y="148412"/>
                  </a:lnTo>
                  <a:lnTo>
                    <a:pt x="1824875" y="153784"/>
                  </a:lnTo>
                  <a:lnTo>
                    <a:pt x="1880463" y="175793"/>
                  </a:lnTo>
                  <a:lnTo>
                    <a:pt x="1893328" y="182054"/>
                  </a:lnTo>
                  <a:lnTo>
                    <a:pt x="1905990" y="188468"/>
                  </a:lnTo>
                  <a:lnTo>
                    <a:pt x="1918525" y="194983"/>
                  </a:lnTo>
                  <a:lnTo>
                    <a:pt x="1923415" y="191363"/>
                  </a:lnTo>
                  <a:lnTo>
                    <a:pt x="2000059" y="134467"/>
                  </a:lnTo>
                  <a:close/>
                </a:path>
                <a:path w="2731134" h="3854450">
                  <a:moveTo>
                    <a:pt x="2662161" y="3315919"/>
                  </a:moveTo>
                  <a:lnTo>
                    <a:pt x="2659964" y="3266910"/>
                  </a:lnTo>
                  <a:lnTo>
                    <a:pt x="2653500" y="3219145"/>
                  </a:lnTo>
                  <a:lnTo>
                    <a:pt x="2642946" y="3172815"/>
                  </a:lnTo>
                  <a:lnTo>
                    <a:pt x="2628506" y="3128086"/>
                  </a:lnTo>
                  <a:lnTo>
                    <a:pt x="2610370" y="3085173"/>
                  </a:lnTo>
                  <a:lnTo>
                    <a:pt x="2588717" y="3044240"/>
                  </a:lnTo>
                  <a:lnTo>
                    <a:pt x="2563736" y="3005505"/>
                  </a:lnTo>
                  <a:lnTo>
                    <a:pt x="2554528" y="2993593"/>
                  </a:lnTo>
                  <a:lnTo>
                    <a:pt x="2554528" y="3315919"/>
                  </a:lnTo>
                  <a:lnTo>
                    <a:pt x="2552014" y="3362845"/>
                  </a:lnTo>
                  <a:lnTo>
                    <a:pt x="2544610" y="3408299"/>
                  </a:lnTo>
                  <a:lnTo>
                    <a:pt x="2532596" y="3452037"/>
                  </a:lnTo>
                  <a:lnTo>
                    <a:pt x="2516225" y="3493770"/>
                  </a:lnTo>
                  <a:lnTo>
                    <a:pt x="2495778" y="3533254"/>
                  </a:lnTo>
                  <a:lnTo>
                    <a:pt x="2471496" y="3570224"/>
                  </a:lnTo>
                  <a:lnTo>
                    <a:pt x="2443645" y="3604412"/>
                  </a:lnTo>
                  <a:lnTo>
                    <a:pt x="2412492" y="3635552"/>
                  </a:lnTo>
                  <a:lnTo>
                    <a:pt x="2378303" y="3663404"/>
                  </a:lnTo>
                  <a:lnTo>
                    <a:pt x="2341346" y="3687686"/>
                  </a:lnTo>
                  <a:lnTo>
                    <a:pt x="2301862" y="3708146"/>
                  </a:lnTo>
                  <a:lnTo>
                    <a:pt x="2260117" y="3724503"/>
                  </a:lnTo>
                  <a:lnTo>
                    <a:pt x="2216391" y="3736517"/>
                  </a:lnTo>
                  <a:lnTo>
                    <a:pt x="2170925" y="3743922"/>
                  </a:lnTo>
                  <a:lnTo>
                    <a:pt x="2123998" y="3746449"/>
                  </a:lnTo>
                  <a:lnTo>
                    <a:pt x="2077072" y="3743922"/>
                  </a:lnTo>
                  <a:lnTo>
                    <a:pt x="2031619" y="3736517"/>
                  </a:lnTo>
                  <a:lnTo>
                    <a:pt x="1987892" y="3724503"/>
                  </a:lnTo>
                  <a:lnTo>
                    <a:pt x="1946148" y="3708146"/>
                  </a:lnTo>
                  <a:lnTo>
                    <a:pt x="1906663" y="3687686"/>
                  </a:lnTo>
                  <a:lnTo>
                    <a:pt x="1869694" y="3663404"/>
                  </a:lnTo>
                  <a:lnTo>
                    <a:pt x="1835505" y="3635552"/>
                  </a:lnTo>
                  <a:lnTo>
                    <a:pt x="1804365" y="3604412"/>
                  </a:lnTo>
                  <a:lnTo>
                    <a:pt x="1776514" y="3570224"/>
                  </a:lnTo>
                  <a:lnTo>
                    <a:pt x="1752231" y="3533254"/>
                  </a:lnTo>
                  <a:lnTo>
                    <a:pt x="1731784" y="3493770"/>
                  </a:lnTo>
                  <a:lnTo>
                    <a:pt x="1715414" y="3452037"/>
                  </a:lnTo>
                  <a:lnTo>
                    <a:pt x="1703400" y="3408299"/>
                  </a:lnTo>
                  <a:lnTo>
                    <a:pt x="1695996" y="3362845"/>
                  </a:lnTo>
                  <a:lnTo>
                    <a:pt x="1693468" y="3315919"/>
                  </a:lnTo>
                  <a:lnTo>
                    <a:pt x="1695996" y="3268992"/>
                  </a:lnTo>
                  <a:lnTo>
                    <a:pt x="1703400" y="3223526"/>
                  </a:lnTo>
                  <a:lnTo>
                    <a:pt x="1715414" y="3179800"/>
                  </a:lnTo>
                  <a:lnTo>
                    <a:pt x="1731784" y="3138055"/>
                  </a:lnTo>
                  <a:lnTo>
                    <a:pt x="1752231" y="3098571"/>
                  </a:lnTo>
                  <a:lnTo>
                    <a:pt x="1776514" y="3061614"/>
                  </a:lnTo>
                  <a:lnTo>
                    <a:pt x="1804365" y="3027426"/>
                  </a:lnTo>
                  <a:lnTo>
                    <a:pt x="1835505" y="2996273"/>
                  </a:lnTo>
                  <a:lnTo>
                    <a:pt x="1869694" y="2968421"/>
                  </a:lnTo>
                  <a:lnTo>
                    <a:pt x="1906663" y="2944139"/>
                  </a:lnTo>
                  <a:lnTo>
                    <a:pt x="1946148" y="2923692"/>
                  </a:lnTo>
                  <a:lnTo>
                    <a:pt x="1987892" y="2907322"/>
                  </a:lnTo>
                  <a:lnTo>
                    <a:pt x="2031619" y="2895308"/>
                  </a:lnTo>
                  <a:lnTo>
                    <a:pt x="2077072" y="2887916"/>
                  </a:lnTo>
                  <a:lnTo>
                    <a:pt x="2123998" y="2885389"/>
                  </a:lnTo>
                  <a:lnTo>
                    <a:pt x="2170925" y="2887916"/>
                  </a:lnTo>
                  <a:lnTo>
                    <a:pt x="2216391" y="2895308"/>
                  </a:lnTo>
                  <a:lnTo>
                    <a:pt x="2260117" y="2907322"/>
                  </a:lnTo>
                  <a:lnTo>
                    <a:pt x="2301862" y="2923692"/>
                  </a:lnTo>
                  <a:lnTo>
                    <a:pt x="2341346" y="2944139"/>
                  </a:lnTo>
                  <a:lnTo>
                    <a:pt x="2378303" y="2968421"/>
                  </a:lnTo>
                  <a:lnTo>
                    <a:pt x="2412492" y="2996273"/>
                  </a:lnTo>
                  <a:lnTo>
                    <a:pt x="2443645" y="3027426"/>
                  </a:lnTo>
                  <a:lnTo>
                    <a:pt x="2471496" y="3061614"/>
                  </a:lnTo>
                  <a:lnTo>
                    <a:pt x="2495778" y="3098571"/>
                  </a:lnTo>
                  <a:lnTo>
                    <a:pt x="2516225" y="3138055"/>
                  </a:lnTo>
                  <a:lnTo>
                    <a:pt x="2532596" y="3179800"/>
                  </a:lnTo>
                  <a:lnTo>
                    <a:pt x="2544610" y="3223526"/>
                  </a:lnTo>
                  <a:lnTo>
                    <a:pt x="2552014" y="3268992"/>
                  </a:lnTo>
                  <a:lnTo>
                    <a:pt x="2554528" y="3315919"/>
                  </a:lnTo>
                  <a:lnTo>
                    <a:pt x="2554528" y="2993593"/>
                  </a:lnTo>
                  <a:lnTo>
                    <a:pt x="2535631" y="2969133"/>
                  </a:lnTo>
                  <a:lnTo>
                    <a:pt x="2504579" y="2935338"/>
                  </a:lnTo>
                  <a:lnTo>
                    <a:pt x="2470785" y="2904286"/>
                  </a:lnTo>
                  <a:lnTo>
                    <a:pt x="2446324" y="2885389"/>
                  </a:lnTo>
                  <a:lnTo>
                    <a:pt x="2434412" y="2876181"/>
                  </a:lnTo>
                  <a:lnTo>
                    <a:pt x="2395677" y="2851200"/>
                  </a:lnTo>
                  <a:lnTo>
                    <a:pt x="2354757" y="2829547"/>
                  </a:lnTo>
                  <a:lnTo>
                    <a:pt x="2311831" y="2811411"/>
                  </a:lnTo>
                  <a:lnTo>
                    <a:pt x="2267102" y="2796971"/>
                  </a:lnTo>
                  <a:lnTo>
                    <a:pt x="2220772" y="2786418"/>
                  </a:lnTo>
                  <a:lnTo>
                    <a:pt x="2173008" y="2779953"/>
                  </a:lnTo>
                  <a:lnTo>
                    <a:pt x="2123998" y="2777756"/>
                  </a:lnTo>
                  <a:lnTo>
                    <a:pt x="2075002" y="2779953"/>
                  </a:lnTo>
                  <a:lnTo>
                    <a:pt x="2027237" y="2786418"/>
                  </a:lnTo>
                  <a:lnTo>
                    <a:pt x="1980895" y="2796971"/>
                  </a:lnTo>
                  <a:lnTo>
                    <a:pt x="1936178" y="2811411"/>
                  </a:lnTo>
                  <a:lnTo>
                    <a:pt x="1893252" y="2829547"/>
                  </a:lnTo>
                  <a:lnTo>
                    <a:pt x="1852333" y="2851200"/>
                  </a:lnTo>
                  <a:lnTo>
                    <a:pt x="1813585" y="2876181"/>
                  </a:lnTo>
                  <a:lnTo>
                    <a:pt x="1777225" y="2904286"/>
                  </a:lnTo>
                  <a:lnTo>
                    <a:pt x="1743417" y="2935338"/>
                  </a:lnTo>
                  <a:lnTo>
                    <a:pt x="1712366" y="2969133"/>
                  </a:lnTo>
                  <a:lnTo>
                    <a:pt x="1684261" y="3005505"/>
                  </a:lnTo>
                  <a:lnTo>
                    <a:pt x="1659293" y="3044240"/>
                  </a:lnTo>
                  <a:lnTo>
                    <a:pt x="1637639" y="3085173"/>
                  </a:lnTo>
                  <a:lnTo>
                    <a:pt x="1619491" y="3128086"/>
                  </a:lnTo>
                  <a:lnTo>
                    <a:pt x="1605051" y="3172815"/>
                  </a:lnTo>
                  <a:lnTo>
                    <a:pt x="1594510" y="3219145"/>
                  </a:lnTo>
                  <a:lnTo>
                    <a:pt x="1588033" y="3266910"/>
                  </a:lnTo>
                  <a:lnTo>
                    <a:pt x="1585836" y="3315919"/>
                  </a:lnTo>
                  <a:lnTo>
                    <a:pt x="1588033" y="3364915"/>
                  </a:lnTo>
                  <a:lnTo>
                    <a:pt x="1594510" y="3412680"/>
                  </a:lnTo>
                  <a:lnTo>
                    <a:pt x="1605051" y="3459022"/>
                  </a:lnTo>
                  <a:lnTo>
                    <a:pt x="1619491" y="3503739"/>
                  </a:lnTo>
                  <a:lnTo>
                    <a:pt x="1637639" y="3546665"/>
                  </a:lnTo>
                  <a:lnTo>
                    <a:pt x="1659293" y="3587585"/>
                  </a:lnTo>
                  <a:lnTo>
                    <a:pt x="1684261" y="3626332"/>
                  </a:lnTo>
                  <a:lnTo>
                    <a:pt x="1712366" y="3662692"/>
                  </a:lnTo>
                  <a:lnTo>
                    <a:pt x="1743417" y="3696500"/>
                  </a:lnTo>
                  <a:lnTo>
                    <a:pt x="1777225" y="3727551"/>
                  </a:lnTo>
                  <a:lnTo>
                    <a:pt x="1813585" y="3755656"/>
                  </a:lnTo>
                  <a:lnTo>
                    <a:pt x="1852333" y="3780625"/>
                  </a:lnTo>
                  <a:lnTo>
                    <a:pt x="1893252" y="3802278"/>
                  </a:lnTo>
                  <a:lnTo>
                    <a:pt x="1936178" y="3820426"/>
                  </a:lnTo>
                  <a:lnTo>
                    <a:pt x="1980895" y="3834866"/>
                  </a:lnTo>
                  <a:lnTo>
                    <a:pt x="2027237" y="3845407"/>
                  </a:lnTo>
                  <a:lnTo>
                    <a:pt x="2075002" y="3851884"/>
                  </a:lnTo>
                  <a:lnTo>
                    <a:pt x="2123998" y="3854081"/>
                  </a:lnTo>
                  <a:lnTo>
                    <a:pt x="2173008" y="3851884"/>
                  </a:lnTo>
                  <a:lnTo>
                    <a:pt x="2220772" y="3845407"/>
                  </a:lnTo>
                  <a:lnTo>
                    <a:pt x="2267102" y="3834866"/>
                  </a:lnTo>
                  <a:lnTo>
                    <a:pt x="2311831" y="3820426"/>
                  </a:lnTo>
                  <a:lnTo>
                    <a:pt x="2354757" y="3802278"/>
                  </a:lnTo>
                  <a:lnTo>
                    <a:pt x="2395677" y="3780625"/>
                  </a:lnTo>
                  <a:lnTo>
                    <a:pt x="2434412" y="3755656"/>
                  </a:lnTo>
                  <a:lnTo>
                    <a:pt x="2446324" y="3746449"/>
                  </a:lnTo>
                  <a:lnTo>
                    <a:pt x="2470785" y="3727551"/>
                  </a:lnTo>
                  <a:lnTo>
                    <a:pt x="2504579" y="3696500"/>
                  </a:lnTo>
                  <a:lnTo>
                    <a:pt x="2535631" y="3662692"/>
                  </a:lnTo>
                  <a:lnTo>
                    <a:pt x="2563736" y="3626332"/>
                  </a:lnTo>
                  <a:lnTo>
                    <a:pt x="2588717" y="3587585"/>
                  </a:lnTo>
                  <a:lnTo>
                    <a:pt x="2610370" y="3546665"/>
                  </a:lnTo>
                  <a:lnTo>
                    <a:pt x="2628506" y="3503739"/>
                  </a:lnTo>
                  <a:lnTo>
                    <a:pt x="2642946" y="3459022"/>
                  </a:lnTo>
                  <a:lnTo>
                    <a:pt x="2653500" y="3412680"/>
                  </a:lnTo>
                  <a:lnTo>
                    <a:pt x="2659964" y="3364915"/>
                  </a:lnTo>
                  <a:lnTo>
                    <a:pt x="2662161" y="3315919"/>
                  </a:lnTo>
                  <a:close/>
                </a:path>
                <a:path w="2731134" h="3854450">
                  <a:moveTo>
                    <a:pt x="2730830" y="2217521"/>
                  </a:moveTo>
                  <a:lnTo>
                    <a:pt x="2726867" y="2204643"/>
                  </a:lnTo>
                  <a:lnTo>
                    <a:pt x="2729763" y="2202484"/>
                  </a:lnTo>
                  <a:lnTo>
                    <a:pt x="2726537" y="2189073"/>
                  </a:lnTo>
                  <a:lnTo>
                    <a:pt x="2720416" y="2177796"/>
                  </a:lnTo>
                  <a:lnTo>
                    <a:pt x="2715539" y="2165591"/>
                  </a:lnTo>
                  <a:lnTo>
                    <a:pt x="2709519" y="2154250"/>
                  </a:lnTo>
                  <a:lnTo>
                    <a:pt x="2702280" y="2143810"/>
                  </a:lnTo>
                  <a:lnTo>
                    <a:pt x="2693746" y="2134324"/>
                  </a:lnTo>
                  <a:lnTo>
                    <a:pt x="2684970" y="2125027"/>
                  </a:lnTo>
                  <a:lnTo>
                    <a:pt x="2674912" y="2116671"/>
                  </a:lnTo>
                  <a:lnTo>
                    <a:pt x="2671191" y="2119439"/>
                  </a:lnTo>
                  <a:lnTo>
                    <a:pt x="2658757" y="2112848"/>
                  </a:lnTo>
                  <a:lnTo>
                    <a:pt x="2655862" y="2114994"/>
                  </a:lnTo>
                  <a:lnTo>
                    <a:pt x="2643949" y="2108022"/>
                  </a:lnTo>
                  <a:lnTo>
                    <a:pt x="2632379" y="2116607"/>
                  </a:lnTo>
                  <a:lnTo>
                    <a:pt x="2637777" y="2128418"/>
                  </a:lnTo>
                  <a:lnTo>
                    <a:pt x="2611666" y="2147798"/>
                  </a:lnTo>
                  <a:lnTo>
                    <a:pt x="2612072" y="2163305"/>
                  </a:lnTo>
                  <a:lnTo>
                    <a:pt x="2532634" y="2222271"/>
                  </a:lnTo>
                  <a:lnTo>
                    <a:pt x="2512225" y="2253234"/>
                  </a:lnTo>
                  <a:lnTo>
                    <a:pt x="2417737" y="2323376"/>
                  </a:lnTo>
                  <a:lnTo>
                    <a:pt x="2403068" y="2350071"/>
                  </a:lnTo>
                  <a:lnTo>
                    <a:pt x="2438235" y="2260714"/>
                  </a:lnTo>
                  <a:lnTo>
                    <a:pt x="2448306" y="2205774"/>
                  </a:lnTo>
                  <a:lnTo>
                    <a:pt x="2465819" y="2161146"/>
                  </a:lnTo>
                  <a:lnTo>
                    <a:pt x="2491536" y="2110435"/>
                  </a:lnTo>
                  <a:lnTo>
                    <a:pt x="2496769" y="2074926"/>
                  </a:lnTo>
                  <a:lnTo>
                    <a:pt x="2509685" y="2049513"/>
                  </a:lnTo>
                  <a:lnTo>
                    <a:pt x="2516149" y="2013077"/>
                  </a:lnTo>
                  <a:lnTo>
                    <a:pt x="2529649" y="1987257"/>
                  </a:lnTo>
                  <a:lnTo>
                    <a:pt x="2530195" y="1971027"/>
                  </a:lnTo>
                  <a:lnTo>
                    <a:pt x="2538260" y="1965045"/>
                  </a:lnTo>
                  <a:lnTo>
                    <a:pt x="2538603" y="1948967"/>
                  </a:lnTo>
                  <a:lnTo>
                    <a:pt x="2538755" y="1933041"/>
                  </a:lnTo>
                  <a:lnTo>
                    <a:pt x="2553271" y="1890649"/>
                  </a:lnTo>
                  <a:lnTo>
                    <a:pt x="2563393" y="1883130"/>
                  </a:lnTo>
                  <a:lnTo>
                    <a:pt x="2560878" y="1869173"/>
                  </a:lnTo>
                  <a:lnTo>
                    <a:pt x="2579052" y="1792427"/>
                  </a:lnTo>
                  <a:lnTo>
                    <a:pt x="2584119" y="1788668"/>
                  </a:lnTo>
                  <a:lnTo>
                    <a:pt x="2580881" y="1775256"/>
                  </a:lnTo>
                  <a:lnTo>
                    <a:pt x="2588501" y="1753781"/>
                  </a:lnTo>
                  <a:lnTo>
                    <a:pt x="2593276" y="1702790"/>
                  </a:lnTo>
                  <a:lnTo>
                    <a:pt x="2601226" y="1696885"/>
                  </a:lnTo>
                  <a:lnTo>
                    <a:pt x="2621280" y="1571294"/>
                  </a:lnTo>
                  <a:lnTo>
                    <a:pt x="2621953" y="1554975"/>
                  </a:lnTo>
                  <a:lnTo>
                    <a:pt x="2623578" y="1522133"/>
                  </a:lnTo>
                  <a:lnTo>
                    <a:pt x="2624264" y="1505813"/>
                  </a:lnTo>
                  <a:lnTo>
                    <a:pt x="2635199" y="1434439"/>
                  </a:lnTo>
                  <a:lnTo>
                    <a:pt x="2635758" y="1418209"/>
                  </a:lnTo>
                  <a:lnTo>
                    <a:pt x="2636240" y="1402029"/>
                  </a:lnTo>
                  <a:lnTo>
                    <a:pt x="2636596" y="1385951"/>
                  </a:lnTo>
                  <a:lnTo>
                    <a:pt x="2636748" y="1370025"/>
                  </a:lnTo>
                  <a:lnTo>
                    <a:pt x="2636761" y="1354201"/>
                  </a:lnTo>
                  <a:lnTo>
                    <a:pt x="2636697" y="1338427"/>
                  </a:lnTo>
                  <a:lnTo>
                    <a:pt x="2644076" y="1332953"/>
                  </a:lnTo>
                  <a:lnTo>
                    <a:pt x="2643682" y="1317434"/>
                  </a:lnTo>
                  <a:lnTo>
                    <a:pt x="2639060" y="1273416"/>
                  </a:lnTo>
                  <a:lnTo>
                    <a:pt x="2642743" y="1270685"/>
                  </a:lnTo>
                  <a:lnTo>
                    <a:pt x="2642260" y="1255217"/>
                  </a:lnTo>
                  <a:lnTo>
                    <a:pt x="2645943" y="1252486"/>
                  </a:lnTo>
                  <a:lnTo>
                    <a:pt x="2645422" y="1237068"/>
                  </a:lnTo>
                  <a:lnTo>
                    <a:pt x="2643149" y="1191298"/>
                  </a:lnTo>
                  <a:lnTo>
                    <a:pt x="2636240" y="1164805"/>
                  </a:lnTo>
                  <a:lnTo>
                    <a:pt x="2640114" y="1161923"/>
                  </a:lnTo>
                  <a:lnTo>
                    <a:pt x="2632392" y="1136015"/>
                  </a:lnTo>
                  <a:lnTo>
                    <a:pt x="2635288" y="1133868"/>
                  </a:lnTo>
                  <a:lnTo>
                    <a:pt x="2631338" y="1120990"/>
                  </a:lnTo>
                  <a:lnTo>
                    <a:pt x="2632824" y="1088250"/>
                  </a:lnTo>
                  <a:lnTo>
                    <a:pt x="2631046" y="1073759"/>
                  </a:lnTo>
                  <a:lnTo>
                    <a:pt x="2626372" y="1061415"/>
                  </a:lnTo>
                  <a:lnTo>
                    <a:pt x="2615273" y="990561"/>
                  </a:lnTo>
                  <a:lnTo>
                    <a:pt x="2613431" y="976122"/>
                  </a:lnTo>
                  <a:lnTo>
                    <a:pt x="2611259" y="961923"/>
                  </a:lnTo>
                  <a:lnTo>
                    <a:pt x="2601379" y="937628"/>
                  </a:lnTo>
                  <a:lnTo>
                    <a:pt x="2592667" y="896645"/>
                  </a:lnTo>
                  <a:lnTo>
                    <a:pt x="2594826" y="895032"/>
                  </a:lnTo>
                  <a:lnTo>
                    <a:pt x="2589339" y="883285"/>
                  </a:lnTo>
                  <a:lnTo>
                    <a:pt x="2591295" y="881837"/>
                  </a:lnTo>
                  <a:lnTo>
                    <a:pt x="2585478" y="870343"/>
                  </a:lnTo>
                  <a:lnTo>
                    <a:pt x="2582468" y="856767"/>
                  </a:lnTo>
                  <a:lnTo>
                    <a:pt x="2579649" y="843038"/>
                  </a:lnTo>
                  <a:lnTo>
                    <a:pt x="2576703" y="829411"/>
                  </a:lnTo>
                  <a:lnTo>
                    <a:pt x="2565717" y="805929"/>
                  </a:lnTo>
                  <a:lnTo>
                    <a:pt x="2553131" y="767829"/>
                  </a:lnTo>
                  <a:lnTo>
                    <a:pt x="2555176" y="766305"/>
                  </a:lnTo>
                  <a:lnTo>
                    <a:pt x="2549448" y="754748"/>
                  </a:lnTo>
                  <a:lnTo>
                    <a:pt x="2543581" y="743280"/>
                  </a:lnTo>
                  <a:lnTo>
                    <a:pt x="2545219" y="742061"/>
                  </a:lnTo>
                  <a:lnTo>
                    <a:pt x="2529027" y="706640"/>
                  </a:lnTo>
                  <a:lnTo>
                    <a:pt x="2524709" y="694029"/>
                  </a:lnTo>
                  <a:lnTo>
                    <a:pt x="2514269" y="670140"/>
                  </a:lnTo>
                  <a:lnTo>
                    <a:pt x="2507424" y="659409"/>
                  </a:lnTo>
                  <a:lnTo>
                    <a:pt x="2508148" y="658863"/>
                  </a:lnTo>
                  <a:lnTo>
                    <a:pt x="2502090" y="647547"/>
                  </a:lnTo>
                  <a:lnTo>
                    <a:pt x="2489708" y="625119"/>
                  </a:lnTo>
                  <a:lnTo>
                    <a:pt x="2491232" y="623976"/>
                  </a:lnTo>
                  <a:lnTo>
                    <a:pt x="2484729" y="612990"/>
                  </a:lnTo>
                  <a:lnTo>
                    <a:pt x="2485733" y="612241"/>
                  </a:lnTo>
                  <a:lnTo>
                    <a:pt x="2479040" y="601395"/>
                  </a:lnTo>
                  <a:lnTo>
                    <a:pt x="2472131" y="590702"/>
                  </a:lnTo>
                  <a:lnTo>
                    <a:pt x="2452319" y="557961"/>
                  </a:lnTo>
                  <a:lnTo>
                    <a:pt x="2452967" y="557479"/>
                  </a:lnTo>
                  <a:lnTo>
                    <a:pt x="2446109" y="546760"/>
                  </a:lnTo>
                  <a:lnTo>
                    <a:pt x="2439111" y="536130"/>
                  </a:lnTo>
                  <a:lnTo>
                    <a:pt x="2439352" y="535952"/>
                  </a:lnTo>
                  <a:lnTo>
                    <a:pt x="2431897" y="525678"/>
                  </a:lnTo>
                  <a:lnTo>
                    <a:pt x="2424823" y="515112"/>
                  </a:lnTo>
                  <a:lnTo>
                    <a:pt x="2417368" y="504825"/>
                  </a:lnTo>
                  <a:lnTo>
                    <a:pt x="2408542" y="495554"/>
                  </a:lnTo>
                  <a:lnTo>
                    <a:pt x="2392756" y="475640"/>
                  </a:lnTo>
                  <a:lnTo>
                    <a:pt x="2384958" y="465620"/>
                  </a:lnTo>
                  <a:lnTo>
                    <a:pt x="2377351" y="455447"/>
                  </a:lnTo>
                  <a:lnTo>
                    <a:pt x="2369655" y="445338"/>
                  </a:lnTo>
                  <a:lnTo>
                    <a:pt x="2346160" y="415328"/>
                  </a:lnTo>
                  <a:lnTo>
                    <a:pt x="2321750" y="386003"/>
                  </a:lnTo>
                  <a:lnTo>
                    <a:pt x="2320988" y="386562"/>
                  </a:lnTo>
                  <a:lnTo>
                    <a:pt x="2312466" y="377075"/>
                  </a:lnTo>
                  <a:lnTo>
                    <a:pt x="2304173" y="367423"/>
                  </a:lnTo>
                  <a:lnTo>
                    <a:pt x="2296604" y="357225"/>
                  </a:lnTo>
                  <a:lnTo>
                    <a:pt x="2295880" y="357759"/>
                  </a:lnTo>
                  <a:lnTo>
                    <a:pt x="2260536" y="320725"/>
                  </a:lnTo>
                  <a:lnTo>
                    <a:pt x="2259571" y="321449"/>
                  </a:lnTo>
                  <a:lnTo>
                    <a:pt x="2250325" y="312483"/>
                  </a:lnTo>
                  <a:lnTo>
                    <a:pt x="2241791" y="303009"/>
                  </a:lnTo>
                  <a:lnTo>
                    <a:pt x="2231390" y="294906"/>
                  </a:lnTo>
                  <a:lnTo>
                    <a:pt x="2202764" y="268706"/>
                  </a:lnTo>
                  <a:lnTo>
                    <a:pt x="2192375" y="260604"/>
                  </a:lnTo>
                  <a:lnTo>
                    <a:pt x="2183485" y="251396"/>
                  </a:lnTo>
                  <a:lnTo>
                    <a:pt x="2181822" y="252628"/>
                  </a:lnTo>
                  <a:lnTo>
                    <a:pt x="2170722" y="245046"/>
                  </a:lnTo>
                  <a:lnTo>
                    <a:pt x="2138616" y="221424"/>
                  </a:lnTo>
                  <a:lnTo>
                    <a:pt x="2119871" y="203708"/>
                  </a:lnTo>
                  <a:lnTo>
                    <a:pt x="2108225" y="196532"/>
                  </a:lnTo>
                  <a:lnTo>
                    <a:pt x="2096439" y="189458"/>
                  </a:lnTo>
                  <a:lnTo>
                    <a:pt x="2084870" y="182245"/>
                  </a:lnTo>
                  <a:lnTo>
                    <a:pt x="2082698" y="183857"/>
                  </a:lnTo>
                  <a:lnTo>
                    <a:pt x="2063216" y="166674"/>
                  </a:lnTo>
                  <a:lnTo>
                    <a:pt x="2061044" y="168287"/>
                  </a:lnTo>
                  <a:lnTo>
                    <a:pt x="2051189" y="159791"/>
                  </a:lnTo>
                  <a:lnTo>
                    <a:pt x="2048687" y="161645"/>
                  </a:lnTo>
                  <a:lnTo>
                    <a:pt x="2038489" y="153403"/>
                  </a:lnTo>
                  <a:lnTo>
                    <a:pt x="2035784" y="155409"/>
                  </a:lnTo>
                  <a:lnTo>
                    <a:pt x="2003323" y="132054"/>
                  </a:lnTo>
                  <a:lnTo>
                    <a:pt x="1923415" y="191363"/>
                  </a:lnTo>
                  <a:lnTo>
                    <a:pt x="1949399" y="203708"/>
                  </a:lnTo>
                  <a:lnTo>
                    <a:pt x="1959140" y="212293"/>
                  </a:lnTo>
                  <a:lnTo>
                    <a:pt x="1963483" y="209080"/>
                  </a:lnTo>
                  <a:lnTo>
                    <a:pt x="2011832" y="236448"/>
                  </a:lnTo>
                  <a:lnTo>
                    <a:pt x="2025256" y="242303"/>
                  </a:lnTo>
                  <a:lnTo>
                    <a:pt x="2059393" y="264414"/>
                  </a:lnTo>
                  <a:lnTo>
                    <a:pt x="2072817" y="270268"/>
                  </a:lnTo>
                  <a:lnTo>
                    <a:pt x="2106371" y="292811"/>
                  </a:lnTo>
                  <a:lnTo>
                    <a:pt x="2108543" y="291198"/>
                  </a:lnTo>
                  <a:lnTo>
                    <a:pt x="2118283" y="299783"/>
                  </a:lnTo>
                  <a:lnTo>
                    <a:pt x="2120442" y="298183"/>
                  </a:lnTo>
                  <a:lnTo>
                    <a:pt x="2128736" y="307835"/>
                  </a:lnTo>
                  <a:lnTo>
                    <a:pt x="2181771" y="347560"/>
                  </a:lnTo>
                  <a:lnTo>
                    <a:pt x="2222893" y="380301"/>
                  </a:lnTo>
                  <a:lnTo>
                    <a:pt x="2267966" y="425919"/>
                  </a:lnTo>
                  <a:lnTo>
                    <a:pt x="2284552" y="445249"/>
                  </a:lnTo>
                  <a:lnTo>
                    <a:pt x="2292769" y="454964"/>
                  </a:lnTo>
                  <a:lnTo>
                    <a:pt x="2293480" y="454431"/>
                  </a:lnTo>
                  <a:lnTo>
                    <a:pt x="2348001" y="524675"/>
                  </a:lnTo>
                  <a:lnTo>
                    <a:pt x="2369794" y="555955"/>
                  </a:lnTo>
                  <a:lnTo>
                    <a:pt x="2410333" y="620763"/>
                  </a:lnTo>
                  <a:lnTo>
                    <a:pt x="2421852" y="643839"/>
                  </a:lnTo>
                  <a:lnTo>
                    <a:pt x="2428697" y="654570"/>
                  </a:lnTo>
                  <a:lnTo>
                    <a:pt x="2427249" y="655650"/>
                  </a:lnTo>
                  <a:lnTo>
                    <a:pt x="2434094" y="666381"/>
                  </a:lnTo>
                  <a:lnTo>
                    <a:pt x="2432659" y="667448"/>
                  </a:lnTo>
                  <a:lnTo>
                    <a:pt x="2444648" y="690181"/>
                  </a:lnTo>
                  <a:lnTo>
                    <a:pt x="2453779" y="715035"/>
                  </a:lnTo>
                  <a:lnTo>
                    <a:pt x="2458212" y="727570"/>
                  </a:lnTo>
                  <a:lnTo>
                    <a:pt x="2469121" y="751103"/>
                  </a:lnTo>
                  <a:lnTo>
                    <a:pt x="2476081" y="777570"/>
                  </a:lnTo>
                  <a:lnTo>
                    <a:pt x="2486990" y="801103"/>
                  </a:lnTo>
                  <a:lnTo>
                    <a:pt x="2492730" y="828471"/>
                  </a:lnTo>
                  <a:lnTo>
                    <a:pt x="2490990" y="829767"/>
                  </a:lnTo>
                  <a:lnTo>
                    <a:pt x="2494800" y="842746"/>
                  </a:lnTo>
                  <a:lnTo>
                    <a:pt x="2500630" y="854240"/>
                  </a:lnTo>
                  <a:lnTo>
                    <a:pt x="2499182" y="855306"/>
                  </a:lnTo>
                  <a:lnTo>
                    <a:pt x="2505316" y="866584"/>
                  </a:lnTo>
                  <a:lnTo>
                    <a:pt x="2508427" y="895896"/>
                  </a:lnTo>
                  <a:lnTo>
                    <a:pt x="2517381" y="920877"/>
                  </a:lnTo>
                  <a:lnTo>
                    <a:pt x="2518575" y="935812"/>
                  </a:lnTo>
                  <a:lnTo>
                    <a:pt x="2518524" y="951661"/>
                  </a:lnTo>
                  <a:lnTo>
                    <a:pt x="2525915" y="977811"/>
                  </a:lnTo>
                  <a:lnTo>
                    <a:pt x="2525458" y="993965"/>
                  </a:lnTo>
                  <a:lnTo>
                    <a:pt x="2532164" y="1020622"/>
                  </a:lnTo>
                  <a:lnTo>
                    <a:pt x="2534412" y="1034770"/>
                  </a:lnTo>
                  <a:lnTo>
                    <a:pt x="2536736" y="1048867"/>
                  </a:lnTo>
                  <a:lnTo>
                    <a:pt x="2538907" y="1063066"/>
                  </a:lnTo>
                  <a:lnTo>
                    <a:pt x="2540749" y="1077518"/>
                  </a:lnTo>
                  <a:lnTo>
                    <a:pt x="2538463" y="1095019"/>
                  </a:lnTo>
                  <a:lnTo>
                    <a:pt x="2540939" y="1109002"/>
                  </a:lnTo>
                  <a:lnTo>
                    <a:pt x="2543213" y="1123137"/>
                  </a:lnTo>
                  <a:lnTo>
                    <a:pt x="2544229" y="1169822"/>
                  </a:lnTo>
                  <a:lnTo>
                    <a:pt x="2542006" y="1203109"/>
                  </a:lnTo>
                  <a:lnTo>
                    <a:pt x="2545969" y="1215986"/>
                  </a:lnTo>
                  <a:lnTo>
                    <a:pt x="2546299" y="1231557"/>
                  </a:lnTo>
                  <a:lnTo>
                    <a:pt x="2540762" y="1251483"/>
                  </a:lnTo>
                  <a:lnTo>
                    <a:pt x="2541613" y="1266659"/>
                  </a:lnTo>
                  <a:lnTo>
                    <a:pt x="2542248" y="1282001"/>
                  </a:lnTo>
                  <a:lnTo>
                    <a:pt x="2539987" y="1346949"/>
                  </a:lnTo>
                  <a:lnTo>
                    <a:pt x="2533573" y="1367523"/>
                  </a:lnTo>
                  <a:lnTo>
                    <a:pt x="2534856" y="1398206"/>
                  </a:lnTo>
                  <a:lnTo>
                    <a:pt x="2528570" y="1418678"/>
                  </a:lnTo>
                  <a:lnTo>
                    <a:pt x="2529725" y="1449463"/>
                  </a:lnTo>
                  <a:lnTo>
                    <a:pt x="2520226" y="1519770"/>
                  </a:lnTo>
                  <a:lnTo>
                    <a:pt x="2501671" y="1612620"/>
                  </a:lnTo>
                  <a:lnTo>
                    <a:pt x="2487841" y="1686153"/>
                  </a:lnTo>
                  <a:lnTo>
                    <a:pt x="2488781" y="1701266"/>
                  </a:lnTo>
                  <a:lnTo>
                    <a:pt x="2481935" y="1706346"/>
                  </a:lnTo>
                  <a:lnTo>
                    <a:pt x="2482545" y="1721713"/>
                  </a:lnTo>
                  <a:lnTo>
                    <a:pt x="2475496" y="1726946"/>
                  </a:lnTo>
                  <a:lnTo>
                    <a:pt x="2462771" y="1783829"/>
                  </a:lnTo>
                  <a:lnTo>
                    <a:pt x="2451163" y="1824088"/>
                  </a:lnTo>
                  <a:lnTo>
                    <a:pt x="2452205" y="1839125"/>
                  </a:lnTo>
                  <a:lnTo>
                    <a:pt x="2445626" y="1844014"/>
                  </a:lnTo>
                  <a:lnTo>
                    <a:pt x="2446464" y="1859203"/>
                  </a:lnTo>
                  <a:lnTo>
                    <a:pt x="2439543" y="1864334"/>
                  </a:lnTo>
                  <a:lnTo>
                    <a:pt x="2425306" y="1906536"/>
                  </a:lnTo>
                  <a:lnTo>
                    <a:pt x="2425585" y="1937969"/>
                  </a:lnTo>
                  <a:lnTo>
                    <a:pt x="2371788" y="2088603"/>
                  </a:lnTo>
                  <a:lnTo>
                    <a:pt x="2355723" y="2132165"/>
                  </a:lnTo>
                  <a:lnTo>
                    <a:pt x="2271992" y="2336647"/>
                  </a:lnTo>
                  <a:lnTo>
                    <a:pt x="2274176" y="2319197"/>
                  </a:lnTo>
                  <a:lnTo>
                    <a:pt x="2271001" y="2274125"/>
                  </a:lnTo>
                  <a:lnTo>
                    <a:pt x="2265616" y="2246477"/>
                  </a:lnTo>
                  <a:lnTo>
                    <a:pt x="2261463" y="2186292"/>
                  </a:lnTo>
                  <a:lnTo>
                    <a:pt x="2259558" y="2156079"/>
                  </a:lnTo>
                  <a:lnTo>
                    <a:pt x="2257856" y="2125713"/>
                  </a:lnTo>
                  <a:lnTo>
                    <a:pt x="2254237" y="2128393"/>
                  </a:lnTo>
                  <a:lnTo>
                    <a:pt x="2256307" y="2111044"/>
                  </a:lnTo>
                  <a:lnTo>
                    <a:pt x="2258174" y="2093849"/>
                  </a:lnTo>
                  <a:lnTo>
                    <a:pt x="2252332" y="2066544"/>
                  </a:lnTo>
                  <a:lnTo>
                    <a:pt x="2253996" y="2049500"/>
                  </a:lnTo>
                  <a:lnTo>
                    <a:pt x="2250135" y="2020735"/>
                  </a:lnTo>
                  <a:lnTo>
                    <a:pt x="2246134" y="1992071"/>
                  </a:lnTo>
                  <a:lnTo>
                    <a:pt x="2249703" y="1973605"/>
                  </a:lnTo>
                  <a:lnTo>
                    <a:pt x="2242870" y="1899602"/>
                  </a:lnTo>
                  <a:lnTo>
                    <a:pt x="2247595" y="1864461"/>
                  </a:lnTo>
                  <a:lnTo>
                    <a:pt x="2244471" y="1819325"/>
                  </a:lnTo>
                  <a:lnTo>
                    <a:pt x="2240686" y="1774698"/>
                  </a:lnTo>
                  <a:lnTo>
                    <a:pt x="2235670" y="1762607"/>
                  </a:lnTo>
                  <a:lnTo>
                    <a:pt x="2237816" y="1761007"/>
                  </a:lnTo>
                  <a:lnTo>
                    <a:pt x="2231847" y="1749628"/>
                  </a:lnTo>
                  <a:lnTo>
                    <a:pt x="2232774" y="1748942"/>
                  </a:lnTo>
                  <a:lnTo>
                    <a:pt x="2226653" y="1737664"/>
                  </a:lnTo>
                  <a:lnTo>
                    <a:pt x="2203577" y="1707337"/>
                  </a:lnTo>
                  <a:lnTo>
                    <a:pt x="2183015" y="1690966"/>
                  </a:lnTo>
                  <a:lnTo>
                    <a:pt x="2179878" y="1693303"/>
                  </a:lnTo>
                  <a:lnTo>
                    <a:pt x="2168220" y="1686140"/>
                  </a:lnTo>
                  <a:lnTo>
                    <a:pt x="2144623" y="1703641"/>
                  </a:lnTo>
                  <a:lnTo>
                    <a:pt x="2147646" y="1717217"/>
                  </a:lnTo>
                  <a:lnTo>
                    <a:pt x="2143976" y="1719948"/>
                  </a:lnTo>
                  <a:lnTo>
                    <a:pt x="2147925" y="1732826"/>
                  </a:lnTo>
                  <a:lnTo>
                    <a:pt x="2144953" y="1750847"/>
                  </a:lnTo>
                  <a:lnTo>
                    <a:pt x="2149208" y="1779320"/>
                  </a:lnTo>
                  <a:lnTo>
                    <a:pt x="2149957" y="1826221"/>
                  </a:lnTo>
                  <a:lnTo>
                    <a:pt x="2153932" y="1886534"/>
                  </a:lnTo>
                  <a:lnTo>
                    <a:pt x="2148446" y="1906422"/>
                  </a:lnTo>
                  <a:lnTo>
                    <a:pt x="2150872" y="1936242"/>
                  </a:lnTo>
                  <a:lnTo>
                    <a:pt x="2158530" y="1978012"/>
                  </a:lnTo>
                  <a:lnTo>
                    <a:pt x="2158885" y="2009381"/>
                  </a:lnTo>
                  <a:lnTo>
                    <a:pt x="2159520" y="2040534"/>
                  </a:lnTo>
                  <a:lnTo>
                    <a:pt x="2182304" y="2292502"/>
                  </a:lnTo>
                  <a:lnTo>
                    <a:pt x="2177402" y="2311958"/>
                  </a:lnTo>
                  <a:lnTo>
                    <a:pt x="2186317" y="2384412"/>
                  </a:lnTo>
                  <a:lnTo>
                    <a:pt x="2187384" y="2399436"/>
                  </a:lnTo>
                  <a:lnTo>
                    <a:pt x="2181936" y="2419299"/>
                  </a:lnTo>
                  <a:lnTo>
                    <a:pt x="2183003" y="2434323"/>
                  </a:lnTo>
                  <a:lnTo>
                    <a:pt x="2183701" y="2449626"/>
                  </a:lnTo>
                  <a:lnTo>
                    <a:pt x="2183854" y="2465324"/>
                  </a:lnTo>
                  <a:lnTo>
                    <a:pt x="2183625" y="2497124"/>
                  </a:lnTo>
                  <a:lnTo>
                    <a:pt x="2182469" y="2545423"/>
                  </a:lnTo>
                  <a:lnTo>
                    <a:pt x="2176932" y="2549537"/>
                  </a:lnTo>
                  <a:lnTo>
                    <a:pt x="2178837" y="2563939"/>
                  </a:lnTo>
                  <a:lnTo>
                    <a:pt x="2173160" y="2568156"/>
                  </a:lnTo>
                  <a:lnTo>
                    <a:pt x="2175192" y="2582456"/>
                  </a:lnTo>
                  <a:lnTo>
                    <a:pt x="2166518" y="2588895"/>
                  </a:lnTo>
                  <a:lnTo>
                    <a:pt x="2171192" y="2601252"/>
                  </a:lnTo>
                  <a:lnTo>
                    <a:pt x="2166848" y="2604465"/>
                  </a:lnTo>
                  <a:lnTo>
                    <a:pt x="2170785" y="2617355"/>
                  </a:lnTo>
                  <a:lnTo>
                    <a:pt x="2167648" y="2619692"/>
                  </a:lnTo>
                  <a:lnTo>
                    <a:pt x="2172728" y="2631732"/>
                  </a:lnTo>
                  <a:lnTo>
                    <a:pt x="2171141" y="2632913"/>
                  </a:lnTo>
                  <a:lnTo>
                    <a:pt x="2176119" y="2645041"/>
                  </a:lnTo>
                  <a:lnTo>
                    <a:pt x="2182304" y="2656255"/>
                  </a:lnTo>
                  <a:lnTo>
                    <a:pt x="2197150" y="2676880"/>
                  </a:lnTo>
                  <a:lnTo>
                    <a:pt x="2205380" y="2686583"/>
                  </a:lnTo>
                  <a:lnTo>
                    <a:pt x="2396998" y="2544368"/>
                  </a:lnTo>
                  <a:lnTo>
                    <a:pt x="2402446" y="2524506"/>
                  </a:lnTo>
                  <a:lnTo>
                    <a:pt x="2464993" y="2478087"/>
                  </a:lnTo>
                  <a:lnTo>
                    <a:pt x="2475611" y="2454376"/>
                  </a:lnTo>
                  <a:lnTo>
                    <a:pt x="2522029" y="2419934"/>
                  </a:lnTo>
                  <a:lnTo>
                    <a:pt x="2570365" y="2368245"/>
                  </a:lnTo>
                  <a:lnTo>
                    <a:pt x="2656306" y="2304465"/>
                  </a:lnTo>
                  <a:lnTo>
                    <a:pt x="2679103" y="2271725"/>
                  </a:lnTo>
                  <a:lnTo>
                    <a:pt x="2715260" y="2244890"/>
                  </a:lnTo>
                  <a:lnTo>
                    <a:pt x="2714193" y="2229878"/>
                  </a:lnTo>
                  <a:lnTo>
                    <a:pt x="2730830" y="2217521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47468" y="5143502"/>
              <a:ext cx="4140530" cy="514349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5800807" y="6110900"/>
              <a:ext cx="1876425" cy="1876425"/>
            </a:xfrm>
            <a:custGeom>
              <a:avLst/>
              <a:gdLst/>
              <a:ahLst/>
              <a:cxnLst/>
              <a:rect l="l" t="t" r="r" b="b"/>
              <a:pathLst>
                <a:path w="1876425" h="1876425">
                  <a:moveTo>
                    <a:pt x="938212" y="1876425"/>
                  </a:moveTo>
                  <a:lnTo>
                    <a:pt x="889914" y="1875204"/>
                  </a:lnTo>
                  <a:lnTo>
                    <a:pt x="842252" y="1871583"/>
                  </a:lnTo>
                  <a:lnTo>
                    <a:pt x="795285" y="1865619"/>
                  </a:lnTo>
                  <a:lnTo>
                    <a:pt x="749072" y="1857372"/>
                  </a:lnTo>
                  <a:lnTo>
                    <a:pt x="703671" y="1846900"/>
                  </a:lnTo>
                  <a:lnTo>
                    <a:pt x="659141" y="1834262"/>
                  </a:lnTo>
                  <a:lnTo>
                    <a:pt x="615542" y="1819517"/>
                  </a:lnTo>
                  <a:lnTo>
                    <a:pt x="572932" y="1802724"/>
                  </a:lnTo>
                  <a:lnTo>
                    <a:pt x="531370" y="1783941"/>
                  </a:lnTo>
                  <a:lnTo>
                    <a:pt x="490915" y="1763228"/>
                  </a:lnTo>
                  <a:lnTo>
                    <a:pt x="451625" y="1740643"/>
                  </a:lnTo>
                  <a:lnTo>
                    <a:pt x="413560" y="1716246"/>
                  </a:lnTo>
                  <a:lnTo>
                    <a:pt x="376778" y="1690094"/>
                  </a:lnTo>
                  <a:lnTo>
                    <a:pt x="341338" y="1662248"/>
                  </a:lnTo>
                  <a:lnTo>
                    <a:pt x="307299" y="1632765"/>
                  </a:lnTo>
                  <a:lnTo>
                    <a:pt x="274720" y="1601704"/>
                  </a:lnTo>
                  <a:lnTo>
                    <a:pt x="243659" y="1569125"/>
                  </a:lnTo>
                  <a:lnTo>
                    <a:pt x="214176" y="1535086"/>
                  </a:lnTo>
                  <a:lnTo>
                    <a:pt x="186330" y="1499646"/>
                  </a:lnTo>
                  <a:lnTo>
                    <a:pt x="160178" y="1462864"/>
                  </a:lnTo>
                  <a:lnTo>
                    <a:pt x="135781" y="1424799"/>
                  </a:lnTo>
                  <a:lnTo>
                    <a:pt x="113196" y="1385509"/>
                  </a:lnTo>
                  <a:lnTo>
                    <a:pt x="92483" y="1345054"/>
                  </a:lnTo>
                  <a:lnTo>
                    <a:pt x="73700" y="1303492"/>
                  </a:lnTo>
                  <a:lnTo>
                    <a:pt x="56907" y="1260882"/>
                  </a:lnTo>
                  <a:lnTo>
                    <a:pt x="42162" y="1217283"/>
                  </a:lnTo>
                  <a:lnTo>
                    <a:pt x="29524" y="1172753"/>
                  </a:lnTo>
                  <a:lnTo>
                    <a:pt x="19052" y="1127353"/>
                  </a:lnTo>
                  <a:lnTo>
                    <a:pt x="10805" y="1081139"/>
                  </a:lnTo>
                  <a:lnTo>
                    <a:pt x="4841" y="1034172"/>
                  </a:lnTo>
                  <a:lnTo>
                    <a:pt x="1220" y="986510"/>
                  </a:lnTo>
                  <a:lnTo>
                    <a:pt x="0" y="938212"/>
                  </a:lnTo>
                  <a:lnTo>
                    <a:pt x="1220" y="889914"/>
                  </a:lnTo>
                  <a:lnTo>
                    <a:pt x="4841" y="842252"/>
                  </a:lnTo>
                  <a:lnTo>
                    <a:pt x="10805" y="795285"/>
                  </a:lnTo>
                  <a:lnTo>
                    <a:pt x="19052" y="749072"/>
                  </a:lnTo>
                  <a:lnTo>
                    <a:pt x="29524" y="703671"/>
                  </a:lnTo>
                  <a:lnTo>
                    <a:pt x="42162" y="659141"/>
                  </a:lnTo>
                  <a:lnTo>
                    <a:pt x="56907" y="615542"/>
                  </a:lnTo>
                  <a:lnTo>
                    <a:pt x="73700" y="572932"/>
                  </a:lnTo>
                  <a:lnTo>
                    <a:pt x="92483" y="531370"/>
                  </a:lnTo>
                  <a:lnTo>
                    <a:pt x="113196" y="490915"/>
                  </a:lnTo>
                  <a:lnTo>
                    <a:pt x="135781" y="451625"/>
                  </a:lnTo>
                  <a:lnTo>
                    <a:pt x="160178" y="413560"/>
                  </a:lnTo>
                  <a:lnTo>
                    <a:pt x="186330" y="376778"/>
                  </a:lnTo>
                  <a:lnTo>
                    <a:pt x="214176" y="341338"/>
                  </a:lnTo>
                  <a:lnTo>
                    <a:pt x="243659" y="307299"/>
                  </a:lnTo>
                  <a:lnTo>
                    <a:pt x="274720" y="274720"/>
                  </a:lnTo>
                  <a:lnTo>
                    <a:pt x="307299" y="243659"/>
                  </a:lnTo>
                  <a:lnTo>
                    <a:pt x="341338" y="214176"/>
                  </a:lnTo>
                  <a:lnTo>
                    <a:pt x="376778" y="186330"/>
                  </a:lnTo>
                  <a:lnTo>
                    <a:pt x="413560" y="160178"/>
                  </a:lnTo>
                  <a:lnTo>
                    <a:pt x="451625" y="135781"/>
                  </a:lnTo>
                  <a:lnTo>
                    <a:pt x="490915" y="113196"/>
                  </a:lnTo>
                  <a:lnTo>
                    <a:pt x="531370" y="92483"/>
                  </a:lnTo>
                  <a:lnTo>
                    <a:pt x="572932" y="73700"/>
                  </a:lnTo>
                  <a:lnTo>
                    <a:pt x="615542" y="56907"/>
                  </a:lnTo>
                  <a:lnTo>
                    <a:pt x="659141" y="42162"/>
                  </a:lnTo>
                  <a:lnTo>
                    <a:pt x="703671" y="29524"/>
                  </a:lnTo>
                  <a:lnTo>
                    <a:pt x="749072" y="19052"/>
                  </a:lnTo>
                  <a:lnTo>
                    <a:pt x="795285" y="10805"/>
                  </a:lnTo>
                  <a:lnTo>
                    <a:pt x="842252" y="4841"/>
                  </a:lnTo>
                  <a:lnTo>
                    <a:pt x="889914" y="1220"/>
                  </a:lnTo>
                  <a:lnTo>
                    <a:pt x="938212" y="0"/>
                  </a:lnTo>
                  <a:lnTo>
                    <a:pt x="986510" y="1220"/>
                  </a:lnTo>
                  <a:lnTo>
                    <a:pt x="1034172" y="4841"/>
                  </a:lnTo>
                  <a:lnTo>
                    <a:pt x="1081139" y="10805"/>
                  </a:lnTo>
                  <a:lnTo>
                    <a:pt x="1127353" y="19052"/>
                  </a:lnTo>
                  <a:lnTo>
                    <a:pt x="1172753" y="29524"/>
                  </a:lnTo>
                  <a:lnTo>
                    <a:pt x="1217283" y="42162"/>
                  </a:lnTo>
                  <a:lnTo>
                    <a:pt x="1260882" y="56907"/>
                  </a:lnTo>
                  <a:lnTo>
                    <a:pt x="1303492" y="73700"/>
                  </a:lnTo>
                  <a:lnTo>
                    <a:pt x="1345054" y="92483"/>
                  </a:lnTo>
                  <a:lnTo>
                    <a:pt x="1385509" y="113196"/>
                  </a:lnTo>
                  <a:lnTo>
                    <a:pt x="1424799" y="135781"/>
                  </a:lnTo>
                  <a:lnTo>
                    <a:pt x="1462864" y="160178"/>
                  </a:lnTo>
                  <a:lnTo>
                    <a:pt x="1499646" y="186330"/>
                  </a:lnTo>
                  <a:lnTo>
                    <a:pt x="1501316" y="187642"/>
                  </a:lnTo>
                  <a:lnTo>
                    <a:pt x="938212" y="187642"/>
                  </a:lnTo>
                  <a:lnTo>
                    <a:pt x="890728" y="189118"/>
                  </a:lnTo>
                  <a:lnTo>
                    <a:pt x="844030" y="193487"/>
                  </a:lnTo>
                  <a:lnTo>
                    <a:pt x="798208" y="200662"/>
                  </a:lnTo>
                  <a:lnTo>
                    <a:pt x="753349" y="210555"/>
                  </a:lnTo>
                  <a:lnTo>
                    <a:pt x="709540" y="223079"/>
                  </a:lnTo>
                  <a:lnTo>
                    <a:pt x="666869" y="238144"/>
                  </a:lnTo>
                  <a:lnTo>
                    <a:pt x="625425" y="255664"/>
                  </a:lnTo>
                  <a:lnTo>
                    <a:pt x="585294" y="275551"/>
                  </a:lnTo>
                  <a:lnTo>
                    <a:pt x="546565" y="297717"/>
                  </a:lnTo>
                  <a:lnTo>
                    <a:pt x="509325" y="322075"/>
                  </a:lnTo>
                  <a:lnTo>
                    <a:pt x="473662" y="348536"/>
                  </a:lnTo>
                  <a:lnTo>
                    <a:pt x="439664" y="377013"/>
                  </a:lnTo>
                  <a:lnTo>
                    <a:pt x="407418" y="407418"/>
                  </a:lnTo>
                  <a:lnTo>
                    <a:pt x="377013" y="439664"/>
                  </a:lnTo>
                  <a:lnTo>
                    <a:pt x="348536" y="473662"/>
                  </a:lnTo>
                  <a:lnTo>
                    <a:pt x="322075" y="509325"/>
                  </a:lnTo>
                  <a:lnTo>
                    <a:pt x="297717" y="546565"/>
                  </a:lnTo>
                  <a:lnTo>
                    <a:pt x="275551" y="585294"/>
                  </a:lnTo>
                  <a:lnTo>
                    <a:pt x="255664" y="625425"/>
                  </a:lnTo>
                  <a:lnTo>
                    <a:pt x="238144" y="666869"/>
                  </a:lnTo>
                  <a:lnTo>
                    <a:pt x="223079" y="709540"/>
                  </a:lnTo>
                  <a:lnTo>
                    <a:pt x="210555" y="753349"/>
                  </a:lnTo>
                  <a:lnTo>
                    <a:pt x="200662" y="798208"/>
                  </a:lnTo>
                  <a:lnTo>
                    <a:pt x="193487" y="844030"/>
                  </a:lnTo>
                  <a:lnTo>
                    <a:pt x="189118" y="890728"/>
                  </a:lnTo>
                  <a:lnTo>
                    <a:pt x="187642" y="938212"/>
                  </a:lnTo>
                  <a:lnTo>
                    <a:pt x="189118" y="985697"/>
                  </a:lnTo>
                  <a:lnTo>
                    <a:pt x="193487" y="1032394"/>
                  </a:lnTo>
                  <a:lnTo>
                    <a:pt x="200662" y="1078216"/>
                  </a:lnTo>
                  <a:lnTo>
                    <a:pt x="210555" y="1123075"/>
                  </a:lnTo>
                  <a:lnTo>
                    <a:pt x="223079" y="1166884"/>
                  </a:lnTo>
                  <a:lnTo>
                    <a:pt x="238144" y="1209555"/>
                  </a:lnTo>
                  <a:lnTo>
                    <a:pt x="255664" y="1250999"/>
                  </a:lnTo>
                  <a:lnTo>
                    <a:pt x="275551" y="1291130"/>
                  </a:lnTo>
                  <a:lnTo>
                    <a:pt x="297717" y="1329860"/>
                  </a:lnTo>
                  <a:lnTo>
                    <a:pt x="322075" y="1367099"/>
                  </a:lnTo>
                  <a:lnTo>
                    <a:pt x="348536" y="1402762"/>
                  </a:lnTo>
                  <a:lnTo>
                    <a:pt x="377013" y="1436760"/>
                  </a:lnTo>
                  <a:lnTo>
                    <a:pt x="407418" y="1469006"/>
                  </a:lnTo>
                  <a:lnTo>
                    <a:pt x="439664" y="1499411"/>
                  </a:lnTo>
                  <a:lnTo>
                    <a:pt x="473662" y="1527888"/>
                  </a:lnTo>
                  <a:lnTo>
                    <a:pt x="509325" y="1554349"/>
                  </a:lnTo>
                  <a:lnTo>
                    <a:pt x="546565" y="1578707"/>
                  </a:lnTo>
                  <a:lnTo>
                    <a:pt x="585294" y="1600873"/>
                  </a:lnTo>
                  <a:lnTo>
                    <a:pt x="625425" y="1620760"/>
                  </a:lnTo>
                  <a:lnTo>
                    <a:pt x="666869" y="1638280"/>
                  </a:lnTo>
                  <a:lnTo>
                    <a:pt x="709540" y="1653346"/>
                  </a:lnTo>
                  <a:lnTo>
                    <a:pt x="753349" y="1665869"/>
                  </a:lnTo>
                  <a:lnTo>
                    <a:pt x="798208" y="1675762"/>
                  </a:lnTo>
                  <a:lnTo>
                    <a:pt x="844030" y="1682937"/>
                  </a:lnTo>
                  <a:lnTo>
                    <a:pt x="890728" y="1687306"/>
                  </a:lnTo>
                  <a:lnTo>
                    <a:pt x="938212" y="1688782"/>
                  </a:lnTo>
                  <a:lnTo>
                    <a:pt x="1501316" y="1688782"/>
                  </a:lnTo>
                  <a:lnTo>
                    <a:pt x="1499646" y="1690094"/>
                  </a:lnTo>
                  <a:lnTo>
                    <a:pt x="1462864" y="1716246"/>
                  </a:lnTo>
                  <a:lnTo>
                    <a:pt x="1424799" y="1740643"/>
                  </a:lnTo>
                  <a:lnTo>
                    <a:pt x="1385509" y="1763228"/>
                  </a:lnTo>
                  <a:lnTo>
                    <a:pt x="1345054" y="1783941"/>
                  </a:lnTo>
                  <a:lnTo>
                    <a:pt x="1303492" y="1802724"/>
                  </a:lnTo>
                  <a:lnTo>
                    <a:pt x="1260882" y="1819517"/>
                  </a:lnTo>
                  <a:lnTo>
                    <a:pt x="1217283" y="1834262"/>
                  </a:lnTo>
                  <a:lnTo>
                    <a:pt x="1172753" y="1846900"/>
                  </a:lnTo>
                  <a:lnTo>
                    <a:pt x="1127353" y="1857372"/>
                  </a:lnTo>
                  <a:lnTo>
                    <a:pt x="1081139" y="1865619"/>
                  </a:lnTo>
                  <a:lnTo>
                    <a:pt x="1034172" y="1871583"/>
                  </a:lnTo>
                  <a:lnTo>
                    <a:pt x="986510" y="1875204"/>
                  </a:lnTo>
                  <a:lnTo>
                    <a:pt x="938212" y="1876425"/>
                  </a:lnTo>
                  <a:close/>
                </a:path>
                <a:path w="1876425" h="1876425">
                  <a:moveTo>
                    <a:pt x="1501316" y="1688782"/>
                  </a:moveTo>
                  <a:lnTo>
                    <a:pt x="938212" y="1688782"/>
                  </a:lnTo>
                  <a:lnTo>
                    <a:pt x="985697" y="1687306"/>
                  </a:lnTo>
                  <a:lnTo>
                    <a:pt x="1032394" y="1682937"/>
                  </a:lnTo>
                  <a:lnTo>
                    <a:pt x="1078216" y="1675762"/>
                  </a:lnTo>
                  <a:lnTo>
                    <a:pt x="1123075" y="1665869"/>
                  </a:lnTo>
                  <a:lnTo>
                    <a:pt x="1166884" y="1653346"/>
                  </a:lnTo>
                  <a:lnTo>
                    <a:pt x="1209555" y="1638280"/>
                  </a:lnTo>
                  <a:lnTo>
                    <a:pt x="1250999" y="1620760"/>
                  </a:lnTo>
                  <a:lnTo>
                    <a:pt x="1291130" y="1600873"/>
                  </a:lnTo>
                  <a:lnTo>
                    <a:pt x="1329860" y="1578707"/>
                  </a:lnTo>
                  <a:lnTo>
                    <a:pt x="1367099" y="1554349"/>
                  </a:lnTo>
                  <a:lnTo>
                    <a:pt x="1402762" y="1527888"/>
                  </a:lnTo>
                  <a:lnTo>
                    <a:pt x="1436760" y="1499411"/>
                  </a:lnTo>
                  <a:lnTo>
                    <a:pt x="1469006" y="1469006"/>
                  </a:lnTo>
                  <a:lnTo>
                    <a:pt x="1499411" y="1436760"/>
                  </a:lnTo>
                  <a:lnTo>
                    <a:pt x="1527888" y="1402762"/>
                  </a:lnTo>
                  <a:lnTo>
                    <a:pt x="1554349" y="1367099"/>
                  </a:lnTo>
                  <a:lnTo>
                    <a:pt x="1578707" y="1329860"/>
                  </a:lnTo>
                  <a:lnTo>
                    <a:pt x="1600873" y="1291130"/>
                  </a:lnTo>
                  <a:lnTo>
                    <a:pt x="1620760" y="1250999"/>
                  </a:lnTo>
                  <a:lnTo>
                    <a:pt x="1638280" y="1209555"/>
                  </a:lnTo>
                  <a:lnTo>
                    <a:pt x="1653346" y="1166884"/>
                  </a:lnTo>
                  <a:lnTo>
                    <a:pt x="1665869" y="1123075"/>
                  </a:lnTo>
                  <a:lnTo>
                    <a:pt x="1675762" y="1078216"/>
                  </a:lnTo>
                  <a:lnTo>
                    <a:pt x="1682937" y="1032394"/>
                  </a:lnTo>
                  <a:lnTo>
                    <a:pt x="1687306" y="985697"/>
                  </a:lnTo>
                  <a:lnTo>
                    <a:pt x="1688782" y="938212"/>
                  </a:lnTo>
                  <a:lnTo>
                    <a:pt x="1687306" y="890728"/>
                  </a:lnTo>
                  <a:lnTo>
                    <a:pt x="1682937" y="844030"/>
                  </a:lnTo>
                  <a:lnTo>
                    <a:pt x="1675762" y="798208"/>
                  </a:lnTo>
                  <a:lnTo>
                    <a:pt x="1665869" y="753349"/>
                  </a:lnTo>
                  <a:lnTo>
                    <a:pt x="1653346" y="709540"/>
                  </a:lnTo>
                  <a:lnTo>
                    <a:pt x="1638280" y="666869"/>
                  </a:lnTo>
                  <a:lnTo>
                    <a:pt x="1620760" y="625425"/>
                  </a:lnTo>
                  <a:lnTo>
                    <a:pt x="1600873" y="585294"/>
                  </a:lnTo>
                  <a:lnTo>
                    <a:pt x="1578707" y="546565"/>
                  </a:lnTo>
                  <a:lnTo>
                    <a:pt x="1554349" y="509325"/>
                  </a:lnTo>
                  <a:lnTo>
                    <a:pt x="1527888" y="473662"/>
                  </a:lnTo>
                  <a:lnTo>
                    <a:pt x="1499411" y="439664"/>
                  </a:lnTo>
                  <a:lnTo>
                    <a:pt x="1469006" y="407418"/>
                  </a:lnTo>
                  <a:lnTo>
                    <a:pt x="1436760" y="377013"/>
                  </a:lnTo>
                  <a:lnTo>
                    <a:pt x="1402762" y="348536"/>
                  </a:lnTo>
                  <a:lnTo>
                    <a:pt x="1367099" y="322075"/>
                  </a:lnTo>
                  <a:lnTo>
                    <a:pt x="1329860" y="297717"/>
                  </a:lnTo>
                  <a:lnTo>
                    <a:pt x="1291130" y="275551"/>
                  </a:lnTo>
                  <a:lnTo>
                    <a:pt x="1250999" y="255664"/>
                  </a:lnTo>
                  <a:lnTo>
                    <a:pt x="1209555" y="238144"/>
                  </a:lnTo>
                  <a:lnTo>
                    <a:pt x="1166884" y="223079"/>
                  </a:lnTo>
                  <a:lnTo>
                    <a:pt x="1123075" y="210555"/>
                  </a:lnTo>
                  <a:lnTo>
                    <a:pt x="1078216" y="200662"/>
                  </a:lnTo>
                  <a:lnTo>
                    <a:pt x="1032394" y="193487"/>
                  </a:lnTo>
                  <a:lnTo>
                    <a:pt x="985697" y="189118"/>
                  </a:lnTo>
                  <a:lnTo>
                    <a:pt x="938212" y="187642"/>
                  </a:lnTo>
                  <a:lnTo>
                    <a:pt x="1501316" y="187642"/>
                  </a:lnTo>
                  <a:lnTo>
                    <a:pt x="1535086" y="214176"/>
                  </a:lnTo>
                  <a:lnTo>
                    <a:pt x="1569125" y="243659"/>
                  </a:lnTo>
                  <a:lnTo>
                    <a:pt x="1601704" y="274720"/>
                  </a:lnTo>
                  <a:lnTo>
                    <a:pt x="1632765" y="307299"/>
                  </a:lnTo>
                  <a:lnTo>
                    <a:pt x="1662248" y="341338"/>
                  </a:lnTo>
                  <a:lnTo>
                    <a:pt x="1690094" y="376778"/>
                  </a:lnTo>
                  <a:lnTo>
                    <a:pt x="1716246" y="413560"/>
                  </a:lnTo>
                  <a:lnTo>
                    <a:pt x="1740643" y="451625"/>
                  </a:lnTo>
                  <a:lnTo>
                    <a:pt x="1763228" y="490915"/>
                  </a:lnTo>
                  <a:lnTo>
                    <a:pt x="1783941" y="531370"/>
                  </a:lnTo>
                  <a:lnTo>
                    <a:pt x="1802724" y="572932"/>
                  </a:lnTo>
                  <a:lnTo>
                    <a:pt x="1819517" y="615542"/>
                  </a:lnTo>
                  <a:lnTo>
                    <a:pt x="1834262" y="659141"/>
                  </a:lnTo>
                  <a:lnTo>
                    <a:pt x="1846900" y="703671"/>
                  </a:lnTo>
                  <a:lnTo>
                    <a:pt x="1857372" y="749072"/>
                  </a:lnTo>
                  <a:lnTo>
                    <a:pt x="1865619" y="795285"/>
                  </a:lnTo>
                  <a:lnTo>
                    <a:pt x="1871583" y="842252"/>
                  </a:lnTo>
                  <a:lnTo>
                    <a:pt x="1875204" y="889914"/>
                  </a:lnTo>
                  <a:lnTo>
                    <a:pt x="1876425" y="938212"/>
                  </a:lnTo>
                  <a:lnTo>
                    <a:pt x="1875204" y="986510"/>
                  </a:lnTo>
                  <a:lnTo>
                    <a:pt x="1871583" y="1034172"/>
                  </a:lnTo>
                  <a:lnTo>
                    <a:pt x="1865619" y="1081139"/>
                  </a:lnTo>
                  <a:lnTo>
                    <a:pt x="1857372" y="1127353"/>
                  </a:lnTo>
                  <a:lnTo>
                    <a:pt x="1846900" y="1172753"/>
                  </a:lnTo>
                  <a:lnTo>
                    <a:pt x="1834262" y="1217283"/>
                  </a:lnTo>
                  <a:lnTo>
                    <a:pt x="1819517" y="1260882"/>
                  </a:lnTo>
                  <a:lnTo>
                    <a:pt x="1802724" y="1303492"/>
                  </a:lnTo>
                  <a:lnTo>
                    <a:pt x="1783941" y="1345054"/>
                  </a:lnTo>
                  <a:lnTo>
                    <a:pt x="1763228" y="1385509"/>
                  </a:lnTo>
                  <a:lnTo>
                    <a:pt x="1740643" y="1424799"/>
                  </a:lnTo>
                  <a:lnTo>
                    <a:pt x="1716246" y="1462864"/>
                  </a:lnTo>
                  <a:lnTo>
                    <a:pt x="1690094" y="1499646"/>
                  </a:lnTo>
                  <a:lnTo>
                    <a:pt x="1662248" y="1535086"/>
                  </a:lnTo>
                  <a:lnTo>
                    <a:pt x="1632765" y="1569125"/>
                  </a:lnTo>
                  <a:lnTo>
                    <a:pt x="1601704" y="1601704"/>
                  </a:lnTo>
                  <a:lnTo>
                    <a:pt x="1569125" y="1632765"/>
                  </a:lnTo>
                  <a:lnTo>
                    <a:pt x="1535086" y="1662248"/>
                  </a:lnTo>
                  <a:lnTo>
                    <a:pt x="1501316" y="1688782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016000" y="988086"/>
            <a:ext cx="4697095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0" spc="135"/>
              <a:t>Soldadura</a:t>
            </a:r>
            <a:r>
              <a:rPr dirty="0" sz="4500" spc="-265"/>
              <a:t> </a:t>
            </a:r>
            <a:r>
              <a:rPr dirty="0" sz="4500" spc="55"/>
              <a:t>y</a:t>
            </a:r>
            <a:r>
              <a:rPr dirty="0" sz="4500" spc="-260"/>
              <a:t> </a:t>
            </a:r>
            <a:r>
              <a:rPr dirty="0" sz="4500"/>
              <a:t>Corte</a:t>
            </a:r>
            <a:endParaRPr sz="45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133414" y="8091844"/>
            <a:ext cx="3154680" cy="2195195"/>
          </a:xfrm>
          <a:custGeom>
            <a:avLst/>
            <a:gdLst/>
            <a:ahLst/>
            <a:cxnLst/>
            <a:rect l="l" t="t" r="r" b="b"/>
            <a:pathLst>
              <a:path w="3154680" h="2195195">
                <a:moveTo>
                  <a:pt x="3154584" y="2195155"/>
                </a:moveTo>
                <a:lnTo>
                  <a:pt x="216957" y="2195155"/>
                </a:lnTo>
                <a:lnTo>
                  <a:pt x="0" y="1819274"/>
                </a:lnTo>
                <a:lnTo>
                  <a:pt x="1050080" y="0"/>
                </a:lnTo>
                <a:lnTo>
                  <a:pt x="3150243" y="0"/>
                </a:lnTo>
                <a:lnTo>
                  <a:pt x="3154584" y="7520"/>
                </a:lnTo>
                <a:lnTo>
                  <a:pt x="3154584" y="2195155"/>
                </a:lnTo>
                <a:close/>
              </a:path>
            </a:pathLst>
          </a:custGeom>
          <a:solidFill>
            <a:srgbClr val="00A18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3453541" y="4057896"/>
            <a:ext cx="4834890" cy="4946650"/>
            <a:chOff x="13453541" y="4057896"/>
            <a:chExt cx="4834890" cy="49466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33388" y="4057896"/>
              <a:ext cx="3154611" cy="368188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453541" y="6851391"/>
              <a:ext cx="2486025" cy="2152650"/>
            </a:xfrm>
            <a:custGeom>
              <a:avLst/>
              <a:gdLst/>
              <a:ahLst/>
              <a:cxnLst/>
              <a:rect l="l" t="t" r="r" b="b"/>
              <a:pathLst>
                <a:path w="2486025" h="2152650">
                  <a:moveTo>
                    <a:pt x="1864536" y="2152649"/>
                  </a:moveTo>
                  <a:lnTo>
                    <a:pt x="621483" y="2152649"/>
                  </a:lnTo>
                  <a:lnTo>
                    <a:pt x="0" y="1076324"/>
                  </a:lnTo>
                  <a:lnTo>
                    <a:pt x="621483" y="0"/>
                  </a:lnTo>
                  <a:lnTo>
                    <a:pt x="1864449" y="0"/>
                  </a:lnTo>
                  <a:lnTo>
                    <a:pt x="2486019" y="1076324"/>
                  </a:lnTo>
                  <a:lnTo>
                    <a:pt x="1864536" y="2152649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22975" y="2099220"/>
            <a:ext cx="2471076" cy="182481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988084"/>
            <a:ext cx="4697095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0" spc="135"/>
              <a:t>Soldadura</a:t>
            </a:r>
            <a:r>
              <a:rPr dirty="0" sz="4500" spc="-265"/>
              <a:t> </a:t>
            </a:r>
            <a:r>
              <a:rPr dirty="0" sz="4500" spc="55"/>
              <a:t>y</a:t>
            </a:r>
            <a:r>
              <a:rPr dirty="0" sz="4500" spc="-260"/>
              <a:t> </a:t>
            </a:r>
            <a:r>
              <a:rPr dirty="0" sz="4500"/>
              <a:t>Corte</a:t>
            </a:r>
            <a:endParaRPr sz="450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3499" y="2799403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3499" y="3275653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3499" y="3751903"/>
            <a:ext cx="104775" cy="104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3499" y="4228153"/>
            <a:ext cx="104775" cy="1047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09762" y="4699641"/>
            <a:ext cx="114299" cy="1142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09762" y="5175891"/>
            <a:ext cx="114299" cy="1142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09762" y="5652141"/>
            <a:ext cx="114299" cy="1142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3499" y="7287925"/>
            <a:ext cx="104775" cy="10477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3499" y="7764175"/>
            <a:ext cx="104775" cy="10477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09762" y="8235663"/>
            <a:ext cx="114299" cy="11429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09762" y="9188163"/>
            <a:ext cx="114299" cy="114299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016000" y="1708798"/>
            <a:ext cx="16252825" cy="819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20">
                <a:solidFill>
                  <a:srgbClr val="00A181"/>
                </a:solidFill>
                <a:latin typeface="Trebuchet MS"/>
                <a:cs typeface="Trebuchet MS"/>
              </a:rPr>
              <a:t>Soldadura</a:t>
            </a:r>
            <a:r>
              <a:rPr dirty="0" sz="4000" spc="-240">
                <a:solidFill>
                  <a:srgbClr val="00A181"/>
                </a:solidFill>
                <a:latin typeface="Trebuchet MS"/>
                <a:cs typeface="Trebuchet MS"/>
              </a:rPr>
              <a:t> </a:t>
            </a:r>
            <a:r>
              <a:rPr dirty="0" sz="4000" spc="-15">
                <a:solidFill>
                  <a:srgbClr val="00A181"/>
                </a:solidFill>
                <a:latin typeface="Trebuchet MS"/>
                <a:cs typeface="Trebuchet MS"/>
              </a:rPr>
              <a:t>eléctrica</a:t>
            </a:r>
            <a:endParaRPr sz="4000">
              <a:latin typeface="Trebuchet MS"/>
              <a:cs typeface="Trebuchet MS"/>
            </a:endParaRPr>
          </a:p>
          <a:p>
            <a:pPr algn="just" marL="594995" marR="245110">
              <a:lnSpc>
                <a:spcPct val="115700"/>
              </a:lnSpc>
              <a:spcBef>
                <a:spcPts val="1675"/>
              </a:spcBef>
            </a:pPr>
            <a:r>
              <a:rPr dirty="0" sz="2700" spc="105">
                <a:latin typeface="Trebuchet MS"/>
                <a:cs typeface="Trebuchet MS"/>
              </a:rPr>
              <a:t>Masas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cada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aparato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un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conductor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del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circuito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utilización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para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la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50">
                <a:latin typeface="Trebuchet MS"/>
                <a:cs typeface="Trebuchet MS"/>
              </a:rPr>
              <a:t>soldadura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55">
                <a:latin typeface="Trebuchet MS"/>
                <a:cs typeface="Trebuchet MS"/>
              </a:rPr>
              <a:t>puestos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105">
                <a:latin typeface="Trebuchet MS"/>
                <a:cs typeface="Trebuchet MS"/>
              </a:rPr>
              <a:t>tierra. </a:t>
            </a:r>
            <a:r>
              <a:rPr dirty="0" sz="2700" spc="-100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Aislación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50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superficie</a:t>
            </a:r>
            <a:r>
              <a:rPr dirty="0" sz="2700" spc="-50">
                <a:latin typeface="Trebuchet MS"/>
                <a:cs typeface="Trebuchet MS"/>
              </a:rPr>
              <a:t> </a:t>
            </a:r>
            <a:r>
              <a:rPr dirty="0" sz="2700" spc="-45">
                <a:latin typeface="Trebuchet MS"/>
                <a:cs typeface="Trebuchet MS"/>
              </a:rPr>
              <a:t>exterior</a:t>
            </a:r>
            <a:r>
              <a:rPr dirty="0" sz="2700" spc="-5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50">
                <a:latin typeface="Trebuchet MS"/>
                <a:cs typeface="Trebuchet MS"/>
              </a:rPr>
              <a:t> </a:t>
            </a:r>
            <a:r>
              <a:rPr dirty="0" sz="2700" spc="70">
                <a:latin typeface="Trebuchet MS"/>
                <a:cs typeface="Trebuchet MS"/>
              </a:rPr>
              <a:t>los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portaelectrodos</a:t>
            </a:r>
            <a:r>
              <a:rPr dirty="0" sz="2700" spc="-50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-50">
                <a:latin typeface="Trebuchet MS"/>
                <a:cs typeface="Trebuchet MS"/>
              </a:rPr>
              <a:t> </a:t>
            </a:r>
            <a:r>
              <a:rPr dirty="0" sz="2700" spc="70">
                <a:latin typeface="Trebuchet MS"/>
                <a:cs typeface="Trebuchet MS"/>
              </a:rPr>
              <a:t>mano</a:t>
            </a:r>
            <a:r>
              <a:rPr dirty="0" sz="2700" spc="-50">
                <a:latin typeface="Trebuchet MS"/>
                <a:cs typeface="Trebuchet MS"/>
              </a:rPr>
              <a:t> </a:t>
            </a:r>
            <a:r>
              <a:rPr dirty="0" sz="2700" spc="-254">
                <a:latin typeface="Trebuchet MS"/>
                <a:cs typeface="Trebuchet MS"/>
              </a:rPr>
              <a:t>y,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en</a:t>
            </a:r>
            <a:r>
              <a:rPr dirty="0" sz="2700" spc="-50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lo</a:t>
            </a:r>
            <a:r>
              <a:rPr dirty="0" sz="2700" spc="-50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posible,</a:t>
            </a:r>
            <a:r>
              <a:rPr dirty="0" sz="2700" spc="-5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50">
                <a:latin typeface="Trebuchet MS"/>
                <a:cs typeface="Trebuchet MS"/>
              </a:rPr>
              <a:t> </a:t>
            </a:r>
            <a:r>
              <a:rPr dirty="0" sz="2700" spc="135">
                <a:latin typeface="Trebuchet MS"/>
                <a:cs typeface="Trebuchet MS"/>
              </a:rPr>
              <a:t>sus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pinzas-agarre.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-15">
                <a:latin typeface="Trebuchet MS"/>
                <a:cs typeface="Trebuchet MS"/>
              </a:rPr>
              <a:t>Trabajadores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provistos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55">
                <a:latin typeface="Trebuchet MS"/>
                <a:cs typeface="Trebuchet MS"/>
              </a:rPr>
              <a:t>equipos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EPP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en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función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70">
                <a:latin typeface="Trebuchet MS"/>
                <a:cs typeface="Trebuchet MS"/>
              </a:rPr>
              <a:t>los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riesgos.</a:t>
            </a:r>
            <a:endParaRPr sz="2700">
              <a:latin typeface="Trebuchet MS"/>
              <a:cs typeface="Trebuchet MS"/>
            </a:endParaRPr>
          </a:p>
          <a:p>
            <a:pPr algn="just" marL="594995">
              <a:lnSpc>
                <a:spcPct val="100000"/>
              </a:lnSpc>
              <a:spcBef>
                <a:spcPts val="509"/>
              </a:spcBef>
            </a:pPr>
            <a:r>
              <a:rPr dirty="0" sz="2700" spc="55">
                <a:latin typeface="Trebuchet MS"/>
                <a:cs typeface="Trebuchet MS"/>
              </a:rPr>
              <a:t>Si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se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45">
                <a:latin typeface="Trebuchet MS"/>
                <a:cs typeface="Trebuchet MS"/>
              </a:rPr>
              <a:t>efectúa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en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locales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muy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conductores:</a:t>
            </a:r>
            <a:endParaRPr sz="2700">
              <a:latin typeface="Trebuchet MS"/>
              <a:cs typeface="Trebuchet MS"/>
            </a:endParaRPr>
          </a:p>
          <a:p>
            <a:pPr algn="just" marL="1177925">
              <a:lnSpc>
                <a:spcPct val="100000"/>
              </a:lnSpc>
              <a:spcBef>
                <a:spcPts val="509"/>
              </a:spcBef>
            </a:pPr>
            <a:r>
              <a:rPr dirty="0" sz="2700" spc="90">
                <a:latin typeface="Trebuchet MS"/>
                <a:cs typeface="Trebuchet MS"/>
              </a:rPr>
              <a:t>No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se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emplearán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tensiones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mayores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50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114">
                <a:latin typeface="Trebuchet MS"/>
                <a:cs typeface="Trebuchet MS"/>
              </a:rPr>
              <a:t>V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o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la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tensión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en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vacío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entre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el</a:t>
            </a:r>
            <a:r>
              <a:rPr dirty="0" sz="2700" spc="-55">
                <a:latin typeface="Trebuchet MS"/>
                <a:cs typeface="Trebuchet MS"/>
              </a:rPr>
              <a:t> electrodo.</a:t>
            </a:r>
            <a:endParaRPr sz="2700">
              <a:latin typeface="Trebuchet MS"/>
              <a:cs typeface="Trebuchet MS"/>
            </a:endParaRPr>
          </a:p>
          <a:p>
            <a:pPr algn="just" marL="1177925" marR="919480">
              <a:lnSpc>
                <a:spcPct val="115700"/>
              </a:lnSpc>
              <a:spcBef>
                <a:spcPts val="5"/>
              </a:spcBef>
            </a:pPr>
            <a:r>
              <a:rPr dirty="0" sz="2700" spc="-30">
                <a:latin typeface="Trebuchet MS"/>
                <a:cs typeface="Trebuchet MS"/>
              </a:rPr>
              <a:t>La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pieza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soldar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95">
                <a:latin typeface="Trebuchet MS"/>
                <a:cs typeface="Trebuchet MS"/>
              </a:rPr>
              <a:t>no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superará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70">
                <a:latin typeface="Trebuchet MS"/>
                <a:cs typeface="Trebuchet MS"/>
              </a:rPr>
              <a:t>los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90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114">
                <a:latin typeface="Trebuchet MS"/>
                <a:cs typeface="Trebuchet MS"/>
              </a:rPr>
              <a:t>V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en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corriente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15">
                <a:latin typeface="Trebuchet MS"/>
                <a:cs typeface="Trebuchet MS"/>
              </a:rPr>
              <a:t>alterna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70">
                <a:latin typeface="Trebuchet MS"/>
                <a:cs typeface="Trebuchet MS"/>
              </a:rPr>
              <a:t>los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114">
                <a:latin typeface="Trebuchet MS"/>
                <a:cs typeface="Trebuchet MS"/>
              </a:rPr>
              <a:t>150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114">
                <a:latin typeface="Trebuchet MS"/>
                <a:cs typeface="Trebuchet MS"/>
              </a:rPr>
              <a:t>V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en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corriente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35">
                <a:latin typeface="Trebuchet MS"/>
                <a:cs typeface="Trebuchet MS"/>
              </a:rPr>
              <a:t>continua.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-50">
                <a:latin typeface="Trebuchet MS"/>
                <a:cs typeface="Trebuchet MS"/>
              </a:rPr>
              <a:t>El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equipo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50">
                <a:latin typeface="Trebuchet MS"/>
                <a:cs typeface="Trebuchet MS"/>
              </a:rPr>
              <a:t>soldadura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deberá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estar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en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el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45">
                <a:latin typeface="Trebuchet MS"/>
                <a:cs typeface="Trebuchet MS"/>
              </a:rPr>
              <a:t>exterior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del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75">
                <a:latin typeface="Trebuchet MS"/>
                <a:cs typeface="Trebuchet MS"/>
              </a:rPr>
              <a:t>recinto.</a:t>
            </a:r>
            <a:endParaRPr sz="2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615"/>
              </a:spcBef>
            </a:pPr>
            <a:r>
              <a:rPr dirty="0" sz="4000" spc="120">
                <a:solidFill>
                  <a:srgbClr val="00A181"/>
                </a:solidFill>
                <a:latin typeface="Trebuchet MS"/>
                <a:cs typeface="Trebuchet MS"/>
              </a:rPr>
              <a:t>Soldadura</a:t>
            </a:r>
            <a:r>
              <a:rPr dirty="0" sz="4000" spc="-225">
                <a:solidFill>
                  <a:srgbClr val="00A181"/>
                </a:solidFill>
                <a:latin typeface="Trebuchet MS"/>
                <a:cs typeface="Trebuchet MS"/>
              </a:rPr>
              <a:t> </a:t>
            </a:r>
            <a:r>
              <a:rPr dirty="0" sz="4000" spc="-15">
                <a:solidFill>
                  <a:srgbClr val="00A181"/>
                </a:solidFill>
                <a:latin typeface="Trebuchet MS"/>
                <a:cs typeface="Trebuchet MS"/>
              </a:rPr>
              <a:t>eléctrica</a:t>
            </a:r>
            <a:r>
              <a:rPr dirty="0" sz="4000" spc="-220">
                <a:solidFill>
                  <a:srgbClr val="00A181"/>
                </a:solidFill>
                <a:latin typeface="Trebuchet MS"/>
                <a:cs typeface="Trebuchet MS"/>
              </a:rPr>
              <a:t> </a:t>
            </a:r>
            <a:r>
              <a:rPr dirty="0" sz="4000" spc="50">
                <a:solidFill>
                  <a:srgbClr val="00A181"/>
                </a:solidFill>
                <a:latin typeface="Trebuchet MS"/>
                <a:cs typeface="Trebuchet MS"/>
              </a:rPr>
              <a:t>y</a:t>
            </a:r>
            <a:r>
              <a:rPr dirty="0" sz="4000" spc="-225">
                <a:solidFill>
                  <a:srgbClr val="00A181"/>
                </a:solidFill>
                <a:latin typeface="Trebuchet MS"/>
                <a:cs typeface="Trebuchet MS"/>
              </a:rPr>
              <a:t> </a:t>
            </a:r>
            <a:r>
              <a:rPr dirty="0" sz="4000" spc="80">
                <a:solidFill>
                  <a:srgbClr val="00A181"/>
                </a:solidFill>
                <a:latin typeface="Trebuchet MS"/>
                <a:cs typeface="Trebuchet MS"/>
              </a:rPr>
              <a:t>autógena</a:t>
            </a:r>
            <a:endParaRPr sz="4000">
              <a:latin typeface="Trebuchet MS"/>
              <a:cs typeface="Trebuchet MS"/>
            </a:endParaRPr>
          </a:p>
          <a:p>
            <a:pPr marL="594995">
              <a:lnSpc>
                <a:spcPct val="100000"/>
              </a:lnSpc>
              <a:spcBef>
                <a:spcPts val="2185"/>
              </a:spcBef>
            </a:pPr>
            <a:r>
              <a:rPr dirty="0" sz="2700" spc="15">
                <a:latin typeface="Trebuchet MS"/>
                <a:cs typeface="Trebuchet MS"/>
              </a:rPr>
              <a:t>Pantallas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con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doble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15">
                <a:latin typeface="Trebuchet MS"/>
                <a:cs typeface="Trebuchet MS"/>
              </a:rPr>
              <a:t>mirilla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para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50">
                <a:latin typeface="Trebuchet MS"/>
                <a:cs typeface="Trebuchet MS"/>
              </a:rPr>
              <a:t>facilitar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el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picado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la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45">
                <a:latin typeface="Trebuchet MS"/>
                <a:cs typeface="Trebuchet MS"/>
              </a:rPr>
              <a:t>escoria.</a:t>
            </a:r>
            <a:endParaRPr sz="2700">
              <a:latin typeface="Trebuchet MS"/>
              <a:cs typeface="Trebuchet MS"/>
            </a:endParaRPr>
          </a:p>
          <a:p>
            <a:pPr marL="594995">
              <a:lnSpc>
                <a:spcPct val="100000"/>
              </a:lnSpc>
              <a:spcBef>
                <a:spcPts val="509"/>
              </a:spcBef>
            </a:pPr>
            <a:r>
              <a:rPr dirty="0" sz="2700" spc="15">
                <a:latin typeface="Trebuchet MS"/>
                <a:cs typeface="Trebuchet MS"/>
              </a:rPr>
              <a:t>En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55">
                <a:latin typeface="Trebuchet MS"/>
                <a:cs typeface="Trebuchet MS"/>
              </a:rPr>
              <a:t>puestos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50">
                <a:latin typeface="Trebuchet MS"/>
                <a:cs typeface="Trebuchet MS"/>
              </a:rPr>
              <a:t>soldadura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con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60">
                <a:latin typeface="Trebuchet MS"/>
                <a:cs typeface="Trebuchet MS"/>
              </a:rPr>
              <a:t>gas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35">
                <a:latin typeface="Trebuchet MS"/>
                <a:cs typeface="Trebuchet MS"/>
              </a:rPr>
              <a:t>inerte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50">
                <a:latin typeface="Trebuchet MS"/>
                <a:cs typeface="Trebuchet MS"/>
              </a:rPr>
              <a:t>soldadura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50">
                <a:latin typeface="Trebuchet MS"/>
                <a:cs typeface="Trebuchet MS"/>
              </a:rPr>
              <a:t>eléctrica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que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lo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50">
                <a:latin typeface="Trebuchet MS"/>
                <a:cs typeface="Trebuchet MS"/>
              </a:rPr>
              <a:t>requiera:</a:t>
            </a:r>
            <a:endParaRPr sz="2700">
              <a:latin typeface="Trebuchet MS"/>
              <a:cs typeface="Trebuchet MS"/>
            </a:endParaRPr>
          </a:p>
          <a:p>
            <a:pPr marL="1177925" marR="5080">
              <a:lnSpc>
                <a:spcPct val="115700"/>
              </a:lnSpc>
              <a:spcBef>
                <a:spcPts val="5"/>
              </a:spcBef>
            </a:pPr>
            <a:r>
              <a:rPr dirty="0" sz="2700" spc="15">
                <a:latin typeface="Trebuchet MS"/>
                <a:cs typeface="Trebuchet MS"/>
              </a:rPr>
              <a:t>Pantallas</a:t>
            </a:r>
            <a:r>
              <a:rPr dirty="0" sz="2700" spc="40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409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cabeza</a:t>
            </a:r>
            <a:r>
              <a:rPr dirty="0" sz="2700" spc="409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con</a:t>
            </a:r>
            <a:r>
              <a:rPr dirty="0" sz="2700" spc="409">
                <a:latin typeface="Trebuchet MS"/>
                <a:cs typeface="Trebuchet MS"/>
              </a:rPr>
              <a:t> </a:t>
            </a:r>
            <a:r>
              <a:rPr dirty="0" sz="2700" spc="-105">
                <a:latin typeface="Trebuchet MS"/>
                <a:cs typeface="Trebuchet MS"/>
              </a:rPr>
              <a:t>atalaje,</a:t>
            </a:r>
            <a:r>
              <a:rPr dirty="0" sz="2700" spc="405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preferentemente</a:t>
            </a:r>
            <a:r>
              <a:rPr dirty="0" sz="2700" spc="409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409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poliéster</a:t>
            </a:r>
            <a:r>
              <a:rPr dirty="0" sz="2700" spc="409">
                <a:latin typeface="Trebuchet MS"/>
                <a:cs typeface="Trebuchet MS"/>
              </a:rPr>
              <a:t> </a:t>
            </a:r>
            <a:r>
              <a:rPr dirty="0" sz="2700" spc="-15">
                <a:latin typeface="Trebuchet MS"/>
                <a:cs typeface="Trebuchet MS"/>
              </a:rPr>
              <a:t>reforzado</a:t>
            </a:r>
            <a:r>
              <a:rPr dirty="0" sz="2700" spc="405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con</a:t>
            </a:r>
            <a:r>
              <a:rPr dirty="0" sz="2700" spc="409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fibra</a:t>
            </a:r>
            <a:r>
              <a:rPr dirty="0" sz="2700" spc="409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409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vidrio</a:t>
            </a:r>
            <a:r>
              <a:rPr dirty="0" sz="2700" spc="405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o </a:t>
            </a:r>
            <a:r>
              <a:rPr dirty="0" sz="2700" spc="-795">
                <a:latin typeface="Trebuchet MS"/>
                <a:cs typeface="Trebuchet MS"/>
              </a:rPr>
              <a:t> </a:t>
            </a:r>
            <a:r>
              <a:rPr dirty="0" sz="2700" spc="-35">
                <a:latin typeface="Trebuchet MS"/>
                <a:cs typeface="Trebuchet MS"/>
              </a:rPr>
              <a:t>vulcanizada.</a:t>
            </a:r>
            <a:endParaRPr sz="2700">
              <a:latin typeface="Trebuchet MS"/>
              <a:cs typeface="Trebuchet MS"/>
            </a:endParaRPr>
          </a:p>
          <a:p>
            <a:pPr marL="1177925" marR="6350">
              <a:lnSpc>
                <a:spcPct val="115700"/>
              </a:lnSpc>
            </a:pPr>
            <a:r>
              <a:rPr dirty="0" sz="2700" spc="15">
                <a:latin typeface="Trebuchet MS"/>
                <a:cs typeface="Trebuchet MS"/>
              </a:rPr>
              <a:t>En</a:t>
            </a:r>
            <a:r>
              <a:rPr dirty="0" sz="2700" spc="200">
                <a:latin typeface="Trebuchet MS"/>
                <a:cs typeface="Trebuchet MS"/>
              </a:rPr>
              <a:t> </a:t>
            </a:r>
            <a:r>
              <a:rPr dirty="0" sz="2700" spc="50">
                <a:latin typeface="Trebuchet MS"/>
                <a:cs typeface="Trebuchet MS"/>
              </a:rPr>
              <a:t>soldadura</a:t>
            </a:r>
            <a:r>
              <a:rPr dirty="0" sz="2700" spc="200">
                <a:latin typeface="Trebuchet MS"/>
                <a:cs typeface="Trebuchet MS"/>
              </a:rPr>
              <a:t> </a:t>
            </a:r>
            <a:r>
              <a:rPr dirty="0" sz="2700" spc="-50">
                <a:latin typeface="Trebuchet MS"/>
                <a:cs typeface="Trebuchet MS"/>
              </a:rPr>
              <a:t>eléctrica</a:t>
            </a:r>
            <a:r>
              <a:rPr dirty="0" sz="2700" spc="204">
                <a:latin typeface="Trebuchet MS"/>
                <a:cs typeface="Trebuchet MS"/>
              </a:rPr>
              <a:t> </a:t>
            </a:r>
            <a:r>
              <a:rPr dirty="0" sz="2700" spc="50">
                <a:latin typeface="Trebuchet MS"/>
                <a:cs typeface="Trebuchet MS"/>
              </a:rPr>
              <a:t>las</a:t>
            </a:r>
            <a:r>
              <a:rPr dirty="0" sz="2700" spc="20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pantallas</a:t>
            </a:r>
            <a:r>
              <a:rPr dirty="0" sz="2700" spc="204">
                <a:latin typeface="Trebuchet MS"/>
                <a:cs typeface="Trebuchet MS"/>
              </a:rPr>
              <a:t> </a:t>
            </a:r>
            <a:r>
              <a:rPr dirty="0" sz="2700" spc="95">
                <a:latin typeface="Trebuchet MS"/>
                <a:cs typeface="Trebuchet MS"/>
              </a:rPr>
              <a:t>no</a:t>
            </a:r>
            <a:r>
              <a:rPr dirty="0" sz="2700" spc="200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deben</a:t>
            </a:r>
            <a:r>
              <a:rPr dirty="0" sz="2700" spc="204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tener</a:t>
            </a:r>
            <a:r>
              <a:rPr dirty="0" sz="2700" spc="200">
                <a:latin typeface="Trebuchet MS"/>
                <a:cs typeface="Trebuchet MS"/>
              </a:rPr>
              <a:t> </a:t>
            </a:r>
            <a:r>
              <a:rPr dirty="0" sz="2700" spc="50">
                <a:latin typeface="Trebuchet MS"/>
                <a:cs typeface="Trebuchet MS"/>
              </a:rPr>
              <a:t>ninguna</a:t>
            </a:r>
            <a:r>
              <a:rPr dirty="0" sz="2700" spc="204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parte</a:t>
            </a:r>
            <a:r>
              <a:rPr dirty="0" sz="2700" spc="200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metálica</a:t>
            </a:r>
            <a:r>
              <a:rPr dirty="0" sz="2700" spc="204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en</a:t>
            </a:r>
            <a:r>
              <a:rPr dirty="0" sz="2700" spc="200">
                <a:latin typeface="Trebuchet MS"/>
                <a:cs typeface="Trebuchet MS"/>
              </a:rPr>
              <a:t> </a:t>
            </a:r>
            <a:r>
              <a:rPr dirty="0" sz="2700" spc="120">
                <a:latin typeface="Trebuchet MS"/>
                <a:cs typeface="Trebuchet MS"/>
              </a:rPr>
              <a:t>su</a:t>
            </a:r>
            <a:r>
              <a:rPr dirty="0" sz="2700" spc="204">
                <a:latin typeface="Trebuchet MS"/>
                <a:cs typeface="Trebuchet MS"/>
              </a:rPr>
              <a:t> </a:t>
            </a:r>
            <a:r>
              <a:rPr dirty="0" sz="2700" spc="-45">
                <a:latin typeface="Trebuchet MS"/>
                <a:cs typeface="Trebuchet MS"/>
              </a:rPr>
              <a:t>exterior</a:t>
            </a:r>
            <a:r>
              <a:rPr dirty="0" sz="2700" spc="200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para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-50">
                <a:latin typeface="Trebuchet MS"/>
                <a:cs typeface="Trebuchet MS"/>
              </a:rPr>
              <a:t>evitar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contactos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con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la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75">
                <a:latin typeface="Trebuchet MS"/>
                <a:cs typeface="Trebuchet MS"/>
              </a:rPr>
              <a:t>pinza.</a:t>
            </a:r>
            <a:endParaRPr sz="2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243940" y="0"/>
            <a:ext cx="5044440" cy="5269230"/>
            <a:chOff x="13243940" y="0"/>
            <a:chExt cx="5044440" cy="5269230"/>
          </a:xfrm>
        </p:grpSpPr>
        <p:sp>
          <p:nvSpPr>
            <p:cNvPr id="3" name="object 3"/>
            <p:cNvSpPr/>
            <p:nvPr/>
          </p:nvSpPr>
          <p:spPr>
            <a:xfrm>
              <a:off x="16799110" y="2687862"/>
              <a:ext cx="1489075" cy="2581275"/>
            </a:xfrm>
            <a:custGeom>
              <a:avLst/>
              <a:gdLst/>
              <a:ahLst/>
              <a:cxnLst/>
              <a:rect l="l" t="t" r="r" b="b"/>
              <a:pathLst>
                <a:path w="1489075" h="2581275">
                  <a:moveTo>
                    <a:pt x="1488889" y="2581274"/>
                  </a:moveTo>
                  <a:lnTo>
                    <a:pt x="745304" y="2581274"/>
                  </a:lnTo>
                  <a:lnTo>
                    <a:pt x="0" y="1290637"/>
                  </a:lnTo>
                  <a:lnTo>
                    <a:pt x="745303" y="0"/>
                  </a:lnTo>
                  <a:lnTo>
                    <a:pt x="1488889" y="0"/>
                  </a:lnTo>
                  <a:lnTo>
                    <a:pt x="1488889" y="2581274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3660115" y="0"/>
              <a:ext cx="4200525" cy="3503295"/>
            </a:xfrm>
            <a:custGeom>
              <a:avLst/>
              <a:gdLst/>
              <a:ahLst/>
              <a:cxnLst/>
              <a:rect l="l" t="t" r="r" b="b"/>
              <a:pathLst>
                <a:path w="4200525" h="3503295">
                  <a:moveTo>
                    <a:pt x="3150390" y="3503267"/>
                  </a:moveTo>
                  <a:lnTo>
                    <a:pt x="1050080" y="3503267"/>
                  </a:lnTo>
                  <a:lnTo>
                    <a:pt x="0" y="1683992"/>
                  </a:lnTo>
                  <a:lnTo>
                    <a:pt x="971996" y="0"/>
                  </a:lnTo>
                  <a:lnTo>
                    <a:pt x="3228338" y="0"/>
                  </a:lnTo>
                  <a:lnTo>
                    <a:pt x="4200471" y="1683992"/>
                  </a:lnTo>
                  <a:lnTo>
                    <a:pt x="3150390" y="3503267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243940" y="1"/>
              <a:ext cx="2486025" cy="1196975"/>
            </a:xfrm>
            <a:custGeom>
              <a:avLst/>
              <a:gdLst/>
              <a:ahLst/>
              <a:cxnLst/>
              <a:rect l="l" t="t" r="r" b="b"/>
              <a:pathLst>
                <a:path w="2486025" h="1196975">
                  <a:moveTo>
                    <a:pt x="1864536" y="1196496"/>
                  </a:moveTo>
                  <a:lnTo>
                    <a:pt x="621483" y="1196496"/>
                  </a:lnTo>
                  <a:lnTo>
                    <a:pt x="0" y="120171"/>
                  </a:lnTo>
                  <a:lnTo>
                    <a:pt x="69388" y="0"/>
                  </a:lnTo>
                  <a:lnTo>
                    <a:pt x="2416621" y="0"/>
                  </a:lnTo>
                  <a:lnTo>
                    <a:pt x="2486019" y="120171"/>
                  </a:lnTo>
                  <a:lnTo>
                    <a:pt x="1864536" y="1196496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988085"/>
            <a:ext cx="4697095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0" spc="135"/>
              <a:t>Soldadura</a:t>
            </a:r>
            <a:r>
              <a:rPr dirty="0" sz="4500" spc="-265"/>
              <a:t> </a:t>
            </a:r>
            <a:r>
              <a:rPr dirty="0" sz="4500" spc="55"/>
              <a:t>y</a:t>
            </a:r>
            <a:r>
              <a:rPr dirty="0" sz="4500" spc="-260"/>
              <a:t> </a:t>
            </a:r>
            <a:r>
              <a:rPr dirty="0" sz="4500"/>
              <a:t>Corte</a:t>
            </a:r>
            <a:endParaRPr sz="4500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499" y="3275655"/>
            <a:ext cx="104775" cy="104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499" y="3751905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499" y="4228155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499" y="4704405"/>
            <a:ext cx="104775" cy="104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499" y="5180655"/>
            <a:ext cx="104775" cy="1047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499" y="5656905"/>
            <a:ext cx="104775" cy="1047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499" y="6133155"/>
            <a:ext cx="104775" cy="10477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9762" y="6604642"/>
            <a:ext cx="114299" cy="1142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09762" y="7557142"/>
            <a:ext cx="114299" cy="11429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016000" y="1708800"/>
            <a:ext cx="16252825" cy="6087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20">
                <a:solidFill>
                  <a:srgbClr val="00A181"/>
                </a:solidFill>
                <a:latin typeface="Trebuchet MS"/>
                <a:cs typeface="Trebuchet MS"/>
              </a:rPr>
              <a:t>Soldadura</a:t>
            </a:r>
            <a:r>
              <a:rPr dirty="0" sz="4000" spc="-225">
                <a:solidFill>
                  <a:srgbClr val="00A181"/>
                </a:solidFill>
                <a:latin typeface="Trebuchet MS"/>
                <a:cs typeface="Trebuchet MS"/>
              </a:rPr>
              <a:t> </a:t>
            </a:r>
            <a:r>
              <a:rPr dirty="0" sz="4000" spc="80">
                <a:solidFill>
                  <a:srgbClr val="00A181"/>
                </a:solidFill>
                <a:latin typeface="Trebuchet MS"/>
                <a:cs typeface="Trebuchet MS"/>
              </a:rPr>
              <a:t>autógena</a:t>
            </a:r>
            <a:r>
              <a:rPr dirty="0" sz="4000" spc="-220">
                <a:solidFill>
                  <a:srgbClr val="00A181"/>
                </a:solidFill>
                <a:latin typeface="Trebuchet MS"/>
                <a:cs typeface="Trebuchet MS"/>
              </a:rPr>
              <a:t> </a:t>
            </a:r>
            <a:r>
              <a:rPr dirty="0" sz="4000" spc="80">
                <a:solidFill>
                  <a:srgbClr val="00A181"/>
                </a:solidFill>
                <a:latin typeface="Trebuchet MS"/>
                <a:cs typeface="Trebuchet MS"/>
              </a:rPr>
              <a:t>alta-presión</a:t>
            </a:r>
            <a:endParaRPr sz="4000">
              <a:latin typeface="Trebuchet MS"/>
              <a:cs typeface="Trebuchet MS"/>
            </a:endParaRPr>
          </a:p>
          <a:p>
            <a:pPr marL="594995" marR="5133975" indent="-582930">
              <a:lnSpc>
                <a:spcPct val="115700"/>
              </a:lnSpc>
              <a:spcBef>
                <a:spcPts val="1675"/>
              </a:spcBef>
            </a:pPr>
            <a:r>
              <a:rPr dirty="0" sz="2700">
                <a:latin typeface="Trebuchet MS"/>
                <a:cs typeface="Trebuchet MS"/>
              </a:rPr>
              <a:t>Almacenamiento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cilindros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gases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licuados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presión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según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175">
                <a:latin typeface="Trebuchet MS"/>
                <a:cs typeface="Trebuchet MS"/>
              </a:rPr>
              <a:t>Art.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220">
                <a:latin typeface="Trebuchet MS"/>
                <a:cs typeface="Trebuchet MS"/>
              </a:rPr>
              <a:t>142: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-55">
                <a:latin typeface="Trebuchet MS"/>
                <a:cs typeface="Trebuchet MS"/>
              </a:rPr>
              <a:t>Evitar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almacenamiento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60">
                <a:latin typeface="Trebuchet MS"/>
                <a:cs typeface="Trebuchet MS"/>
              </a:rPr>
              <a:t>excesivo.</a:t>
            </a:r>
            <a:endParaRPr sz="2700">
              <a:latin typeface="Trebuchet MS"/>
              <a:cs typeface="Trebuchet MS"/>
            </a:endParaRPr>
          </a:p>
          <a:p>
            <a:pPr marL="594995">
              <a:lnSpc>
                <a:spcPct val="100000"/>
              </a:lnSpc>
              <a:spcBef>
                <a:spcPts val="509"/>
              </a:spcBef>
            </a:pPr>
            <a:r>
              <a:rPr dirty="0" sz="2700" spc="25">
                <a:latin typeface="Trebuchet MS"/>
                <a:cs typeface="Trebuchet MS"/>
              </a:rPr>
              <a:t>Asegurarlos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contra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caídas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choques.</a:t>
            </a:r>
            <a:endParaRPr sz="2700">
              <a:latin typeface="Trebuchet MS"/>
              <a:cs typeface="Trebuchet MS"/>
            </a:endParaRPr>
          </a:p>
          <a:p>
            <a:pPr marL="594995">
              <a:lnSpc>
                <a:spcPct val="100000"/>
              </a:lnSpc>
              <a:spcBef>
                <a:spcPts val="509"/>
              </a:spcBef>
            </a:pPr>
            <a:r>
              <a:rPr dirty="0" sz="2700" spc="-25">
                <a:latin typeface="Trebuchet MS"/>
                <a:cs typeface="Trebuchet MS"/>
              </a:rPr>
              <a:t>Lejos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sustancias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inflamables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o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fuentes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80">
                <a:latin typeface="Trebuchet MS"/>
                <a:cs typeface="Trebuchet MS"/>
              </a:rPr>
              <a:t>calor.</a:t>
            </a:r>
            <a:endParaRPr sz="2700">
              <a:latin typeface="Trebuchet MS"/>
              <a:cs typeface="Trebuchet MS"/>
            </a:endParaRPr>
          </a:p>
          <a:p>
            <a:pPr marL="594995" marR="5259705">
              <a:lnSpc>
                <a:spcPct val="115700"/>
              </a:lnSpc>
              <a:spcBef>
                <a:spcPts val="5"/>
              </a:spcBef>
            </a:pPr>
            <a:r>
              <a:rPr dirty="0" sz="2700" spc="15">
                <a:latin typeface="Trebuchet MS"/>
                <a:cs typeface="Trebuchet MS"/>
              </a:rPr>
              <a:t>Protegidos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70">
                <a:latin typeface="Trebuchet MS"/>
                <a:cs typeface="Trebuchet MS"/>
              </a:rPr>
              <a:t>los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rayos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del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70">
                <a:latin typeface="Trebuchet MS"/>
                <a:cs typeface="Trebuchet MS"/>
              </a:rPr>
              <a:t>sol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la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55">
                <a:latin typeface="Trebuchet MS"/>
                <a:cs typeface="Trebuchet MS"/>
              </a:rPr>
              <a:t>humedad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intensa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35">
                <a:latin typeface="Trebuchet MS"/>
                <a:cs typeface="Trebuchet MS"/>
              </a:rPr>
              <a:t>continua. </a:t>
            </a:r>
            <a:r>
              <a:rPr dirty="0" sz="2700" spc="-79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Provistos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15">
                <a:latin typeface="Trebuchet MS"/>
                <a:cs typeface="Trebuchet MS"/>
              </a:rPr>
              <a:t>capuchón.</a:t>
            </a:r>
            <a:endParaRPr sz="2700">
              <a:latin typeface="Trebuchet MS"/>
              <a:cs typeface="Trebuchet MS"/>
            </a:endParaRPr>
          </a:p>
          <a:p>
            <a:pPr marL="594995" marR="8012430">
              <a:lnSpc>
                <a:spcPct val="115700"/>
              </a:lnSpc>
            </a:pPr>
            <a:r>
              <a:rPr dirty="0" sz="2700" spc="10">
                <a:latin typeface="Trebuchet MS"/>
                <a:cs typeface="Trebuchet MS"/>
              </a:rPr>
              <a:t>Traslado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seguro,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-15">
                <a:latin typeface="Trebuchet MS"/>
                <a:cs typeface="Trebuchet MS"/>
              </a:rPr>
              <a:t>libre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caídas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o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-15">
                <a:latin typeface="Trebuchet MS"/>
                <a:cs typeface="Trebuchet MS"/>
              </a:rPr>
              <a:t>deslizamientos. </a:t>
            </a:r>
            <a:r>
              <a:rPr dirty="0" sz="2700" spc="-795">
                <a:latin typeface="Trebuchet MS"/>
                <a:cs typeface="Trebuchet MS"/>
              </a:rPr>
              <a:t> </a:t>
            </a:r>
            <a:r>
              <a:rPr dirty="0" sz="2700" spc="-45">
                <a:latin typeface="Trebuchet MS"/>
                <a:cs typeface="Trebuchet MS"/>
              </a:rPr>
              <a:t>Locales:</a:t>
            </a:r>
            <a:endParaRPr sz="2700">
              <a:latin typeface="Trebuchet MS"/>
              <a:cs typeface="Trebuchet MS"/>
            </a:endParaRPr>
          </a:p>
          <a:p>
            <a:pPr marL="1177925" marR="5080">
              <a:lnSpc>
                <a:spcPct val="115700"/>
              </a:lnSpc>
            </a:pPr>
            <a:r>
              <a:rPr dirty="0" sz="2700" spc="10">
                <a:latin typeface="Trebuchet MS"/>
                <a:cs typeface="Trebuchet MS"/>
              </a:rPr>
              <a:t>De</a:t>
            </a:r>
            <a:r>
              <a:rPr dirty="0" sz="2700" spc="355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paredes</a:t>
            </a:r>
            <a:r>
              <a:rPr dirty="0" sz="2700" spc="355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resistentes</a:t>
            </a:r>
            <a:r>
              <a:rPr dirty="0" sz="2700" spc="355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al</a:t>
            </a:r>
            <a:r>
              <a:rPr dirty="0" sz="2700" spc="360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fuego,</a:t>
            </a:r>
            <a:r>
              <a:rPr dirty="0" sz="2700" spc="355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cumpliendo</a:t>
            </a:r>
            <a:r>
              <a:rPr dirty="0" sz="2700" spc="355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con</a:t>
            </a:r>
            <a:r>
              <a:rPr dirty="0" sz="2700" spc="355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lo</a:t>
            </a:r>
            <a:r>
              <a:rPr dirty="0" sz="2700" spc="360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establecido</a:t>
            </a:r>
            <a:r>
              <a:rPr dirty="0" sz="2700" spc="355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para</a:t>
            </a:r>
            <a:r>
              <a:rPr dirty="0" sz="2700" spc="355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sustancias</a:t>
            </a:r>
            <a:r>
              <a:rPr dirty="0" sz="2700" spc="355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inflamables</a:t>
            </a:r>
            <a:r>
              <a:rPr dirty="0" sz="2700" spc="360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o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explosivas.</a:t>
            </a:r>
            <a:endParaRPr sz="2700">
              <a:latin typeface="Trebuchet MS"/>
              <a:cs typeface="Trebuchet MS"/>
            </a:endParaRPr>
          </a:p>
          <a:p>
            <a:pPr marL="1177925">
              <a:lnSpc>
                <a:spcPct val="100000"/>
              </a:lnSpc>
              <a:spcBef>
                <a:spcPts val="509"/>
              </a:spcBef>
            </a:pPr>
            <a:r>
              <a:rPr dirty="0" sz="2700" spc="65">
                <a:latin typeface="Trebuchet MS"/>
                <a:cs typeface="Trebuchet MS"/>
              </a:rPr>
              <a:t>Se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marcarán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con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carteles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"peligro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explosión",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15">
                <a:latin typeface="Trebuchet MS"/>
                <a:cs typeface="Trebuchet MS"/>
              </a:rPr>
              <a:t>claramente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visibles.</a:t>
            </a:r>
            <a:endParaRPr sz="27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0" y="7803839"/>
            <a:ext cx="4747895" cy="2483485"/>
            <a:chOff x="0" y="7803839"/>
            <a:chExt cx="4747895" cy="2483485"/>
          </a:xfrm>
        </p:grpSpPr>
        <p:sp>
          <p:nvSpPr>
            <p:cNvPr id="18" name="object 18"/>
            <p:cNvSpPr/>
            <p:nvPr/>
          </p:nvSpPr>
          <p:spPr>
            <a:xfrm>
              <a:off x="0" y="7803839"/>
              <a:ext cx="2522220" cy="2483485"/>
            </a:xfrm>
            <a:custGeom>
              <a:avLst/>
              <a:gdLst/>
              <a:ahLst/>
              <a:cxnLst/>
              <a:rect l="l" t="t" r="r" b="b"/>
              <a:pathLst>
                <a:path w="2522220" h="2483484">
                  <a:moveTo>
                    <a:pt x="2034279" y="2483159"/>
                  </a:moveTo>
                  <a:lnTo>
                    <a:pt x="0" y="2483159"/>
                  </a:lnTo>
                  <a:lnTo>
                    <a:pt x="0" y="0"/>
                  </a:lnTo>
                  <a:lnTo>
                    <a:pt x="1576321" y="0"/>
                  </a:lnTo>
                  <a:lnTo>
                    <a:pt x="2521776" y="1638299"/>
                  </a:lnTo>
                  <a:lnTo>
                    <a:pt x="2034279" y="2483159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278780" y="9439982"/>
              <a:ext cx="2469515" cy="847090"/>
            </a:xfrm>
            <a:custGeom>
              <a:avLst/>
              <a:gdLst/>
              <a:ahLst/>
              <a:cxnLst/>
              <a:rect l="l" t="t" r="r" b="b"/>
              <a:pathLst>
                <a:path w="2469515" h="847090">
                  <a:moveTo>
                    <a:pt x="2468930" y="847017"/>
                  </a:moveTo>
                  <a:lnTo>
                    <a:pt x="0" y="847017"/>
                  </a:lnTo>
                  <a:lnTo>
                    <a:pt x="489126" y="0"/>
                  </a:lnTo>
                  <a:lnTo>
                    <a:pt x="1979735" y="0"/>
                  </a:lnTo>
                  <a:lnTo>
                    <a:pt x="2468930" y="847017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778312" y="3231981"/>
            <a:ext cx="6510020" cy="6026785"/>
            <a:chOff x="11778312" y="3231981"/>
            <a:chExt cx="6510020" cy="6026785"/>
          </a:xfrm>
        </p:grpSpPr>
        <p:sp>
          <p:nvSpPr>
            <p:cNvPr id="3" name="object 3"/>
            <p:cNvSpPr/>
            <p:nvPr/>
          </p:nvSpPr>
          <p:spPr>
            <a:xfrm>
              <a:off x="11778312" y="3685435"/>
              <a:ext cx="4200525" cy="3638550"/>
            </a:xfrm>
            <a:custGeom>
              <a:avLst/>
              <a:gdLst/>
              <a:ahLst/>
              <a:cxnLst/>
              <a:rect l="l" t="t" r="r" b="b"/>
              <a:pathLst>
                <a:path w="4200525" h="3638550">
                  <a:moveTo>
                    <a:pt x="3150390" y="3638549"/>
                  </a:moveTo>
                  <a:lnTo>
                    <a:pt x="1050080" y="3638549"/>
                  </a:lnTo>
                  <a:lnTo>
                    <a:pt x="0" y="1819274"/>
                  </a:lnTo>
                  <a:lnTo>
                    <a:pt x="1050080" y="0"/>
                  </a:lnTo>
                  <a:lnTo>
                    <a:pt x="3150242" y="0"/>
                  </a:lnTo>
                  <a:lnTo>
                    <a:pt x="4200471" y="1819274"/>
                  </a:lnTo>
                  <a:lnTo>
                    <a:pt x="3150390" y="3638549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5578013" y="3231981"/>
              <a:ext cx="2486025" cy="2152650"/>
            </a:xfrm>
            <a:custGeom>
              <a:avLst/>
              <a:gdLst/>
              <a:ahLst/>
              <a:cxnLst/>
              <a:rect l="l" t="t" r="r" b="b"/>
              <a:pathLst>
                <a:path w="2486025" h="2152650">
                  <a:moveTo>
                    <a:pt x="1864536" y="2152649"/>
                  </a:moveTo>
                  <a:lnTo>
                    <a:pt x="621483" y="2152649"/>
                  </a:lnTo>
                  <a:lnTo>
                    <a:pt x="0" y="1076324"/>
                  </a:lnTo>
                  <a:lnTo>
                    <a:pt x="621483" y="0"/>
                  </a:lnTo>
                  <a:lnTo>
                    <a:pt x="1864449" y="0"/>
                  </a:lnTo>
                  <a:lnTo>
                    <a:pt x="2486019" y="1076324"/>
                  </a:lnTo>
                  <a:lnTo>
                    <a:pt x="1864536" y="2152649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33387" y="5576415"/>
              <a:ext cx="3154611" cy="368188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988087"/>
            <a:ext cx="4697095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0" spc="135"/>
              <a:t>Soldadura</a:t>
            </a:r>
            <a:r>
              <a:rPr dirty="0" sz="4500" spc="-265"/>
              <a:t> </a:t>
            </a:r>
            <a:r>
              <a:rPr dirty="0" sz="4500" spc="55"/>
              <a:t>y</a:t>
            </a:r>
            <a:r>
              <a:rPr dirty="0" sz="4500" spc="-260"/>
              <a:t> </a:t>
            </a:r>
            <a:r>
              <a:rPr dirty="0" sz="4500"/>
              <a:t>Corte</a:t>
            </a:r>
            <a:endParaRPr sz="45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9" y="2799404"/>
            <a:ext cx="104775" cy="104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9" y="3751904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9" y="4228154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9" y="4704404"/>
            <a:ext cx="104775" cy="104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9" y="5180654"/>
            <a:ext cx="104775" cy="1047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9" y="6133154"/>
            <a:ext cx="104775" cy="1047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9" y="6609404"/>
            <a:ext cx="104775" cy="10477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09762" y="7080891"/>
            <a:ext cx="114299" cy="1142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09762" y="7557141"/>
            <a:ext cx="114299" cy="11429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09762" y="8033391"/>
            <a:ext cx="114299" cy="11429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09762" y="8509641"/>
            <a:ext cx="114299" cy="11429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09762" y="8985891"/>
            <a:ext cx="114299" cy="11429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09762" y="9462141"/>
            <a:ext cx="114299" cy="114299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016000" y="1708799"/>
            <a:ext cx="16251555" cy="846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20">
                <a:solidFill>
                  <a:srgbClr val="00A181"/>
                </a:solidFill>
                <a:latin typeface="Trebuchet MS"/>
                <a:cs typeface="Trebuchet MS"/>
              </a:rPr>
              <a:t>Soldadura</a:t>
            </a:r>
            <a:r>
              <a:rPr dirty="0" sz="4000" spc="-220">
                <a:solidFill>
                  <a:srgbClr val="00A181"/>
                </a:solidFill>
                <a:latin typeface="Trebuchet MS"/>
                <a:cs typeface="Trebuchet MS"/>
              </a:rPr>
              <a:t> </a:t>
            </a:r>
            <a:r>
              <a:rPr dirty="0" sz="4000" spc="80">
                <a:solidFill>
                  <a:srgbClr val="00A181"/>
                </a:solidFill>
                <a:latin typeface="Trebuchet MS"/>
                <a:cs typeface="Trebuchet MS"/>
              </a:rPr>
              <a:t>autógena</a:t>
            </a:r>
            <a:r>
              <a:rPr dirty="0" sz="4000" spc="-215">
                <a:solidFill>
                  <a:srgbClr val="00A181"/>
                </a:solidFill>
                <a:latin typeface="Trebuchet MS"/>
                <a:cs typeface="Trebuchet MS"/>
              </a:rPr>
              <a:t> </a:t>
            </a:r>
            <a:r>
              <a:rPr dirty="0" sz="4000" spc="70">
                <a:solidFill>
                  <a:srgbClr val="00A181"/>
                </a:solidFill>
                <a:latin typeface="Trebuchet MS"/>
                <a:cs typeface="Trebuchet MS"/>
              </a:rPr>
              <a:t>baja-presión</a:t>
            </a:r>
            <a:endParaRPr sz="4000">
              <a:latin typeface="Trebuchet MS"/>
              <a:cs typeface="Trebuchet MS"/>
            </a:endParaRPr>
          </a:p>
          <a:p>
            <a:pPr marL="594995" marR="5080">
              <a:lnSpc>
                <a:spcPct val="115700"/>
              </a:lnSpc>
              <a:spcBef>
                <a:spcPts val="1675"/>
              </a:spcBef>
            </a:pPr>
            <a:r>
              <a:rPr dirty="0" sz="2700" spc="65">
                <a:latin typeface="Trebuchet MS"/>
                <a:cs typeface="Trebuchet MS"/>
              </a:rPr>
              <a:t>Se</a:t>
            </a:r>
            <a:r>
              <a:rPr dirty="0" sz="2700" spc="225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prohíbe</a:t>
            </a:r>
            <a:r>
              <a:rPr dirty="0" sz="2700" spc="229">
                <a:latin typeface="Trebuchet MS"/>
                <a:cs typeface="Trebuchet MS"/>
              </a:rPr>
              <a:t> </a:t>
            </a:r>
            <a:r>
              <a:rPr dirty="0" sz="2700" spc="-75">
                <a:latin typeface="Trebuchet MS"/>
                <a:cs typeface="Trebuchet MS"/>
              </a:rPr>
              <a:t>fumar,</a:t>
            </a:r>
            <a:r>
              <a:rPr dirty="0" sz="2700" spc="229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encender</a:t>
            </a:r>
            <a:r>
              <a:rPr dirty="0" sz="2700" spc="229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o</a:t>
            </a:r>
            <a:r>
              <a:rPr dirty="0" sz="2700" spc="229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llevar</a:t>
            </a:r>
            <a:r>
              <a:rPr dirty="0" sz="2700" spc="225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fósforos,</a:t>
            </a:r>
            <a:r>
              <a:rPr dirty="0" sz="2700" spc="229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encendedores,</a:t>
            </a:r>
            <a:r>
              <a:rPr dirty="0" sz="2700" spc="229">
                <a:latin typeface="Trebuchet MS"/>
                <a:cs typeface="Trebuchet MS"/>
              </a:rPr>
              <a:t> </a:t>
            </a:r>
            <a:r>
              <a:rPr dirty="0" sz="2700" spc="55">
                <a:latin typeface="Trebuchet MS"/>
                <a:cs typeface="Trebuchet MS"/>
              </a:rPr>
              <a:t>usar</a:t>
            </a:r>
            <a:r>
              <a:rPr dirty="0" sz="2700" spc="229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llamas</a:t>
            </a:r>
            <a:r>
              <a:rPr dirty="0" sz="2700" spc="229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o</a:t>
            </a:r>
            <a:r>
              <a:rPr dirty="0" sz="2700" spc="225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sopletes,</a:t>
            </a:r>
            <a:r>
              <a:rPr dirty="0" sz="2700" spc="229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soldar</a:t>
            </a:r>
            <a:r>
              <a:rPr dirty="0" sz="2700" spc="229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229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tener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materiales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inflamables.</a:t>
            </a:r>
            <a:endParaRPr sz="2700">
              <a:latin typeface="Trebuchet MS"/>
              <a:cs typeface="Trebuchet MS"/>
            </a:endParaRPr>
          </a:p>
          <a:p>
            <a:pPr marL="594995" marR="4421505">
              <a:lnSpc>
                <a:spcPct val="115700"/>
              </a:lnSpc>
              <a:spcBef>
                <a:spcPts val="5"/>
              </a:spcBef>
            </a:pPr>
            <a:r>
              <a:rPr dirty="0" sz="2700" spc="-15">
                <a:latin typeface="Trebuchet MS"/>
                <a:cs typeface="Trebuchet MS"/>
              </a:rPr>
              <a:t>Ventilación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que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asegure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la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95">
                <a:latin typeface="Trebuchet MS"/>
                <a:cs typeface="Trebuchet MS"/>
              </a:rPr>
              <a:t>no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formación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mezclas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explosivas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o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tóxicas. </a:t>
            </a:r>
            <a:r>
              <a:rPr dirty="0" sz="2700" spc="-79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Iluminación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adecuada.</a:t>
            </a:r>
            <a:endParaRPr sz="2700">
              <a:latin typeface="Trebuchet MS"/>
              <a:cs typeface="Trebuchet MS"/>
            </a:endParaRPr>
          </a:p>
          <a:p>
            <a:pPr marL="594995" marR="170180">
              <a:lnSpc>
                <a:spcPct val="115700"/>
              </a:lnSpc>
            </a:pPr>
            <a:r>
              <a:rPr dirty="0" sz="2700">
                <a:latin typeface="Trebuchet MS"/>
                <a:cs typeface="Trebuchet MS"/>
              </a:rPr>
              <a:t>Interruptores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55">
                <a:latin typeface="Trebuchet MS"/>
                <a:cs typeface="Trebuchet MS"/>
              </a:rPr>
              <a:t>equipos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eléctricos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fuera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del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local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o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bien,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la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instalación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será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prueba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explosiones. </a:t>
            </a:r>
            <a:r>
              <a:rPr dirty="0" sz="2700" spc="-795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Válvulas </a:t>
            </a:r>
            <a:r>
              <a:rPr dirty="0" sz="2700" spc="20">
                <a:latin typeface="Trebuchet MS"/>
                <a:cs typeface="Trebuchet MS"/>
              </a:rPr>
              <a:t>hidráulicas </a:t>
            </a:r>
            <a:r>
              <a:rPr dirty="0" sz="2700" spc="-30">
                <a:latin typeface="Trebuchet MS"/>
                <a:cs typeface="Trebuchet MS"/>
              </a:rPr>
              <a:t>entre el </a:t>
            </a:r>
            <a:r>
              <a:rPr dirty="0" sz="2700" spc="15">
                <a:latin typeface="Trebuchet MS"/>
                <a:cs typeface="Trebuchet MS"/>
              </a:rPr>
              <a:t>generador </a:t>
            </a:r>
            <a:r>
              <a:rPr dirty="0" sz="2700" spc="-70">
                <a:latin typeface="Trebuchet MS"/>
                <a:cs typeface="Trebuchet MS"/>
              </a:rPr>
              <a:t>y </a:t>
            </a:r>
            <a:r>
              <a:rPr dirty="0" sz="2700" spc="15">
                <a:latin typeface="Trebuchet MS"/>
                <a:cs typeface="Trebuchet MS"/>
              </a:rPr>
              <a:t>cada </a:t>
            </a:r>
            <a:r>
              <a:rPr dirty="0" sz="2700" spc="-45">
                <a:latin typeface="Trebuchet MS"/>
                <a:cs typeface="Trebuchet MS"/>
              </a:rPr>
              <a:t>soplete, </a:t>
            </a:r>
            <a:r>
              <a:rPr dirty="0" sz="2700" spc="-10">
                <a:latin typeface="Trebuchet MS"/>
                <a:cs typeface="Trebuchet MS"/>
              </a:rPr>
              <a:t>cuya </a:t>
            </a:r>
            <a:r>
              <a:rPr dirty="0" sz="2700" spc="25">
                <a:latin typeface="Trebuchet MS"/>
                <a:cs typeface="Trebuchet MS"/>
              </a:rPr>
              <a:t>inspección </a:t>
            </a:r>
            <a:r>
              <a:rPr dirty="0" sz="2700" spc="-70">
                <a:latin typeface="Trebuchet MS"/>
                <a:cs typeface="Trebuchet MS"/>
              </a:rPr>
              <a:t>y </a:t>
            </a:r>
            <a:r>
              <a:rPr dirty="0" sz="2700" spc="5">
                <a:latin typeface="Trebuchet MS"/>
                <a:cs typeface="Trebuchet MS"/>
              </a:rPr>
              <a:t>mantenimiento </a:t>
            </a:r>
            <a:r>
              <a:rPr dirty="0" sz="2700" spc="30">
                <a:latin typeface="Trebuchet MS"/>
                <a:cs typeface="Trebuchet MS"/>
              </a:rPr>
              <a:t>será </a:t>
            </a:r>
            <a:r>
              <a:rPr dirty="0" sz="2700" spc="35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realizado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por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personal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adiestrado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45">
                <a:latin typeface="Trebuchet MS"/>
                <a:cs typeface="Trebuchet MS"/>
              </a:rPr>
              <a:t>capacitado.</a:t>
            </a:r>
            <a:endParaRPr sz="2700">
              <a:latin typeface="Trebuchet MS"/>
              <a:cs typeface="Trebuchet MS"/>
            </a:endParaRPr>
          </a:p>
          <a:p>
            <a:pPr marL="594995" marR="10029825">
              <a:lnSpc>
                <a:spcPct val="115700"/>
              </a:lnSpc>
            </a:pPr>
            <a:r>
              <a:rPr dirty="0" sz="2700" spc="35">
                <a:latin typeface="Trebuchet MS"/>
                <a:cs typeface="Trebuchet MS"/>
              </a:rPr>
              <a:t>Las</a:t>
            </a:r>
            <a:r>
              <a:rPr dirty="0" sz="2700" spc="-80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cargas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usadas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95">
                <a:latin typeface="Trebuchet MS"/>
                <a:cs typeface="Trebuchet MS"/>
              </a:rPr>
              <a:t>no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se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-55">
                <a:latin typeface="Trebuchet MS"/>
                <a:cs typeface="Trebuchet MS"/>
              </a:rPr>
              <a:t>reutilizarán.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Envases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carburo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75">
                <a:latin typeface="Trebuchet MS"/>
                <a:cs typeface="Trebuchet MS"/>
              </a:rPr>
              <a:t>calcio:</a:t>
            </a:r>
            <a:endParaRPr sz="2700">
              <a:latin typeface="Trebuchet MS"/>
              <a:cs typeface="Trebuchet MS"/>
            </a:endParaRPr>
          </a:p>
          <a:p>
            <a:pPr marL="1177925" marR="4361815">
              <a:lnSpc>
                <a:spcPct val="115700"/>
              </a:lnSpc>
              <a:spcBef>
                <a:spcPts val="5"/>
              </a:spcBef>
            </a:pPr>
            <a:r>
              <a:rPr dirty="0" sz="2700" spc="10">
                <a:latin typeface="Trebuchet MS"/>
                <a:cs typeface="Trebuchet MS"/>
              </a:rPr>
              <a:t>Metálicos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prueba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agua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105">
                <a:latin typeface="Trebuchet MS"/>
                <a:cs typeface="Trebuchet MS"/>
              </a:rPr>
              <a:t>aire,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15">
                <a:latin typeface="Trebuchet MS"/>
                <a:cs typeface="Trebuchet MS"/>
              </a:rPr>
              <a:t>suficiente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resistencia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50">
                <a:latin typeface="Trebuchet MS"/>
                <a:cs typeface="Trebuchet MS"/>
              </a:rPr>
              <a:t>mecánica.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Almacenados</a:t>
            </a:r>
            <a:r>
              <a:rPr dirty="0" sz="2700" spc="-70">
                <a:latin typeface="Trebuchet MS"/>
                <a:cs typeface="Trebuchet MS"/>
              </a:rPr>
              <a:t> y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mantenidos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en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seco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en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70">
                <a:latin typeface="Trebuchet MS"/>
                <a:cs typeface="Trebuchet MS"/>
              </a:rPr>
              <a:t>una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45">
                <a:latin typeface="Trebuchet MS"/>
                <a:cs typeface="Trebuchet MS"/>
              </a:rPr>
              <a:t>plataforma.</a:t>
            </a:r>
            <a:endParaRPr sz="2700">
              <a:latin typeface="Trebuchet MS"/>
              <a:cs typeface="Trebuchet MS"/>
            </a:endParaRPr>
          </a:p>
          <a:p>
            <a:pPr marL="1177925">
              <a:lnSpc>
                <a:spcPct val="100000"/>
              </a:lnSpc>
              <a:spcBef>
                <a:spcPts val="509"/>
              </a:spcBef>
            </a:pPr>
            <a:r>
              <a:rPr dirty="0" sz="2700" spc="-15">
                <a:latin typeface="Trebuchet MS"/>
                <a:cs typeface="Trebuchet MS"/>
              </a:rPr>
              <a:t>Bajo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-15">
                <a:latin typeface="Trebuchet MS"/>
                <a:cs typeface="Trebuchet MS"/>
              </a:rPr>
              <a:t>techo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en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15">
                <a:latin typeface="Trebuchet MS"/>
                <a:cs typeface="Trebuchet MS"/>
              </a:rPr>
              <a:t>locales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ventilados.</a:t>
            </a:r>
            <a:endParaRPr sz="2700">
              <a:latin typeface="Trebuchet MS"/>
              <a:cs typeface="Trebuchet MS"/>
            </a:endParaRPr>
          </a:p>
          <a:p>
            <a:pPr marL="1177925" marR="6388735">
              <a:lnSpc>
                <a:spcPct val="115700"/>
              </a:lnSpc>
            </a:pPr>
            <a:r>
              <a:rPr dirty="0" sz="2700" spc="10">
                <a:latin typeface="Trebuchet MS"/>
                <a:cs typeface="Trebuchet MS"/>
              </a:rPr>
              <a:t>Pared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a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prueba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fuego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55">
                <a:latin typeface="Trebuchet MS"/>
                <a:cs typeface="Trebuchet MS"/>
              </a:rPr>
              <a:t>si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tuviese</a:t>
            </a:r>
            <a:r>
              <a:rPr dirty="0" sz="2700" spc="-60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edificios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colindantes. </a:t>
            </a:r>
            <a:r>
              <a:rPr dirty="0" sz="2700" spc="-795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Visiblemente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señalizado.</a:t>
            </a:r>
            <a:endParaRPr sz="2700">
              <a:latin typeface="Trebuchet MS"/>
              <a:cs typeface="Trebuchet MS"/>
            </a:endParaRPr>
          </a:p>
          <a:p>
            <a:pPr marL="1273810" marR="1280160" indent="-95885">
              <a:lnSpc>
                <a:spcPct val="115700"/>
              </a:lnSpc>
            </a:pPr>
            <a:r>
              <a:rPr dirty="0" sz="2700" spc="-5">
                <a:latin typeface="Trebuchet MS"/>
                <a:cs typeface="Trebuchet MS"/>
              </a:rPr>
              <a:t>Únicamente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se</a:t>
            </a:r>
            <a:r>
              <a:rPr dirty="0" sz="2700" spc="-50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abrirán</a:t>
            </a:r>
            <a:r>
              <a:rPr dirty="0" sz="2700" spc="-5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antes</a:t>
            </a:r>
            <a:r>
              <a:rPr dirty="0" sz="2700" spc="-5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-20">
                <a:latin typeface="Trebuchet MS"/>
                <a:cs typeface="Trebuchet MS"/>
              </a:rPr>
              <a:t>cargar</a:t>
            </a:r>
            <a:r>
              <a:rPr dirty="0" sz="2700" spc="-50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el</a:t>
            </a:r>
            <a:r>
              <a:rPr dirty="0" sz="2700" spc="-50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generador,</a:t>
            </a:r>
            <a:r>
              <a:rPr dirty="0" sz="2700" spc="-50">
                <a:latin typeface="Trebuchet MS"/>
                <a:cs typeface="Trebuchet MS"/>
              </a:rPr>
              <a:t> </a:t>
            </a:r>
            <a:r>
              <a:rPr dirty="0" sz="2700">
                <a:latin typeface="Trebuchet MS"/>
                <a:cs typeface="Trebuchet MS"/>
              </a:rPr>
              <a:t>mediante</a:t>
            </a:r>
            <a:r>
              <a:rPr dirty="0" sz="2700" spc="-55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herramientas</a:t>
            </a:r>
            <a:r>
              <a:rPr dirty="0" sz="2700" spc="-50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adecuadas</a:t>
            </a:r>
            <a:r>
              <a:rPr dirty="0" sz="2700" spc="-50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45">
                <a:latin typeface="Trebuchet MS"/>
                <a:cs typeface="Trebuchet MS"/>
              </a:rPr>
              <a:t>nunca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con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15">
                <a:latin typeface="Trebuchet MS"/>
                <a:cs typeface="Trebuchet MS"/>
              </a:rPr>
              <a:t>martillo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85">
                <a:latin typeface="Trebuchet MS"/>
                <a:cs typeface="Trebuchet MS"/>
              </a:rPr>
              <a:t>cincel.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6053959" y="4308239"/>
            <a:ext cx="1841500" cy="2463165"/>
          </a:xfrm>
          <a:custGeom>
            <a:avLst/>
            <a:gdLst/>
            <a:ahLst/>
            <a:cxnLst/>
            <a:rect l="l" t="t" r="r" b="b"/>
            <a:pathLst>
              <a:path w="1841500" h="2463165">
                <a:moveTo>
                  <a:pt x="25399" y="135609"/>
                </a:moveTo>
                <a:lnTo>
                  <a:pt x="25399" y="211611"/>
                </a:lnTo>
                <a:lnTo>
                  <a:pt x="12699" y="209121"/>
                </a:lnTo>
                <a:lnTo>
                  <a:pt x="12699" y="205096"/>
                </a:lnTo>
                <a:lnTo>
                  <a:pt x="0" y="200060"/>
                </a:lnTo>
                <a:lnTo>
                  <a:pt x="0" y="144300"/>
                </a:lnTo>
                <a:lnTo>
                  <a:pt x="12699" y="135609"/>
                </a:lnTo>
                <a:lnTo>
                  <a:pt x="25399" y="135609"/>
                </a:lnTo>
                <a:close/>
              </a:path>
              <a:path w="1841500" h="2463165">
                <a:moveTo>
                  <a:pt x="63499" y="106821"/>
                </a:moveTo>
                <a:lnTo>
                  <a:pt x="63499" y="204494"/>
                </a:lnTo>
                <a:lnTo>
                  <a:pt x="50799" y="208607"/>
                </a:lnTo>
                <a:lnTo>
                  <a:pt x="50799" y="211177"/>
                </a:lnTo>
                <a:lnTo>
                  <a:pt x="38099" y="212735"/>
                </a:lnTo>
                <a:lnTo>
                  <a:pt x="25399" y="212848"/>
                </a:lnTo>
                <a:lnTo>
                  <a:pt x="25399" y="130773"/>
                </a:lnTo>
                <a:lnTo>
                  <a:pt x="38099" y="121938"/>
                </a:lnTo>
                <a:lnTo>
                  <a:pt x="38099" y="117617"/>
                </a:lnTo>
                <a:lnTo>
                  <a:pt x="50799" y="112026"/>
                </a:lnTo>
                <a:lnTo>
                  <a:pt x="63499" y="106821"/>
                </a:lnTo>
                <a:close/>
              </a:path>
              <a:path w="1841500" h="2463165">
                <a:moveTo>
                  <a:pt x="88899" y="93423"/>
                </a:moveTo>
                <a:lnTo>
                  <a:pt x="88899" y="184397"/>
                </a:lnTo>
                <a:lnTo>
                  <a:pt x="76199" y="194775"/>
                </a:lnTo>
                <a:lnTo>
                  <a:pt x="63499" y="199867"/>
                </a:lnTo>
                <a:lnTo>
                  <a:pt x="63499" y="102002"/>
                </a:lnTo>
                <a:lnTo>
                  <a:pt x="76199" y="97568"/>
                </a:lnTo>
                <a:lnTo>
                  <a:pt x="88899" y="93423"/>
                </a:lnTo>
                <a:close/>
              </a:path>
              <a:path w="1841500" h="2463165">
                <a:moveTo>
                  <a:pt x="723899" y="21920"/>
                </a:moveTo>
                <a:lnTo>
                  <a:pt x="723899" y="102709"/>
                </a:lnTo>
                <a:lnTo>
                  <a:pt x="711199" y="101094"/>
                </a:lnTo>
                <a:lnTo>
                  <a:pt x="698499" y="99431"/>
                </a:lnTo>
                <a:lnTo>
                  <a:pt x="698499" y="97865"/>
                </a:lnTo>
                <a:lnTo>
                  <a:pt x="685799" y="96540"/>
                </a:lnTo>
                <a:lnTo>
                  <a:pt x="673099" y="95005"/>
                </a:lnTo>
                <a:lnTo>
                  <a:pt x="660399" y="93519"/>
                </a:lnTo>
                <a:lnTo>
                  <a:pt x="660399" y="92130"/>
                </a:lnTo>
                <a:lnTo>
                  <a:pt x="647699" y="90885"/>
                </a:lnTo>
                <a:lnTo>
                  <a:pt x="622299" y="89045"/>
                </a:lnTo>
                <a:lnTo>
                  <a:pt x="609599" y="87351"/>
                </a:lnTo>
                <a:lnTo>
                  <a:pt x="596899" y="85752"/>
                </a:lnTo>
                <a:lnTo>
                  <a:pt x="571499" y="84202"/>
                </a:lnTo>
                <a:lnTo>
                  <a:pt x="558799" y="83069"/>
                </a:lnTo>
                <a:lnTo>
                  <a:pt x="533399" y="82081"/>
                </a:lnTo>
                <a:lnTo>
                  <a:pt x="520699" y="81383"/>
                </a:lnTo>
                <a:lnTo>
                  <a:pt x="507999" y="81118"/>
                </a:lnTo>
                <a:lnTo>
                  <a:pt x="457199" y="81206"/>
                </a:lnTo>
                <a:lnTo>
                  <a:pt x="457199" y="81439"/>
                </a:lnTo>
                <a:lnTo>
                  <a:pt x="444499" y="81768"/>
                </a:lnTo>
                <a:lnTo>
                  <a:pt x="431799" y="82146"/>
                </a:lnTo>
                <a:lnTo>
                  <a:pt x="419099" y="83688"/>
                </a:lnTo>
                <a:lnTo>
                  <a:pt x="406399" y="84162"/>
                </a:lnTo>
                <a:lnTo>
                  <a:pt x="406399" y="84780"/>
                </a:lnTo>
                <a:lnTo>
                  <a:pt x="393699" y="85495"/>
                </a:lnTo>
                <a:lnTo>
                  <a:pt x="380999" y="87286"/>
                </a:lnTo>
                <a:lnTo>
                  <a:pt x="368299" y="88829"/>
                </a:lnTo>
                <a:lnTo>
                  <a:pt x="355599" y="90885"/>
                </a:lnTo>
                <a:lnTo>
                  <a:pt x="342899" y="93969"/>
                </a:lnTo>
                <a:lnTo>
                  <a:pt x="330199" y="95905"/>
                </a:lnTo>
                <a:lnTo>
                  <a:pt x="317499" y="97889"/>
                </a:lnTo>
                <a:lnTo>
                  <a:pt x="304799" y="99969"/>
                </a:lnTo>
                <a:lnTo>
                  <a:pt x="304799" y="102194"/>
                </a:lnTo>
                <a:lnTo>
                  <a:pt x="292099" y="103737"/>
                </a:lnTo>
                <a:lnTo>
                  <a:pt x="279399" y="107849"/>
                </a:lnTo>
                <a:lnTo>
                  <a:pt x="253999" y="114018"/>
                </a:lnTo>
                <a:lnTo>
                  <a:pt x="241299" y="120364"/>
                </a:lnTo>
                <a:lnTo>
                  <a:pt x="215899" y="126998"/>
                </a:lnTo>
                <a:lnTo>
                  <a:pt x="203199" y="133826"/>
                </a:lnTo>
                <a:lnTo>
                  <a:pt x="165099" y="147248"/>
                </a:lnTo>
                <a:lnTo>
                  <a:pt x="152399" y="153794"/>
                </a:lnTo>
                <a:lnTo>
                  <a:pt x="126999" y="160630"/>
                </a:lnTo>
                <a:lnTo>
                  <a:pt x="114299" y="167995"/>
                </a:lnTo>
                <a:lnTo>
                  <a:pt x="101599" y="171594"/>
                </a:lnTo>
                <a:lnTo>
                  <a:pt x="101599" y="175192"/>
                </a:lnTo>
                <a:lnTo>
                  <a:pt x="88899" y="179305"/>
                </a:lnTo>
                <a:lnTo>
                  <a:pt x="88899" y="89471"/>
                </a:lnTo>
                <a:lnTo>
                  <a:pt x="101599" y="85712"/>
                </a:lnTo>
                <a:lnTo>
                  <a:pt x="126999" y="78371"/>
                </a:lnTo>
                <a:lnTo>
                  <a:pt x="126999" y="74692"/>
                </a:lnTo>
                <a:lnTo>
                  <a:pt x="139699" y="71013"/>
                </a:lnTo>
                <a:lnTo>
                  <a:pt x="165099" y="60403"/>
                </a:lnTo>
                <a:lnTo>
                  <a:pt x="190499" y="53808"/>
                </a:lnTo>
                <a:lnTo>
                  <a:pt x="203199" y="47503"/>
                </a:lnTo>
                <a:lnTo>
                  <a:pt x="215899" y="41535"/>
                </a:lnTo>
                <a:lnTo>
                  <a:pt x="228599" y="39478"/>
                </a:lnTo>
                <a:lnTo>
                  <a:pt x="228599" y="37422"/>
                </a:lnTo>
                <a:lnTo>
                  <a:pt x="241299" y="33310"/>
                </a:lnTo>
                <a:lnTo>
                  <a:pt x="253999" y="31253"/>
                </a:lnTo>
                <a:lnTo>
                  <a:pt x="253999" y="29711"/>
                </a:lnTo>
                <a:lnTo>
                  <a:pt x="279399" y="24570"/>
                </a:lnTo>
                <a:lnTo>
                  <a:pt x="292099" y="22514"/>
                </a:lnTo>
                <a:lnTo>
                  <a:pt x="292099" y="21486"/>
                </a:lnTo>
                <a:lnTo>
                  <a:pt x="304799" y="19944"/>
                </a:lnTo>
                <a:lnTo>
                  <a:pt x="317499" y="15976"/>
                </a:lnTo>
                <a:lnTo>
                  <a:pt x="342899" y="12490"/>
                </a:lnTo>
                <a:lnTo>
                  <a:pt x="355599" y="9389"/>
                </a:lnTo>
                <a:lnTo>
                  <a:pt x="380999" y="6578"/>
                </a:lnTo>
                <a:lnTo>
                  <a:pt x="380999" y="5550"/>
                </a:lnTo>
                <a:lnTo>
                  <a:pt x="393699" y="5036"/>
                </a:lnTo>
                <a:lnTo>
                  <a:pt x="419099" y="2980"/>
                </a:lnTo>
                <a:lnTo>
                  <a:pt x="419099" y="2216"/>
                </a:lnTo>
                <a:lnTo>
                  <a:pt x="431799" y="1502"/>
                </a:lnTo>
                <a:lnTo>
                  <a:pt x="444499" y="883"/>
                </a:lnTo>
                <a:lnTo>
                  <a:pt x="457199" y="409"/>
                </a:lnTo>
                <a:lnTo>
                  <a:pt x="482599" y="0"/>
                </a:lnTo>
                <a:lnTo>
                  <a:pt x="495299" y="216"/>
                </a:lnTo>
                <a:lnTo>
                  <a:pt x="520699" y="915"/>
                </a:lnTo>
                <a:lnTo>
                  <a:pt x="533399" y="1951"/>
                </a:lnTo>
                <a:lnTo>
                  <a:pt x="546099" y="2345"/>
                </a:lnTo>
                <a:lnTo>
                  <a:pt x="558799" y="2787"/>
                </a:lnTo>
                <a:lnTo>
                  <a:pt x="558799" y="3325"/>
                </a:lnTo>
                <a:lnTo>
                  <a:pt x="571499" y="4008"/>
                </a:lnTo>
                <a:lnTo>
                  <a:pt x="609599" y="7092"/>
                </a:lnTo>
                <a:lnTo>
                  <a:pt x="622299" y="8168"/>
                </a:lnTo>
                <a:lnTo>
                  <a:pt x="634999" y="10128"/>
                </a:lnTo>
                <a:lnTo>
                  <a:pt x="647699" y="11205"/>
                </a:lnTo>
                <a:lnTo>
                  <a:pt x="660399" y="12450"/>
                </a:lnTo>
                <a:lnTo>
                  <a:pt x="673099" y="13839"/>
                </a:lnTo>
                <a:lnTo>
                  <a:pt x="685799" y="15325"/>
                </a:lnTo>
                <a:lnTo>
                  <a:pt x="685799" y="16859"/>
                </a:lnTo>
                <a:lnTo>
                  <a:pt x="698499" y="18482"/>
                </a:lnTo>
                <a:lnTo>
                  <a:pt x="723899" y="21920"/>
                </a:lnTo>
                <a:close/>
              </a:path>
              <a:path w="1841500" h="2463165">
                <a:moveTo>
                  <a:pt x="1358899" y="778708"/>
                </a:moveTo>
                <a:lnTo>
                  <a:pt x="1358899" y="956808"/>
                </a:lnTo>
                <a:lnTo>
                  <a:pt x="1346199" y="946744"/>
                </a:lnTo>
                <a:lnTo>
                  <a:pt x="1333499" y="936197"/>
                </a:lnTo>
                <a:lnTo>
                  <a:pt x="1333499" y="415776"/>
                </a:lnTo>
                <a:lnTo>
                  <a:pt x="1320799" y="412177"/>
                </a:lnTo>
                <a:lnTo>
                  <a:pt x="1320799" y="405494"/>
                </a:lnTo>
                <a:lnTo>
                  <a:pt x="1295399" y="384932"/>
                </a:lnTo>
                <a:lnTo>
                  <a:pt x="1282699" y="364883"/>
                </a:lnTo>
                <a:lnTo>
                  <a:pt x="1269999" y="361285"/>
                </a:lnTo>
                <a:lnTo>
                  <a:pt x="1257299" y="354088"/>
                </a:lnTo>
                <a:lnTo>
                  <a:pt x="1244599" y="342264"/>
                </a:lnTo>
                <a:lnTo>
                  <a:pt x="1244599" y="335581"/>
                </a:lnTo>
                <a:lnTo>
                  <a:pt x="1231899" y="331983"/>
                </a:lnTo>
                <a:lnTo>
                  <a:pt x="1219199" y="321701"/>
                </a:lnTo>
                <a:lnTo>
                  <a:pt x="1219199" y="318103"/>
                </a:lnTo>
                <a:lnTo>
                  <a:pt x="1206499" y="311934"/>
                </a:lnTo>
                <a:lnTo>
                  <a:pt x="1193799" y="302681"/>
                </a:lnTo>
                <a:lnTo>
                  <a:pt x="1168399" y="284689"/>
                </a:lnTo>
                <a:lnTo>
                  <a:pt x="1168399" y="280142"/>
                </a:lnTo>
                <a:lnTo>
                  <a:pt x="1142999" y="271243"/>
                </a:lnTo>
                <a:lnTo>
                  <a:pt x="1142999" y="266696"/>
                </a:lnTo>
                <a:lnTo>
                  <a:pt x="1130299" y="262150"/>
                </a:lnTo>
                <a:lnTo>
                  <a:pt x="1130299" y="257700"/>
                </a:lnTo>
                <a:lnTo>
                  <a:pt x="1117599" y="253250"/>
                </a:lnTo>
                <a:lnTo>
                  <a:pt x="1104899" y="248704"/>
                </a:lnTo>
                <a:lnTo>
                  <a:pt x="1104899" y="244077"/>
                </a:lnTo>
                <a:lnTo>
                  <a:pt x="1092199" y="241507"/>
                </a:lnTo>
                <a:lnTo>
                  <a:pt x="1092199" y="235852"/>
                </a:lnTo>
                <a:lnTo>
                  <a:pt x="1079499" y="232768"/>
                </a:lnTo>
                <a:lnTo>
                  <a:pt x="1079499" y="229675"/>
                </a:lnTo>
                <a:lnTo>
                  <a:pt x="1066799" y="226535"/>
                </a:lnTo>
                <a:lnTo>
                  <a:pt x="1066799" y="223298"/>
                </a:lnTo>
                <a:lnTo>
                  <a:pt x="1054099" y="219916"/>
                </a:lnTo>
                <a:lnTo>
                  <a:pt x="1054099" y="216615"/>
                </a:lnTo>
                <a:lnTo>
                  <a:pt x="1041399" y="213554"/>
                </a:lnTo>
                <a:lnTo>
                  <a:pt x="1041399" y="210591"/>
                </a:lnTo>
                <a:lnTo>
                  <a:pt x="1028699" y="207578"/>
                </a:lnTo>
                <a:lnTo>
                  <a:pt x="1015999" y="201964"/>
                </a:lnTo>
                <a:lnTo>
                  <a:pt x="1003299" y="196590"/>
                </a:lnTo>
                <a:lnTo>
                  <a:pt x="990599" y="191313"/>
                </a:lnTo>
                <a:lnTo>
                  <a:pt x="977899" y="185988"/>
                </a:lnTo>
                <a:lnTo>
                  <a:pt x="952499" y="174999"/>
                </a:lnTo>
                <a:lnTo>
                  <a:pt x="939799" y="169577"/>
                </a:lnTo>
                <a:lnTo>
                  <a:pt x="927099" y="164397"/>
                </a:lnTo>
                <a:lnTo>
                  <a:pt x="914399" y="161698"/>
                </a:lnTo>
                <a:lnTo>
                  <a:pt x="901699" y="156300"/>
                </a:lnTo>
                <a:lnTo>
                  <a:pt x="901699" y="153601"/>
                </a:lnTo>
                <a:lnTo>
                  <a:pt x="876299" y="144348"/>
                </a:lnTo>
                <a:lnTo>
                  <a:pt x="863599" y="141569"/>
                </a:lnTo>
                <a:lnTo>
                  <a:pt x="850899" y="138693"/>
                </a:lnTo>
                <a:lnTo>
                  <a:pt x="850899" y="135818"/>
                </a:lnTo>
                <a:lnTo>
                  <a:pt x="838199" y="133038"/>
                </a:lnTo>
                <a:lnTo>
                  <a:pt x="825499" y="129665"/>
                </a:lnTo>
                <a:lnTo>
                  <a:pt x="812799" y="126484"/>
                </a:lnTo>
                <a:lnTo>
                  <a:pt x="812799" y="123496"/>
                </a:lnTo>
                <a:lnTo>
                  <a:pt x="800099" y="120701"/>
                </a:lnTo>
                <a:lnTo>
                  <a:pt x="749299" y="109905"/>
                </a:lnTo>
                <a:lnTo>
                  <a:pt x="723899" y="102194"/>
                </a:lnTo>
                <a:lnTo>
                  <a:pt x="723899" y="23542"/>
                </a:lnTo>
                <a:lnTo>
                  <a:pt x="736599" y="25084"/>
                </a:lnTo>
                <a:lnTo>
                  <a:pt x="736599" y="26113"/>
                </a:lnTo>
                <a:lnTo>
                  <a:pt x="749299" y="29197"/>
                </a:lnTo>
                <a:lnTo>
                  <a:pt x="761999" y="30225"/>
                </a:lnTo>
                <a:lnTo>
                  <a:pt x="761999" y="31767"/>
                </a:lnTo>
                <a:lnTo>
                  <a:pt x="774699" y="34000"/>
                </a:lnTo>
                <a:lnTo>
                  <a:pt x="787399" y="38273"/>
                </a:lnTo>
                <a:lnTo>
                  <a:pt x="800099" y="40506"/>
                </a:lnTo>
                <a:lnTo>
                  <a:pt x="812799" y="43286"/>
                </a:lnTo>
                <a:lnTo>
                  <a:pt x="838199" y="49037"/>
                </a:lnTo>
                <a:lnTo>
                  <a:pt x="838199" y="51816"/>
                </a:lnTo>
                <a:lnTo>
                  <a:pt x="850899" y="54611"/>
                </a:lnTo>
                <a:lnTo>
                  <a:pt x="863599" y="57599"/>
                </a:lnTo>
                <a:lnTo>
                  <a:pt x="876299" y="60780"/>
                </a:lnTo>
                <a:lnTo>
                  <a:pt x="876299" y="64154"/>
                </a:lnTo>
                <a:lnTo>
                  <a:pt x="888999" y="67632"/>
                </a:lnTo>
                <a:lnTo>
                  <a:pt x="901699" y="71158"/>
                </a:lnTo>
                <a:lnTo>
                  <a:pt x="914399" y="74780"/>
                </a:lnTo>
                <a:lnTo>
                  <a:pt x="927099" y="78547"/>
                </a:lnTo>
                <a:lnTo>
                  <a:pt x="927099" y="81720"/>
                </a:lnTo>
                <a:lnTo>
                  <a:pt x="939799" y="85038"/>
                </a:lnTo>
                <a:lnTo>
                  <a:pt x="952499" y="91913"/>
                </a:lnTo>
                <a:lnTo>
                  <a:pt x="965199" y="95303"/>
                </a:lnTo>
                <a:lnTo>
                  <a:pt x="977899" y="101889"/>
                </a:lnTo>
                <a:lnTo>
                  <a:pt x="990599" y="105279"/>
                </a:lnTo>
                <a:lnTo>
                  <a:pt x="1003299" y="112621"/>
                </a:lnTo>
                <a:lnTo>
                  <a:pt x="1028699" y="120058"/>
                </a:lnTo>
                <a:lnTo>
                  <a:pt x="1041399" y="127689"/>
                </a:lnTo>
                <a:lnTo>
                  <a:pt x="1054099" y="135609"/>
                </a:lnTo>
                <a:lnTo>
                  <a:pt x="1066799" y="139778"/>
                </a:lnTo>
                <a:lnTo>
                  <a:pt x="1079499" y="143898"/>
                </a:lnTo>
                <a:lnTo>
                  <a:pt x="1092199" y="148115"/>
                </a:lnTo>
                <a:lnTo>
                  <a:pt x="1117599" y="161312"/>
                </a:lnTo>
                <a:lnTo>
                  <a:pt x="1117599" y="164911"/>
                </a:lnTo>
                <a:lnTo>
                  <a:pt x="1130299" y="173136"/>
                </a:lnTo>
                <a:lnTo>
                  <a:pt x="1155699" y="182734"/>
                </a:lnTo>
                <a:lnTo>
                  <a:pt x="1168399" y="192863"/>
                </a:lnTo>
                <a:lnTo>
                  <a:pt x="1193799" y="203281"/>
                </a:lnTo>
                <a:lnTo>
                  <a:pt x="1206499" y="213747"/>
                </a:lnTo>
                <a:lnTo>
                  <a:pt x="1219199" y="224502"/>
                </a:lnTo>
                <a:lnTo>
                  <a:pt x="1231899" y="235788"/>
                </a:lnTo>
                <a:lnTo>
                  <a:pt x="1257299" y="247362"/>
                </a:lnTo>
                <a:lnTo>
                  <a:pt x="1269999" y="258985"/>
                </a:lnTo>
                <a:lnTo>
                  <a:pt x="1282699" y="273379"/>
                </a:lnTo>
                <a:lnTo>
                  <a:pt x="1295399" y="276464"/>
                </a:lnTo>
                <a:lnTo>
                  <a:pt x="1295399" y="280576"/>
                </a:lnTo>
                <a:lnTo>
                  <a:pt x="1308099" y="286672"/>
                </a:lnTo>
                <a:lnTo>
                  <a:pt x="1308099" y="292721"/>
                </a:lnTo>
                <a:lnTo>
                  <a:pt x="1320799" y="298865"/>
                </a:lnTo>
                <a:lnTo>
                  <a:pt x="1346199" y="319709"/>
                </a:lnTo>
                <a:lnTo>
                  <a:pt x="1346199" y="756089"/>
                </a:lnTo>
                <a:lnTo>
                  <a:pt x="1358899" y="778708"/>
                </a:lnTo>
                <a:close/>
              </a:path>
              <a:path w="1841500" h="2463165">
                <a:moveTo>
                  <a:pt x="1269999" y="606495"/>
                </a:moveTo>
                <a:lnTo>
                  <a:pt x="1269999" y="724216"/>
                </a:lnTo>
                <a:lnTo>
                  <a:pt x="1257299" y="718047"/>
                </a:lnTo>
                <a:lnTo>
                  <a:pt x="1257299" y="612150"/>
                </a:lnTo>
                <a:lnTo>
                  <a:pt x="1269999" y="606495"/>
                </a:lnTo>
                <a:close/>
              </a:path>
              <a:path w="1841500" h="2463165">
                <a:moveTo>
                  <a:pt x="1282699" y="532863"/>
                </a:moveTo>
                <a:lnTo>
                  <a:pt x="1282699" y="798756"/>
                </a:lnTo>
                <a:lnTo>
                  <a:pt x="1269999" y="792073"/>
                </a:lnTo>
                <a:lnTo>
                  <a:pt x="1269999" y="543264"/>
                </a:lnTo>
                <a:lnTo>
                  <a:pt x="1282699" y="532863"/>
                </a:lnTo>
                <a:close/>
              </a:path>
              <a:path w="1841500" h="2463165">
                <a:moveTo>
                  <a:pt x="1295399" y="482604"/>
                </a:moveTo>
                <a:lnTo>
                  <a:pt x="1295399" y="839882"/>
                </a:lnTo>
                <a:lnTo>
                  <a:pt x="1282699" y="837311"/>
                </a:lnTo>
                <a:lnTo>
                  <a:pt x="1282699" y="502139"/>
                </a:lnTo>
                <a:lnTo>
                  <a:pt x="1295399" y="482604"/>
                </a:lnTo>
                <a:close/>
              </a:path>
              <a:path w="1841500" h="2463165">
                <a:moveTo>
                  <a:pt x="1308099" y="457929"/>
                </a:moveTo>
                <a:lnTo>
                  <a:pt x="1308099" y="871232"/>
                </a:lnTo>
                <a:lnTo>
                  <a:pt x="1295399" y="861987"/>
                </a:lnTo>
                <a:lnTo>
                  <a:pt x="1295399" y="471295"/>
                </a:lnTo>
                <a:lnTo>
                  <a:pt x="1308099" y="457929"/>
                </a:lnTo>
                <a:close/>
              </a:path>
              <a:path w="1841500" h="2463165">
                <a:moveTo>
                  <a:pt x="1320799" y="438909"/>
                </a:moveTo>
                <a:lnTo>
                  <a:pt x="1320799" y="898485"/>
                </a:lnTo>
                <a:lnTo>
                  <a:pt x="1308099" y="889529"/>
                </a:lnTo>
                <a:lnTo>
                  <a:pt x="1308099" y="451246"/>
                </a:lnTo>
                <a:lnTo>
                  <a:pt x="1320799" y="438909"/>
                </a:lnTo>
                <a:close/>
              </a:path>
              <a:path w="1841500" h="2463165">
                <a:moveTo>
                  <a:pt x="1333499" y="419374"/>
                </a:moveTo>
                <a:lnTo>
                  <a:pt x="1333499" y="918655"/>
                </a:lnTo>
                <a:lnTo>
                  <a:pt x="1320799" y="912044"/>
                </a:lnTo>
                <a:lnTo>
                  <a:pt x="1320799" y="427599"/>
                </a:lnTo>
                <a:lnTo>
                  <a:pt x="1333499" y="419374"/>
                </a:lnTo>
                <a:close/>
              </a:path>
              <a:path w="1841500" h="2463165">
                <a:moveTo>
                  <a:pt x="1574799" y="359100"/>
                </a:moveTo>
                <a:lnTo>
                  <a:pt x="1574799" y="473866"/>
                </a:lnTo>
                <a:lnTo>
                  <a:pt x="1562099" y="466668"/>
                </a:lnTo>
                <a:lnTo>
                  <a:pt x="1562099" y="462556"/>
                </a:lnTo>
                <a:lnTo>
                  <a:pt x="1549399" y="452491"/>
                </a:lnTo>
                <a:lnTo>
                  <a:pt x="1549399" y="446170"/>
                </a:lnTo>
                <a:lnTo>
                  <a:pt x="1536699" y="439945"/>
                </a:lnTo>
                <a:lnTo>
                  <a:pt x="1536699" y="429142"/>
                </a:lnTo>
                <a:lnTo>
                  <a:pt x="1523999" y="425029"/>
                </a:lnTo>
                <a:lnTo>
                  <a:pt x="1523999" y="420916"/>
                </a:lnTo>
                <a:lnTo>
                  <a:pt x="1511299" y="415776"/>
                </a:lnTo>
                <a:lnTo>
                  <a:pt x="1511299" y="412691"/>
                </a:lnTo>
                <a:lnTo>
                  <a:pt x="1498599" y="410635"/>
                </a:lnTo>
                <a:lnTo>
                  <a:pt x="1498599" y="408579"/>
                </a:lnTo>
                <a:lnTo>
                  <a:pt x="1485899" y="407037"/>
                </a:lnTo>
                <a:lnTo>
                  <a:pt x="1485899" y="405494"/>
                </a:lnTo>
                <a:lnTo>
                  <a:pt x="1473199" y="405494"/>
                </a:lnTo>
                <a:lnTo>
                  <a:pt x="1473199" y="406009"/>
                </a:lnTo>
                <a:lnTo>
                  <a:pt x="1460499" y="407037"/>
                </a:lnTo>
                <a:lnTo>
                  <a:pt x="1460499" y="409093"/>
                </a:lnTo>
                <a:lnTo>
                  <a:pt x="1447799" y="409607"/>
                </a:lnTo>
                <a:lnTo>
                  <a:pt x="1447799" y="415262"/>
                </a:lnTo>
                <a:lnTo>
                  <a:pt x="1435099" y="417318"/>
                </a:lnTo>
                <a:lnTo>
                  <a:pt x="1435099" y="556116"/>
                </a:lnTo>
                <a:lnTo>
                  <a:pt x="1422399" y="536068"/>
                </a:lnTo>
                <a:lnTo>
                  <a:pt x="1422399" y="529385"/>
                </a:lnTo>
                <a:lnTo>
                  <a:pt x="1409699" y="508822"/>
                </a:lnTo>
                <a:lnTo>
                  <a:pt x="1384299" y="480549"/>
                </a:lnTo>
                <a:lnTo>
                  <a:pt x="1384299" y="491858"/>
                </a:lnTo>
                <a:lnTo>
                  <a:pt x="1371599" y="511392"/>
                </a:lnTo>
                <a:lnTo>
                  <a:pt x="1371599" y="516533"/>
                </a:lnTo>
                <a:lnTo>
                  <a:pt x="1358899" y="527843"/>
                </a:lnTo>
                <a:lnTo>
                  <a:pt x="1358899" y="560229"/>
                </a:lnTo>
                <a:lnTo>
                  <a:pt x="1346199" y="571024"/>
                </a:lnTo>
                <a:lnTo>
                  <a:pt x="1346199" y="327011"/>
                </a:lnTo>
                <a:lnTo>
                  <a:pt x="1358899" y="334553"/>
                </a:lnTo>
                <a:lnTo>
                  <a:pt x="1384299" y="357172"/>
                </a:lnTo>
                <a:lnTo>
                  <a:pt x="1396999" y="349975"/>
                </a:lnTo>
                <a:lnTo>
                  <a:pt x="1396999" y="346891"/>
                </a:lnTo>
                <a:lnTo>
                  <a:pt x="1409699" y="340738"/>
                </a:lnTo>
                <a:lnTo>
                  <a:pt x="1422399" y="335453"/>
                </a:lnTo>
                <a:lnTo>
                  <a:pt x="1435099" y="331131"/>
                </a:lnTo>
                <a:lnTo>
                  <a:pt x="1447799" y="327870"/>
                </a:lnTo>
                <a:lnTo>
                  <a:pt x="1473199" y="325244"/>
                </a:lnTo>
                <a:lnTo>
                  <a:pt x="1498599" y="327292"/>
                </a:lnTo>
                <a:lnTo>
                  <a:pt x="1523999" y="333870"/>
                </a:lnTo>
                <a:lnTo>
                  <a:pt x="1549399" y="344834"/>
                </a:lnTo>
                <a:lnTo>
                  <a:pt x="1562099" y="351678"/>
                </a:lnTo>
                <a:lnTo>
                  <a:pt x="1574799" y="359100"/>
                </a:lnTo>
                <a:close/>
              </a:path>
              <a:path w="1841500" h="2463165">
                <a:moveTo>
                  <a:pt x="1371599" y="810580"/>
                </a:moveTo>
                <a:lnTo>
                  <a:pt x="1371599" y="971644"/>
                </a:lnTo>
                <a:lnTo>
                  <a:pt x="1358899" y="966343"/>
                </a:lnTo>
                <a:lnTo>
                  <a:pt x="1358899" y="804925"/>
                </a:lnTo>
                <a:lnTo>
                  <a:pt x="1371599" y="810580"/>
                </a:lnTo>
                <a:close/>
              </a:path>
              <a:path w="1841500" h="2463165">
                <a:moveTo>
                  <a:pt x="1396999" y="865200"/>
                </a:moveTo>
                <a:lnTo>
                  <a:pt x="1396999" y="991532"/>
                </a:lnTo>
                <a:lnTo>
                  <a:pt x="1384299" y="981668"/>
                </a:lnTo>
                <a:lnTo>
                  <a:pt x="1371599" y="976752"/>
                </a:lnTo>
                <a:lnTo>
                  <a:pt x="1371599" y="836797"/>
                </a:lnTo>
                <a:lnTo>
                  <a:pt x="1384299" y="841938"/>
                </a:lnTo>
                <a:lnTo>
                  <a:pt x="1384299" y="852733"/>
                </a:lnTo>
                <a:lnTo>
                  <a:pt x="1396999" y="865200"/>
                </a:lnTo>
                <a:close/>
              </a:path>
              <a:path w="1841500" h="2463165">
                <a:moveTo>
                  <a:pt x="1409699" y="887626"/>
                </a:moveTo>
                <a:lnTo>
                  <a:pt x="1409699" y="1000271"/>
                </a:lnTo>
                <a:lnTo>
                  <a:pt x="1396999" y="996158"/>
                </a:lnTo>
                <a:lnTo>
                  <a:pt x="1396999" y="882284"/>
                </a:lnTo>
                <a:lnTo>
                  <a:pt x="1409699" y="887626"/>
                </a:lnTo>
                <a:close/>
              </a:path>
              <a:path w="1841500" h="2463165">
                <a:moveTo>
                  <a:pt x="1435099" y="914422"/>
                </a:moveTo>
                <a:lnTo>
                  <a:pt x="1435099" y="1011581"/>
                </a:lnTo>
                <a:lnTo>
                  <a:pt x="1422399" y="1009163"/>
                </a:lnTo>
                <a:lnTo>
                  <a:pt x="1422399" y="1006504"/>
                </a:lnTo>
                <a:lnTo>
                  <a:pt x="1409699" y="1003556"/>
                </a:lnTo>
                <a:lnTo>
                  <a:pt x="1409699" y="897971"/>
                </a:lnTo>
                <a:lnTo>
                  <a:pt x="1422399" y="909281"/>
                </a:lnTo>
                <a:lnTo>
                  <a:pt x="1435099" y="914422"/>
                </a:lnTo>
                <a:close/>
              </a:path>
              <a:path w="1841500" h="2463165">
                <a:moveTo>
                  <a:pt x="1447799" y="925217"/>
                </a:moveTo>
                <a:lnTo>
                  <a:pt x="1447799" y="1017219"/>
                </a:lnTo>
                <a:lnTo>
                  <a:pt x="1435099" y="1015565"/>
                </a:lnTo>
                <a:lnTo>
                  <a:pt x="1435099" y="918020"/>
                </a:lnTo>
                <a:lnTo>
                  <a:pt x="1447799" y="925217"/>
                </a:lnTo>
                <a:close/>
              </a:path>
              <a:path w="1841500" h="2463165">
                <a:moveTo>
                  <a:pt x="1460499" y="445206"/>
                </a:moveTo>
                <a:lnTo>
                  <a:pt x="1460499" y="592101"/>
                </a:lnTo>
                <a:lnTo>
                  <a:pt x="1447799" y="569996"/>
                </a:lnTo>
                <a:lnTo>
                  <a:pt x="1435099" y="563313"/>
                </a:lnTo>
                <a:lnTo>
                  <a:pt x="1435099" y="418860"/>
                </a:lnTo>
                <a:lnTo>
                  <a:pt x="1447799" y="429656"/>
                </a:lnTo>
                <a:lnTo>
                  <a:pt x="1447799" y="437383"/>
                </a:lnTo>
                <a:lnTo>
                  <a:pt x="1460499" y="445206"/>
                </a:lnTo>
                <a:close/>
              </a:path>
              <a:path w="1841500" h="2463165">
                <a:moveTo>
                  <a:pt x="1473199" y="937555"/>
                </a:moveTo>
                <a:lnTo>
                  <a:pt x="1473199" y="1020962"/>
                </a:lnTo>
                <a:lnTo>
                  <a:pt x="1460499" y="1020111"/>
                </a:lnTo>
                <a:lnTo>
                  <a:pt x="1447799" y="1018777"/>
                </a:lnTo>
                <a:lnTo>
                  <a:pt x="1447799" y="929330"/>
                </a:lnTo>
                <a:lnTo>
                  <a:pt x="1460499" y="932414"/>
                </a:lnTo>
                <a:lnTo>
                  <a:pt x="1460499" y="936526"/>
                </a:lnTo>
                <a:lnTo>
                  <a:pt x="1473199" y="937555"/>
                </a:lnTo>
                <a:close/>
              </a:path>
              <a:path w="1841500" h="2463165">
                <a:moveTo>
                  <a:pt x="1473199" y="461528"/>
                </a:moveTo>
                <a:lnTo>
                  <a:pt x="1473199" y="622431"/>
                </a:lnTo>
                <a:lnTo>
                  <a:pt x="1460499" y="616776"/>
                </a:lnTo>
                <a:lnTo>
                  <a:pt x="1460499" y="453223"/>
                </a:lnTo>
                <a:lnTo>
                  <a:pt x="1473199" y="461528"/>
                </a:lnTo>
                <a:close/>
              </a:path>
              <a:path w="1841500" h="2463165">
                <a:moveTo>
                  <a:pt x="1485899" y="938583"/>
                </a:moveTo>
                <a:lnTo>
                  <a:pt x="1485899" y="1020834"/>
                </a:lnTo>
                <a:lnTo>
                  <a:pt x="1473199" y="1021235"/>
                </a:lnTo>
                <a:lnTo>
                  <a:pt x="1473199" y="939097"/>
                </a:lnTo>
                <a:lnTo>
                  <a:pt x="1485899" y="938583"/>
                </a:lnTo>
                <a:close/>
              </a:path>
              <a:path w="1841500" h="2463165">
                <a:moveTo>
                  <a:pt x="1485899" y="938069"/>
                </a:moveTo>
                <a:lnTo>
                  <a:pt x="1485899" y="938583"/>
                </a:lnTo>
                <a:lnTo>
                  <a:pt x="1473199" y="939097"/>
                </a:lnTo>
                <a:lnTo>
                  <a:pt x="1473199" y="938069"/>
                </a:lnTo>
                <a:lnTo>
                  <a:pt x="1485899" y="938069"/>
                </a:lnTo>
                <a:close/>
              </a:path>
              <a:path w="1841500" h="2463165">
                <a:moveTo>
                  <a:pt x="1485899" y="478813"/>
                </a:moveTo>
                <a:lnTo>
                  <a:pt x="1485899" y="666127"/>
                </a:lnTo>
                <a:lnTo>
                  <a:pt x="1473199" y="653275"/>
                </a:lnTo>
                <a:lnTo>
                  <a:pt x="1473199" y="470098"/>
                </a:lnTo>
                <a:lnTo>
                  <a:pt x="1485899" y="478813"/>
                </a:lnTo>
                <a:close/>
              </a:path>
              <a:path w="1841500" h="2463165">
                <a:moveTo>
                  <a:pt x="1498599" y="929330"/>
                </a:moveTo>
                <a:lnTo>
                  <a:pt x="1498599" y="1019806"/>
                </a:lnTo>
                <a:lnTo>
                  <a:pt x="1485899" y="1020320"/>
                </a:lnTo>
                <a:lnTo>
                  <a:pt x="1485899" y="933442"/>
                </a:lnTo>
                <a:lnTo>
                  <a:pt x="1498599" y="929330"/>
                </a:lnTo>
                <a:close/>
              </a:path>
              <a:path w="1841500" h="2463165">
                <a:moveTo>
                  <a:pt x="1498599" y="496484"/>
                </a:moveTo>
                <a:lnTo>
                  <a:pt x="1498599" y="711365"/>
                </a:lnTo>
                <a:lnTo>
                  <a:pt x="1485899" y="680521"/>
                </a:lnTo>
                <a:lnTo>
                  <a:pt x="1485899" y="487625"/>
                </a:lnTo>
                <a:lnTo>
                  <a:pt x="1498599" y="496484"/>
                </a:lnTo>
                <a:close/>
              </a:path>
              <a:path w="1841500" h="2463165">
                <a:moveTo>
                  <a:pt x="1511299" y="2144104"/>
                </a:moveTo>
                <a:lnTo>
                  <a:pt x="1511299" y="2195896"/>
                </a:lnTo>
                <a:lnTo>
                  <a:pt x="1498599" y="2180571"/>
                </a:lnTo>
                <a:lnTo>
                  <a:pt x="1498599" y="2150241"/>
                </a:lnTo>
                <a:lnTo>
                  <a:pt x="1511299" y="2144104"/>
                </a:lnTo>
                <a:close/>
              </a:path>
              <a:path w="1841500" h="2463165">
                <a:moveTo>
                  <a:pt x="1511299" y="890260"/>
                </a:moveTo>
                <a:lnTo>
                  <a:pt x="1511299" y="1016721"/>
                </a:lnTo>
                <a:lnTo>
                  <a:pt x="1498599" y="1017749"/>
                </a:lnTo>
                <a:lnTo>
                  <a:pt x="1498599" y="897971"/>
                </a:lnTo>
                <a:lnTo>
                  <a:pt x="1511299" y="890260"/>
                </a:lnTo>
                <a:close/>
              </a:path>
              <a:path w="1841500" h="2463165">
                <a:moveTo>
                  <a:pt x="1511299" y="528871"/>
                </a:moveTo>
                <a:lnTo>
                  <a:pt x="1511299" y="774643"/>
                </a:lnTo>
                <a:lnTo>
                  <a:pt x="1498599" y="737582"/>
                </a:lnTo>
                <a:lnTo>
                  <a:pt x="1498599" y="507794"/>
                </a:lnTo>
                <a:lnTo>
                  <a:pt x="1511299" y="528871"/>
                </a:lnTo>
                <a:close/>
              </a:path>
              <a:path w="1841500" h="2463165">
                <a:moveTo>
                  <a:pt x="1549399" y="2131477"/>
                </a:moveTo>
                <a:lnTo>
                  <a:pt x="1549399" y="2288139"/>
                </a:lnTo>
                <a:lnTo>
                  <a:pt x="1536699" y="2272332"/>
                </a:lnTo>
                <a:lnTo>
                  <a:pt x="1536699" y="2256524"/>
                </a:lnTo>
                <a:lnTo>
                  <a:pt x="1523999" y="2240716"/>
                </a:lnTo>
                <a:lnTo>
                  <a:pt x="1511299" y="2225969"/>
                </a:lnTo>
                <a:lnTo>
                  <a:pt x="1511299" y="2138931"/>
                </a:lnTo>
                <a:lnTo>
                  <a:pt x="1523999" y="2134915"/>
                </a:lnTo>
                <a:lnTo>
                  <a:pt x="1523999" y="2132248"/>
                </a:lnTo>
                <a:lnTo>
                  <a:pt x="1536699" y="2131091"/>
                </a:lnTo>
                <a:lnTo>
                  <a:pt x="1549399" y="2131477"/>
                </a:lnTo>
                <a:close/>
              </a:path>
              <a:path w="1841500" h="2463165">
                <a:moveTo>
                  <a:pt x="1523999" y="544293"/>
                </a:moveTo>
                <a:lnTo>
                  <a:pt x="1523999" y="1011066"/>
                </a:lnTo>
                <a:lnTo>
                  <a:pt x="1511299" y="1013123"/>
                </a:lnTo>
                <a:lnTo>
                  <a:pt x="1511299" y="539152"/>
                </a:lnTo>
                <a:lnTo>
                  <a:pt x="1523999" y="544293"/>
                </a:lnTo>
                <a:close/>
              </a:path>
              <a:path w="1841500" h="2463165">
                <a:moveTo>
                  <a:pt x="1536699" y="584390"/>
                </a:moveTo>
                <a:lnTo>
                  <a:pt x="1536699" y="1001813"/>
                </a:lnTo>
                <a:lnTo>
                  <a:pt x="1523999" y="1006954"/>
                </a:lnTo>
                <a:lnTo>
                  <a:pt x="1523999" y="564342"/>
                </a:lnTo>
                <a:lnTo>
                  <a:pt x="1536699" y="584390"/>
                </a:lnTo>
                <a:close/>
              </a:path>
              <a:path w="1841500" h="2463165">
                <a:moveTo>
                  <a:pt x="1549399" y="598784"/>
                </a:moveTo>
                <a:lnTo>
                  <a:pt x="1549399" y="992946"/>
                </a:lnTo>
                <a:lnTo>
                  <a:pt x="1536699" y="997476"/>
                </a:lnTo>
                <a:lnTo>
                  <a:pt x="1536699" y="594157"/>
                </a:lnTo>
                <a:lnTo>
                  <a:pt x="1549399" y="598784"/>
                </a:lnTo>
                <a:close/>
              </a:path>
              <a:path w="1841500" h="2463165">
                <a:moveTo>
                  <a:pt x="1562099" y="2136875"/>
                </a:moveTo>
                <a:lnTo>
                  <a:pt x="1562099" y="2322196"/>
                </a:lnTo>
                <a:lnTo>
                  <a:pt x="1549399" y="2313120"/>
                </a:lnTo>
                <a:lnTo>
                  <a:pt x="1549399" y="2133405"/>
                </a:lnTo>
                <a:lnTo>
                  <a:pt x="1562099" y="2136875"/>
                </a:lnTo>
                <a:close/>
              </a:path>
              <a:path w="1841500" h="2463165">
                <a:moveTo>
                  <a:pt x="1562099" y="638881"/>
                </a:moveTo>
                <a:lnTo>
                  <a:pt x="1562099" y="977347"/>
                </a:lnTo>
                <a:lnTo>
                  <a:pt x="1549399" y="983307"/>
                </a:lnTo>
                <a:lnTo>
                  <a:pt x="1549399" y="628857"/>
                </a:lnTo>
                <a:lnTo>
                  <a:pt x="1562099" y="638881"/>
                </a:lnTo>
                <a:close/>
              </a:path>
              <a:path w="1841500" h="2463165">
                <a:moveTo>
                  <a:pt x="1574799" y="2147220"/>
                </a:moveTo>
                <a:lnTo>
                  <a:pt x="1574799" y="2350727"/>
                </a:lnTo>
                <a:lnTo>
                  <a:pt x="1562099" y="2345586"/>
                </a:lnTo>
                <a:lnTo>
                  <a:pt x="1562099" y="2141590"/>
                </a:lnTo>
                <a:lnTo>
                  <a:pt x="1574799" y="2147220"/>
                </a:lnTo>
                <a:close/>
              </a:path>
              <a:path w="1841500" h="2463165">
                <a:moveTo>
                  <a:pt x="1574799" y="678465"/>
                </a:moveTo>
                <a:lnTo>
                  <a:pt x="1574799" y="950407"/>
                </a:lnTo>
                <a:lnTo>
                  <a:pt x="1562099" y="958118"/>
                </a:lnTo>
                <a:lnTo>
                  <a:pt x="1562099" y="673324"/>
                </a:lnTo>
                <a:lnTo>
                  <a:pt x="1574799" y="678465"/>
                </a:lnTo>
                <a:close/>
              </a:path>
              <a:path w="1841500" h="2463165">
                <a:moveTo>
                  <a:pt x="1587499" y="2179285"/>
                </a:moveTo>
                <a:lnTo>
                  <a:pt x="1587499" y="2370776"/>
                </a:lnTo>
                <a:lnTo>
                  <a:pt x="1574799" y="2365635"/>
                </a:lnTo>
                <a:lnTo>
                  <a:pt x="1574799" y="2170980"/>
                </a:lnTo>
                <a:lnTo>
                  <a:pt x="1587499" y="2179285"/>
                </a:lnTo>
                <a:close/>
              </a:path>
              <a:path w="1841500" h="2463165">
                <a:moveTo>
                  <a:pt x="1587499" y="750643"/>
                </a:moveTo>
                <a:lnTo>
                  <a:pt x="1587499" y="910181"/>
                </a:lnTo>
                <a:lnTo>
                  <a:pt x="1574799" y="922422"/>
                </a:lnTo>
                <a:lnTo>
                  <a:pt x="1574799" y="731719"/>
                </a:lnTo>
                <a:lnTo>
                  <a:pt x="1587499" y="750643"/>
                </a:lnTo>
                <a:close/>
              </a:path>
              <a:path w="1841500" h="2463165">
                <a:moveTo>
                  <a:pt x="1600199" y="380819"/>
                </a:moveTo>
                <a:lnTo>
                  <a:pt x="1600199" y="513963"/>
                </a:lnTo>
                <a:lnTo>
                  <a:pt x="1587499" y="501111"/>
                </a:lnTo>
                <a:lnTo>
                  <a:pt x="1574799" y="481577"/>
                </a:lnTo>
                <a:lnTo>
                  <a:pt x="1574799" y="367100"/>
                </a:lnTo>
                <a:lnTo>
                  <a:pt x="1587499" y="375678"/>
                </a:lnTo>
                <a:lnTo>
                  <a:pt x="1600199" y="380819"/>
                </a:lnTo>
                <a:close/>
              </a:path>
              <a:path w="1841500" h="2463165">
                <a:moveTo>
                  <a:pt x="1600199" y="2205937"/>
                </a:moveTo>
                <a:lnTo>
                  <a:pt x="1600199" y="2399049"/>
                </a:lnTo>
                <a:lnTo>
                  <a:pt x="1587499" y="2384961"/>
                </a:lnTo>
                <a:lnTo>
                  <a:pt x="1587499" y="2195993"/>
                </a:lnTo>
                <a:lnTo>
                  <a:pt x="1600199" y="2205937"/>
                </a:lnTo>
                <a:close/>
              </a:path>
              <a:path w="1841500" h="2463165">
                <a:moveTo>
                  <a:pt x="1612899" y="2235576"/>
                </a:moveTo>
                <a:lnTo>
                  <a:pt x="1612899" y="2427323"/>
                </a:lnTo>
                <a:lnTo>
                  <a:pt x="1600199" y="2413138"/>
                </a:lnTo>
                <a:lnTo>
                  <a:pt x="1600199" y="2225632"/>
                </a:lnTo>
                <a:lnTo>
                  <a:pt x="1612899" y="2235576"/>
                </a:lnTo>
                <a:close/>
              </a:path>
              <a:path w="1841500" h="2463165">
                <a:moveTo>
                  <a:pt x="1625599" y="409607"/>
                </a:moveTo>
                <a:lnTo>
                  <a:pt x="1625599" y="576165"/>
                </a:lnTo>
                <a:lnTo>
                  <a:pt x="1600199" y="525786"/>
                </a:lnTo>
                <a:lnTo>
                  <a:pt x="1600199" y="392643"/>
                </a:lnTo>
                <a:lnTo>
                  <a:pt x="1612899" y="395727"/>
                </a:lnTo>
                <a:lnTo>
                  <a:pt x="1612899" y="398811"/>
                </a:lnTo>
                <a:lnTo>
                  <a:pt x="1625599" y="409607"/>
                </a:lnTo>
                <a:close/>
              </a:path>
              <a:path w="1841500" h="2463165">
                <a:moveTo>
                  <a:pt x="1625599" y="2266356"/>
                </a:moveTo>
                <a:lnTo>
                  <a:pt x="1625599" y="2444801"/>
                </a:lnTo>
                <a:lnTo>
                  <a:pt x="1612899" y="2438633"/>
                </a:lnTo>
                <a:lnTo>
                  <a:pt x="1612899" y="2250990"/>
                </a:lnTo>
                <a:lnTo>
                  <a:pt x="1625599" y="2266356"/>
                </a:lnTo>
                <a:close/>
              </a:path>
              <a:path w="1841500" h="2463165">
                <a:moveTo>
                  <a:pt x="1676399" y="2081869"/>
                </a:moveTo>
                <a:lnTo>
                  <a:pt x="1676399" y="2458167"/>
                </a:lnTo>
                <a:lnTo>
                  <a:pt x="1663699" y="2462223"/>
                </a:lnTo>
                <a:lnTo>
                  <a:pt x="1650999" y="2462858"/>
                </a:lnTo>
                <a:lnTo>
                  <a:pt x="1638299" y="2460119"/>
                </a:lnTo>
                <a:lnTo>
                  <a:pt x="1625599" y="2454055"/>
                </a:lnTo>
                <a:lnTo>
                  <a:pt x="1625599" y="2281625"/>
                </a:lnTo>
                <a:lnTo>
                  <a:pt x="1638299" y="2296750"/>
                </a:lnTo>
                <a:lnTo>
                  <a:pt x="1638299" y="2234548"/>
                </a:lnTo>
                <a:lnTo>
                  <a:pt x="1663699" y="2157437"/>
                </a:lnTo>
                <a:lnTo>
                  <a:pt x="1663699" y="2118882"/>
                </a:lnTo>
                <a:lnTo>
                  <a:pt x="1676399" y="2081869"/>
                </a:lnTo>
                <a:close/>
              </a:path>
              <a:path w="1841500" h="2463165">
                <a:moveTo>
                  <a:pt x="1638299" y="431198"/>
                </a:moveTo>
                <a:lnTo>
                  <a:pt x="1638299" y="590045"/>
                </a:lnTo>
                <a:lnTo>
                  <a:pt x="1625599" y="582848"/>
                </a:lnTo>
                <a:lnTo>
                  <a:pt x="1625599" y="413205"/>
                </a:lnTo>
                <a:lnTo>
                  <a:pt x="1638299" y="431198"/>
                </a:lnTo>
                <a:close/>
              </a:path>
              <a:path w="1841500" h="2463165">
                <a:moveTo>
                  <a:pt x="1650999" y="450732"/>
                </a:moveTo>
                <a:lnTo>
                  <a:pt x="1650999" y="640937"/>
                </a:lnTo>
                <a:lnTo>
                  <a:pt x="1638299" y="616262"/>
                </a:lnTo>
                <a:lnTo>
                  <a:pt x="1638299" y="440451"/>
                </a:lnTo>
                <a:lnTo>
                  <a:pt x="1650999" y="450732"/>
                </a:lnTo>
                <a:close/>
              </a:path>
              <a:path w="1841500" h="2463165">
                <a:moveTo>
                  <a:pt x="1676399" y="483633"/>
                </a:moveTo>
                <a:lnTo>
                  <a:pt x="1676399" y="701164"/>
                </a:lnTo>
                <a:lnTo>
                  <a:pt x="1663699" y="683010"/>
                </a:lnTo>
                <a:lnTo>
                  <a:pt x="1663699" y="657195"/>
                </a:lnTo>
                <a:lnTo>
                  <a:pt x="1650999" y="649042"/>
                </a:lnTo>
                <a:lnTo>
                  <a:pt x="1650999" y="456387"/>
                </a:lnTo>
                <a:lnTo>
                  <a:pt x="1663699" y="462042"/>
                </a:lnTo>
                <a:lnTo>
                  <a:pt x="1676399" y="483633"/>
                </a:lnTo>
                <a:close/>
              </a:path>
              <a:path w="1841500" h="2463165">
                <a:moveTo>
                  <a:pt x="1689099" y="2007844"/>
                </a:moveTo>
                <a:lnTo>
                  <a:pt x="1689099" y="2448914"/>
                </a:lnTo>
                <a:lnTo>
                  <a:pt x="1676399" y="2452512"/>
                </a:lnTo>
                <a:lnTo>
                  <a:pt x="1676399" y="2044857"/>
                </a:lnTo>
                <a:lnTo>
                  <a:pt x="1689099" y="2007844"/>
                </a:lnTo>
                <a:close/>
              </a:path>
              <a:path w="1841500" h="2463165">
                <a:moveTo>
                  <a:pt x="1689099" y="511392"/>
                </a:moveTo>
                <a:lnTo>
                  <a:pt x="1689099" y="785904"/>
                </a:lnTo>
                <a:lnTo>
                  <a:pt x="1676399" y="738747"/>
                </a:lnTo>
                <a:lnTo>
                  <a:pt x="1676399" y="504195"/>
                </a:lnTo>
                <a:lnTo>
                  <a:pt x="1689099" y="511392"/>
                </a:lnTo>
                <a:close/>
              </a:path>
              <a:path w="1841500" h="2463165">
                <a:moveTo>
                  <a:pt x="1841499" y="2279786"/>
                </a:moveTo>
                <a:lnTo>
                  <a:pt x="1841499" y="2289400"/>
                </a:lnTo>
                <a:lnTo>
                  <a:pt x="1828799" y="2295786"/>
                </a:lnTo>
                <a:lnTo>
                  <a:pt x="1828799" y="2310630"/>
                </a:lnTo>
                <a:lnTo>
                  <a:pt x="1816099" y="2313200"/>
                </a:lnTo>
                <a:lnTo>
                  <a:pt x="1816099" y="2316284"/>
                </a:lnTo>
                <a:lnTo>
                  <a:pt x="1803399" y="2331136"/>
                </a:lnTo>
                <a:lnTo>
                  <a:pt x="1790699" y="2345651"/>
                </a:lnTo>
                <a:lnTo>
                  <a:pt x="1777999" y="2359876"/>
                </a:lnTo>
                <a:lnTo>
                  <a:pt x="1752599" y="2387748"/>
                </a:lnTo>
                <a:lnTo>
                  <a:pt x="1727199" y="2401684"/>
                </a:lnTo>
                <a:lnTo>
                  <a:pt x="1701799" y="2429893"/>
                </a:lnTo>
                <a:lnTo>
                  <a:pt x="1689099" y="2439147"/>
                </a:lnTo>
                <a:lnTo>
                  <a:pt x="1689099" y="1951168"/>
                </a:lnTo>
                <a:lnTo>
                  <a:pt x="1701799" y="1931505"/>
                </a:lnTo>
                <a:lnTo>
                  <a:pt x="1701799" y="1861672"/>
                </a:lnTo>
                <a:lnTo>
                  <a:pt x="1714499" y="1851567"/>
                </a:lnTo>
                <a:lnTo>
                  <a:pt x="1714499" y="2304373"/>
                </a:lnTo>
                <a:lnTo>
                  <a:pt x="1727199" y="2296429"/>
                </a:lnTo>
                <a:lnTo>
                  <a:pt x="1739899" y="2288388"/>
                </a:lnTo>
                <a:lnTo>
                  <a:pt x="1739899" y="2280300"/>
                </a:lnTo>
                <a:lnTo>
                  <a:pt x="1752599" y="2275159"/>
                </a:lnTo>
                <a:lnTo>
                  <a:pt x="1765299" y="2258195"/>
                </a:lnTo>
                <a:lnTo>
                  <a:pt x="1765299" y="2252910"/>
                </a:lnTo>
                <a:lnTo>
                  <a:pt x="1777999" y="2248685"/>
                </a:lnTo>
                <a:lnTo>
                  <a:pt x="1777999" y="2245616"/>
                </a:lnTo>
                <a:lnTo>
                  <a:pt x="1790699" y="2243801"/>
                </a:lnTo>
                <a:lnTo>
                  <a:pt x="1803399" y="2244845"/>
                </a:lnTo>
                <a:lnTo>
                  <a:pt x="1816099" y="2251769"/>
                </a:lnTo>
                <a:lnTo>
                  <a:pt x="1828799" y="2263319"/>
                </a:lnTo>
                <a:lnTo>
                  <a:pt x="1841499" y="2279786"/>
                </a:lnTo>
                <a:close/>
              </a:path>
              <a:path w="1841500" h="2463165">
                <a:moveTo>
                  <a:pt x="1701799" y="543682"/>
                </a:moveTo>
                <a:lnTo>
                  <a:pt x="1701799" y="816700"/>
                </a:lnTo>
                <a:lnTo>
                  <a:pt x="1689099" y="806467"/>
                </a:lnTo>
                <a:lnTo>
                  <a:pt x="1689099" y="527425"/>
                </a:lnTo>
                <a:lnTo>
                  <a:pt x="1701799" y="543682"/>
                </a:lnTo>
                <a:close/>
              </a:path>
              <a:path w="1841500" h="2463165">
                <a:moveTo>
                  <a:pt x="1714499" y="570060"/>
                </a:moveTo>
                <a:lnTo>
                  <a:pt x="1714499" y="905160"/>
                </a:lnTo>
                <a:lnTo>
                  <a:pt x="1701799" y="895851"/>
                </a:lnTo>
                <a:lnTo>
                  <a:pt x="1701799" y="560960"/>
                </a:lnTo>
                <a:lnTo>
                  <a:pt x="1714499" y="570060"/>
                </a:lnTo>
                <a:close/>
              </a:path>
              <a:path w="1841500" h="2463165">
                <a:moveTo>
                  <a:pt x="1727199" y="1732303"/>
                </a:moveTo>
                <a:lnTo>
                  <a:pt x="1727199" y="2242130"/>
                </a:lnTo>
                <a:lnTo>
                  <a:pt x="1714499" y="2260251"/>
                </a:lnTo>
                <a:lnTo>
                  <a:pt x="1714499" y="1752047"/>
                </a:lnTo>
                <a:lnTo>
                  <a:pt x="1727199" y="1732303"/>
                </a:lnTo>
                <a:close/>
              </a:path>
              <a:path w="1841500" h="2463165">
                <a:moveTo>
                  <a:pt x="1727199" y="598912"/>
                </a:moveTo>
                <a:lnTo>
                  <a:pt x="1727199" y="999757"/>
                </a:lnTo>
                <a:lnTo>
                  <a:pt x="1714499" y="956061"/>
                </a:lnTo>
                <a:lnTo>
                  <a:pt x="1714499" y="588502"/>
                </a:lnTo>
                <a:lnTo>
                  <a:pt x="1727199" y="598912"/>
                </a:lnTo>
                <a:close/>
              </a:path>
              <a:path w="1841500" h="2463165">
                <a:moveTo>
                  <a:pt x="1752599" y="687975"/>
                </a:moveTo>
                <a:lnTo>
                  <a:pt x="1752599" y="2108087"/>
                </a:lnTo>
                <a:lnTo>
                  <a:pt x="1727199" y="2187767"/>
                </a:lnTo>
                <a:lnTo>
                  <a:pt x="1727199" y="1563946"/>
                </a:lnTo>
                <a:lnTo>
                  <a:pt x="1739899" y="1544669"/>
                </a:lnTo>
                <a:lnTo>
                  <a:pt x="1739899" y="678336"/>
                </a:lnTo>
                <a:lnTo>
                  <a:pt x="1752599" y="687975"/>
                </a:lnTo>
                <a:close/>
              </a:path>
              <a:path w="1841500" h="2463165">
                <a:moveTo>
                  <a:pt x="1739899" y="639781"/>
                </a:moveTo>
                <a:lnTo>
                  <a:pt x="1739899" y="1169045"/>
                </a:lnTo>
                <a:lnTo>
                  <a:pt x="1727199" y="1132739"/>
                </a:lnTo>
                <a:lnTo>
                  <a:pt x="1727199" y="619732"/>
                </a:lnTo>
                <a:lnTo>
                  <a:pt x="1739899" y="639781"/>
                </a:lnTo>
                <a:close/>
              </a:path>
              <a:path w="1841500" h="2463165">
                <a:moveTo>
                  <a:pt x="1765299" y="745614"/>
                </a:moveTo>
                <a:lnTo>
                  <a:pt x="1765299" y="2033290"/>
                </a:lnTo>
                <a:lnTo>
                  <a:pt x="1752599" y="2070689"/>
                </a:lnTo>
                <a:lnTo>
                  <a:pt x="1752599" y="726313"/>
                </a:lnTo>
                <a:lnTo>
                  <a:pt x="1765299" y="745614"/>
                </a:lnTo>
                <a:close/>
              </a:path>
              <a:path w="1841500" h="2463165">
                <a:moveTo>
                  <a:pt x="1777999" y="803254"/>
                </a:moveTo>
                <a:lnTo>
                  <a:pt x="1777999" y="1958493"/>
                </a:lnTo>
                <a:lnTo>
                  <a:pt x="1765299" y="1995892"/>
                </a:lnTo>
                <a:lnTo>
                  <a:pt x="1765299" y="784362"/>
                </a:lnTo>
                <a:lnTo>
                  <a:pt x="1777999" y="803254"/>
                </a:lnTo>
                <a:close/>
              </a:path>
              <a:path w="1841500" h="2463165">
                <a:moveTo>
                  <a:pt x="1790699" y="881136"/>
                </a:moveTo>
                <a:lnTo>
                  <a:pt x="1790699" y="1877785"/>
                </a:lnTo>
                <a:lnTo>
                  <a:pt x="1777999" y="1897914"/>
                </a:lnTo>
                <a:lnTo>
                  <a:pt x="1777999" y="859930"/>
                </a:lnTo>
                <a:lnTo>
                  <a:pt x="1790699" y="881136"/>
                </a:lnTo>
                <a:close/>
              </a:path>
              <a:path w="1841500" h="2463165">
                <a:moveTo>
                  <a:pt x="1803399" y="964800"/>
                </a:moveTo>
                <a:lnTo>
                  <a:pt x="1803399" y="1763276"/>
                </a:lnTo>
                <a:lnTo>
                  <a:pt x="1790699" y="1803759"/>
                </a:lnTo>
                <a:lnTo>
                  <a:pt x="1790699" y="954776"/>
                </a:lnTo>
                <a:lnTo>
                  <a:pt x="1803399" y="964800"/>
                </a:lnTo>
                <a:close/>
              </a:path>
              <a:path w="1841500" h="2463165">
                <a:moveTo>
                  <a:pt x="1816099" y="1139631"/>
                </a:moveTo>
                <a:lnTo>
                  <a:pt x="1816099" y="1567031"/>
                </a:lnTo>
                <a:lnTo>
                  <a:pt x="1803399" y="1604429"/>
                </a:lnTo>
                <a:lnTo>
                  <a:pt x="1803399" y="1100514"/>
                </a:lnTo>
                <a:lnTo>
                  <a:pt x="1816099" y="1139631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83929" y="4413281"/>
            <a:ext cx="8920480" cy="1320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160">
                <a:solidFill>
                  <a:srgbClr val="F4F4F4"/>
                </a:solidFill>
              </a:rPr>
              <a:t>¡</a:t>
            </a:r>
            <a:r>
              <a:rPr dirty="0" spc="525">
                <a:solidFill>
                  <a:srgbClr val="F4F4F4"/>
                </a:solidFill>
              </a:rPr>
              <a:t>M</a:t>
            </a:r>
            <a:r>
              <a:rPr dirty="0" spc="-30">
                <a:solidFill>
                  <a:srgbClr val="F4F4F4"/>
                </a:solidFill>
              </a:rPr>
              <a:t>U</a:t>
            </a:r>
            <a:r>
              <a:rPr dirty="0" spc="-350">
                <a:solidFill>
                  <a:srgbClr val="F4F4F4"/>
                </a:solidFill>
              </a:rPr>
              <a:t>C</a:t>
            </a:r>
            <a:r>
              <a:rPr dirty="0" spc="60">
                <a:solidFill>
                  <a:srgbClr val="F4F4F4"/>
                </a:solidFill>
              </a:rPr>
              <a:t>H</a:t>
            </a:r>
            <a:r>
              <a:rPr dirty="0" spc="-150">
                <a:solidFill>
                  <a:srgbClr val="F4F4F4"/>
                </a:solidFill>
              </a:rPr>
              <a:t>A</a:t>
            </a:r>
            <a:r>
              <a:rPr dirty="0" spc="670">
                <a:solidFill>
                  <a:srgbClr val="F4F4F4"/>
                </a:solidFill>
              </a:rPr>
              <a:t>S</a:t>
            </a:r>
            <a:r>
              <a:rPr dirty="0" spc="-610">
                <a:solidFill>
                  <a:srgbClr val="F4F4F4"/>
                </a:solidFill>
              </a:rPr>
              <a:t> </a:t>
            </a:r>
            <a:r>
              <a:rPr dirty="0" spc="-420">
                <a:solidFill>
                  <a:srgbClr val="F4F4F4"/>
                </a:solidFill>
              </a:rPr>
              <a:t>G</a:t>
            </a:r>
            <a:r>
              <a:rPr dirty="0" spc="155">
                <a:solidFill>
                  <a:srgbClr val="F4F4F4"/>
                </a:solidFill>
              </a:rPr>
              <a:t>R</a:t>
            </a:r>
            <a:r>
              <a:rPr dirty="0" spc="-150">
                <a:solidFill>
                  <a:srgbClr val="F4F4F4"/>
                </a:solidFill>
              </a:rPr>
              <a:t>A</a:t>
            </a:r>
            <a:r>
              <a:rPr dirty="0" spc="-350">
                <a:solidFill>
                  <a:srgbClr val="F4F4F4"/>
                </a:solidFill>
              </a:rPr>
              <a:t>C</a:t>
            </a:r>
            <a:r>
              <a:rPr dirty="0" spc="45">
                <a:solidFill>
                  <a:srgbClr val="F4F4F4"/>
                </a:solidFill>
              </a:rPr>
              <a:t>I</a:t>
            </a:r>
            <a:r>
              <a:rPr dirty="0" spc="-150">
                <a:solidFill>
                  <a:srgbClr val="F4F4F4"/>
                </a:solidFill>
              </a:rPr>
              <a:t>A</a:t>
            </a:r>
            <a:r>
              <a:rPr dirty="0" spc="580">
                <a:solidFill>
                  <a:srgbClr val="F4F4F4"/>
                </a:solidFill>
              </a:rPr>
              <a:t>S</a:t>
            </a:r>
            <a:r>
              <a:rPr dirty="0" spc="-1075">
                <a:solidFill>
                  <a:srgbClr val="F4F4F4"/>
                </a:solidFill>
              </a:rPr>
              <a:t>!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3326753" y="0"/>
            <a:ext cx="4961255" cy="10287000"/>
            <a:chOff x="13326753" y="0"/>
            <a:chExt cx="4961255" cy="10287000"/>
          </a:xfrm>
        </p:grpSpPr>
        <p:sp>
          <p:nvSpPr>
            <p:cNvPr id="4" name="object 4"/>
            <p:cNvSpPr/>
            <p:nvPr/>
          </p:nvSpPr>
          <p:spPr>
            <a:xfrm>
              <a:off x="13326753" y="6656754"/>
              <a:ext cx="4961255" cy="3630295"/>
            </a:xfrm>
            <a:custGeom>
              <a:avLst/>
              <a:gdLst/>
              <a:ahLst/>
              <a:cxnLst/>
              <a:rect l="l" t="t" r="r" b="b"/>
              <a:pathLst>
                <a:path w="4961255" h="3630295">
                  <a:moveTo>
                    <a:pt x="4961245" y="3630244"/>
                  </a:moveTo>
                  <a:lnTo>
                    <a:pt x="338964" y="3630244"/>
                  </a:lnTo>
                  <a:lnTo>
                    <a:pt x="0" y="3043237"/>
                  </a:lnTo>
                  <a:lnTo>
                    <a:pt x="1757300" y="0"/>
                  </a:lnTo>
                  <a:lnTo>
                    <a:pt x="4961245" y="0"/>
                  </a:lnTo>
                  <a:lnTo>
                    <a:pt x="4961245" y="3630244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352464" y="0"/>
              <a:ext cx="3935729" cy="6657975"/>
            </a:xfrm>
            <a:custGeom>
              <a:avLst/>
              <a:gdLst/>
              <a:ahLst/>
              <a:cxnLst/>
              <a:rect l="l" t="t" r="r" b="b"/>
              <a:pathLst>
                <a:path w="3935730" h="6657975">
                  <a:moveTo>
                    <a:pt x="3935535" y="6657974"/>
                  </a:moveTo>
                  <a:lnTo>
                    <a:pt x="1742209" y="6657974"/>
                  </a:lnTo>
                  <a:lnTo>
                    <a:pt x="0" y="3328987"/>
                  </a:lnTo>
                  <a:lnTo>
                    <a:pt x="1742209" y="0"/>
                  </a:lnTo>
                  <a:lnTo>
                    <a:pt x="3935535" y="0"/>
                  </a:lnTo>
                  <a:lnTo>
                    <a:pt x="3935535" y="6657974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7549" y="4336623"/>
            <a:ext cx="5641186" cy="488791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1407041" y="1"/>
            <a:ext cx="6881495" cy="10287000"/>
            <a:chOff x="11407041" y="1"/>
            <a:chExt cx="6881495" cy="10287000"/>
          </a:xfrm>
        </p:grpSpPr>
        <p:sp>
          <p:nvSpPr>
            <p:cNvPr id="5" name="object 5"/>
            <p:cNvSpPr/>
            <p:nvPr/>
          </p:nvSpPr>
          <p:spPr>
            <a:xfrm>
              <a:off x="14145524" y="6015467"/>
              <a:ext cx="4142740" cy="4271645"/>
            </a:xfrm>
            <a:custGeom>
              <a:avLst/>
              <a:gdLst/>
              <a:ahLst/>
              <a:cxnLst/>
              <a:rect l="l" t="t" r="r" b="b"/>
              <a:pathLst>
                <a:path w="4142740" h="4271645">
                  <a:moveTo>
                    <a:pt x="4142475" y="4271531"/>
                  </a:moveTo>
                  <a:lnTo>
                    <a:pt x="709272" y="4271531"/>
                  </a:lnTo>
                  <a:lnTo>
                    <a:pt x="0" y="3043236"/>
                  </a:lnTo>
                  <a:lnTo>
                    <a:pt x="1757300" y="0"/>
                  </a:lnTo>
                  <a:lnTo>
                    <a:pt x="4142475" y="0"/>
                  </a:lnTo>
                  <a:lnTo>
                    <a:pt x="4142475" y="4271531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040785" y="1"/>
              <a:ext cx="4247515" cy="6657975"/>
            </a:xfrm>
            <a:custGeom>
              <a:avLst/>
              <a:gdLst/>
              <a:ahLst/>
              <a:cxnLst/>
              <a:rect l="l" t="t" r="r" b="b"/>
              <a:pathLst>
                <a:path w="4247515" h="6657975">
                  <a:moveTo>
                    <a:pt x="4247214" y="6657974"/>
                  </a:moveTo>
                  <a:lnTo>
                    <a:pt x="1742209" y="6657974"/>
                  </a:lnTo>
                  <a:lnTo>
                    <a:pt x="0" y="3328987"/>
                  </a:lnTo>
                  <a:lnTo>
                    <a:pt x="1742209" y="0"/>
                  </a:lnTo>
                  <a:lnTo>
                    <a:pt x="4247214" y="0"/>
                  </a:lnTo>
                  <a:lnTo>
                    <a:pt x="4247214" y="6657974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76533" y="7042988"/>
              <a:ext cx="4278240" cy="32440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07041" y="1588964"/>
              <a:ext cx="5848786" cy="506779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71088" y="231186"/>
            <a:ext cx="7315834" cy="4400550"/>
          </a:xfrm>
          <a:prstGeom prst="rect"/>
        </p:spPr>
        <p:txBody>
          <a:bodyPr wrap="square" lIns="0" tIns="767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45"/>
              </a:spcBef>
            </a:pPr>
            <a:r>
              <a:rPr dirty="0" spc="95">
                <a:solidFill>
                  <a:srgbClr val="F4F4F4"/>
                </a:solidFill>
              </a:rPr>
              <a:t>SOLDADURA</a:t>
            </a:r>
          </a:p>
          <a:p>
            <a:pPr marL="12700" marR="5080" indent="106045">
              <a:lnSpc>
                <a:spcPct val="116700"/>
              </a:lnSpc>
              <a:spcBef>
                <a:spcPts val="1500"/>
              </a:spcBef>
            </a:pPr>
            <a:r>
              <a:rPr dirty="0" sz="3000" spc="50">
                <a:solidFill>
                  <a:srgbClr val="F4F4F4"/>
                </a:solidFill>
              </a:rPr>
              <a:t>Es </a:t>
            </a:r>
            <a:r>
              <a:rPr dirty="0" sz="3000" spc="105">
                <a:solidFill>
                  <a:srgbClr val="F4F4F4"/>
                </a:solidFill>
              </a:rPr>
              <a:t>un </a:t>
            </a:r>
            <a:r>
              <a:rPr dirty="0" sz="3000" spc="40">
                <a:solidFill>
                  <a:srgbClr val="F4F4F4"/>
                </a:solidFill>
              </a:rPr>
              <a:t>proceso </a:t>
            </a:r>
            <a:r>
              <a:rPr dirty="0" sz="3000" spc="25">
                <a:solidFill>
                  <a:srgbClr val="F4F4F4"/>
                </a:solidFill>
              </a:rPr>
              <a:t>de </a:t>
            </a:r>
            <a:r>
              <a:rPr dirty="0" sz="3000" spc="-45">
                <a:solidFill>
                  <a:srgbClr val="F4F4F4"/>
                </a:solidFill>
              </a:rPr>
              <a:t>fijación </a:t>
            </a:r>
            <a:r>
              <a:rPr dirty="0" sz="3000" spc="40">
                <a:solidFill>
                  <a:srgbClr val="F4F4F4"/>
                </a:solidFill>
              </a:rPr>
              <a:t>en </a:t>
            </a:r>
            <a:r>
              <a:rPr dirty="0" sz="3000" spc="-35">
                <a:solidFill>
                  <a:srgbClr val="F4F4F4"/>
                </a:solidFill>
              </a:rPr>
              <a:t>el </a:t>
            </a:r>
            <a:r>
              <a:rPr dirty="0" sz="3000">
                <a:solidFill>
                  <a:srgbClr val="F4F4F4"/>
                </a:solidFill>
              </a:rPr>
              <a:t>cual </a:t>
            </a:r>
            <a:r>
              <a:rPr dirty="0" sz="3000" spc="70">
                <a:solidFill>
                  <a:srgbClr val="F4F4F4"/>
                </a:solidFill>
              </a:rPr>
              <a:t>se </a:t>
            </a:r>
            <a:r>
              <a:rPr dirty="0" sz="3000" spc="75">
                <a:solidFill>
                  <a:srgbClr val="F4F4F4"/>
                </a:solidFill>
              </a:rPr>
              <a:t> </a:t>
            </a:r>
            <a:r>
              <a:rPr dirty="0" sz="3000" spc="-40">
                <a:solidFill>
                  <a:srgbClr val="F4F4F4"/>
                </a:solidFill>
              </a:rPr>
              <a:t>realiza</a:t>
            </a:r>
            <a:r>
              <a:rPr dirty="0" sz="3000" spc="-75">
                <a:solidFill>
                  <a:srgbClr val="F4F4F4"/>
                </a:solidFill>
              </a:rPr>
              <a:t> </a:t>
            </a:r>
            <a:r>
              <a:rPr dirty="0" sz="3000" spc="-5">
                <a:solidFill>
                  <a:srgbClr val="F4F4F4"/>
                </a:solidFill>
              </a:rPr>
              <a:t>la</a:t>
            </a:r>
            <a:r>
              <a:rPr dirty="0" sz="3000" spc="-70">
                <a:solidFill>
                  <a:srgbClr val="F4F4F4"/>
                </a:solidFill>
              </a:rPr>
              <a:t> </a:t>
            </a:r>
            <a:r>
              <a:rPr dirty="0" sz="3000" spc="75">
                <a:solidFill>
                  <a:srgbClr val="F4F4F4"/>
                </a:solidFill>
              </a:rPr>
              <a:t>unión</a:t>
            </a:r>
            <a:r>
              <a:rPr dirty="0" sz="3000" spc="-70">
                <a:solidFill>
                  <a:srgbClr val="F4F4F4"/>
                </a:solidFill>
              </a:rPr>
              <a:t> </a:t>
            </a:r>
            <a:r>
              <a:rPr dirty="0" sz="3000" spc="25">
                <a:solidFill>
                  <a:srgbClr val="F4F4F4"/>
                </a:solidFill>
              </a:rPr>
              <a:t>de</a:t>
            </a:r>
            <a:r>
              <a:rPr dirty="0" sz="3000" spc="-70">
                <a:solidFill>
                  <a:srgbClr val="F4F4F4"/>
                </a:solidFill>
              </a:rPr>
              <a:t> </a:t>
            </a:r>
            <a:r>
              <a:rPr dirty="0" sz="3000" spc="120">
                <a:solidFill>
                  <a:srgbClr val="F4F4F4"/>
                </a:solidFill>
              </a:rPr>
              <a:t>dos</a:t>
            </a:r>
            <a:r>
              <a:rPr dirty="0" sz="3000" spc="-70">
                <a:solidFill>
                  <a:srgbClr val="F4F4F4"/>
                </a:solidFill>
              </a:rPr>
              <a:t> </a:t>
            </a:r>
            <a:r>
              <a:rPr dirty="0" sz="3000" spc="100">
                <a:solidFill>
                  <a:srgbClr val="F4F4F4"/>
                </a:solidFill>
              </a:rPr>
              <a:t>o</a:t>
            </a:r>
            <a:r>
              <a:rPr dirty="0" sz="3000" spc="-70">
                <a:solidFill>
                  <a:srgbClr val="F4F4F4"/>
                </a:solidFill>
              </a:rPr>
              <a:t> </a:t>
            </a:r>
            <a:r>
              <a:rPr dirty="0" sz="3000" spc="90">
                <a:solidFill>
                  <a:srgbClr val="F4F4F4"/>
                </a:solidFill>
              </a:rPr>
              <a:t>más</a:t>
            </a:r>
            <a:r>
              <a:rPr dirty="0" sz="3000" spc="-70">
                <a:solidFill>
                  <a:srgbClr val="F4F4F4"/>
                </a:solidFill>
              </a:rPr>
              <a:t> </a:t>
            </a:r>
            <a:r>
              <a:rPr dirty="0" sz="3000" spc="5">
                <a:solidFill>
                  <a:srgbClr val="F4F4F4"/>
                </a:solidFill>
              </a:rPr>
              <a:t>piezas</a:t>
            </a:r>
            <a:r>
              <a:rPr dirty="0" sz="3000" spc="-70">
                <a:solidFill>
                  <a:srgbClr val="F4F4F4"/>
                </a:solidFill>
              </a:rPr>
              <a:t> </a:t>
            </a:r>
            <a:r>
              <a:rPr dirty="0" sz="3000" spc="25">
                <a:solidFill>
                  <a:srgbClr val="F4F4F4"/>
                </a:solidFill>
              </a:rPr>
              <a:t>de</a:t>
            </a:r>
            <a:r>
              <a:rPr dirty="0" sz="3000" spc="-75">
                <a:solidFill>
                  <a:srgbClr val="F4F4F4"/>
                </a:solidFill>
              </a:rPr>
              <a:t> </a:t>
            </a:r>
            <a:r>
              <a:rPr dirty="0" sz="3000" spc="105">
                <a:solidFill>
                  <a:srgbClr val="F4F4F4"/>
                </a:solidFill>
              </a:rPr>
              <a:t>un </a:t>
            </a:r>
            <a:r>
              <a:rPr dirty="0" sz="3000" spc="-885">
                <a:solidFill>
                  <a:srgbClr val="F4F4F4"/>
                </a:solidFill>
              </a:rPr>
              <a:t> </a:t>
            </a:r>
            <a:r>
              <a:rPr dirty="0" sz="3000" spc="-75">
                <a:solidFill>
                  <a:srgbClr val="F4F4F4"/>
                </a:solidFill>
              </a:rPr>
              <a:t>material, </a:t>
            </a:r>
            <a:r>
              <a:rPr dirty="0" sz="3000" spc="40">
                <a:solidFill>
                  <a:srgbClr val="F4F4F4"/>
                </a:solidFill>
              </a:rPr>
              <a:t>por</a:t>
            </a:r>
            <a:r>
              <a:rPr dirty="0" sz="3000" spc="-75">
                <a:solidFill>
                  <a:srgbClr val="F4F4F4"/>
                </a:solidFill>
              </a:rPr>
              <a:t> </a:t>
            </a:r>
            <a:r>
              <a:rPr dirty="0" sz="3000" spc="35">
                <a:solidFill>
                  <a:srgbClr val="F4F4F4"/>
                </a:solidFill>
              </a:rPr>
              <a:t>lo</a:t>
            </a:r>
            <a:r>
              <a:rPr dirty="0" sz="3000" spc="-75">
                <a:solidFill>
                  <a:srgbClr val="F4F4F4"/>
                </a:solidFill>
              </a:rPr>
              <a:t> </a:t>
            </a:r>
            <a:r>
              <a:rPr dirty="0" sz="3000">
                <a:solidFill>
                  <a:srgbClr val="F4F4F4"/>
                </a:solidFill>
              </a:rPr>
              <a:t>general</a:t>
            </a:r>
            <a:r>
              <a:rPr dirty="0" sz="3000" spc="-75">
                <a:solidFill>
                  <a:srgbClr val="F4F4F4"/>
                </a:solidFill>
              </a:rPr>
              <a:t> </a:t>
            </a:r>
            <a:r>
              <a:rPr dirty="0" sz="3000" spc="-60">
                <a:solidFill>
                  <a:srgbClr val="F4F4F4"/>
                </a:solidFill>
              </a:rPr>
              <a:t>metales,</a:t>
            </a:r>
            <a:r>
              <a:rPr dirty="0" sz="3000" spc="-75">
                <a:solidFill>
                  <a:srgbClr val="F4F4F4"/>
                </a:solidFill>
              </a:rPr>
              <a:t> </a:t>
            </a:r>
            <a:r>
              <a:rPr dirty="0" sz="3000">
                <a:solidFill>
                  <a:srgbClr val="F4F4F4"/>
                </a:solidFill>
              </a:rPr>
              <a:t>mediante </a:t>
            </a:r>
            <a:r>
              <a:rPr dirty="0" sz="3000" spc="-890">
                <a:solidFill>
                  <a:srgbClr val="F4F4F4"/>
                </a:solidFill>
              </a:rPr>
              <a:t> </a:t>
            </a:r>
            <a:r>
              <a:rPr dirty="0" sz="3000" spc="-5">
                <a:solidFill>
                  <a:srgbClr val="F4F4F4"/>
                </a:solidFill>
              </a:rPr>
              <a:t>la</a:t>
            </a:r>
            <a:r>
              <a:rPr dirty="0" sz="3000" spc="-75">
                <a:solidFill>
                  <a:srgbClr val="F4F4F4"/>
                </a:solidFill>
              </a:rPr>
              <a:t> </a:t>
            </a:r>
            <a:r>
              <a:rPr dirty="0" sz="3000" spc="50">
                <a:solidFill>
                  <a:srgbClr val="F4F4F4"/>
                </a:solidFill>
              </a:rPr>
              <a:t>fusión</a:t>
            </a:r>
            <a:r>
              <a:rPr dirty="0" sz="3000" spc="-70">
                <a:solidFill>
                  <a:srgbClr val="F4F4F4"/>
                </a:solidFill>
              </a:rPr>
              <a:t> </a:t>
            </a:r>
            <a:r>
              <a:rPr dirty="0" sz="3000" spc="25">
                <a:solidFill>
                  <a:srgbClr val="F4F4F4"/>
                </a:solidFill>
              </a:rPr>
              <a:t>de</a:t>
            </a:r>
            <a:r>
              <a:rPr dirty="0" sz="3000" spc="-75">
                <a:solidFill>
                  <a:srgbClr val="F4F4F4"/>
                </a:solidFill>
              </a:rPr>
              <a:t> </a:t>
            </a:r>
            <a:r>
              <a:rPr dirty="0" sz="3000" spc="80">
                <a:solidFill>
                  <a:srgbClr val="F4F4F4"/>
                </a:solidFill>
              </a:rPr>
              <a:t>los</a:t>
            </a:r>
            <a:r>
              <a:rPr dirty="0" sz="3000" spc="-70">
                <a:solidFill>
                  <a:srgbClr val="F4F4F4"/>
                </a:solidFill>
              </a:rPr>
              <a:t> </a:t>
            </a:r>
            <a:r>
              <a:rPr dirty="0" sz="3000" spc="10">
                <a:solidFill>
                  <a:srgbClr val="F4F4F4"/>
                </a:solidFill>
              </a:rPr>
              <a:t>mismos.</a:t>
            </a:r>
            <a:endParaRPr sz="3000"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6213" y="6825735"/>
            <a:ext cx="114300" cy="1142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6213" y="7349610"/>
            <a:ext cx="114300" cy="1142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6213" y="8397360"/>
            <a:ext cx="114300" cy="1142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6213" y="8921235"/>
            <a:ext cx="114300" cy="11429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71088" y="4692282"/>
            <a:ext cx="5461635" cy="4489450"/>
          </a:xfrm>
          <a:prstGeom prst="rect">
            <a:avLst/>
          </a:prstGeom>
        </p:spPr>
        <p:txBody>
          <a:bodyPr wrap="square" lIns="0" tIns="4032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175"/>
              </a:spcBef>
            </a:pPr>
            <a:r>
              <a:rPr dirty="0" sz="5000" spc="-310">
                <a:solidFill>
                  <a:srgbClr val="F4F4F4"/>
                </a:solidFill>
                <a:latin typeface="Trebuchet MS"/>
                <a:cs typeface="Trebuchet MS"/>
              </a:rPr>
              <a:t>T</a:t>
            </a:r>
            <a:r>
              <a:rPr dirty="0" sz="5000" spc="-75">
                <a:solidFill>
                  <a:srgbClr val="F4F4F4"/>
                </a:solidFill>
                <a:latin typeface="Trebuchet MS"/>
                <a:cs typeface="Trebuchet MS"/>
              </a:rPr>
              <a:t>i</a:t>
            </a:r>
            <a:r>
              <a:rPr dirty="0" sz="5000" spc="135">
                <a:solidFill>
                  <a:srgbClr val="F4F4F4"/>
                </a:solidFill>
                <a:latin typeface="Trebuchet MS"/>
                <a:cs typeface="Trebuchet MS"/>
              </a:rPr>
              <a:t>p</a:t>
            </a:r>
            <a:r>
              <a:rPr dirty="0" sz="5000" spc="180">
                <a:solidFill>
                  <a:srgbClr val="F4F4F4"/>
                </a:solidFill>
                <a:latin typeface="Trebuchet MS"/>
                <a:cs typeface="Trebuchet MS"/>
              </a:rPr>
              <a:t>o</a:t>
            </a:r>
            <a:r>
              <a:rPr dirty="0" sz="5000" spc="355">
                <a:solidFill>
                  <a:srgbClr val="F4F4F4"/>
                </a:solidFill>
                <a:latin typeface="Trebuchet MS"/>
                <a:cs typeface="Trebuchet MS"/>
              </a:rPr>
              <a:t>s</a:t>
            </a:r>
            <a:r>
              <a:rPr dirty="0" sz="5000" spc="-36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5000" spc="150">
                <a:solidFill>
                  <a:srgbClr val="F4F4F4"/>
                </a:solidFill>
                <a:latin typeface="Trebuchet MS"/>
                <a:cs typeface="Trebuchet MS"/>
              </a:rPr>
              <a:t>d</a:t>
            </a:r>
            <a:r>
              <a:rPr dirty="0" sz="5000" spc="15">
                <a:solidFill>
                  <a:srgbClr val="F4F4F4"/>
                </a:solidFill>
                <a:latin typeface="Trebuchet MS"/>
                <a:cs typeface="Trebuchet MS"/>
              </a:rPr>
              <a:t>e</a:t>
            </a:r>
            <a:r>
              <a:rPr dirty="0" sz="5000" spc="-36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5000" spc="300">
                <a:solidFill>
                  <a:srgbClr val="F4F4F4"/>
                </a:solidFill>
                <a:latin typeface="Trebuchet MS"/>
                <a:cs typeface="Trebuchet MS"/>
              </a:rPr>
              <a:t>s</a:t>
            </a:r>
            <a:r>
              <a:rPr dirty="0" sz="5000" spc="180">
                <a:solidFill>
                  <a:srgbClr val="F4F4F4"/>
                </a:solidFill>
                <a:latin typeface="Trebuchet MS"/>
                <a:cs typeface="Trebuchet MS"/>
              </a:rPr>
              <a:t>o</a:t>
            </a:r>
            <a:r>
              <a:rPr dirty="0" sz="5000" spc="-55">
                <a:solidFill>
                  <a:srgbClr val="F4F4F4"/>
                </a:solidFill>
                <a:latin typeface="Trebuchet MS"/>
                <a:cs typeface="Trebuchet MS"/>
              </a:rPr>
              <a:t>l</a:t>
            </a:r>
            <a:r>
              <a:rPr dirty="0" sz="5000" spc="150">
                <a:solidFill>
                  <a:srgbClr val="F4F4F4"/>
                </a:solidFill>
                <a:latin typeface="Trebuchet MS"/>
                <a:cs typeface="Trebuchet MS"/>
              </a:rPr>
              <a:t>d</a:t>
            </a:r>
            <a:r>
              <a:rPr dirty="0" sz="5000" spc="45">
                <a:solidFill>
                  <a:srgbClr val="F4F4F4"/>
                </a:solidFill>
                <a:latin typeface="Trebuchet MS"/>
                <a:cs typeface="Trebuchet MS"/>
              </a:rPr>
              <a:t>a</a:t>
            </a:r>
            <a:r>
              <a:rPr dirty="0" sz="5000" spc="150">
                <a:solidFill>
                  <a:srgbClr val="F4F4F4"/>
                </a:solidFill>
                <a:latin typeface="Trebuchet MS"/>
                <a:cs typeface="Trebuchet MS"/>
              </a:rPr>
              <a:t>d</a:t>
            </a:r>
            <a:r>
              <a:rPr dirty="0" sz="5000" spc="95">
                <a:solidFill>
                  <a:srgbClr val="F4F4F4"/>
                </a:solidFill>
                <a:latin typeface="Trebuchet MS"/>
                <a:cs typeface="Trebuchet MS"/>
              </a:rPr>
              <a:t>u</a:t>
            </a:r>
            <a:r>
              <a:rPr dirty="0" sz="5000" spc="-30">
                <a:solidFill>
                  <a:srgbClr val="F4F4F4"/>
                </a:solidFill>
                <a:latin typeface="Trebuchet MS"/>
                <a:cs typeface="Trebuchet MS"/>
              </a:rPr>
              <a:t>r</a:t>
            </a:r>
            <a:r>
              <a:rPr dirty="0" sz="5000" spc="100">
                <a:solidFill>
                  <a:srgbClr val="F4F4F4"/>
                </a:solidFill>
                <a:latin typeface="Trebuchet MS"/>
                <a:cs typeface="Trebuchet MS"/>
              </a:rPr>
              <a:t>a</a:t>
            </a:r>
            <a:endParaRPr sz="5000">
              <a:latin typeface="Trebuchet MS"/>
              <a:cs typeface="Trebuchet MS"/>
            </a:endParaRPr>
          </a:p>
          <a:p>
            <a:pPr marL="659765" marR="2681605" indent="-541655">
              <a:lnSpc>
                <a:spcPct val="114599"/>
              </a:lnSpc>
              <a:spcBef>
                <a:spcPts val="1320"/>
              </a:spcBef>
            </a:pPr>
            <a:r>
              <a:rPr dirty="0" sz="3000" spc="100">
                <a:solidFill>
                  <a:srgbClr val="F4F4F4"/>
                </a:solidFill>
                <a:latin typeface="Trebuchet MS"/>
                <a:cs typeface="Trebuchet MS"/>
              </a:rPr>
              <a:t>- </a:t>
            </a:r>
            <a:r>
              <a:rPr dirty="0" u="heavy" sz="3000" spc="100">
                <a:solidFill>
                  <a:srgbClr val="F4F4F4"/>
                </a:solidFill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No </a:t>
            </a:r>
            <a:r>
              <a:rPr dirty="0" u="heavy" sz="3000" spc="-80">
                <a:solidFill>
                  <a:srgbClr val="F4F4F4"/>
                </a:solidFill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eléctricas: </a:t>
            </a:r>
            <a:r>
              <a:rPr dirty="0" sz="3000" spc="-89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20">
                <a:solidFill>
                  <a:srgbClr val="F4F4F4"/>
                </a:solidFill>
                <a:latin typeface="Trebuchet MS"/>
                <a:cs typeface="Trebuchet MS"/>
              </a:rPr>
              <a:t>Autógenas </a:t>
            </a:r>
            <a:r>
              <a:rPr dirty="0" sz="3000" spc="25">
                <a:solidFill>
                  <a:srgbClr val="F4F4F4"/>
                </a:solidFill>
                <a:latin typeface="Trebuchet MS"/>
                <a:cs typeface="Trebuchet MS"/>
              </a:rPr>
              <a:t> Por</a:t>
            </a:r>
            <a:r>
              <a:rPr dirty="0" sz="3000" spc="-10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-35">
                <a:solidFill>
                  <a:srgbClr val="F4F4F4"/>
                </a:solidFill>
                <a:latin typeface="Trebuchet MS"/>
                <a:cs typeface="Trebuchet MS"/>
              </a:rPr>
              <a:t>fricción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dirty="0" sz="3000" spc="100">
                <a:solidFill>
                  <a:srgbClr val="F4F4F4"/>
                </a:solidFill>
                <a:latin typeface="Trebuchet MS"/>
                <a:cs typeface="Trebuchet MS"/>
              </a:rPr>
              <a:t>-</a:t>
            </a:r>
            <a:r>
              <a:rPr dirty="0" sz="3000" spc="-110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u="heavy" sz="3000" spc="-80">
                <a:solidFill>
                  <a:srgbClr val="F4F4F4"/>
                </a:solidFill>
                <a:uFill>
                  <a:solidFill>
                    <a:srgbClr val="F4F4F4"/>
                  </a:solidFill>
                </a:uFill>
                <a:latin typeface="Trebuchet MS"/>
                <a:cs typeface="Trebuchet MS"/>
              </a:rPr>
              <a:t>Eléctricas:</a:t>
            </a:r>
            <a:endParaRPr sz="3000">
              <a:latin typeface="Trebuchet MS"/>
              <a:cs typeface="Trebuchet MS"/>
            </a:endParaRPr>
          </a:p>
          <a:p>
            <a:pPr marL="659765" marR="1795780">
              <a:lnSpc>
                <a:spcPct val="114599"/>
              </a:lnSpc>
            </a:pPr>
            <a:r>
              <a:rPr dirty="0" sz="3000" spc="25">
                <a:solidFill>
                  <a:srgbClr val="F4F4F4"/>
                </a:solidFill>
                <a:latin typeface="Trebuchet MS"/>
                <a:cs typeface="Trebuchet MS"/>
              </a:rPr>
              <a:t>Por </a:t>
            </a:r>
            <a:r>
              <a:rPr dirty="0" sz="3000">
                <a:solidFill>
                  <a:srgbClr val="F4F4F4"/>
                </a:solidFill>
                <a:latin typeface="Trebuchet MS"/>
                <a:cs typeface="Trebuchet MS"/>
              </a:rPr>
              <a:t>resistencia </a:t>
            </a:r>
            <a:r>
              <a:rPr dirty="0" sz="3000" spc="5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25">
                <a:solidFill>
                  <a:srgbClr val="F4F4F4"/>
                </a:solidFill>
                <a:latin typeface="Trebuchet MS"/>
                <a:cs typeface="Trebuchet MS"/>
              </a:rPr>
              <a:t>Por</a:t>
            </a:r>
            <a:r>
              <a:rPr dirty="0" sz="3000" spc="-105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-5">
                <a:solidFill>
                  <a:srgbClr val="F4F4F4"/>
                </a:solidFill>
                <a:latin typeface="Trebuchet MS"/>
                <a:cs typeface="Trebuchet MS"/>
              </a:rPr>
              <a:t>arco</a:t>
            </a:r>
            <a:r>
              <a:rPr dirty="0" sz="3000" spc="-105">
                <a:solidFill>
                  <a:srgbClr val="F4F4F4"/>
                </a:solidFill>
                <a:latin typeface="Trebuchet MS"/>
                <a:cs typeface="Trebuchet MS"/>
              </a:rPr>
              <a:t> </a:t>
            </a:r>
            <a:r>
              <a:rPr dirty="0" sz="3000" spc="-50">
                <a:solidFill>
                  <a:srgbClr val="F4F4F4"/>
                </a:solidFill>
                <a:latin typeface="Trebuchet MS"/>
                <a:cs typeface="Trebuchet MS"/>
              </a:rPr>
              <a:t>eléctrico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99111" y="2687863"/>
            <a:ext cx="1489075" cy="2581275"/>
          </a:xfrm>
          <a:custGeom>
            <a:avLst/>
            <a:gdLst/>
            <a:ahLst/>
            <a:cxnLst/>
            <a:rect l="l" t="t" r="r" b="b"/>
            <a:pathLst>
              <a:path w="1489075" h="2581275">
                <a:moveTo>
                  <a:pt x="1488889" y="2581274"/>
                </a:moveTo>
                <a:lnTo>
                  <a:pt x="745304" y="2581274"/>
                </a:lnTo>
                <a:lnTo>
                  <a:pt x="0" y="1290636"/>
                </a:lnTo>
                <a:lnTo>
                  <a:pt x="745303" y="0"/>
                </a:lnTo>
                <a:lnTo>
                  <a:pt x="1488889" y="0"/>
                </a:lnTo>
                <a:lnTo>
                  <a:pt x="1488889" y="2581274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0292323" y="0"/>
            <a:ext cx="7568565" cy="9302115"/>
            <a:chOff x="10292323" y="0"/>
            <a:chExt cx="7568565" cy="93021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92323" y="1882095"/>
              <a:ext cx="5029199" cy="741997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660115" y="0"/>
              <a:ext cx="4200525" cy="3503295"/>
            </a:xfrm>
            <a:custGeom>
              <a:avLst/>
              <a:gdLst/>
              <a:ahLst/>
              <a:cxnLst/>
              <a:rect l="l" t="t" r="r" b="b"/>
              <a:pathLst>
                <a:path w="4200525" h="3503295">
                  <a:moveTo>
                    <a:pt x="3150390" y="3503268"/>
                  </a:moveTo>
                  <a:lnTo>
                    <a:pt x="1050080" y="3503268"/>
                  </a:lnTo>
                  <a:lnTo>
                    <a:pt x="0" y="1683993"/>
                  </a:lnTo>
                  <a:lnTo>
                    <a:pt x="971996" y="0"/>
                  </a:lnTo>
                  <a:lnTo>
                    <a:pt x="3228338" y="0"/>
                  </a:lnTo>
                  <a:lnTo>
                    <a:pt x="4200471" y="1683993"/>
                  </a:lnTo>
                  <a:lnTo>
                    <a:pt x="3150390" y="3503268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243940" y="0"/>
              <a:ext cx="2486025" cy="1196975"/>
            </a:xfrm>
            <a:custGeom>
              <a:avLst/>
              <a:gdLst/>
              <a:ahLst/>
              <a:cxnLst/>
              <a:rect l="l" t="t" r="r" b="b"/>
              <a:pathLst>
                <a:path w="2486025" h="1196975">
                  <a:moveTo>
                    <a:pt x="1864536" y="1196497"/>
                  </a:moveTo>
                  <a:lnTo>
                    <a:pt x="621483" y="1196497"/>
                  </a:lnTo>
                  <a:lnTo>
                    <a:pt x="0" y="120172"/>
                  </a:lnTo>
                  <a:lnTo>
                    <a:pt x="69388" y="0"/>
                  </a:lnTo>
                  <a:lnTo>
                    <a:pt x="2416620" y="0"/>
                  </a:lnTo>
                  <a:lnTo>
                    <a:pt x="2486019" y="120172"/>
                  </a:lnTo>
                  <a:lnTo>
                    <a:pt x="1864536" y="1196497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95"/>
              <a:t>N</a:t>
            </a:r>
            <a:r>
              <a:rPr dirty="0" spc="400"/>
              <a:t>o</a:t>
            </a:r>
            <a:r>
              <a:rPr dirty="0" spc="-610"/>
              <a:t> </a:t>
            </a:r>
            <a:r>
              <a:rPr dirty="0" spc="-140"/>
              <a:t>E</a:t>
            </a:r>
            <a:r>
              <a:rPr dirty="0" spc="-85"/>
              <a:t>l</a:t>
            </a:r>
            <a:r>
              <a:rPr dirty="0" spc="-60"/>
              <a:t>é</a:t>
            </a:r>
            <a:r>
              <a:rPr dirty="0" spc="-240"/>
              <a:t>c</a:t>
            </a:r>
            <a:r>
              <a:rPr dirty="0" spc="-275"/>
              <a:t>t</a:t>
            </a:r>
            <a:r>
              <a:rPr dirty="0" spc="-45"/>
              <a:t>r</a:t>
            </a:r>
            <a:r>
              <a:rPr dirty="0" spc="-114"/>
              <a:t>i</a:t>
            </a:r>
            <a:r>
              <a:rPr dirty="0" spc="-240"/>
              <a:t>c</a:t>
            </a:r>
            <a:r>
              <a:rPr dirty="0" spc="85"/>
              <a:t>a</a:t>
            </a:r>
            <a:r>
              <a:rPr dirty="0" spc="605"/>
              <a:t>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906060" y="1739962"/>
            <a:ext cx="218440" cy="558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320">
                <a:latin typeface="Trebuchet MS"/>
                <a:cs typeface="Trebuchet MS"/>
              </a:rPr>
              <a:t>1</a:t>
            </a:r>
            <a:endParaRPr sz="35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832530" y="9590809"/>
            <a:ext cx="245745" cy="558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105">
                <a:latin typeface="Trebuchet MS"/>
                <a:cs typeface="Trebuchet MS"/>
              </a:rPr>
              <a:t>2</a:t>
            </a:r>
            <a:endParaRPr sz="35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49790" y="5176278"/>
            <a:ext cx="247650" cy="558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90">
                <a:latin typeface="Trebuchet MS"/>
                <a:cs typeface="Trebuchet MS"/>
              </a:rPr>
              <a:t>3</a:t>
            </a:r>
            <a:endParaRPr sz="35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311258" y="9325692"/>
            <a:ext cx="262255" cy="558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25">
                <a:latin typeface="Trebuchet MS"/>
                <a:cs typeface="Trebuchet MS"/>
              </a:rPr>
              <a:t>4</a:t>
            </a:r>
            <a:endParaRPr sz="35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54235" y="1972634"/>
            <a:ext cx="248285" cy="558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85">
                <a:latin typeface="Trebuchet MS"/>
                <a:cs typeface="Trebuchet MS"/>
              </a:rPr>
              <a:t>5</a:t>
            </a:r>
            <a:endParaRPr sz="35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081302" y="2179448"/>
            <a:ext cx="9023350" cy="7729855"/>
            <a:chOff x="8081302" y="2179448"/>
            <a:chExt cx="9023350" cy="7729855"/>
          </a:xfrm>
        </p:grpSpPr>
        <p:sp>
          <p:nvSpPr>
            <p:cNvPr id="14" name="object 14"/>
            <p:cNvSpPr/>
            <p:nvPr/>
          </p:nvSpPr>
          <p:spPr>
            <a:xfrm>
              <a:off x="8556737" y="2274715"/>
              <a:ext cx="2662555" cy="0"/>
            </a:xfrm>
            <a:custGeom>
              <a:avLst/>
              <a:gdLst/>
              <a:ahLst/>
              <a:cxnLst/>
              <a:rect l="l" t="t" r="r" b="b"/>
              <a:pathLst>
                <a:path w="2662554" h="0">
                  <a:moveTo>
                    <a:pt x="2662291" y="0"/>
                  </a:moveTo>
                  <a:lnTo>
                    <a:pt x="0" y="0"/>
                  </a:lnTo>
                </a:path>
              </a:pathLst>
            </a:custGeom>
            <a:ln w="47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556737" y="2203278"/>
              <a:ext cx="95885" cy="142875"/>
            </a:xfrm>
            <a:custGeom>
              <a:avLst/>
              <a:gdLst/>
              <a:ahLst/>
              <a:cxnLst/>
              <a:rect l="l" t="t" r="r" b="b"/>
              <a:pathLst>
                <a:path w="95884" h="142875">
                  <a:moveTo>
                    <a:pt x="95350" y="142874"/>
                  </a:moveTo>
                  <a:lnTo>
                    <a:pt x="0" y="71437"/>
                  </a:lnTo>
                  <a:lnTo>
                    <a:pt x="95350" y="0"/>
                  </a:lnTo>
                </a:path>
              </a:pathLst>
            </a:custGeom>
            <a:ln w="476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4484628" y="8605622"/>
              <a:ext cx="2595880" cy="902969"/>
            </a:xfrm>
            <a:custGeom>
              <a:avLst/>
              <a:gdLst/>
              <a:ahLst/>
              <a:cxnLst/>
              <a:rect l="l" t="t" r="r" b="b"/>
              <a:pathLst>
                <a:path w="2595880" h="902970">
                  <a:moveTo>
                    <a:pt x="0" y="0"/>
                  </a:moveTo>
                  <a:lnTo>
                    <a:pt x="2595682" y="902424"/>
                  </a:lnTo>
                </a:path>
              </a:pathLst>
            </a:custGeom>
            <a:ln w="47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6966779" y="9409253"/>
              <a:ext cx="113664" cy="135255"/>
            </a:xfrm>
            <a:custGeom>
              <a:avLst/>
              <a:gdLst/>
              <a:ahLst/>
              <a:cxnLst/>
              <a:rect l="l" t="t" r="r" b="b"/>
              <a:pathLst>
                <a:path w="113665" h="135254">
                  <a:moveTo>
                    <a:pt x="46917" y="0"/>
                  </a:moveTo>
                  <a:lnTo>
                    <a:pt x="113533" y="98791"/>
                  </a:lnTo>
                  <a:lnTo>
                    <a:pt x="0" y="134951"/>
                  </a:lnTo>
                </a:path>
              </a:pathLst>
            </a:custGeom>
            <a:ln w="476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1757554" y="7846385"/>
              <a:ext cx="1828800" cy="2038985"/>
            </a:xfrm>
            <a:custGeom>
              <a:avLst/>
              <a:gdLst/>
              <a:ahLst/>
              <a:cxnLst/>
              <a:rect l="l" t="t" r="r" b="b"/>
              <a:pathLst>
                <a:path w="1828800" h="2038984">
                  <a:moveTo>
                    <a:pt x="0" y="0"/>
                  </a:moveTo>
                  <a:lnTo>
                    <a:pt x="1828409" y="2038751"/>
                  </a:lnTo>
                </a:path>
              </a:pathLst>
            </a:custGeom>
            <a:ln w="476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3469086" y="9766419"/>
              <a:ext cx="117475" cy="118745"/>
            </a:xfrm>
            <a:custGeom>
              <a:avLst/>
              <a:gdLst/>
              <a:ahLst/>
              <a:cxnLst/>
              <a:rect l="l" t="t" r="r" b="b"/>
              <a:pathLst>
                <a:path w="117475" h="118745">
                  <a:moveTo>
                    <a:pt x="106365" y="0"/>
                  </a:moveTo>
                  <a:lnTo>
                    <a:pt x="116876" y="118717"/>
                  </a:lnTo>
                  <a:lnTo>
                    <a:pt x="0" y="95391"/>
                  </a:lnTo>
                </a:path>
              </a:pathLst>
            </a:custGeom>
            <a:ln w="476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3616292" y="2315257"/>
              <a:ext cx="2174240" cy="2290445"/>
            </a:xfrm>
            <a:custGeom>
              <a:avLst/>
              <a:gdLst/>
              <a:ahLst/>
              <a:cxnLst/>
              <a:rect l="l" t="t" r="r" b="b"/>
              <a:pathLst>
                <a:path w="2174240" h="2290445">
                  <a:moveTo>
                    <a:pt x="0" y="2289889"/>
                  </a:moveTo>
                  <a:lnTo>
                    <a:pt x="2174058" y="0"/>
                  </a:lnTo>
                </a:path>
              </a:pathLst>
            </a:custGeom>
            <a:ln w="476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5672946" y="2315256"/>
              <a:ext cx="117475" cy="118745"/>
            </a:xfrm>
            <a:custGeom>
              <a:avLst/>
              <a:gdLst/>
              <a:ahLst/>
              <a:cxnLst/>
              <a:rect l="l" t="t" r="r" b="b"/>
              <a:pathLst>
                <a:path w="117475" h="118744">
                  <a:moveTo>
                    <a:pt x="0" y="19905"/>
                  </a:moveTo>
                  <a:lnTo>
                    <a:pt x="117404" y="0"/>
                  </a:lnTo>
                  <a:lnTo>
                    <a:pt x="103614" y="118279"/>
                  </a:lnTo>
                </a:path>
              </a:pathLst>
            </a:custGeom>
            <a:ln w="476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105139" y="4286904"/>
              <a:ext cx="2350135" cy="1034415"/>
            </a:xfrm>
            <a:custGeom>
              <a:avLst/>
              <a:gdLst/>
              <a:ahLst/>
              <a:cxnLst/>
              <a:rect l="l" t="t" r="r" b="b"/>
              <a:pathLst>
                <a:path w="2350134" h="1034414">
                  <a:moveTo>
                    <a:pt x="2349540" y="0"/>
                  </a:moveTo>
                  <a:lnTo>
                    <a:pt x="0" y="1034046"/>
                  </a:lnTo>
                </a:path>
              </a:pathLst>
            </a:custGeom>
            <a:ln w="476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8105139" y="5217141"/>
              <a:ext cx="116205" cy="130810"/>
            </a:xfrm>
            <a:custGeom>
              <a:avLst/>
              <a:gdLst/>
              <a:ahLst/>
              <a:cxnLst/>
              <a:rect l="l" t="t" r="r" b="b"/>
              <a:pathLst>
                <a:path w="116204" h="130810">
                  <a:moveTo>
                    <a:pt x="116087" y="130770"/>
                  </a:moveTo>
                  <a:lnTo>
                    <a:pt x="0" y="103811"/>
                  </a:lnTo>
                  <a:lnTo>
                    <a:pt x="58534" y="0"/>
                  </a:lnTo>
                </a:path>
              </a:pathLst>
            </a:custGeom>
            <a:ln w="476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1016000" y="1850082"/>
            <a:ext cx="6910070" cy="3094355"/>
          </a:xfrm>
          <a:prstGeom prst="rect">
            <a:avLst/>
          </a:prstGeom>
        </p:spPr>
        <p:txBody>
          <a:bodyPr wrap="square" lIns="0" tIns="3289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0"/>
              </a:spcBef>
            </a:pPr>
            <a:r>
              <a:rPr dirty="0" sz="4500" spc="75">
                <a:solidFill>
                  <a:srgbClr val="00A181"/>
                </a:solidFill>
                <a:latin typeface="Trebuchet MS"/>
                <a:cs typeface="Trebuchet MS"/>
              </a:rPr>
              <a:t>Autógena</a:t>
            </a:r>
            <a:endParaRPr sz="4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240"/>
              </a:spcBef>
            </a:pPr>
            <a:r>
              <a:rPr dirty="0" sz="4050" spc="55">
                <a:latin typeface="Trebuchet MS"/>
                <a:cs typeface="Trebuchet MS"/>
              </a:rPr>
              <a:t>Funcionamiento</a:t>
            </a:r>
            <a:endParaRPr sz="405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2275"/>
              </a:spcBef>
            </a:pPr>
            <a:r>
              <a:rPr dirty="0" sz="2500" spc="35">
                <a:latin typeface="Trebuchet MS"/>
                <a:cs typeface="Trebuchet MS"/>
              </a:rPr>
              <a:t>Una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5">
                <a:latin typeface="Trebuchet MS"/>
                <a:cs typeface="Trebuchet MS"/>
              </a:rPr>
              <a:t>llama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10">
                <a:latin typeface="Trebuchet MS"/>
                <a:cs typeface="Trebuchet MS"/>
              </a:rPr>
              <a:t>formada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30">
                <a:latin typeface="Trebuchet MS"/>
                <a:cs typeface="Trebuchet MS"/>
              </a:rPr>
              <a:t>por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5">
                <a:latin typeface="Trebuchet MS"/>
                <a:cs typeface="Trebuchet MS"/>
              </a:rPr>
              <a:t>la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30">
                <a:latin typeface="Trebuchet MS"/>
                <a:cs typeface="Trebuchet MS"/>
              </a:rPr>
              <a:t>combustión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85">
                <a:latin typeface="Trebuchet MS"/>
                <a:cs typeface="Trebuchet MS"/>
              </a:rPr>
              <a:t>un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55">
                <a:latin typeface="Trebuchet MS"/>
                <a:cs typeface="Trebuchet MS"/>
              </a:rPr>
              <a:t>gas </a:t>
            </a:r>
            <a:r>
              <a:rPr dirty="0" sz="2500" spc="-740">
                <a:latin typeface="Trebuchet MS"/>
                <a:cs typeface="Trebuchet MS"/>
              </a:rPr>
              <a:t> </a:t>
            </a:r>
            <a:r>
              <a:rPr dirty="0" sz="2500" spc="15">
                <a:latin typeface="Trebuchet MS"/>
                <a:cs typeface="Trebuchet MS"/>
              </a:rPr>
              <a:t>combustible</a:t>
            </a:r>
            <a:r>
              <a:rPr dirty="0" sz="2500" spc="-65">
                <a:latin typeface="Trebuchet MS"/>
                <a:cs typeface="Trebuchet MS"/>
              </a:rPr>
              <a:t> y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85">
                <a:latin typeface="Trebuchet MS"/>
                <a:cs typeface="Trebuchet MS"/>
              </a:rPr>
              <a:t>un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55">
                <a:latin typeface="Trebuchet MS"/>
                <a:cs typeface="Trebuchet MS"/>
              </a:rPr>
              <a:t>gas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>
                <a:latin typeface="Trebuchet MS"/>
                <a:cs typeface="Trebuchet MS"/>
              </a:rPr>
              <a:t>comburente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25">
                <a:latin typeface="Trebuchet MS"/>
                <a:cs typeface="Trebuchet MS"/>
              </a:rPr>
              <a:t>calienta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65">
                <a:latin typeface="Trebuchet MS"/>
                <a:cs typeface="Trebuchet MS"/>
              </a:rPr>
              <a:t>los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6000" y="4976102"/>
            <a:ext cx="616204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10">
                <a:latin typeface="Trebuchet MS"/>
                <a:cs typeface="Trebuchet MS"/>
              </a:rPr>
              <a:t>materiales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25">
                <a:latin typeface="Trebuchet MS"/>
                <a:cs typeface="Trebuchet MS"/>
              </a:rPr>
              <a:t>hasta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110">
                <a:latin typeface="Trebuchet MS"/>
                <a:cs typeface="Trebuchet MS"/>
              </a:rPr>
              <a:t>su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20">
                <a:latin typeface="Trebuchet MS"/>
                <a:cs typeface="Trebuchet MS"/>
              </a:rPr>
              <a:t>temperatura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-25">
                <a:latin typeface="Trebuchet MS"/>
                <a:cs typeface="Trebuchet MS"/>
              </a:rPr>
              <a:t>fusión.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16000" y="5695340"/>
            <a:ext cx="6944995" cy="3122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50" spc="65">
                <a:latin typeface="Trebuchet MS"/>
                <a:cs typeface="Trebuchet MS"/>
              </a:rPr>
              <a:t>Equipamiento</a:t>
            </a:r>
            <a:endParaRPr sz="4050">
              <a:latin typeface="Trebuchet MS"/>
              <a:cs typeface="Trebuchet MS"/>
            </a:endParaRPr>
          </a:p>
          <a:p>
            <a:pPr marL="640715" indent="-317500">
              <a:lnSpc>
                <a:spcPct val="100000"/>
              </a:lnSpc>
              <a:spcBef>
                <a:spcPts val="2720"/>
              </a:spcBef>
              <a:buAutoNum type="arabicPeriod"/>
              <a:tabLst>
                <a:tab pos="641350" algn="l"/>
              </a:tabLst>
            </a:pPr>
            <a:r>
              <a:rPr dirty="0" sz="2500" spc="-5">
                <a:latin typeface="Trebuchet MS"/>
                <a:cs typeface="Trebuchet MS"/>
              </a:rPr>
              <a:t>Cilindro</a:t>
            </a:r>
            <a:r>
              <a:rPr dirty="0" sz="2500" spc="-75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75">
                <a:latin typeface="Trebuchet MS"/>
                <a:cs typeface="Trebuchet MS"/>
              </a:rPr>
              <a:t> </a:t>
            </a:r>
            <a:r>
              <a:rPr dirty="0" sz="2500" spc="10">
                <a:latin typeface="Trebuchet MS"/>
                <a:cs typeface="Trebuchet MS"/>
              </a:rPr>
              <a:t>oxígeno</a:t>
            </a:r>
            <a:r>
              <a:rPr dirty="0" sz="2500" spc="-70">
                <a:latin typeface="Trebuchet MS"/>
                <a:cs typeface="Trebuchet MS"/>
              </a:rPr>
              <a:t> </a:t>
            </a:r>
            <a:r>
              <a:rPr dirty="0" sz="2500" spc="5">
                <a:latin typeface="Trebuchet MS"/>
                <a:cs typeface="Trebuchet MS"/>
              </a:rPr>
              <a:t>color</a:t>
            </a:r>
            <a:r>
              <a:rPr dirty="0" sz="2500" spc="-75">
                <a:latin typeface="Trebuchet MS"/>
                <a:cs typeface="Trebuchet MS"/>
              </a:rPr>
              <a:t> </a:t>
            </a:r>
            <a:r>
              <a:rPr dirty="0" sz="2500" spc="-85">
                <a:latin typeface="Trebuchet MS"/>
                <a:cs typeface="Trebuchet MS"/>
              </a:rPr>
              <a:t>verde.</a:t>
            </a:r>
            <a:endParaRPr sz="2500">
              <a:latin typeface="Trebuchet MS"/>
              <a:cs typeface="Trebuchet MS"/>
            </a:endParaRPr>
          </a:p>
          <a:p>
            <a:pPr marL="640715" indent="-338455">
              <a:lnSpc>
                <a:spcPct val="100000"/>
              </a:lnSpc>
              <a:spcBef>
                <a:spcPts val="450"/>
              </a:spcBef>
              <a:buAutoNum type="arabicPeriod"/>
              <a:tabLst>
                <a:tab pos="641350" algn="l"/>
              </a:tabLst>
            </a:pPr>
            <a:r>
              <a:rPr dirty="0" sz="2500" spc="-5">
                <a:latin typeface="Trebuchet MS"/>
                <a:cs typeface="Trebuchet MS"/>
              </a:rPr>
              <a:t>Cilindro</a:t>
            </a:r>
            <a:r>
              <a:rPr dirty="0" sz="2500" spc="-90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85">
                <a:latin typeface="Trebuchet MS"/>
                <a:cs typeface="Trebuchet MS"/>
              </a:rPr>
              <a:t> </a:t>
            </a:r>
            <a:r>
              <a:rPr dirty="0" sz="2500" spc="-55">
                <a:latin typeface="Trebuchet MS"/>
                <a:cs typeface="Trebuchet MS"/>
              </a:rPr>
              <a:t>acetileno.</a:t>
            </a:r>
            <a:endParaRPr sz="2500">
              <a:latin typeface="Trebuchet MS"/>
              <a:cs typeface="Trebuchet MS"/>
            </a:endParaRPr>
          </a:p>
          <a:p>
            <a:pPr marL="640715" indent="-340995">
              <a:lnSpc>
                <a:spcPct val="100000"/>
              </a:lnSpc>
              <a:spcBef>
                <a:spcPts val="450"/>
              </a:spcBef>
              <a:buAutoNum type="arabicPeriod"/>
              <a:tabLst>
                <a:tab pos="641350" algn="l"/>
              </a:tabLst>
            </a:pPr>
            <a:r>
              <a:rPr dirty="0" sz="2500" spc="40">
                <a:latin typeface="Trebuchet MS"/>
                <a:cs typeface="Trebuchet MS"/>
              </a:rPr>
              <a:t>Manómetros</a:t>
            </a:r>
            <a:r>
              <a:rPr dirty="0" sz="2500" spc="-75">
                <a:latin typeface="Trebuchet MS"/>
                <a:cs typeface="Trebuchet MS"/>
              </a:rPr>
              <a:t> </a:t>
            </a:r>
            <a:r>
              <a:rPr dirty="0" sz="2500" spc="10">
                <a:latin typeface="Trebuchet MS"/>
                <a:cs typeface="Trebuchet MS"/>
              </a:rPr>
              <a:t>para</a:t>
            </a:r>
            <a:r>
              <a:rPr dirty="0" sz="2500" spc="-70">
                <a:latin typeface="Trebuchet MS"/>
                <a:cs typeface="Trebuchet MS"/>
              </a:rPr>
              <a:t> </a:t>
            </a:r>
            <a:r>
              <a:rPr dirty="0" sz="2500" spc="10">
                <a:latin typeface="Trebuchet MS"/>
                <a:cs typeface="Trebuchet MS"/>
              </a:rPr>
              <a:t>oxígeno</a:t>
            </a:r>
            <a:r>
              <a:rPr dirty="0" sz="2500" spc="-70">
                <a:latin typeface="Trebuchet MS"/>
                <a:cs typeface="Trebuchet MS"/>
              </a:rPr>
              <a:t> </a:t>
            </a:r>
            <a:r>
              <a:rPr dirty="0" sz="2500" spc="-65">
                <a:latin typeface="Trebuchet MS"/>
                <a:cs typeface="Trebuchet MS"/>
              </a:rPr>
              <a:t>y</a:t>
            </a:r>
            <a:r>
              <a:rPr dirty="0" sz="2500" spc="-70">
                <a:latin typeface="Trebuchet MS"/>
                <a:cs typeface="Trebuchet MS"/>
              </a:rPr>
              <a:t> </a:t>
            </a:r>
            <a:r>
              <a:rPr dirty="0" sz="2500" spc="-55">
                <a:latin typeface="Trebuchet MS"/>
                <a:cs typeface="Trebuchet MS"/>
              </a:rPr>
              <a:t>acetileno.</a:t>
            </a:r>
            <a:endParaRPr sz="2500">
              <a:latin typeface="Trebuchet MS"/>
              <a:cs typeface="Trebuchet MS"/>
            </a:endParaRPr>
          </a:p>
          <a:p>
            <a:pPr marL="640715" indent="-351155">
              <a:lnSpc>
                <a:spcPct val="100000"/>
              </a:lnSpc>
              <a:spcBef>
                <a:spcPts val="450"/>
              </a:spcBef>
              <a:buAutoNum type="arabicPeriod"/>
              <a:tabLst>
                <a:tab pos="641350" algn="l"/>
              </a:tabLst>
            </a:pPr>
            <a:r>
              <a:rPr dirty="0" sz="2500" spc="45">
                <a:latin typeface="Trebuchet MS"/>
                <a:cs typeface="Trebuchet MS"/>
              </a:rPr>
              <a:t>Mangueras</a:t>
            </a:r>
            <a:r>
              <a:rPr dirty="0" sz="2500" spc="-70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70">
                <a:latin typeface="Trebuchet MS"/>
                <a:cs typeface="Trebuchet MS"/>
              </a:rPr>
              <a:t> </a:t>
            </a:r>
            <a:r>
              <a:rPr dirty="0" sz="2500" spc="5">
                <a:latin typeface="Trebuchet MS"/>
                <a:cs typeface="Trebuchet MS"/>
              </a:rPr>
              <a:t>color</a:t>
            </a:r>
            <a:r>
              <a:rPr dirty="0" sz="2500" spc="-70">
                <a:latin typeface="Trebuchet MS"/>
                <a:cs typeface="Trebuchet MS"/>
              </a:rPr>
              <a:t> </a:t>
            </a:r>
            <a:r>
              <a:rPr dirty="0" sz="2500" spc="-30">
                <a:latin typeface="Trebuchet MS"/>
                <a:cs typeface="Trebuchet MS"/>
              </a:rPr>
              <a:t>rojo</a:t>
            </a:r>
            <a:r>
              <a:rPr dirty="0" sz="2500" spc="-65">
                <a:latin typeface="Trebuchet MS"/>
                <a:cs typeface="Trebuchet MS"/>
              </a:rPr>
              <a:t> y</a:t>
            </a:r>
            <a:r>
              <a:rPr dirty="0" sz="2500" spc="-70">
                <a:latin typeface="Trebuchet MS"/>
                <a:cs typeface="Trebuchet MS"/>
              </a:rPr>
              <a:t> </a:t>
            </a:r>
            <a:r>
              <a:rPr dirty="0" sz="2500" spc="-85">
                <a:latin typeface="Trebuchet MS"/>
                <a:cs typeface="Trebuchet MS"/>
              </a:rPr>
              <a:t>verde.</a:t>
            </a:r>
            <a:endParaRPr sz="2500">
              <a:latin typeface="Trebuchet MS"/>
              <a:cs typeface="Trebuchet MS"/>
            </a:endParaRPr>
          </a:p>
          <a:p>
            <a:pPr marL="640715" indent="-340995">
              <a:lnSpc>
                <a:spcPct val="100000"/>
              </a:lnSpc>
              <a:spcBef>
                <a:spcPts val="450"/>
              </a:spcBef>
              <a:buAutoNum type="arabicPeriod"/>
              <a:tabLst>
                <a:tab pos="641350" algn="l"/>
              </a:tabLst>
            </a:pPr>
            <a:r>
              <a:rPr dirty="0" sz="2500" spc="30">
                <a:latin typeface="Trebuchet MS"/>
                <a:cs typeface="Trebuchet MS"/>
              </a:rPr>
              <a:t>Cañas</a:t>
            </a:r>
            <a:r>
              <a:rPr dirty="0" sz="2500" spc="-65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25">
                <a:latin typeface="Trebuchet MS"/>
                <a:cs typeface="Trebuchet MS"/>
              </a:rPr>
              <a:t>soldar,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35">
                <a:latin typeface="Trebuchet MS"/>
                <a:cs typeface="Trebuchet MS"/>
              </a:rPr>
              <a:t>boquillas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de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40">
                <a:latin typeface="Trebuchet MS"/>
                <a:cs typeface="Trebuchet MS"/>
              </a:rPr>
              <a:t>soldar</a:t>
            </a:r>
            <a:r>
              <a:rPr dirty="0" sz="2500" spc="-60">
                <a:latin typeface="Trebuchet MS"/>
                <a:cs typeface="Trebuchet MS"/>
              </a:rPr>
              <a:t> </a:t>
            </a:r>
            <a:r>
              <a:rPr dirty="0" sz="2500" spc="-65">
                <a:latin typeface="Trebuchet MS"/>
                <a:cs typeface="Trebuchet MS"/>
              </a:rPr>
              <a:t>y </a:t>
            </a:r>
            <a:r>
              <a:rPr dirty="0" sz="2500" spc="-105">
                <a:latin typeface="Trebuchet MS"/>
                <a:cs typeface="Trebuchet MS"/>
              </a:rPr>
              <a:t>corte.</a:t>
            </a:r>
            <a:endParaRPr sz="2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0189" y="5217934"/>
            <a:ext cx="7591424" cy="50672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310703" y="6147194"/>
            <a:ext cx="3977640" cy="4140200"/>
            <a:chOff x="14310703" y="6147194"/>
            <a:chExt cx="3977640" cy="4140200"/>
          </a:xfrm>
        </p:grpSpPr>
        <p:sp>
          <p:nvSpPr>
            <p:cNvPr id="4" name="object 4"/>
            <p:cNvSpPr/>
            <p:nvPr/>
          </p:nvSpPr>
          <p:spPr>
            <a:xfrm>
              <a:off x="15799137" y="7425939"/>
              <a:ext cx="2489200" cy="2861310"/>
            </a:xfrm>
            <a:custGeom>
              <a:avLst/>
              <a:gdLst/>
              <a:ahLst/>
              <a:cxnLst/>
              <a:rect l="l" t="t" r="r" b="b"/>
              <a:pathLst>
                <a:path w="2489200" h="2861309">
                  <a:moveTo>
                    <a:pt x="2488861" y="2861059"/>
                  </a:moveTo>
                  <a:lnTo>
                    <a:pt x="467024" y="2861059"/>
                  </a:lnTo>
                  <a:lnTo>
                    <a:pt x="0" y="2052637"/>
                  </a:lnTo>
                  <a:lnTo>
                    <a:pt x="1185805" y="0"/>
                  </a:lnTo>
                  <a:lnTo>
                    <a:pt x="2488861" y="0"/>
                  </a:lnTo>
                  <a:lnTo>
                    <a:pt x="2488861" y="2861059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310703" y="6147194"/>
              <a:ext cx="2343150" cy="2028825"/>
            </a:xfrm>
            <a:custGeom>
              <a:avLst/>
              <a:gdLst/>
              <a:ahLst/>
              <a:cxnLst/>
              <a:rect l="l" t="t" r="r" b="b"/>
              <a:pathLst>
                <a:path w="2343150" h="2028825">
                  <a:moveTo>
                    <a:pt x="1757382" y="2028822"/>
                  </a:moveTo>
                  <a:lnTo>
                    <a:pt x="585766" y="2028822"/>
                  </a:lnTo>
                  <a:lnTo>
                    <a:pt x="0" y="1014411"/>
                  </a:lnTo>
                  <a:lnTo>
                    <a:pt x="585766" y="0"/>
                  </a:lnTo>
                  <a:lnTo>
                    <a:pt x="1757300" y="0"/>
                  </a:lnTo>
                  <a:lnTo>
                    <a:pt x="2343149" y="1014411"/>
                  </a:lnTo>
                  <a:lnTo>
                    <a:pt x="1757382" y="2028822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10754910" y="111234"/>
            <a:ext cx="7533640" cy="6936105"/>
            <a:chOff x="10754910" y="111234"/>
            <a:chExt cx="7533640" cy="693610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54910" y="111234"/>
              <a:ext cx="5893693" cy="510670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21999" y="120759"/>
              <a:ext cx="5165999" cy="510670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070622" y="3408193"/>
              <a:ext cx="2217420" cy="3638550"/>
            </a:xfrm>
            <a:custGeom>
              <a:avLst/>
              <a:gdLst/>
              <a:ahLst/>
              <a:cxnLst/>
              <a:rect l="l" t="t" r="r" b="b"/>
              <a:pathLst>
                <a:path w="2217419" h="3638550">
                  <a:moveTo>
                    <a:pt x="2217376" y="3638549"/>
                  </a:moveTo>
                  <a:lnTo>
                    <a:pt x="1050080" y="3638549"/>
                  </a:lnTo>
                  <a:lnTo>
                    <a:pt x="0" y="1819274"/>
                  </a:lnTo>
                  <a:lnTo>
                    <a:pt x="1050080" y="0"/>
                  </a:lnTo>
                  <a:lnTo>
                    <a:pt x="2217376" y="0"/>
                  </a:lnTo>
                  <a:lnTo>
                    <a:pt x="2217376" y="3638549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/>
          <p:nvPr/>
        </p:nvSpPr>
        <p:spPr>
          <a:xfrm>
            <a:off x="2870085" y="7885924"/>
            <a:ext cx="3394710" cy="876935"/>
          </a:xfrm>
          <a:custGeom>
            <a:avLst/>
            <a:gdLst/>
            <a:ahLst/>
            <a:cxnLst/>
            <a:rect l="l" t="t" r="r" b="b"/>
            <a:pathLst>
              <a:path w="3394710" h="876934">
                <a:moveTo>
                  <a:pt x="3394291" y="90170"/>
                </a:moveTo>
                <a:lnTo>
                  <a:pt x="3353054" y="123063"/>
                </a:lnTo>
                <a:lnTo>
                  <a:pt x="3348075" y="117868"/>
                </a:lnTo>
                <a:lnTo>
                  <a:pt x="3334816" y="110007"/>
                </a:lnTo>
                <a:lnTo>
                  <a:pt x="3333165" y="109283"/>
                </a:lnTo>
                <a:lnTo>
                  <a:pt x="3324339" y="106248"/>
                </a:lnTo>
                <a:lnTo>
                  <a:pt x="3313214" y="103733"/>
                </a:lnTo>
                <a:lnTo>
                  <a:pt x="3305505" y="102603"/>
                </a:lnTo>
                <a:lnTo>
                  <a:pt x="3305505" y="173469"/>
                </a:lnTo>
                <a:lnTo>
                  <a:pt x="3303384" y="171297"/>
                </a:lnTo>
                <a:lnTo>
                  <a:pt x="3305505" y="173469"/>
                </a:lnTo>
                <a:lnTo>
                  <a:pt x="3305505" y="102603"/>
                </a:lnTo>
                <a:lnTo>
                  <a:pt x="3299777" y="101752"/>
                </a:lnTo>
                <a:lnTo>
                  <a:pt x="3297123" y="101511"/>
                </a:lnTo>
                <a:lnTo>
                  <a:pt x="3297123" y="156870"/>
                </a:lnTo>
                <a:lnTo>
                  <a:pt x="3297047" y="157010"/>
                </a:lnTo>
                <a:lnTo>
                  <a:pt x="3295446" y="152196"/>
                </a:lnTo>
                <a:lnTo>
                  <a:pt x="3295548" y="150863"/>
                </a:lnTo>
                <a:lnTo>
                  <a:pt x="3296132" y="145973"/>
                </a:lnTo>
                <a:lnTo>
                  <a:pt x="3296704" y="144614"/>
                </a:lnTo>
                <a:lnTo>
                  <a:pt x="3296526" y="146481"/>
                </a:lnTo>
                <a:lnTo>
                  <a:pt x="3296069" y="150888"/>
                </a:lnTo>
                <a:lnTo>
                  <a:pt x="3297123" y="156870"/>
                </a:lnTo>
                <a:lnTo>
                  <a:pt x="3297123" y="101511"/>
                </a:lnTo>
                <a:lnTo>
                  <a:pt x="3284055" y="100304"/>
                </a:lnTo>
                <a:lnTo>
                  <a:pt x="3253524" y="99047"/>
                </a:lnTo>
                <a:lnTo>
                  <a:pt x="3216884" y="99187"/>
                </a:lnTo>
                <a:lnTo>
                  <a:pt x="3174161" y="100711"/>
                </a:lnTo>
                <a:lnTo>
                  <a:pt x="3125343" y="103632"/>
                </a:lnTo>
                <a:lnTo>
                  <a:pt x="3124149" y="103543"/>
                </a:lnTo>
                <a:lnTo>
                  <a:pt x="3123450" y="103530"/>
                </a:lnTo>
                <a:lnTo>
                  <a:pt x="3122917" y="103505"/>
                </a:lnTo>
                <a:lnTo>
                  <a:pt x="3121647" y="103505"/>
                </a:lnTo>
                <a:lnTo>
                  <a:pt x="3117850" y="103822"/>
                </a:lnTo>
                <a:lnTo>
                  <a:pt x="3117850" y="166941"/>
                </a:lnTo>
                <a:lnTo>
                  <a:pt x="3116389" y="166585"/>
                </a:lnTo>
                <a:lnTo>
                  <a:pt x="3117799" y="166928"/>
                </a:lnTo>
                <a:lnTo>
                  <a:pt x="3117850" y="103822"/>
                </a:lnTo>
                <a:lnTo>
                  <a:pt x="3051429" y="113741"/>
                </a:lnTo>
                <a:lnTo>
                  <a:pt x="3006344" y="122250"/>
                </a:lnTo>
                <a:lnTo>
                  <a:pt x="2934563" y="136588"/>
                </a:lnTo>
                <a:lnTo>
                  <a:pt x="2882100" y="147370"/>
                </a:lnTo>
                <a:lnTo>
                  <a:pt x="2858084" y="152387"/>
                </a:lnTo>
                <a:lnTo>
                  <a:pt x="2857233" y="152565"/>
                </a:lnTo>
                <a:lnTo>
                  <a:pt x="2655913" y="195554"/>
                </a:lnTo>
                <a:lnTo>
                  <a:pt x="2644292" y="200647"/>
                </a:lnTo>
                <a:lnTo>
                  <a:pt x="2635821" y="209486"/>
                </a:lnTo>
                <a:lnTo>
                  <a:pt x="2631287" y="220865"/>
                </a:lnTo>
                <a:lnTo>
                  <a:pt x="2631465" y="233553"/>
                </a:lnTo>
                <a:lnTo>
                  <a:pt x="2660408" y="258648"/>
                </a:lnTo>
                <a:lnTo>
                  <a:pt x="2663367" y="258864"/>
                </a:lnTo>
                <a:lnTo>
                  <a:pt x="2666403" y="258660"/>
                </a:lnTo>
                <a:lnTo>
                  <a:pt x="2962160" y="195948"/>
                </a:lnTo>
                <a:lnTo>
                  <a:pt x="3053232" y="177990"/>
                </a:lnTo>
                <a:lnTo>
                  <a:pt x="3084944" y="172288"/>
                </a:lnTo>
                <a:lnTo>
                  <a:pt x="3107448" y="168770"/>
                </a:lnTo>
                <a:lnTo>
                  <a:pt x="3120733" y="167424"/>
                </a:lnTo>
                <a:lnTo>
                  <a:pt x="3121825" y="167538"/>
                </a:lnTo>
                <a:lnTo>
                  <a:pt x="3123857" y="167690"/>
                </a:lnTo>
                <a:lnTo>
                  <a:pt x="3125368" y="167690"/>
                </a:lnTo>
                <a:lnTo>
                  <a:pt x="3176917" y="164439"/>
                </a:lnTo>
                <a:lnTo>
                  <a:pt x="3219170" y="162661"/>
                </a:lnTo>
                <a:lnTo>
                  <a:pt x="3280270" y="163182"/>
                </a:lnTo>
                <a:lnTo>
                  <a:pt x="3293097" y="164465"/>
                </a:lnTo>
                <a:lnTo>
                  <a:pt x="3292678" y="165214"/>
                </a:lnTo>
                <a:lnTo>
                  <a:pt x="3292068" y="166255"/>
                </a:lnTo>
                <a:lnTo>
                  <a:pt x="3289731" y="170129"/>
                </a:lnTo>
                <a:lnTo>
                  <a:pt x="3288322" y="172491"/>
                </a:lnTo>
                <a:lnTo>
                  <a:pt x="3285858" y="176669"/>
                </a:lnTo>
                <a:lnTo>
                  <a:pt x="3226003" y="224421"/>
                </a:lnTo>
                <a:lnTo>
                  <a:pt x="3180956" y="247383"/>
                </a:lnTo>
                <a:lnTo>
                  <a:pt x="3137331" y="270408"/>
                </a:lnTo>
                <a:lnTo>
                  <a:pt x="3095129" y="293497"/>
                </a:lnTo>
                <a:lnTo>
                  <a:pt x="3054350" y="316649"/>
                </a:lnTo>
                <a:lnTo>
                  <a:pt x="3015132" y="339788"/>
                </a:lnTo>
                <a:lnTo>
                  <a:pt x="2977057" y="363169"/>
                </a:lnTo>
                <a:lnTo>
                  <a:pt x="2757170" y="476326"/>
                </a:lnTo>
                <a:lnTo>
                  <a:pt x="2811335" y="433616"/>
                </a:lnTo>
                <a:lnTo>
                  <a:pt x="2822740" y="429221"/>
                </a:lnTo>
                <a:lnTo>
                  <a:pt x="2846641" y="417512"/>
                </a:lnTo>
                <a:lnTo>
                  <a:pt x="2883001" y="398500"/>
                </a:lnTo>
                <a:lnTo>
                  <a:pt x="2931858" y="372186"/>
                </a:lnTo>
                <a:lnTo>
                  <a:pt x="2993034" y="338632"/>
                </a:lnTo>
                <a:lnTo>
                  <a:pt x="3067012" y="297611"/>
                </a:lnTo>
                <a:lnTo>
                  <a:pt x="3002902" y="330911"/>
                </a:lnTo>
                <a:lnTo>
                  <a:pt x="2948597" y="358152"/>
                </a:lnTo>
                <a:lnTo>
                  <a:pt x="2904121" y="379323"/>
                </a:lnTo>
                <a:lnTo>
                  <a:pt x="2869463" y="394436"/>
                </a:lnTo>
                <a:lnTo>
                  <a:pt x="2844622" y="403491"/>
                </a:lnTo>
                <a:lnTo>
                  <a:pt x="3096958" y="266268"/>
                </a:lnTo>
                <a:lnTo>
                  <a:pt x="3050286" y="289623"/>
                </a:lnTo>
                <a:lnTo>
                  <a:pt x="2958681" y="336600"/>
                </a:lnTo>
                <a:lnTo>
                  <a:pt x="2913545" y="360349"/>
                </a:lnTo>
                <a:lnTo>
                  <a:pt x="2834538" y="402932"/>
                </a:lnTo>
                <a:lnTo>
                  <a:pt x="2781706" y="432092"/>
                </a:lnTo>
                <a:lnTo>
                  <a:pt x="2738856" y="456234"/>
                </a:lnTo>
                <a:lnTo>
                  <a:pt x="2696553" y="480479"/>
                </a:lnTo>
                <a:lnTo>
                  <a:pt x="2654782" y="504850"/>
                </a:lnTo>
                <a:lnTo>
                  <a:pt x="2599855" y="529018"/>
                </a:lnTo>
                <a:lnTo>
                  <a:pt x="2421890" y="584847"/>
                </a:lnTo>
                <a:lnTo>
                  <a:pt x="2241080" y="641553"/>
                </a:lnTo>
                <a:lnTo>
                  <a:pt x="2087638" y="676732"/>
                </a:lnTo>
                <a:lnTo>
                  <a:pt x="2027174" y="687336"/>
                </a:lnTo>
                <a:lnTo>
                  <a:pt x="1969427" y="696048"/>
                </a:lnTo>
                <a:lnTo>
                  <a:pt x="1914423" y="702856"/>
                </a:lnTo>
                <a:lnTo>
                  <a:pt x="1862137" y="707758"/>
                </a:lnTo>
                <a:lnTo>
                  <a:pt x="1812569" y="710768"/>
                </a:lnTo>
                <a:lnTo>
                  <a:pt x="1765744" y="711860"/>
                </a:lnTo>
                <a:lnTo>
                  <a:pt x="1680870" y="710565"/>
                </a:lnTo>
                <a:lnTo>
                  <a:pt x="1637677" y="709269"/>
                </a:lnTo>
                <a:lnTo>
                  <a:pt x="1592046" y="707174"/>
                </a:lnTo>
                <a:lnTo>
                  <a:pt x="1543989" y="704278"/>
                </a:lnTo>
                <a:lnTo>
                  <a:pt x="1493507" y="700595"/>
                </a:lnTo>
                <a:lnTo>
                  <a:pt x="1440586" y="696112"/>
                </a:lnTo>
                <a:lnTo>
                  <a:pt x="1327467" y="684745"/>
                </a:lnTo>
                <a:lnTo>
                  <a:pt x="1267269" y="677862"/>
                </a:lnTo>
                <a:lnTo>
                  <a:pt x="1036878" y="633361"/>
                </a:lnTo>
                <a:lnTo>
                  <a:pt x="935761" y="602869"/>
                </a:lnTo>
                <a:lnTo>
                  <a:pt x="903439" y="596239"/>
                </a:lnTo>
                <a:lnTo>
                  <a:pt x="880643" y="591273"/>
                </a:lnTo>
                <a:lnTo>
                  <a:pt x="867359" y="587946"/>
                </a:lnTo>
                <a:lnTo>
                  <a:pt x="863587" y="586270"/>
                </a:lnTo>
                <a:lnTo>
                  <a:pt x="842924" y="578573"/>
                </a:lnTo>
                <a:lnTo>
                  <a:pt x="808837" y="563651"/>
                </a:lnTo>
                <a:lnTo>
                  <a:pt x="761314" y="541515"/>
                </a:lnTo>
                <a:lnTo>
                  <a:pt x="625995" y="475615"/>
                </a:lnTo>
                <a:lnTo>
                  <a:pt x="513080" y="402894"/>
                </a:lnTo>
                <a:lnTo>
                  <a:pt x="503758" y="397383"/>
                </a:lnTo>
                <a:lnTo>
                  <a:pt x="464959" y="369544"/>
                </a:lnTo>
                <a:lnTo>
                  <a:pt x="356374" y="285762"/>
                </a:lnTo>
                <a:lnTo>
                  <a:pt x="226352" y="182702"/>
                </a:lnTo>
                <a:lnTo>
                  <a:pt x="148564" y="120446"/>
                </a:lnTo>
                <a:lnTo>
                  <a:pt x="117538" y="95592"/>
                </a:lnTo>
                <a:lnTo>
                  <a:pt x="82651" y="65519"/>
                </a:lnTo>
                <a:lnTo>
                  <a:pt x="47675" y="30111"/>
                </a:lnTo>
                <a:lnTo>
                  <a:pt x="0" y="0"/>
                </a:lnTo>
                <a:lnTo>
                  <a:pt x="1892" y="18999"/>
                </a:lnTo>
                <a:lnTo>
                  <a:pt x="3911" y="49568"/>
                </a:lnTo>
                <a:lnTo>
                  <a:pt x="7581" y="73710"/>
                </a:lnTo>
                <a:lnTo>
                  <a:pt x="12903" y="91440"/>
                </a:lnTo>
                <a:lnTo>
                  <a:pt x="19875" y="102755"/>
                </a:lnTo>
                <a:lnTo>
                  <a:pt x="21424" y="107213"/>
                </a:lnTo>
                <a:lnTo>
                  <a:pt x="49911" y="145834"/>
                </a:lnTo>
                <a:lnTo>
                  <a:pt x="76860" y="179984"/>
                </a:lnTo>
                <a:lnTo>
                  <a:pt x="112280" y="224040"/>
                </a:lnTo>
                <a:lnTo>
                  <a:pt x="156171" y="277990"/>
                </a:lnTo>
                <a:lnTo>
                  <a:pt x="256755" y="400291"/>
                </a:lnTo>
                <a:lnTo>
                  <a:pt x="298373" y="450100"/>
                </a:lnTo>
                <a:lnTo>
                  <a:pt x="329590" y="483793"/>
                </a:lnTo>
                <a:lnTo>
                  <a:pt x="362978" y="516674"/>
                </a:lnTo>
                <a:lnTo>
                  <a:pt x="398564" y="548728"/>
                </a:lnTo>
                <a:lnTo>
                  <a:pt x="436333" y="579970"/>
                </a:lnTo>
                <a:lnTo>
                  <a:pt x="476288" y="610387"/>
                </a:lnTo>
                <a:lnTo>
                  <a:pt x="518426" y="639978"/>
                </a:lnTo>
                <a:lnTo>
                  <a:pt x="548233" y="659765"/>
                </a:lnTo>
                <a:lnTo>
                  <a:pt x="576237" y="678370"/>
                </a:lnTo>
                <a:lnTo>
                  <a:pt x="581825" y="682078"/>
                </a:lnTo>
                <a:lnTo>
                  <a:pt x="581012" y="682713"/>
                </a:lnTo>
                <a:lnTo>
                  <a:pt x="586003" y="684618"/>
                </a:lnTo>
                <a:lnTo>
                  <a:pt x="645845" y="702449"/>
                </a:lnTo>
                <a:lnTo>
                  <a:pt x="660171" y="706729"/>
                </a:lnTo>
                <a:lnTo>
                  <a:pt x="675347" y="705167"/>
                </a:lnTo>
                <a:lnTo>
                  <a:pt x="689444" y="704900"/>
                </a:lnTo>
                <a:lnTo>
                  <a:pt x="702475" y="705942"/>
                </a:lnTo>
                <a:lnTo>
                  <a:pt x="714425" y="708279"/>
                </a:lnTo>
                <a:lnTo>
                  <a:pt x="896670" y="778306"/>
                </a:lnTo>
                <a:lnTo>
                  <a:pt x="902589" y="780478"/>
                </a:lnTo>
                <a:lnTo>
                  <a:pt x="1010158" y="815352"/>
                </a:lnTo>
                <a:lnTo>
                  <a:pt x="1054798" y="827836"/>
                </a:lnTo>
                <a:lnTo>
                  <a:pt x="1105052" y="839889"/>
                </a:lnTo>
                <a:lnTo>
                  <a:pt x="1160894" y="851522"/>
                </a:lnTo>
                <a:lnTo>
                  <a:pt x="1222324" y="862736"/>
                </a:lnTo>
                <a:lnTo>
                  <a:pt x="1171003" y="851916"/>
                </a:lnTo>
                <a:lnTo>
                  <a:pt x="1131150" y="843013"/>
                </a:lnTo>
                <a:lnTo>
                  <a:pt x="1102804" y="836015"/>
                </a:lnTo>
                <a:lnTo>
                  <a:pt x="1085926" y="830935"/>
                </a:lnTo>
                <a:lnTo>
                  <a:pt x="1139393" y="837234"/>
                </a:lnTo>
                <a:lnTo>
                  <a:pt x="1186370" y="841006"/>
                </a:lnTo>
                <a:lnTo>
                  <a:pt x="1226858" y="842213"/>
                </a:lnTo>
                <a:lnTo>
                  <a:pt x="1260856" y="840892"/>
                </a:lnTo>
                <a:lnTo>
                  <a:pt x="1199921" y="831862"/>
                </a:lnTo>
                <a:lnTo>
                  <a:pt x="1144498" y="821918"/>
                </a:lnTo>
                <a:lnTo>
                  <a:pt x="1094600" y="811060"/>
                </a:lnTo>
                <a:lnTo>
                  <a:pt x="1050213" y="799299"/>
                </a:lnTo>
                <a:lnTo>
                  <a:pt x="1011339" y="786612"/>
                </a:lnTo>
                <a:lnTo>
                  <a:pt x="1034630" y="790016"/>
                </a:lnTo>
                <a:lnTo>
                  <a:pt x="1070571" y="796340"/>
                </a:lnTo>
                <a:lnTo>
                  <a:pt x="1180401" y="817689"/>
                </a:lnTo>
                <a:lnTo>
                  <a:pt x="1120051" y="799807"/>
                </a:lnTo>
                <a:lnTo>
                  <a:pt x="1063752" y="782269"/>
                </a:lnTo>
                <a:lnTo>
                  <a:pt x="1011504" y="765073"/>
                </a:lnTo>
                <a:lnTo>
                  <a:pt x="963320" y="748220"/>
                </a:lnTo>
                <a:lnTo>
                  <a:pt x="919175" y="731710"/>
                </a:lnTo>
                <a:lnTo>
                  <a:pt x="879094" y="715543"/>
                </a:lnTo>
                <a:lnTo>
                  <a:pt x="843076" y="699706"/>
                </a:lnTo>
                <a:lnTo>
                  <a:pt x="825906" y="692442"/>
                </a:lnTo>
                <a:lnTo>
                  <a:pt x="862418" y="701040"/>
                </a:lnTo>
                <a:lnTo>
                  <a:pt x="887958" y="706424"/>
                </a:lnTo>
                <a:lnTo>
                  <a:pt x="902550" y="708609"/>
                </a:lnTo>
                <a:lnTo>
                  <a:pt x="906170" y="707593"/>
                </a:lnTo>
                <a:lnTo>
                  <a:pt x="889952" y="698893"/>
                </a:lnTo>
                <a:lnTo>
                  <a:pt x="872629" y="690714"/>
                </a:lnTo>
                <a:lnTo>
                  <a:pt x="854214" y="683044"/>
                </a:lnTo>
                <a:lnTo>
                  <a:pt x="834694" y="675919"/>
                </a:lnTo>
                <a:lnTo>
                  <a:pt x="936269" y="702246"/>
                </a:lnTo>
                <a:lnTo>
                  <a:pt x="1123873" y="736701"/>
                </a:lnTo>
                <a:lnTo>
                  <a:pt x="1189875" y="746264"/>
                </a:lnTo>
                <a:lnTo>
                  <a:pt x="1307477" y="761771"/>
                </a:lnTo>
                <a:lnTo>
                  <a:pt x="1359077" y="767727"/>
                </a:lnTo>
                <a:lnTo>
                  <a:pt x="1405864" y="772477"/>
                </a:lnTo>
                <a:lnTo>
                  <a:pt x="1447850" y="776020"/>
                </a:lnTo>
                <a:lnTo>
                  <a:pt x="1517421" y="779513"/>
                </a:lnTo>
                <a:lnTo>
                  <a:pt x="1638109" y="781304"/>
                </a:lnTo>
                <a:lnTo>
                  <a:pt x="1691220" y="781304"/>
                </a:lnTo>
                <a:lnTo>
                  <a:pt x="1739506" y="780707"/>
                </a:lnTo>
                <a:lnTo>
                  <a:pt x="1782965" y="779526"/>
                </a:lnTo>
                <a:lnTo>
                  <a:pt x="1821599" y="777735"/>
                </a:lnTo>
                <a:lnTo>
                  <a:pt x="1917230" y="769543"/>
                </a:lnTo>
                <a:lnTo>
                  <a:pt x="2096008" y="734720"/>
                </a:lnTo>
                <a:lnTo>
                  <a:pt x="2155977" y="720394"/>
                </a:lnTo>
                <a:lnTo>
                  <a:pt x="2203729" y="708482"/>
                </a:lnTo>
                <a:lnTo>
                  <a:pt x="2262606" y="691908"/>
                </a:lnTo>
                <a:lnTo>
                  <a:pt x="2396223" y="646658"/>
                </a:lnTo>
                <a:lnTo>
                  <a:pt x="2447290" y="628434"/>
                </a:lnTo>
                <a:lnTo>
                  <a:pt x="2474976" y="617994"/>
                </a:lnTo>
                <a:lnTo>
                  <a:pt x="2471750" y="619798"/>
                </a:lnTo>
                <a:lnTo>
                  <a:pt x="2481300" y="617220"/>
                </a:lnTo>
                <a:lnTo>
                  <a:pt x="2622689" y="568655"/>
                </a:lnTo>
                <a:lnTo>
                  <a:pt x="2646375" y="557517"/>
                </a:lnTo>
                <a:lnTo>
                  <a:pt x="2650896" y="555904"/>
                </a:lnTo>
                <a:lnTo>
                  <a:pt x="3044774" y="341553"/>
                </a:lnTo>
                <a:lnTo>
                  <a:pt x="3192170" y="259715"/>
                </a:lnTo>
                <a:lnTo>
                  <a:pt x="3197314" y="256247"/>
                </a:lnTo>
                <a:lnTo>
                  <a:pt x="3193262" y="258229"/>
                </a:lnTo>
                <a:lnTo>
                  <a:pt x="3184804" y="262661"/>
                </a:lnTo>
                <a:lnTo>
                  <a:pt x="3024111" y="349707"/>
                </a:lnTo>
                <a:lnTo>
                  <a:pt x="3225850" y="234137"/>
                </a:lnTo>
                <a:lnTo>
                  <a:pt x="3275266" y="194665"/>
                </a:lnTo>
                <a:lnTo>
                  <a:pt x="3248241" y="240614"/>
                </a:lnTo>
                <a:lnTo>
                  <a:pt x="3212693" y="300532"/>
                </a:lnTo>
                <a:lnTo>
                  <a:pt x="3182620" y="350659"/>
                </a:lnTo>
                <a:lnTo>
                  <a:pt x="3158007" y="390982"/>
                </a:lnTo>
                <a:lnTo>
                  <a:pt x="3125228" y="442264"/>
                </a:lnTo>
                <a:lnTo>
                  <a:pt x="3115792" y="454545"/>
                </a:lnTo>
                <a:lnTo>
                  <a:pt x="3114662" y="455993"/>
                </a:lnTo>
                <a:lnTo>
                  <a:pt x="3079419" y="505307"/>
                </a:lnTo>
                <a:lnTo>
                  <a:pt x="3055429" y="536422"/>
                </a:lnTo>
                <a:lnTo>
                  <a:pt x="3026867" y="572325"/>
                </a:lnTo>
                <a:lnTo>
                  <a:pt x="2993707" y="613054"/>
                </a:lnTo>
                <a:lnTo>
                  <a:pt x="2955975" y="658583"/>
                </a:lnTo>
                <a:lnTo>
                  <a:pt x="2913659" y="708926"/>
                </a:lnTo>
                <a:lnTo>
                  <a:pt x="2866758" y="764070"/>
                </a:lnTo>
                <a:lnTo>
                  <a:pt x="2815285" y="824014"/>
                </a:lnTo>
                <a:lnTo>
                  <a:pt x="2809062" y="835075"/>
                </a:lnTo>
                <a:lnTo>
                  <a:pt x="2824022" y="873760"/>
                </a:lnTo>
                <a:lnTo>
                  <a:pt x="2837180" y="876757"/>
                </a:lnTo>
                <a:lnTo>
                  <a:pt x="2844457" y="876439"/>
                </a:lnTo>
                <a:lnTo>
                  <a:pt x="2915247" y="805675"/>
                </a:lnTo>
                <a:lnTo>
                  <a:pt x="2962338" y="750290"/>
                </a:lnTo>
                <a:lnTo>
                  <a:pt x="3004921" y="699617"/>
                </a:lnTo>
                <a:lnTo>
                  <a:pt x="3042996" y="653643"/>
                </a:lnTo>
                <a:lnTo>
                  <a:pt x="3076575" y="612381"/>
                </a:lnTo>
                <a:lnTo>
                  <a:pt x="3105658" y="575818"/>
                </a:lnTo>
                <a:lnTo>
                  <a:pt x="3130232" y="543966"/>
                </a:lnTo>
                <a:lnTo>
                  <a:pt x="3165881" y="494385"/>
                </a:lnTo>
                <a:lnTo>
                  <a:pt x="3176003" y="480618"/>
                </a:lnTo>
                <a:lnTo>
                  <a:pt x="3211626" y="425259"/>
                </a:lnTo>
                <a:lnTo>
                  <a:pt x="3237115" y="383667"/>
                </a:lnTo>
                <a:lnTo>
                  <a:pt x="3267735" y="332803"/>
                </a:lnTo>
                <a:lnTo>
                  <a:pt x="3303486" y="272656"/>
                </a:lnTo>
                <a:lnTo>
                  <a:pt x="3344367" y="203238"/>
                </a:lnTo>
                <a:lnTo>
                  <a:pt x="3362198" y="162344"/>
                </a:lnTo>
                <a:lnTo>
                  <a:pt x="3362566" y="154762"/>
                </a:lnTo>
                <a:lnTo>
                  <a:pt x="3361969" y="150177"/>
                </a:lnTo>
                <a:lnTo>
                  <a:pt x="3361664" y="137947"/>
                </a:lnTo>
                <a:lnTo>
                  <a:pt x="3357029" y="127177"/>
                </a:lnTo>
                <a:lnTo>
                  <a:pt x="3355886" y="125996"/>
                </a:lnTo>
                <a:lnTo>
                  <a:pt x="3361118" y="121399"/>
                </a:lnTo>
                <a:lnTo>
                  <a:pt x="3394291" y="90170"/>
                </a:lnTo>
                <a:close/>
              </a:path>
            </a:pathLst>
          </a:custGeom>
          <a:solidFill>
            <a:srgbClr val="00A1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95"/>
              <a:t>N</a:t>
            </a:r>
            <a:r>
              <a:rPr dirty="0" spc="400"/>
              <a:t>o</a:t>
            </a:r>
            <a:r>
              <a:rPr dirty="0" spc="-610"/>
              <a:t> </a:t>
            </a:r>
            <a:r>
              <a:rPr dirty="0" spc="-140"/>
              <a:t>E</a:t>
            </a:r>
            <a:r>
              <a:rPr dirty="0" spc="-85"/>
              <a:t>l</a:t>
            </a:r>
            <a:r>
              <a:rPr dirty="0" spc="-60"/>
              <a:t>é</a:t>
            </a:r>
            <a:r>
              <a:rPr dirty="0" spc="-240"/>
              <a:t>c</a:t>
            </a:r>
            <a:r>
              <a:rPr dirty="0" spc="-275"/>
              <a:t>t</a:t>
            </a:r>
            <a:r>
              <a:rPr dirty="0" spc="-45"/>
              <a:t>r</a:t>
            </a:r>
            <a:r>
              <a:rPr dirty="0" spc="-114"/>
              <a:t>i</a:t>
            </a:r>
            <a:r>
              <a:rPr dirty="0" spc="-240"/>
              <a:t>c</a:t>
            </a:r>
            <a:r>
              <a:rPr dirty="0" spc="85"/>
              <a:t>a</a:t>
            </a:r>
            <a:r>
              <a:rPr dirty="0" spc="605"/>
              <a:t>s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3289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0"/>
              </a:spcBef>
            </a:pPr>
            <a:r>
              <a:rPr dirty="0" spc="125"/>
              <a:t>Por</a:t>
            </a:r>
            <a:r>
              <a:rPr dirty="0" spc="-265"/>
              <a:t> </a:t>
            </a:r>
            <a:r>
              <a:rPr dirty="0" spc="5"/>
              <a:t>fricción</a:t>
            </a:r>
          </a:p>
          <a:p>
            <a:pPr marL="12700">
              <a:lnSpc>
                <a:spcPct val="100000"/>
              </a:lnSpc>
              <a:spcBef>
                <a:spcPts val="2240"/>
              </a:spcBef>
            </a:pPr>
            <a:r>
              <a:rPr dirty="0" sz="4050" spc="55">
                <a:solidFill>
                  <a:srgbClr val="000000"/>
                </a:solidFill>
              </a:rPr>
              <a:t>Funcionamiento</a:t>
            </a:r>
            <a:endParaRPr sz="4050"/>
          </a:p>
          <a:p>
            <a:pPr marL="12700" marR="5080">
              <a:lnSpc>
                <a:spcPct val="114999"/>
              </a:lnSpc>
              <a:spcBef>
                <a:spcPts val="2275"/>
              </a:spcBef>
            </a:pPr>
            <a:r>
              <a:rPr dirty="0" sz="2500" spc="10">
                <a:solidFill>
                  <a:srgbClr val="000000"/>
                </a:solidFill>
              </a:rPr>
              <a:t>Mediante</a:t>
            </a:r>
            <a:r>
              <a:rPr dirty="0" sz="2500" spc="-65">
                <a:solidFill>
                  <a:srgbClr val="000000"/>
                </a:solidFill>
              </a:rPr>
              <a:t> </a:t>
            </a:r>
            <a:r>
              <a:rPr dirty="0" sz="2500" spc="60">
                <a:solidFill>
                  <a:srgbClr val="000000"/>
                </a:solidFill>
              </a:rPr>
              <a:t>una</a:t>
            </a:r>
            <a:r>
              <a:rPr dirty="0" sz="2500" spc="-65">
                <a:solidFill>
                  <a:srgbClr val="000000"/>
                </a:solidFill>
              </a:rPr>
              <a:t> </a:t>
            </a:r>
            <a:r>
              <a:rPr dirty="0" sz="2500" spc="-15">
                <a:solidFill>
                  <a:srgbClr val="000000"/>
                </a:solidFill>
              </a:rPr>
              <a:t>máquina,</a:t>
            </a:r>
            <a:r>
              <a:rPr dirty="0" sz="2500" spc="-60">
                <a:solidFill>
                  <a:srgbClr val="000000"/>
                </a:solidFill>
              </a:rPr>
              <a:t> </a:t>
            </a:r>
            <a:r>
              <a:rPr dirty="0" sz="2500" spc="55">
                <a:solidFill>
                  <a:srgbClr val="000000"/>
                </a:solidFill>
              </a:rPr>
              <a:t>se</a:t>
            </a:r>
            <a:r>
              <a:rPr dirty="0" sz="2500" spc="-65">
                <a:solidFill>
                  <a:srgbClr val="000000"/>
                </a:solidFill>
              </a:rPr>
              <a:t> </a:t>
            </a:r>
            <a:r>
              <a:rPr dirty="0" sz="2500" spc="-15">
                <a:solidFill>
                  <a:srgbClr val="000000"/>
                </a:solidFill>
              </a:rPr>
              <a:t>gira</a:t>
            </a:r>
            <a:r>
              <a:rPr dirty="0" sz="2500" spc="-65">
                <a:solidFill>
                  <a:srgbClr val="000000"/>
                </a:solidFill>
              </a:rPr>
              <a:t> </a:t>
            </a:r>
            <a:r>
              <a:rPr dirty="0" sz="2500" spc="60">
                <a:solidFill>
                  <a:srgbClr val="000000"/>
                </a:solidFill>
              </a:rPr>
              <a:t>una</a:t>
            </a:r>
            <a:r>
              <a:rPr dirty="0" sz="2500" spc="-60">
                <a:solidFill>
                  <a:srgbClr val="000000"/>
                </a:solidFill>
              </a:rPr>
              <a:t> </a:t>
            </a:r>
            <a:r>
              <a:rPr dirty="0" sz="2500" spc="-25">
                <a:solidFill>
                  <a:srgbClr val="000000"/>
                </a:solidFill>
              </a:rPr>
              <a:t>pieza</a:t>
            </a:r>
            <a:r>
              <a:rPr dirty="0" sz="2500" spc="-65">
                <a:solidFill>
                  <a:srgbClr val="000000"/>
                </a:solidFill>
              </a:rPr>
              <a:t> </a:t>
            </a:r>
            <a:r>
              <a:rPr dirty="0" sz="2500" spc="-5">
                <a:solidFill>
                  <a:srgbClr val="000000"/>
                </a:solidFill>
              </a:rPr>
              <a:t>respecto</a:t>
            </a:r>
            <a:r>
              <a:rPr dirty="0" sz="2500" spc="-65">
                <a:solidFill>
                  <a:srgbClr val="000000"/>
                </a:solidFill>
              </a:rPr>
              <a:t> </a:t>
            </a:r>
            <a:r>
              <a:rPr dirty="0" sz="2500" spc="20">
                <a:solidFill>
                  <a:srgbClr val="000000"/>
                </a:solidFill>
              </a:rPr>
              <a:t>de </a:t>
            </a:r>
            <a:r>
              <a:rPr dirty="0" sz="2500" spc="-735">
                <a:solidFill>
                  <a:srgbClr val="000000"/>
                </a:solidFill>
              </a:rPr>
              <a:t> </a:t>
            </a:r>
            <a:r>
              <a:rPr dirty="0" sz="2500" spc="-5">
                <a:solidFill>
                  <a:srgbClr val="000000"/>
                </a:solidFill>
              </a:rPr>
              <a:t>la </a:t>
            </a:r>
            <a:r>
              <a:rPr dirty="0" sz="2500" spc="-20">
                <a:solidFill>
                  <a:srgbClr val="000000"/>
                </a:solidFill>
              </a:rPr>
              <a:t>otra </a:t>
            </a:r>
            <a:r>
              <a:rPr dirty="0" sz="2500" spc="25">
                <a:solidFill>
                  <a:srgbClr val="000000"/>
                </a:solidFill>
              </a:rPr>
              <a:t>hasta </a:t>
            </a:r>
            <a:r>
              <a:rPr dirty="0" sz="2500" spc="-15">
                <a:solidFill>
                  <a:srgbClr val="000000"/>
                </a:solidFill>
              </a:rPr>
              <a:t>alcanzar </a:t>
            </a:r>
            <a:r>
              <a:rPr dirty="0" sz="2500" spc="-5">
                <a:solidFill>
                  <a:srgbClr val="000000"/>
                </a:solidFill>
              </a:rPr>
              <a:t>la </a:t>
            </a:r>
            <a:r>
              <a:rPr dirty="0" sz="2500" spc="-20">
                <a:solidFill>
                  <a:srgbClr val="000000"/>
                </a:solidFill>
              </a:rPr>
              <a:t>temperatura </a:t>
            </a:r>
            <a:r>
              <a:rPr dirty="0" sz="2500" spc="20">
                <a:solidFill>
                  <a:srgbClr val="000000"/>
                </a:solidFill>
              </a:rPr>
              <a:t>adecuada </a:t>
            </a:r>
            <a:r>
              <a:rPr dirty="0" sz="2500" spc="-65">
                <a:solidFill>
                  <a:srgbClr val="000000"/>
                </a:solidFill>
              </a:rPr>
              <a:t>y </a:t>
            </a:r>
            <a:r>
              <a:rPr dirty="0" sz="2500" spc="55">
                <a:solidFill>
                  <a:srgbClr val="000000"/>
                </a:solidFill>
              </a:rPr>
              <a:t>se </a:t>
            </a:r>
            <a:r>
              <a:rPr dirty="0" sz="2500" spc="60">
                <a:solidFill>
                  <a:srgbClr val="000000"/>
                </a:solidFill>
              </a:rPr>
              <a:t> </a:t>
            </a:r>
            <a:r>
              <a:rPr dirty="0" sz="2500" spc="-10">
                <a:solidFill>
                  <a:srgbClr val="000000"/>
                </a:solidFill>
              </a:rPr>
              <a:t>empuja</a:t>
            </a:r>
            <a:r>
              <a:rPr dirty="0" sz="2500" spc="-65">
                <a:solidFill>
                  <a:srgbClr val="000000"/>
                </a:solidFill>
              </a:rPr>
              <a:t> </a:t>
            </a:r>
            <a:r>
              <a:rPr dirty="0" sz="2500" spc="45">
                <a:solidFill>
                  <a:srgbClr val="000000"/>
                </a:solidFill>
              </a:rPr>
              <a:t>las</a:t>
            </a:r>
            <a:r>
              <a:rPr dirty="0" sz="2500" spc="-60">
                <a:solidFill>
                  <a:srgbClr val="000000"/>
                </a:solidFill>
              </a:rPr>
              <a:t> </a:t>
            </a:r>
            <a:r>
              <a:rPr dirty="0" sz="2500">
                <a:solidFill>
                  <a:srgbClr val="000000"/>
                </a:solidFill>
              </a:rPr>
              <a:t>piezas</a:t>
            </a:r>
            <a:r>
              <a:rPr dirty="0" sz="2500" spc="-60">
                <a:solidFill>
                  <a:srgbClr val="000000"/>
                </a:solidFill>
              </a:rPr>
              <a:t> </a:t>
            </a:r>
            <a:r>
              <a:rPr dirty="0" sz="2500" spc="30">
                <a:solidFill>
                  <a:srgbClr val="000000"/>
                </a:solidFill>
              </a:rPr>
              <a:t>con</a:t>
            </a:r>
            <a:r>
              <a:rPr dirty="0" sz="2500" spc="-60">
                <a:solidFill>
                  <a:srgbClr val="000000"/>
                </a:solidFill>
              </a:rPr>
              <a:t> </a:t>
            </a:r>
            <a:r>
              <a:rPr dirty="0" sz="2500" spc="5">
                <a:solidFill>
                  <a:srgbClr val="000000"/>
                </a:solidFill>
              </a:rPr>
              <a:t>mayor</a:t>
            </a:r>
            <a:r>
              <a:rPr dirty="0" sz="2500" spc="-60">
                <a:solidFill>
                  <a:srgbClr val="000000"/>
                </a:solidFill>
              </a:rPr>
              <a:t> </a:t>
            </a:r>
            <a:r>
              <a:rPr dirty="0" sz="2500" spc="-20">
                <a:solidFill>
                  <a:srgbClr val="000000"/>
                </a:solidFill>
              </a:rPr>
              <a:t>presión.</a:t>
            </a:r>
            <a:endParaRPr sz="2500"/>
          </a:p>
          <a:p>
            <a:pPr marL="12700">
              <a:lnSpc>
                <a:spcPct val="100000"/>
              </a:lnSpc>
              <a:spcBef>
                <a:spcPts val="2660"/>
              </a:spcBef>
            </a:pPr>
            <a:r>
              <a:rPr dirty="0" sz="4050" spc="75">
                <a:solidFill>
                  <a:srgbClr val="000000"/>
                </a:solidFill>
              </a:rPr>
              <a:t>Partes</a:t>
            </a:r>
            <a:r>
              <a:rPr dirty="0" sz="4050" spc="-229">
                <a:solidFill>
                  <a:srgbClr val="000000"/>
                </a:solidFill>
              </a:rPr>
              <a:t> </a:t>
            </a:r>
            <a:r>
              <a:rPr dirty="0" sz="4050" spc="60">
                <a:solidFill>
                  <a:srgbClr val="000000"/>
                </a:solidFill>
              </a:rPr>
              <a:t>del</a:t>
            </a:r>
            <a:r>
              <a:rPr dirty="0" sz="4050" spc="-229">
                <a:solidFill>
                  <a:srgbClr val="000000"/>
                </a:solidFill>
              </a:rPr>
              <a:t> </a:t>
            </a:r>
            <a:r>
              <a:rPr dirty="0" sz="4050" spc="110">
                <a:solidFill>
                  <a:srgbClr val="000000"/>
                </a:solidFill>
              </a:rPr>
              <a:t>proceso</a:t>
            </a:r>
            <a:endParaRPr sz="4050"/>
          </a:p>
          <a:p>
            <a:pPr marL="640715" indent="-317500">
              <a:lnSpc>
                <a:spcPct val="100000"/>
              </a:lnSpc>
              <a:spcBef>
                <a:spcPts val="2720"/>
              </a:spcBef>
              <a:buAutoNum type="arabicPeriod"/>
              <a:tabLst>
                <a:tab pos="641350" algn="l"/>
              </a:tabLst>
            </a:pPr>
            <a:r>
              <a:rPr dirty="0" sz="2500" spc="-30">
                <a:solidFill>
                  <a:srgbClr val="000000"/>
                </a:solidFill>
              </a:rPr>
              <a:t>Preparación.</a:t>
            </a:r>
            <a:endParaRPr sz="2500"/>
          </a:p>
          <a:p>
            <a:pPr marL="640715" indent="-338455">
              <a:lnSpc>
                <a:spcPct val="100000"/>
              </a:lnSpc>
              <a:spcBef>
                <a:spcPts val="450"/>
              </a:spcBef>
              <a:buAutoNum type="arabicPeriod"/>
              <a:tabLst>
                <a:tab pos="641350" algn="l"/>
              </a:tabLst>
            </a:pPr>
            <a:r>
              <a:rPr dirty="0" sz="2500" spc="-60">
                <a:solidFill>
                  <a:srgbClr val="000000"/>
                </a:solidFill>
              </a:rPr>
              <a:t>Calefacción.</a:t>
            </a:r>
            <a:endParaRPr sz="2500"/>
          </a:p>
          <a:p>
            <a:pPr marL="640715" indent="-340995">
              <a:lnSpc>
                <a:spcPct val="100000"/>
              </a:lnSpc>
              <a:spcBef>
                <a:spcPts val="450"/>
              </a:spcBef>
              <a:buAutoNum type="arabicPeriod"/>
              <a:tabLst>
                <a:tab pos="641350" algn="l"/>
              </a:tabLst>
            </a:pPr>
            <a:r>
              <a:rPr dirty="0" sz="2500" spc="-120">
                <a:solidFill>
                  <a:srgbClr val="000000"/>
                </a:solidFill>
              </a:rPr>
              <a:t>Forja.</a:t>
            </a:r>
            <a:endParaRPr sz="2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120052"/>
            <a:ext cx="6196965" cy="3167380"/>
            <a:chOff x="0" y="7120052"/>
            <a:chExt cx="6196965" cy="3167380"/>
          </a:xfrm>
        </p:grpSpPr>
        <p:sp>
          <p:nvSpPr>
            <p:cNvPr id="3" name="object 3"/>
            <p:cNvSpPr/>
            <p:nvPr/>
          </p:nvSpPr>
          <p:spPr>
            <a:xfrm>
              <a:off x="0" y="7120052"/>
              <a:ext cx="2818765" cy="3167380"/>
            </a:xfrm>
            <a:custGeom>
              <a:avLst/>
              <a:gdLst/>
              <a:ahLst/>
              <a:cxnLst/>
              <a:rect l="l" t="t" r="r" b="b"/>
              <a:pathLst>
                <a:path w="2818765" h="3167379">
                  <a:moveTo>
                    <a:pt x="2584906" y="3166947"/>
                  </a:moveTo>
                  <a:lnTo>
                    <a:pt x="0" y="3166947"/>
                  </a:lnTo>
                  <a:lnTo>
                    <a:pt x="0" y="0"/>
                  </a:lnTo>
                  <a:lnTo>
                    <a:pt x="1223050" y="0"/>
                  </a:lnTo>
                  <a:lnTo>
                    <a:pt x="2818656" y="2762235"/>
                  </a:lnTo>
                  <a:lnTo>
                    <a:pt x="2584906" y="3166947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671665" y="7137844"/>
              <a:ext cx="3038475" cy="2628900"/>
            </a:xfrm>
            <a:custGeom>
              <a:avLst/>
              <a:gdLst/>
              <a:ahLst/>
              <a:cxnLst/>
              <a:rect l="l" t="t" r="r" b="b"/>
              <a:pathLst>
                <a:path w="3038475" h="2628900">
                  <a:moveTo>
                    <a:pt x="2278882" y="2628895"/>
                  </a:moveTo>
                  <a:lnTo>
                    <a:pt x="759592" y="2628895"/>
                  </a:lnTo>
                  <a:lnTo>
                    <a:pt x="0" y="1314447"/>
                  </a:lnTo>
                  <a:lnTo>
                    <a:pt x="759592" y="0"/>
                  </a:lnTo>
                  <a:lnTo>
                    <a:pt x="2278776" y="0"/>
                  </a:lnTo>
                  <a:lnTo>
                    <a:pt x="3038475" y="1314447"/>
                  </a:lnTo>
                  <a:lnTo>
                    <a:pt x="2278882" y="2628895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053491" y="8956755"/>
              <a:ext cx="2143125" cy="1330325"/>
            </a:xfrm>
            <a:custGeom>
              <a:avLst/>
              <a:gdLst/>
              <a:ahLst/>
              <a:cxnLst/>
              <a:rect l="l" t="t" r="r" b="b"/>
              <a:pathLst>
                <a:path w="2143125" h="1330325">
                  <a:moveTo>
                    <a:pt x="1911461" y="1330245"/>
                  </a:moveTo>
                  <a:lnTo>
                    <a:pt x="231663" y="1330245"/>
                  </a:lnTo>
                  <a:lnTo>
                    <a:pt x="0" y="928683"/>
                  </a:lnTo>
                  <a:lnTo>
                    <a:pt x="535762" y="0"/>
                  </a:lnTo>
                  <a:lnTo>
                    <a:pt x="1607287" y="0"/>
                  </a:lnTo>
                  <a:lnTo>
                    <a:pt x="2143124" y="928683"/>
                  </a:lnTo>
                  <a:lnTo>
                    <a:pt x="1911461" y="1330245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35806" y="6556966"/>
            <a:ext cx="9048749" cy="308609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5162714" y="3405859"/>
            <a:ext cx="1334135" cy="2689225"/>
          </a:xfrm>
          <a:custGeom>
            <a:avLst/>
            <a:gdLst/>
            <a:ahLst/>
            <a:cxnLst/>
            <a:rect l="l" t="t" r="r" b="b"/>
            <a:pathLst>
              <a:path w="1334134" h="2689225">
                <a:moveTo>
                  <a:pt x="37630" y="9408"/>
                </a:moveTo>
                <a:lnTo>
                  <a:pt x="9452" y="69382"/>
                </a:lnTo>
                <a:lnTo>
                  <a:pt x="0" y="59635"/>
                </a:lnTo>
                <a:lnTo>
                  <a:pt x="22611" y="11508"/>
                </a:lnTo>
                <a:lnTo>
                  <a:pt x="37630" y="9408"/>
                </a:lnTo>
                <a:close/>
              </a:path>
              <a:path w="1334134" h="2689225">
                <a:moveTo>
                  <a:pt x="66163" y="8409"/>
                </a:moveTo>
                <a:lnTo>
                  <a:pt x="29343" y="86776"/>
                </a:lnTo>
                <a:lnTo>
                  <a:pt x="17803" y="81473"/>
                </a:lnTo>
                <a:lnTo>
                  <a:pt x="18305" y="80405"/>
                </a:lnTo>
                <a:lnTo>
                  <a:pt x="7820" y="72856"/>
                </a:lnTo>
                <a:lnTo>
                  <a:pt x="37838" y="8964"/>
                </a:lnTo>
                <a:lnTo>
                  <a:pt x="51085" y="10635"/>
                </a:lnTo>
                <a:lnTo>
                  <a:pt x="66163" y="8409"/>
                </a:lnTo>
                <a:close/>
              </a:path>
              <a:path w="1334134" h="2689225">
                <a:moveTo>
                  <a:pt x="325294" y="24318"/>
                </a:moveTo>
                <a:lnTo>
                  <a:pt x="291940" y="95309"/>
                </a:lnTo>
                <a:lnTo>
                  <a:pt x="278778" y="93458"/>
                </a:lnTo>
                <a:lnTo>
                  <a:pt x="253287" y="87981"/>
                </a:lnTo>
                <a:lnTo>
                  <a:pt x="239219" y="88058"/>
                </a:lnTo>
                <a:lnTo>
                  <a:pt x="213540" y="82983"/>
                </a:lnTo>
                <a:lnTo>
                  <a:pt x="199277" y="83475"/>
                </a:lnTo>
                <a:lnTo>
                  <a:pt x="159350" y="78858"/>
                </a:lnTo>
                <a:lnTo>
                  <a:pt x="145201" y="79108"/>
                </a:lnTo>
                <a:lnTo>
                  <a:pt x="130935" y="79607"/>
                </a:lnTo>
                <a:lnTo>
                  <a:pt x="116453" y="80564"/>
                </a:lnTo>
                <a:lnTo>
                  <a:pt x="103499" y="78269"/>
                </a:lnTo>
                <a:lnTo>
                  <a:pt x="102040" y="81375"/>
                </a:lnTo>
                <a:lnTo>
                  <a:pt x="88878" y="79524"/>
                </a:lnTo>
                <a:lnTo>
                  <a:pt x="86813" y="83920"/>
                </a:lnTo>
                <a:lnTo>
                  <a:pt x="71110" y="87476"/>
                </a:lnTo>
                <a:lnTo>
                  <a:pt x="57550" y="86471"/>
                </a:lnTo>
                <a:lnTo>
                  <a:pt x="55674" y="90464"/>
                </a:lnTo>
                <a:lnTo>
                  <a:pt x="42512" y="88613"/>
                </a:lnTo>
                <a:lnTo>
                  <a:pt x="29975" y="85431"/>
                </a:lnTo>
                <a:lnTo>
                  <a:pt x="67915" y="4679"/>
                </a:lnTo>
                <a:lnTo>
                  <a:pt x="81677" y="5255"/>
                </a:lnTo>
                <a:lnTo>
                  <a:pt x="83787" y="762"/>
                </a:lnTo>
                <a:lnTo>
                  <a:pt x="97236" y="2003"/>
                </a:lnTo>
                <a:lnTo>
                  <a:pt x="110529" y="3577"/>
                </a:lnTo>
                <a:lnTo>
                  <a:pt x="112209" y="0"/>
                </a:lnTo>
                <a:lnTo>
                  <a:pt x="125306" y="1989"/>
                </a:lnTo>
                <a:lnTo>
                  <a:pt x="138325" y="4145"/>
                </a:lnTo>
                <a:lnTo>
                  <a:pt x="152797" y="3209"/>
                </a:lnTo>
                <a:lnTo>
                  <a:pt x="178770" y="7660"/>
                </a:lnTo>
                <a:lnTo>
                  <a:pt x="206061" y="9303"/>
                </a:lnTo>
                <a:lnTo>
                  <a:pt x="220230" y="9011"/>
                </a:lnTo>
                <a:lnTo>
                  <a:pt x="234282" y="8970"/>
                </a:lnTo>
                <a:lnTo>
                  <a:pt x="248196" y="9219"/>
                </a:lnTo>
                <a:lnTo>
                  <a:pt x="260525" y="12845"/>
                </a:lnTo>
                <a:lnTo>
                  <a:pt x="261359" y="11070"/>
                </a:lnTo>
                <a:lnTo>
                  <a:pt x="274521" y="12921"/>
                </a:lnTo>
                <a:lnTo>
                  <a:pt x="286849" y="16547"/>
                </a:lnTo>
                <a:lnTo>
                  <a:pt x="287475" y="15216"/>
                </a:lnTo>
                <a:lnTo>
                  <a:pt x="312548" y="21580"/>
                </a:lnTo>
                <a:lnTo>
                  <a:pt x="313382" y="19805"/>
                </a:lnTo>
                <a:lnTo>
                  <a:pt x="325294" y="24318"/>
                </a:lnTo>
                <a:close/>
              </a:path>
              <a:path w="1334134" h="2689225">
                <a:moveTo>
                  <a:pt x="724476" y="219991"/>
                </a:moveTo>
                <a:lnTo>
                  <a:pt x="691748" y="289650"/>
                </a:lnTo>
                <a:lnTo>
                  <a:pt x="660391" y="266794"/>
                </a:lnTo>
                <a:lnTo>
                  <a:pt x="660182" y="267237"/>
                </a:lnTo>
                <a:lnTo>
                  <a:pt x="649343" y="260443"/>
                </a:lnTo>
                <a:lnTo>
                  <a:pt x="650017" y="259008"/>
                </a:lnTo>
                <a:lnTo>
                  <a:pt x="639157" y="252256"/>
                </a:lnTo>
                <a:lnTo>
                  <a:pt x="628200" y="245711"/>
                </a:lnTo>
                <a:lnTo>
                  <a:pt x="628822" y="244387"/>
                </a:lnTo>
                <a:lnTo>
                  <a:pt x="617930" y="237704"/>
                </a:lnTo>
                <a:lnTo>
                  <a:pt x="606999" y="231104"/>
                </a:lnTo>
                <a:lnTo>
                  <a:pt x="596010" y="224629"/>
                </a:lnTo>
                <a:lnTo>
                  <a:pt x="585261" y="217641"/>
                </a:lnTo>
                <a:lnTo>
                  <a:pt x="574454" y="210778"/>
                </a:lnTo>
                <a:lnTo>
                  <a:pt x="552113" y="198597"/>
                </a:lnTo>
                <a:lnTo>
                  <a:pt x="541247" y="191859"/>
                </a:lnTo>
                <a:lnTo>
                  <a:pt x="530212" y="185481"/>
                </a:lnTo>
                <a:lnTo>
                  <a:pt x="507623" y="173827"/>
                </a:lnTo>
                <a:lnTo>
                  <a:pt x="496412" y="167823"/>
                </a:lnTo>
                <a:lnTo>
                  <a:pt x="485025" y="162194"/>
                </a:lnTo>
                <a:lnTo>
                  <a:pt x="450541" y="145993"/>
                </a:lnTo>
                <a:lnTo>
                  <a:pt x="438916" y="140870"/>
                </a:lnTo>
                <a:lnTo>
                  <a:pt x="427288" y="135753"/>
                </a:lnTo>
                <a:lnTo>
                  <a:pt x="427135" y="136079"/>
                </a:lnTo>
                <a:lnTo>
                  <a:pt x="403521" y="126609"/>
                </a:lnTo>
                <a:lnTo>
                  <a:pt x="391818" y="121652"/>
                </a:lnTo>
                <a:lnTo>
                  <a:pt x="391401" y="122540"/>
                </a:lnTo>
                <a:lnTo>
                  <a:pt x="379072" y="118914"/>
                </a:lnTo>
                <a:lnTo>
                  <a:pt x="366953" y="114845"/>
                </a:lnTo>
                <a:lnTo>
                  <a:pt x="354624" y="111219"/>
                </a:lnTo>
                <a:lnTo>
                  <a:pt x="341879" y="108481"/>
                </a:lnTo>
                <a:lnTo>
                  <a:pt x="329599" y="104751"/>
                </a:lnTo>
                <a:lnTo>
                  <a:pt x="317300" y="101063"/>
                </a:lnTo>
                <a:lnTo>
                  <a:pt x="304962" y="97458"/>
                </a:lnTo>
                <a:lnTo>
                  <a:pt x="292565" y="93978"/>
                </a:lnTo>
                <a:lnTo>
                  <a:pt x="325919" y="22987"/>
                </a:lnTo>
                <a:lnTo>
                  <a:pt x="350517" y="30363"/>
                </a:lnTo>
                <a:lnTo>
                  <a:pt x="363425" y="32755"/>
                </a:lnTo>
                <a:lnTo>
                  <a:pt x="387672" y="40880"/>
                </a:lnTo>
                <a:lnTo>
                  <a:pt x="400306" y="43854"/>
                </a:lnTo>
                <a:lnTo>
                  <a:pt x="412218" y="48367"/>
                </a:lnTo>
                <a:lnTo>
                  <a:pt x="412426" y="47923"/>
                </a:lnTo>
                <a:lnTo>
                  <a:pt x="436249" y="56950"/>
                </a:lnTo>
                <a:lnTo>
                  <a:pt x="448053" y="61692"/>
                </a:lnTo>
                <a:lnTo>
                  <a:pt x="459837" y="66475"/>
                </a:lnTo>
                <a:lnTo>
                  <a:pt x="471583" y="71342"/>
                </a:lnTo>
                <a:lnTo>
                  <a:pt x="471775" y="70933"/>
                </a:lnTo>
                <a:lnTo>
                  <a:pt x="494930" y="81380"/>
                </a:lnTo>
                <a:lnTo>
                  <a:pt x="506337" y="86968"/>
                </a:lnTo>
                <a:lnTo>
                  <a:pt x="529042" y="98372"/>
                </a:lnTo>
                <a:lnTo>
                  <a:pt x="540117" y="104667"/>
                </a:lnTo>
                <a:lnTo>
                  <a:pt x="551452" y="110407"/>
                </a:lnTo>
                <a:lnTo>
                  <a:pt x="551273" y="110788"/>
                </a:lnTo>
                <a:lnTo>
                  <a:pt x="562549" y="116653"/>
                </a:lnTo>
                <a:lnTo>
                  <a:pt x="573767" y="122643"/>
                </a:lnTo>
                <a:lnTo>
                  <a:pt x="607000" y="141507"/>
                </a:lnTo>
                <a:lnTo>
                  <a:pt x="606563" y="142436"/>
                </a:lnTo>
                <a:lnTo>
                  <a:pt x="628757" y="154928"/>
                </a:lnTo>
                <a:lnTo>
                  <a:pt x="639816" y="161258"/>
                </a:lnTo>
                <a:lnTo>
                  <a:pt x="639311" y="162332"/>
                </a:lnTo>
                <a:lnTo>
                  <a:pt x="650242" y="168932"/>
                </a:lnTo>
                <a:lnTo>
                  <a:pt x="661134" y="175615"/>
                </a:lnTo>
                <a:lnTo>
                  <a:pt x="672006" y="182340"/>
                </a:lnTo>
                <a:lnTo>
                  <a:pt x="682843" y="189141"/>
                </a:lnTo>
                <a:lnTo>
                  <a:pt x="692943" y="197508"/>
                </a:lnTo>
                <a:lnTo>
                  <a:pt x="703780" y="204309"/>
                </a:lnTo>
                <a:lnTo>
                  <a:pt x="703154" y="205640"/>
                </a:lnTo>
                <a:lnTo>
                  <a:pt x="714232" y="211928"/>
                </a:lnTo>
                <a:lnTo>
                  <a:pt x="724476" y="219991"/>
                </a:lnTo>
                <a:close/>
              </a:path>
              <a:path w="1334134" h="2689225">
                <a:moveTo>
                  <a:pt x="804915" y="287709"/>
                </a:moveTo>
                <a:lnTo>
                  <a:pt x="770864" y="360183"/>
                </a:lnTo>
                <a:lnTo>
                  <a:pt x="760536" y="352301"/>
                </a:lnTo>
                <a:lnTo>
                  <a:pt x="761702" y="349819"/>
                </a:lnTo>
                <a:lnTo>
                  <a:pt x="751334" y="342020"/>
                </a:lnTo>
                <a:lnTo>
                  <a:pt x="741208" y="333707"/>
                </a:lnTo>
                <a:lnTo>
                  <a:pt x="731003" y="325562"/>
                </a:lnTo>
                <a:lnTo>
                  <a:pt x="732215" y="322983"/>
                </a:lnTo>
                <a:lnTo>
                  <a:pt x="721854" y="315169"/>
                </a:lnTo>
                <a:lnTo>
                  <a:pt x="690653" y="291980"/>
                </a:lnTo>
                <a:lnTo>
                  <a:pt x="724059" y="220878"/>
                </a:lnTo>
                <a:lnTo>
                  <a:pt x="734928" y="227610"/>
                </a:lnTo>
                <a:lnTo>
                  <a:pt x="734023" y="229537"/>
                </a:lnTo>
                <a:lnTo>
                  <a:pt x="755279" y="244026"/>
                </a:lnTo>
                <a:lnTo>
                  <a:pt x="754373" y="245954"/>
                </a:lnTo>
                <a:lnTo>
                  <a:pt x="764741" y="253753"/>
                </a:lnTo>
                <a:lnTo>
                  <a:pt x="773903" y="264117"/>
                </a:lnTo>
                <a:lnTo>
                  <a:pt x="794632" y="279729"/>
                </a:lnTo>
                <a:lnTo>
                  <a:pt x="804915" y="287709"/>
                </a:lnTo>
                <a:close/>
              </a:path>
              <a:path w="1334134" h="2689225">
                <a:moveTo>
                  <a:pt x="945699" y="436047"/>
                </a:moveTo>
                <a:lnTo>
                  <a:pt x="910140" y="511731"/>
                </a:lnTo>
                <a:lnTo>
                  <a:pt x="900017" y="503412"/>
                </a:lnTo>
                <a:lnTo>
                  <a:pt x="901356" y="500562"/>
                </a:lnTo>
                <a:lnTo>
                  <a:pt x="891102" y="492520"/>
                </a:lnTo>
                <a:lnTo>
                  <a:pt x="892304" y="489962"/>
                </a:lnTo>
                <a:lnTo>
                  <a:pt x="882031" y="481962"/>
                </a:lnTo>
                <a:lnTo>
                  <a:pt x="872813" y="471716"/>
                </a:lnTo>
                <a:lnTo>
                  <a:pt x="863498" y="461677"/>
                </a:lnTo>
                <a:lnTo>
                  <a:pt x="865638" y="457122"/>
                </a:lnTo>
                <a:lnTo>
                  <a:pt x="856303" y="447125"/>
                </a:lnTo>
                <a:lnTo>
                  <a:pt x="837770" y="426840"/>
                </a:lnTo>
                <a:lnTo>
                  <a:pt x="828474" y="416760"/>
                </a:lnTo>
                <a:lnTo>
                  <a:pt x="819080" y="406888"/>
                </a:lnTo>
                <a:lnTo>
                  <a:pt x="808680" y="399158"/>
                </a:lnTo>
                <a:lnTo>
                  <a:pt x="799374" y="389099"/>
                </a:lnTo>
                <a:lnTo>
                  <a:pt x="788974" y="381369"/>
                </a:lnTo>
                <a:lnTo>
                  <a:pt x="769737" y="362582"/>
                </a:lnTo>
                <a:lnTo>
                  <a:pt x="803625" y="290454"/>
                </a:lnTo>
                <a:lnTo>
                  <a:pt x="813751" y="298766"/>
                </a:lnTo>
                <a:lnTo>
                  <a:pt x="823836" y="307169"/>
                </a:lnTo>
                <a:lnTo>
                  <a:pt x="833900" y="315613"/>
                </a:lnTo>
                <a:lnTo>
                  <a:pt x="832431" y="318739"/>
                </a:lnTo>
                <a:lnTo>
                  <a:pt x="842398" y="327391"/>
                </a:lnTo>
                <a:lnTo>
                  <a:pt x="852606" y="335530"/>
                </a:lnTo>
                <a:lnTo>
                  <a:pt x="862756" y="343794"/>
                </a:lnTo>
                <a:lnTo>
                  <a:pt x="871462" y="355129"/>
                </a:lnTo>
                <a:lnTo>
                  <a:pt x="870087" y="358054"/>
                </a:lnTo>
                <a:lnTo>
                  <a:pt x="890406" y="374540"/>
                </a:lnTo>
                <a:lnTo>
                  <a:pt x="909043" y="394603"/>
                </a:lnTo>
                <a:lnTo>
                  <a:pt x="917521" y="406423"/>
                </a:lnTo>
                <a:lnTo>
                  <a:pt x="925922" y="418410"/>
                </a:lnTo>
                <a:lnTo>
                  <a:pt x="945699" y="436047"/>
                </a:lnTo>
                <a:close/>
              </a:path>
              <a:path w="1334134" h="2689225">
                <a:moveTo>
                  <a:pt x="1100385" y="674259"/>
                </a:moveTo>
                <a:lnTo>
                  <a:pt x="1054654" y="771594"/>
                </a:lnTo>
                <a:lnTo>
                  <a:pt x="1051498" y="748446"/>
                </a:lnTo>
                <a:lnTo>
                  <a:pt x="1036639" y="720341"/>
                </a:lnTo>
                <a:lnTo>
                  <a:pt x="1038098" y="717235"/>
                </a:lnTo>
                <a:lnTo>
                  <a:pt x="1029522" y="705623"/>
                </a:lnTo>
                <a:lnTo>
                  <a:pt x="1022822" y="690018"/>
                </a:lnTo>
                <a:lnTo>
                  <a:pt x="1024281" y="686912"/>
                </a:lnTo>
                <a:lnTo>
                  <a:pt x="1014037" y="678849"/>
                </a:lnTo>
                <a:lnTo>
                  <a:pt x="1015497" y="675743"/>
                </a:lnTo>
                <a:lnTo>
                  <a:pt x="1008171" y="661469"/>
                </a:lnTo>
                <a:lnTo>
                  <a:pt x="998136" y="652963"/>
                </a:lnTo>
                <a:lnTo>
                  <a:pt x="1000637" y="647638"/>
                </a:lnTo>
                <a:lnTo>
                  <a:pt x="992895" y="634251"/>
                </a:lnTo>
                <a:lnTo>
                  <a:pt x="977202" y="607921"/>
                </a:lnTo>
                <a:lnTo>
                  <a:pt x="967551" y="598597"/>
                </a:lnTo>
                <a:lnTo>
                  <a:pt x="969356" y="594756"/>
                </a:lnTo>
                <a:lnTo>
                  <a:pt x="959666" y="585515"/>
                </a:lnTo>
                <a:lnTo>
                  <a:pt x="961509" y="581591"/>
                </a:lnTo>
                <a:lnTo>
                  <a:pt x="951858" y="572267"/>
                </a:lnTo>
                <a:lnTo>
                  <a:pt x="953663" y="568426"/>
                </a:lnTo>
                <a:lnTo>
                  <a:pt x="943973" y="559185"/>
                </a:lnTo>
                <a:lnTo>
                  <a:pt x="934322" y="549860"/>
                </a:lnTo>
                <a:lnTo>
                  <a:pt x="936198" y="545867"/>
                </a:lnTo>
                <a:lnTo>
                  <a:pt x="925745" y="538248"/>
                </a:lnTo>
                <a:lnTo>
                  <a:pt x="928039" y="533368"/>
                </a:lnTo>
                <a:lnTo>
                  <a:pt x="917795" y="525305"/>
                </a:lnTo>
                <a:lnTo>
                  <a:pt x="919049" y="522636"/>
                </a:lnTo>
                <a:lnTo>
                  <a:pt x="908828" y="514525"/>
                </a:lnTo>
                <a:lnTo>
                  <a:pt x="944009" y="439645"/>
                </a:lnTo>
                <a:lnTo>
                  <a:pt x="953832" y="448601"/>
                </a:lnTo>
                <a:lnTo>
                  <a:pt x="963617" y="457642"/>
                </a:lnTo>
                <a:lnTo>
                  <a:pt x="981254" y="479833"/>
                </a:lnTo>
                <a:lnTo>
                  <a:pt x="979795" y="482939"/>
                </a:lnTo>
                <a:lnTo>
                  <a:pt x="987954" y="495438"/>
                </a:lnTo>
                <a:lnTo>
                  <a:pt x="1007051" y="514524"/>
                </a:lnTo>
                <a:lnTo>
                  <a:pt x="1014438" y="528667"/>
                </a:lnTo>
                <a:lnTo>
                  <a:pt x="1028959" y="557493"/>
                </a:lnTo>
                <a:lnTo>
                  <a:pt x="1047586" y="577576"/>
                </a:lnTo>
                <a:lnTo>
                  <a:pt x="1054505" y="592717"/>
                </a:lnTo>
                <a:lnTo>
                  <a:pt x="1068087" y="623540"/>
                </a:lnTo>
                <a:lnTo>
                  <a:pt x="1085239" y="646764"/>
                </a:lnTo>
                <a:lnTo>
                  <a:pt x="1082321" y="652976"/>
                </a:lnTo>
                <a:lnTo>
                  <a:pt x="1091343" y="663638"/>
                </a:lnTo>
                <a:lnTo>
                  <a:pt x="1100385" y="674259"/>
                </a:lnTo>
                <a:close/>
              </a:path>
              <a:path w="1334134" h="2689225">
                <a:moveTo>
                  <a:pt x="958883" y="885838"/>
                </a:moveTo>
                <a:lnTo>
                  <a:pt x="868411" y="1078401"/>
                </a:lnTo>
                <a:lnTo>
                  <a:pt x="859210" y="1068120"/>
                </a:lnTo>
                <a:lnTo>
                  <a:pt x="941552" y="892861"/>
                </a:lnTo>
                <a:lnTo>
                  <a:pt x="958883" y="885838"/>
                </a:lnTo>
                <a:close/>
              </a:path>
              <a:path w="1334134" h="2689225">
                <a:moveTo>
                  <a:pt x="992474" y="844207"/>
                </a:moveTo>
                <a:lnTo>
                  <a:pt x="856558" y="1133495"/>
                </a:lnTo>
                <a:lnTo>
                  <a:pt x="850692" y="1116115"/>
                </a:lnTo>
                <a:lnTo>
                  <a:pt x="976879" y="847535"/>
                </a:lnTo>
                <a:lnTo>
                  <a:pt x="992474" y="844207"/>
                </a:lnTo>
                <a:close/>
              </a:path>
              <a:path w="1334134" h="2689225">
                <a:moveTo>
                  <a:pt x="1016477" y="822986"/>
                </a:moveTo>
                <a:lnTo>
                  <a:pt x="854298" y="1168172"/>
                </a:lnTo>
                <a:lnTo>
                  <a:pt x="846552" y="1154792"/>
                </a:lnTo>
                <a:lnTo>
                  <a:pt x="1002897" y="822023"/>
                </a:lnTo>
                <a:lnTo>
                  <a:pt x="1016477" y="822986"/>
                </a:lnTo>
                <a:close/>
              </a:path>
              <a:path w="1334134" h="2689225">
                <a:moveTo>
                  <a:pt x="1041104" y="800434"/>
                </a:moveTo>
                <a:lnTo>
                  <a:pt x="854741" y="1197095"/>
                </a:lnTo>
                <a:lnTo>
                  <a:pt x="846878" y="1183965"/>
                </a:lnTo>
                <a:lnTo>
                  <a:pt x="1024607" y="805682"/>
                </a:lnTo>
                <a:lnTo>
                  <a:pt x="1041104" y="800434"/>
                </a:lnTo>
                <a:close/>
              </a:path>
              <a:path w="1334134" h="2689225">
                <a:moveTo>
                  <a:pt x="1060520" y="788975"/>
                </a:moveTo>
                <a:lnTo>
                  <a:pt x="858056" y="1219904"/>
                </a:lnTo>
                <a:lnTo>
                  <a:pt x="849242" y="1208798"/>
                </a:lnTo>
                <a:lnTo>
                  <a:pt x="1045690" y="790673"/>
                </a:lnTo>
                <a:lnTo>
                  <a:pt x="1060520" y="788975"/>
                </a:lnTo>
                <a:close/>
              </a:path>
              <a:path w="1334134" h="2689225">
                <a:moveTo>
                  <a:pt x="1112430" y="708354"/>
                </a:moveTo>
                <a:lnTo>
                  <a:pt x="862437" y="1240445"/>
                </a:lnTo>
                <a:lnTo>
                  <a:pt x="855395" y="1225568"/>
                </a:lnTo>
                <a:lnTo>
                  <a:pt x="1063439" y="782763"/>
                </a:lnTo>
                <a:lnTo>
                  <a:pt x="1053403" y="774257"/>
                </a:lnTo>
                <a:lnTo>
                  <a:pt x="1097893" y="679563"/>
                </a:lnTo>
                <a:lnTo>
                  <a:pt x="1112430" y="708354"/>
                </a:lnTo>
                <a:close/>
              </a:path>
              <a:path w="1334134" h="2689225">
                <a:moveTo>
                  <a:pt x="937795" y="1109916"/>
                </a:moveTo>
                <a:lnTo>
                  <a:pt x="865574" y="1263635"/>
                </a:lnTo>
                <a:lnTo>
                  <a:pt x="858160" y="1249548"/>
                </a:lnTo>
                <a:lnTo>
                  <a:pt x="935473" y="1084993"/>
                </a:lnTo>
                <a:lnTo>
                  <a:pt x="937795" y="1109916"/>
                </a:lnTo>
                <a:close/>
              </a:path>
              <a:path w="1334134" h="2689225">
                <a:moveTo>
                  <a:pt x="1188260" y="756016"/>
                </a:moveTo>
                <a:lnTo>
                  <a:pt x="1097026" y="950201"/>
                </a:lnTo>
                <a:lnTo>
                  <a:pt x="1093661" y="927496"/>
                </a:lnTo>
                <a:lnTo>
                  <a:pt x="1096371" y="921728"/>
                </a:lnTo>
                <a:lnTo>
                  <a:pt x="1093215" y="898580"/>
                </a:lnTo>
                <a:lnTo>
                  <a:pt x="1081691" y="863376"/>
                </a:lnTo>
                <a:lnTo>
                  <a:pt x="1077105" y="873137"/>
                </a:lnTo>
                <a:lnTo>
                  <a:pt x="1057689" y="884597"/>
                </a:lnTo>
                <a:lnTo>
                  <a:pt x="1055605" y="889034"/>
                </a:lnTo>
                <a:lnTo>
                  <a:pt x="1039524" y="893395"/>
                </a:lnTo>
                <a:lnTo>
                  <a:pt x="1026391" y="921347"/>
                </a:lnTo>
                <a:lnTo>
                  <a:pt x="1010519" y="925264"/>
                </a:lnTo>
                <a:lnTo>
                  <a:pt x="1109469" y="714656"/>
                </a:lnTo>
                <a:lnTo>
                  <a:pt x="1117905" y="726566"/>
                </a:lnTo>
                <a:lnTo>
                  <a:pt x="1131722" y="756890"/>
                </a:lnTo>
                <a:lnTo>
                  <a:pt x="1146135" y="756079"/>
                </a:lnTo>
                <a:lnTo>
                  <a:pt x="1147386" y="753416"/>
                </a:lnTo>
                <a:lnTo>
                  <a:pt x="1161375" y="753506"/>
                </a:lnTo>
                <a:lnTo>
                  <a:pt x="1175013" y="754345"/>
                </a:lnTo>
                <a:lnTo>
                  <a:pt x="1188260" y="756016"/>
                </a:lnTo>
                <a:close/>
              </a:path>
              <a:path w="1334134" h="2689225">
                <a:moveTo>
                  <a:pt x="930946" y="1154362"/>
                </a:moveTo>
                <a:lnTo>
                  <a:pt x="871052" y="1281840"/>
                </a:lnTo>
                <a:lnTo>
                  <a:pt x="861707" y="1271864"/>
                </a:lnTo>
                <a:lnTo>
                  <a:pt x="924871" y="1137425"/>
                </a:lnTo>
                <a:lnTo>
                  <a:pt x="930946" y="1154362"/>
                </a:lnTo>
                <a:close/>
              </a:path>
              <a:path w="1334134" h="2689225">
                <a:moveTo>
                  <a:pt x="934756" y="1205983"/>
                </a:moveTo>
                <a:lnTo>
                  <a:pt x="885976" y="1309807"/>
                </a:lnTo>
                <a:lnTo>
                  <a:pt x="878482" y="1295893"/>
                </a:lnTo>
                <a:lnTo>
                  <a:pt x="868981" y="1286250"/>
                </a:lnTo>
                <a:lnTo>
                  <a:pt x="925734" y="1165454"/>
                </a:lnTo>
                <a:lnTo>
                  <a:pt x="935144" y="1175292"/>
                </a:lnTo>
                <a:lnTo>
                  <a:pt x="925711" y="1195369"/>
                </a:lnTo>
                <a:lnTo>
                  <a:pt x="934756" y="1205983"/>
                </a:lnTo>
                <a:close/>
              </a:path>
              <a:path w="1334134" h="2689225">
                <a:moveTo>
                  <a:pt x="938121" y="1228687"/>
                </a:moveTo>
                <a:lnTo>
                  <a:pt x="893927" y="1322750"/>
                </a:lnTo>
                <a:lnTo>
                  <a:pt x="884100" y="1313800"/>
                </a:lnTo>
                <a:lnTo>
                  <a:pt x="929545" y="1217075"/>
                </a:lnTo>
                <a:lnTo>
                  <a:pt x="938121" y="1228687"/>
                </a:lnTo>
                <a:close/>
              </a:path>
              <a:path w="1334134" h="2689225">
                <a:moveTo>
                  <a:pt x="966797" y="1287116"/>
                </a:moveTo>
                <a:lnTo>
                  <a:pt x="931860" y="1361476"/>
                </a:lnTo>
                <a:lnTo>
                  <a:pt x="920906" y="1354924"/>
                </a:lnTo>
                <a:lnTo>
                  <a:pt x="911079" y="1345974"/>
                </a:lnTo>
                <a:lnTo>
                  <a:pt x="902086" y="1335250"/>
                </a:lnTo>
                <a:lnTo>
                  <a:pt x="892051" y="1326743"/>
                </a:lnTo>
                <a:lnTo>
                  <a:pt x="935411" y="1234455"/>
                </a:lnTo>
                <a:lnTo>
                  <a:pt x="942319" y="1249617"/>
                </a:lnTo>
                <a:lnTo>
                  <a:pt x="940235" y="1254054"/>
                </a:lnTo>
                <a:lnTo>
                  <a:pt x="950270" y="1262560"/>
                </a:lnTo>
                <a:lnTo>
                  <a:pt x="947351" y="1268772"/>
                </a:lnTo>
                <a:lnTo>
                  <a:pt x="958012" y="1275947"/>
                </a:lnTo>
                <a:lnTo>
                  <a:pt x="955928" y="1280384"/>
                </a:lnTo>
                <a:lnTo>
                  <a:pt x="966797" y="1287116"/>
                </a:lnTo>
                <a:close/>
              </a:path>
              <a:path w="1334134" h="2689225">
                <a:moveTo>
                  <a:pt x="1161740" y="872194"/>
                </a:moveTo>
                <a:lnTo>
                  <a:pt x="1099586" y="1004484"/>
                </a:lnTo>
                <a:lnTo>
                  <a:pt x="1093928" y="986660"/>
                </a:lnTo>
                <a:lnTo>
                  <a:pt x="1091398" y="962180"/>
                </a:lnTo>
                <a:lnTo>
                  <a:pt x="1152685" y="831735"/>
                </a:lnTo>
                <a:lnTo>
                  <a:pt x="1159802" y="846453"/>
                </a:lnTo>
                <a:lnTo>
                  <a:pt x="1153496" y="859875"/>
                </a:lnTo>
                <a:lnTo>
                  <a:pt x="1161740" y="872194"/>
                </a:lnTo>
                <a:close/>
              </a:path>
              <a:path w="1334134" h="2689225">
                <a:moveTo>
                  <a:pt x="1306046" y="863707"/>
                </a:moveTo>
                <a:lnTo>
                  <a:pt x="1252054" y="978624"/>
                </a:lnTo>
                <a:lnTo>
                  <a:pt x="1245771" y="962131"/>
                </a:lnTo>
                <a:lnTo>
                  <a:pt x="1242198" y="939870"/>
                </a:lnTo>
                <a:lnTo>
                  <a:pt x="1248244" y="927003"/>
                </a:lnTo>
                <a:lnTo>
                  <a:pt x="1238417" y="918053"/>
                </a:lnTo>
                <a:lnTo>
                  <a:pt x="1242498" y="909366"/>
                </a:lnTo>
                <a:lnTo>
                  <a:pt x="1233567" y="898510"/>
                </a:lnTo>
                <a:lnTo>
                  <a:pt x="1236091" y="893137"/>
                </a:lnTo>
                <a:lnTo>
                  <a:pt x="1227101" y="882405"/>
                </a:lnTo>
                <a:lnTo>
                  <a:pt x="1230645" y="874862"/>
                </a:lnTo>
                <a:lnTo>
                  <a:pt x="1220818" y="865912"/>
                </a:lnTo>
                <a:lnTo>
                  <a:pt x="1222903" y="861476"/>
                </a:lnTo>
                <a:lnTo>
                  <a:pt x="1212659" y="853413"/>
                </a:lnTo>
                <a:lnTo>
                  <a:pt x="1213493" y="851638"/>
                </a:lnTo>
                <a:lnTo>
                  <a:pt x="1202832" y="844463"/>
                </a:lnTo>
                <a:lnTo>
                  <a:pt x="1203875" y="842244"/>
                </a:lnTo>
                <a:lnTo>
                  <a:pt x="1192589" y="836400"/>
                </a:lnTo>
                <a:lnTo>
                  <a:pt x="1192797" y="835956"/>
                </a:lnTo>
                <a:lnTo>
                  <a:pt x="1180886" y="831443"/>
                </a:lnTo>
                <a:lnTo>
                  <a:pt x="1180469" y="832331"/>
                </a:lnTo>
                <a:lnTo>
                  <a:pt x="1168140" y="828705"/>
                </a:lnTo>
                <a:lnTo>
                  <a:pt x="1166264" y="832698"/>
                </a:lnTo>
                <a:lnTo>
                  <a:pt x="1154144" y="828629"/>
                </a:lnTo>
                <a:lnTo>
                  <a:pt x="1189582" y="753201"/>
                </a:lnTo>
                <a:lnTo>
                  <a:pt x="1235795" y="774304"/>
                </a:lnTo>
                <a:lnTo>
                  <a:pt x="1274660" y="811047"/>
                </a:lnTo>
                <a:lnTo>
                  <a:pt x="1300114" y="846466"/>
                </a:lnTo>
                <a:lnTo>
                  <a:pt x="1296636" y="853870"/>
                </a:lnTo>
                <a:lnTo>
                  <a:pt x="1306046" y="863707"/>
                </a:lnTo>
                <a:close/>
              </a:path>
              <a:path w="1334134" h="2689225">
                <a:moveTo>
                  <a:pt x="988952" y="1299691"/>
                </a:moveTo>
                <a:lnTo>
                  <a:pt x="954556" y="1372901"/>
                </a:lnTo>
                <a:lnTo>
                  <a:pt x="942899" y="1367847"/>
                </a:lnTo>
                <a:lnTo>
                  <a:pt x="931515" y="1362211"/>
                </a:lnTo>
                <a:lnTo>
                  <a:pt x="965338" y="1290221"/>
                </a:lnTo>
                <a:lnTo>
                  <a:pt x="976832" y="1295622"/>
                </a:lnTo>
                <a:lnTo>
                  <a:pt x="977041" y="1295178"/>
                </a:lnTo>
                <a:lnTo>
                  <a:pt x="988952" y="1299691"/>
                </a:lnTo>
                <a:close/>
              </a:path>
              <a:path w="1334134" h="2689225">
                <a:moveTo>
                  <a:pt x="1166391" y="892160"/>
                </a:moveTo>
                <a:lnTo>
                  <a:pt x="1092111" y="1050260"/>
                </a:lnTo>
                <a:lnTo>
                  <a:pt x="1093124" y="1018238"/>
                </a:lnTo>
                <a:lnTo>
                  <a:pt x="1158372" y="879362"/>
                </a:lnTo>
                <a:lnTo>
                  <a:pt x="1166391" y="892160"/>
                </a:lnTo>
                <a:close/>
              </a:path>
              <a:path w="1334134" h="2689225">
                <a:moveTo>
                  <a:pt x="1170778" y="912688"/>
                </a:moveTo>
                <a:lnTo>
                  <a:pt x="1094433" y="1075183"/>
                </a:lnTo>
                <a:lnTo>
                  <a:pt x="1085023" y="1065346"/>
                </a:lnTo>
                <a:lnTo>
                  <a:pt x="1162857" y="899682"/>
                </a:lnTo>
                <a:lnTo>
                  <a:pt x="1170778" y="912688"/>
                </a:lnTo>
                <a:close/>
              </a:path>
              <a:path w="1334134" h="2689225">
                <a:moveTo>
                  <a:pt x="1009827" y="1285126"/>
                </a:moveTo>
                <a:lnTo>
                  <a:pt x="966884" y="1376526"/>
                </a:lnTo>
                <a:lnTo>
                  <a:pt x="954973" y="1372013"/>
                </a:lnTo>
                <a:lnTo>
                  <a:pt x="996665" y="1283275"/>
                </a:lnTo>
                <a:lnTo>
                  <a:pt x="1009827" y="1285126"/>
                </a:lnTo>
                <a:close/>
              </a:path>
              <a:path w="1334134" h="2689225">
                <a:moveTo>
                  <a:pt x="1174094" y="935496"/>
                </a:moveTo>
                <a:lnTo>
                  <a:pt x="1080912" y="1133827"/>
                </a:lnTo>
                <a:lnTo>
                  <a:pt x="1075672" y="1115115"/>
                </a:lnTo>
                <a:lnTo>
                  <a:pt x="1164267" y="926546"/>
                </a:lnTo>
                <a:lnTo>
                  <a:pt x="1174094" y="935496"/>
                </a:lnTo>
                <a:close/>
              </a:path>
              <a:path w="1334134" h="2689225">
                <a:moveTo>
                  <a:pt x="524144" y="2348733"/>
                </a:moveTo>
                <a:lnTo>
                  <a:pt x="488849" y="2423855"/>
                </a:lnTo>
                <a:lnTo>
                  <a:pt x="483413" y="2405560"/>
                </a:lnTo>
                <a:lnTo>
                  <a:pt x="510552" y="2347797"/>
                </a:lnTo>
                <a:lnTo>
                  <a:pt x="524144" y="2348733"/>
                </a:lnTo>
                <a:close/>
              </a:path>
              <a:path w="1334134" h="2689225">
                <a:moveTo>
                  <a:pt x="1175166" y="963081"/>
                </a:moveTo>
                <a:lnTo>
                  <a:pt x="980047" y="1378377"/>
                </a:lnTo>
                <a:lnTo>
                  <a:pt x="967718" y="1374752"/>
                </a:lnTo>
                <a:lnTo>
                  <a:pt x="1165547" y="953688"/>
                </a:lnTo>
                <a:lnTo>
                  <a:pt x="1175166" y="963081"/>
                </a:lnTo>
                <a:close/>
              </a:path>
              <a:path w="1334134" h="2689225">
                <a:moveTo>
                  <a:pt x="538348" y="2348365"/>
                </a:moveTo>
                <a:lnTo>
                  <a:pt x="487953" y="2455628"/>
                </a:lnTo>
                <a:lnTo>
                  <a:pt x="482869" y="2436584"/>
                </a:lnTo>
                <a:lnTo>
                  <a:pt x="525773" y="2345266"/>
                </a:lnTo>
                <a:lnTo>
                  <a:pt x="538348" y="2348365"/>
                </a:lnTo>
                <a:close/>
              </a:path>
              <a:path w="1334134" h="2689225">
                <a:moveTo>
                  <a:pt x="1176862" y="989335"/>
                </a:moveTo>
                <a:lnTo>
                  <a:pt x="994668" y="1377123"/>
                </a:lnTo>
                <a:lnTo>
                  <a:pt x="982340" y="1373497"/>
                </a:lnTo>
                <a:lnTo>
                  <a:pt x="1168078" y="978167"/>
                </a:lnTo>
                <a:lnTo>
                  <a:pt x="1176862" y="989335"/>
                </a:lnTo>
                <a:close/>
              </a:path>
              <a:path w="1334134" h="2689225">
                <a:moveTo>
                  <a:pt x="560869" y="2360164"/>
                </a:moveTo>
                <a:lnTo>
                  <a:pt x="487992" y="2515277"/>
                </a:lnTo>
                <a:lnTo>
                  <a:pt x="480217" y="2501959"/>
                </a:lnTo>
                <a:lnTo>
                  <a:pt x="486627" y="2488315"/>
                </a:lnTo>
                <a:lnTo>
                  <a:pt x="481543" y="2469271"/>
                </a:lnTo>
                <a:lnTo>
                  <a:pt x="538818" y="2347367"/>
                </a:lnTo>
                <a:lnTo>
                  <a:pt x="550156" y="2353100"/>
                </a:lnTo>
                <a:lnTo>
                  <a:pt x="560869" y="2360164"/>
                </a:lnTo>
                <a:close/>
              </a:path>
              <a:path w="1334134" h="2689225">
                <a:moveTo>
                  <a:pt x="1175641" y="1021801"/>
                </a:moveTo>
                <a:lnTo>
                  <a:pt x="1010540" y="1373205"/>
                </a:lnTo>
                <a:lnTo>
                  <a:pt x="996753" y="1372686"/>
                </a:lnTo>
                <a:lnTo>
                  <a:pt x="1166023" y="1012407"/>
                </a:lnTo>
                <a:lnTo>
                  <a:pt x="1175641" y="1021801"/>
                </a:lnTo>
                <a:close/>
              </a:path>
              <a:path w="1334134" h="2689225">
                <a:moveTo>
                  <a:pt x="1170980" y="1061588"/>
                </a:moveTo>
                <a:lnTo>
                  <a:pt x="1027246" y="1367514"/>
                </a:lnTo>
                <a:lnTo>
                  <a:pt x="1013042" y="1367881"/>
                </a:lnTo>
                <a:lnTo>
                  <a:pt x="1163550" y="1047535"/>
                </a:lnTo>
                <a:lnTo>
                  <a:pt x="1170980" y="1061588"/>
                </a:lnTo>
                <a:close/>
              </a:path>
              <a:path w="1334134" h="2689225">
                <a:moveTo>
                  <a:pt x="569044" y="2372629"/>
                </a:moveTo>
                <a:lnTo>
                  <a:pt x="488406" y="2544262"/>
                </a:lnTo>
                <a:lnTo>
                  <a:pt x="480631" y="2530944"/>
                </a:lnTo>
                <a:lnTo>
                  <a:pt x="559461" y="2363159"/>
                </a:lnTo>
                <a:lnTo>
                  <a:pt x="569044" y="2372629"/>
                </a:lnTo>
                <a:close/>
              </a:path>
              <a:path w="1334134" h="2689225">
                <a:moveTo>
                  <a:pt x="1166736" y="1100487"/>
                </a:moveTo>
                <a:lnTo>
                  <a:pt x="1048955" y="1351173"/>
                </a:lnTo>
                <a:lnTo>
                  <a:pt x="1034810" y="1351416"/>
                </a:lnTo>
                <a:lnTo>
                  <a:pt x="1157326" y="1090649"/>
                </a:lnTo>
                <a:lnTo>
                  <a:pt x="1166736" y="1100487"/>
                </a:lnTo>
                <a:close/>
              </a:path>
              <a:path w="1334134" h="2689225">
                <a:moveTo>
                  <a:pt x="568620" y="2403397"/>
                </a:moveTo>
                <a:lnTo>
                  <a:pt x="487601" y="2575840"/>
                </a:lnTo>
                <a:lnTo>
                  <a:pt x="478191" y="2566003"/>
                </a:lnTo>
                <a:lnTo>
                  <a:pt x="560533" y="2390744"/>
                </a:lnTo>
                <a:lnTo>
                  <a:pt x="568620" y="2403397"/>
                </a:lnTo>
                <a:close/>
              </a:path>
              <a:path w="1334134" h="2689225">
                <a:moveTo>
                  <a:pt x="1152257" y="1161169"/>
                </a:moveTo>
                <a:lnTo>
                  <a:pt x="1074925" y="1325765"/>
                </a:lnTo>
                <a:lnTo>
                  <a:pt x="1058545" y="1330763"/>
                </a:lnTo>
                <a:lnTo>
                  <a:pt x="1144639" y="1147518"/>
                </a:lnTo>
                <a:lnTo>
                  <a:pt x="1152257" y="1161169"/>
                </a:lnTo>
                <a:close/>
              </a:path>
              <a:path w="1334134" h="2689225">
                <a:moveTo>
                  <a:pt x="565940" y="2438968"/>
                </a:moveTo>
                <a:lnTo>
                  <a:pt x="487630" y="2605644"/>
                </a:lnTo>
                <a:lnTo>
                  <a:pt x="481849" y="2588084"/>
                </a:lnTo>
                <a:lnTo>
                  <a:pt x="558478" y="2424985"/>
                </a:lnTo>
                <a:lnTo>
                  <a:pt x="565940" y="2438968"/>
                </a:lnTo>
                <a:close/>
              </a:path>
              <a:path w="1334134" h="2689225">
                <a:moveTo>
                  <a:pt x="565415" y="2469950"/>
                </a:moveTo>
                <a:lnTo>
                  <a:pt x="487660" y="2635448"/>
                </a:lnTo>
                <a:lnTo>
                  <a:pt x="481917" y="2617804"/>
                </a:lnTo>
                <a:lnTo>
                  <a:pt x="557953" y="2455967"/>
                </a:lnTo>
                <a:lnTo>
                  <a:pt x="565415" y="2469950"/>
                </a:lnTo>
                <a:close/>
              </a:path>
              <a:path w="1334134" h="2689225">
                <a:moveTo>
                  <a:pt x="1317361" y="899355"/>
                </a:moveTo>
                <a:lnTo>
                  <a:pt x="1249820" y="1043111"/>
                </a:lnTo>
                <a:lnTo>
                  <a:pt x="1247260" y="988829"/>
                </a:lnTo>
                <a:lnTo>
                  <a:pt x="1303753" y="868588"/>
                </a:lnTo>
                <a:lnTo>
                  <a:pt x="1312746" y="879313"/>
                </a:lnTo>
                <a:lnTo>
                  <a:pt x="1310244" y="884637"/>
                </a:lnTo>
                <a:lnTo>
                  <a:pt x="1317361" y="899355"/>
                </a:lnTo>
                <a:close/>
              </a:path>
              <a:path w="1334134" h="2689225">
                <a:moveTo>
                  <a:pt x="564428" y="2501917"/>
                </a:moveTo>
                <a:lnTo>
                  <a:pt x="492066" y="2655934"/>
                </a:lnTo>
                <a:lnTo>
                  <a:pt x="483073" y="2645209"/>
                </a:lnTo>
                <a:lnTo>
                  <a:pt x="559165" y="2483254"/>
                </a:lnTo>
                <a:lnTo>
                  <a:pt x="564428" y="2501917"/>
                </a:lnTo>
                <a:close/>
              </a:path>
              <a:path w="1334134" h="2689225">
                <a:moveTo>
                  <a:pt x="700227" y="2332343"/>
                </a:moveTo>
                <a:lnTo>
                  <a:pt x="532625" y="2689072"/>
                </a:lnTo>
                <a:lnTo>
                  <a:pt x="519485" y="2687172"/>
                </a:lnTo>
                <a:lnTo>
                  <a:pt x="507733" y="2682319"/>
                </a:lnTo>
                <a:lnTo>
                  <a:pt x="497349" y="2674555"/>
                </a:lnTo>
                <a:lnTo>
                  <a:pt x="488314" y="2663920"/>
                </a:lnTo>
                <a:lnTo>
                  <a:pt x="558236" y="2515096"/>
                </a:lnTo>
                <a:lnTo>
                  <a:pt x="563598" y="2533551"/>
                </a:lnTo>
                <a:lnTo>
                  <a:pt x="588821" y="2479864"/>
                </a:lnTo>
                <a:lnTo>
                  <a:pt x="631585" y="2418710"/>
                </a:lnTo>
                <a:lnTo>
                  <a:pt x="658714" y="2390834"/>
                </a:lnTo>
                <a:lnTo>
                  <a:pt x="673723" y="2358888"/>
                </a:lnTo>
                <a:lnTo>
                  <a:pt x="700227" y="2332343"/>
                </a:lnTo>
                <a:close/>
              </a:path>
              <a:path w="1334134" h="2689225">
                <a:moveTo>
                  <a:pt x="1320100" y="923391"/>
                </a:moveTo>
                <a:lnTo>
                  <a:pt x="1255686" y="1060492"/>
                </a:lnTo>
                <a:lnTo>
                  <a:pt x="1247110" y="1048879"/>
                </a:lnTo>
                <a:lnTo>
                  <a:pt x="1315902" y="902461"/>
                </a:lnTo>
                <a:lnTo>
                  <a:pt x="1320100" y="923391"/>
                </a:lnTo>
                <a:close/>
              </a:path>
              <a:path w="1334134" h="2689225">
                <a:moveTo>
                  <a:pt x="1323673" y="945651"/>
                </a:moveTo>
                <a:lnTo>
                  <a:pt x="1246543" y="1109818"/>
                </a:lnTo>
                <a:lnTo>
                  <a:pt x="1245055" y="1083120"/>
                </a:lnTo>
                <a:lnTo>
                  <a:pt x="1316348" y="931377"/>
                </a:lnTo>
                <a:lnTo>
                  <a:pt x="1323673" y="945651"/>
                </a:lnTo>
                <a:close/>
              </a:path>
              <a:path w="1334134" h="2689225">
                <a:moveTo>
                  <a:pt x="1331653" y="988398"/>
                </a:moveTo>
                <a:lnTo>
                  <a:pt x="1241390" y="1180517"/>
                </a:lnTo>
                <a:lnTo>
                  <a:pt x="1233615" y="1167199"/>
                </a:lnTo>
                <a:lnTo>
                  <a:pt x="1248100" y="1136370"/>
                </a:lnTo>
                <a:lnTo>
                  <a:pt x="1239950" y="1123849"/>
                </a:lnTo>
                <a:lnTo>
                  <a:pt x="1319087" y="955413"/>
                </a:lnTo>
                <a:lnTo>
                  <a:pt x="1321826" y="979448"/>
                </a:lnTo>
                <a:lnTo>
                  <a:pt x="1331653" y="988398"/>
                </a:lnTo>
                <a:close/>
              </a:path>
              <a:path w="1334134" h="2689225">
                <a:moveTo>
                  <a:pt x="749713" y="2256880"/>
                </a:moveTo>
                <a:lnTo>
                  <a:pt x="547871" y="2686486"/>
                </a:lnTo>
                <a:lnTo>
                  <a:pt x="534918" y="2684191"/>
                </a:lnTo>
                <a:lnTo>
                  <a:pt x="715236" y="2300397"/>
                </a:lnTo>
                <a:lnTo>
                  <a:pt x="749713" y="2256880"/>
                </a:lnTo>
                <a:close/>
              </a:path>
              <a:path w="1334134" h="2689225">
                <a:moveTo>
                  <a:pt x="1333559" y="1014209"/>
                </a:moveTo>
                <a:lnTo>
                  <a:pt x="1222241" y="1251140"/>
                </a:lnTo>
                <a:lnTo>
                  <a:pt x="1229869" y="1205038"/>
                </a:lnTo>
                <a:lnTo>
                  <a:pt x="1324982" y="1002596"/>
                </a:lnTo>
                <a:lnTo>
                  <a:pt x="1333559" y="1014209"/>
                </a:lnTo>
                <a:close/>
              </a:path>
              <a:path w="1334134" h="2689225">
                <a:moveTo>
                  <a:pt x="742762" y="2570334"/>
                </a:moveTo>
                <a:lnTo>
                  <a:pt x="716600" y="2626018"/>
                </a:lnTo>
                <a:lnTo>
                  <a:pt x="699083" y="2633436"/>
                </a:lnTo>
                <a:lnTo>
                  <a:pt x="681702" y="2640563"/>
                </a:lnTo>
                <a:lnTo>
                  <a:pt x="652945" y="2642040"/>
                </a:lnTo>
                <a:lnTo>
                  <a:pt x="601507" y="2661923"/>
                </a:lnTo>
                <a:lnTo>
                  <a:pt x="567079" y="2675469"/>
                </a:lnTo>
                <a:lnTo>
                  <a:pt x="551832" y="2678055"/>
                </a:lnTo>
                <a:lnTo>
                  <a:pt x="757687" y="2239909"/>
                </a:lnTo>
                <a:lnTo>
                  <a:pt x="777155" y="2228338"/>
                </a:lnTo>
                <a:lnTo>
                  <a:pt x="614816" y="2573864"/>
                </a:lnTo>
                <a:lnTo>
                  <a:pt x="629474" y="2572533"/>
                </a:lnTo>
                <a:lnTo>
                  <a:pt x="644190" y="2571077"/>
                </a:lnTo>
                <a:lnTo>
                  <a:pt x="647450" y="2564137"/>
                </a:lnTo>
                <a:lnTo>
                  <a:pt x="662225" y="2562556"/>
                </a:lnTo>
                <a:lnTo>
                  <a:pt x="664309" y="2558119"/>
                </a:lnTo>
                <a:lnTo>
                  <a:pt x="694178" y="2554279"/>
                </a:lnTo>
                <a:lnTo>
                  <a:pt x="698034" y="2546070"/>
                </a:lnTo>
                <a:lnTo>
                  <a:pt x="710773" y="2548823"/>
                </a:lnTo>
                <a:lnTo>
                  <a:pt x="711509" y="2547256"/>
                </a:lnTo>
                <a:lnTo>
                  <a:pt x="734075" y="2558958"/>
                </a:lnTo>
                <a:lnTo>
                  <a:pt x="742762" y="2570334"/>
                </a:lnTo>
                <a:close/>
              </a:path>
              <a:path w="1334134" h="2689225">
                <a:moveTo>
                  <a:pt x="1331959" y="1047479"/>
                </a:moveTo>
                <a:lnTo>
                  <a:pt x="1196838" y="1335074"/>
                </a:lnTo>
                <a:lnTo>
                  <a:pt x="1205564" y="1286636"/>
                </a:lnTo>
                <a:lnTo>
                  <a:pt x="1327057" y="1028046"/>
                </a:lnTo>
                <a:lnTo>
                  <a:pt x="1331959" y="1047479"/>
                </a:lnTo>
                <a:close/>
              </a:path>
              <a:path w="1334134" h="2689225">
                <a:moveTo>
                  <a:pt x="821222" y="2164412"/>
                </a:moveTo>
                <a:lnTo>
                  <a:pt x="647366" y="2534451"/>
                </a:lnTo>
                <a:lnTo>
                  <a:pt x="614816" y="2573864"/>
                </a:lnTo>
                <a:lnTo>
                  <a:pt x="805662" y="2167663"/>
                </a:lnTo>
                <a:lnTo>
                  <a:pt x="821222" y="2164412"/>
                </a:lnTo>
                <a:close/>
              </a:path>
              <a:path w="1334134" h="2689225">
                <a:moveTo>
                  <a:pt x="1329028" y="1083584"/>
                </a:moveTo>
                <a:lnTo>
                  <a:pt x="1188894" y="1381849"/>
                </a:lnTo>
                <a:lnTo>
                  <a:pt x="1181620" y="1367464"/>
                </a:lnTo>
                <a:lnTo>
                  <a:pt x="1321263" y="1070246"/>
                </a:lnTo>
                <a:lnTo>
                  <a:pt x="1329028" y="1083584"/>
                </a:lnTo>
                <a:close/>
              </a:path>
              <a:path w="1334134" h="2689225">
                <a:moveTo>
                  <a:pt x="894525" y="2038258"/>
                </a:moveTo>
                <a:lnTo>
                  <a:pt x="673557" y="2508572"/>
                </a:lnTo>
                <a:lnTo>
                  <a:pt x="654714" y="2518811"/>
                </a:lnTo>
                <a:lnTo>
                  <a:pt x="875838" y="2048164"/>
                </a:lnTo>
                <a:lnTo>
                  <a:pt x="894525" y="2038258"/>
                </a:lnTo>
                <a:close/>
              </a:path>
              <a:path w="1334134" h="2689225">
                <a:moveTo>
                  <a:pt x="1324109" y="1123918"/>
                </a:moveTo>
                <a:lnTo>
                  <a:pt x="1153745" y="1486526"/>
                </a:lnTo>
                <a:lnTo>
                  <a:pt x="1146315" y="1472473"/>
                </a:lnTo>
                <a:lnTo>
                  <a:pt x="1316836" y="1109533"/>
                </a:lnTo>
                <a:lnTo>
                  <a:pt x="1324109" y="1123918"/>
                </a:lnTo>
                <a:close/>
              </a:path>
              <a:path w="1334134" h="2689225">
                <a:moveTo>
                  <a:pt x="1311608" y="1210258"/>
                </a:moveTo>
                <a:lnTo>
                  <a:pt x="758719" y="2387041"/>
                </a:lnTo>
                <a:lnTo>
                  <a:pt x="732059" y="2413919"/>
                </a:lnTo>
                <a:lnTo>
                  <a:pt x="688253" y="2477291"/>
                </a:lnTo>
                <a:lnTo>
                  <a:pt x="995315" y="1823732"/>
                </a:lnTo>
                <a:lnTo>
                  <a:pt x="1022132" y="1796521"/>
                </a:lnTo>
                <a:lnTo>
                  <a:pt x="1304022" y="1196538"/>
                </a:lnTo>
                <a:lnTo>
                  <a:pt x="1311608" y="1210258"/>
                </a:lnTo>
                <a:close/>
              </a:path>
              <a:path w="1334134" h="2689225">
                <a:moveTo>
                  <a:pt x="1319657" y="1163261"/>
                </a:moveTo>
                <a:lnTo>
                  <a:pt x="1084025" y="1664786"/>
                </a:lnTo>
                <a:lnTo>
                  <a:pt x="1077032" y="1649805"/>
                </a:lnTo>
                <a:lnTo>
                  <a:pt x="1312071" y="1149542"/>
                </a:lnTo>
                <a:lnTo>
                  <a:pt x="1319657" y="1163261"/>
                </a:lnTo>
                <a:close/>
              </a:path>
              <a:path w="1334134" h="2689225">
                <a:moveTo>
                  <a:pt x="1299680" y="1265511"/>
                </a:moveTo>
                <a:lnTo>
                  <a:pt x="800544" y="2327885"/>
                </a:lnTo>
                <a:lnTo>
                  <a:pt x="773884" y="2354763"/>
                </a:lnTo>
                <a:lnTo>
                  <a:pt x="1296052" y="1243369"/>
                </a:lnTo>
                <a:lnTo>
                  <a:pt x="1299680" y="1265511"/>
                </a:lnTo>
                <a:close/>
              </a:path>
              <a:path w="1334134" h="2689225">
                <a:moveTo>
                  <a:pt x="1280345" y="1336530"/>
                </a:moveTo>
                <a:lnTo>
                  <a:pt x="843569" y="2266177"/>
                </a:lnTo>
                <a:lnTo>
                  <a:pt x="823872" y="2278233"/>
                </a:lnTo>
                <a:lnTo>
                  <a:pt x="1276512" y="1314824"/>
                </a:lnTo>
                <a:lnTo>
                  <a:pt x="1280345" y="1336530"/>
                </a:lnTo>
                <a:close/>
              </a:path>
              <a:path w="1334134" h="2689225">
                <a:moveTo>
                  <a:pt x="1249783" y="1431445"/>
                </a:moveTo>
                <a:lnTo>
                  <a:pt x="893941" y="2188828"/>
                </a:lnTo>
                <a:lnTo>
                  <a:pt x="874942" y="2199401"/>
                </a:lnTo>
                <a:lnTo>
                  <a:pt x="1246887" y="1407743"/>
                </a:lnTo>
                <a:lnTo>
                  <a:pt x="1249783" y="1431445"/>
                </a:lnTo>
                <a:close/>
              </a:path>
              <a:path w="1334134" h="2689225">
                <a:moveTo>
                  <a:pt x="1213976" y="1537522"/>
                </a:moveTo>
                <a:lnTo>
                  <a:pt x="978605" y="2038493"/>
                </a:lnTo>
                <a:lnTo>
                  <a:pt x="950694" y="2068033"/>
                </a:lnTo>
                <a:lnTo>
                  <a:pt x="1222090" y="1490387"/>
                </a:lnTo>
                <a:lnTo>
                  <a:pt x="1213976" y="1537522"/>
                </a:lnTo>
                <a:close/>
              </a:path>
              <a:path w="1334134" h="2689225">
                <a:moveTo>
                  <a:pt x="742895" y="2599916"/>
                </a:moveTo>
                <a:lnTo>
                  <a:pt x="734557" y="2617664"/>
                </a:lnTo>
                <a:lnTo>
                  <a:pt x="720144" y="2618475"/>
                </a:lnTo>
                <a:lnTo>
                  <a:pt x="738078" y="2580304"/>
                </a:lnTo>
                <a:lnTo>
                  <a:pt x="742895" y="2599916"/>
                </a:lnTo>
                <a:close/>
              </a:path>
            </a:pathLst>
          </a:custGeom>
          <a:solidFill>
            <a:srgbClr val="00A1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16000" y="936656"/>
            <a:ext cx="4681220" cy="1320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40"/>
              <a:t>E</a:t>
            </a:r>
            <a:r>
              <a:rPr dirty="0" spc="-85"/>
              <a:t>l</a:t>
            </a:r>
            <a:r>
              <a:rPr dirty="0" spc="-60"/>
              <a:t>é</a:t>
            </a:r>
            <a:r>
              <a:rPr dirty="0" spc="-240"/>
              <a:t>c</a:t>
            </a:r>
            <a:r>
              <a:rPr dirty="0" spc="-270"/>
              <a:t>t</a:t>
            </a:r>
            <a:r>
              <a:rPr dirty="0" spc="-45"/>
              <a:t>r</a:t>
            </a:r>
            <a:r>
              <a:rPr dirty="0" spc="-114"/>
              <a:t>i</a:t>
            </a:r>
            <a:r>
              <a:rPr dirty="0" spc="-240"/>
              <a:t>c</a:t>
            </a:r>
            <a:r>
              <a:rPr dirty="0" spc="85"/>
              <a:t>a</a:t>
            </a:r>
            <a:r>
              <a:rPr dirty="0" spc="605"/>
              <a:t>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3289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0"/>
              </a:spcBef>
            </a:pPr>
            <a:r>
              <a:rPr dirty="0" spc="125"/>
              <a:t>Por</a:t>
            </a:r>
            <a:r>
              <a:rPr dirty="0" spc="-265"/>
              <a:t> </a:t>
            </a:r>
            <a:r>
              <a:rPr dirty="0" spc="60"/>
              <a:t>resistencia</a:t>
            </a:r>
          </a:p>
          <a:p>
            <a:pPr marL="12700">
              <a:lnSpc>
                <a:spcPct val="100000"/>
              </a:lnSpc>
              <a:spcBef>
                <a:spcPts val="2240"/>
              </a:spcBef>
            </a:pPr>
            <a:r>
              <a:rPr dirty="0" sz="4050" spc="55">
                <a:solidFill>
                  <a:srgbClr val="000000"/>
                </a:solidFill>
              </a:rPr>
              <a:t>Funcionamiento</a:t>
            </a:r>
            <a:endParaRPr sz="4050"/>
          </a:p>
          <a:p>
            <a:pPr marL="12700" marR="5080">
              <a:lnSpc>
                <a:spcPct val="114999"/>
              </a:lnSpc>
              <a:spcBef>
                <a:spcPts val="2275"/>
              </a:spcBef>
            </a:pPr>
            <a:r>
              <a:rPr dirty="0" sz="2500" spc="-50">
                <a:solidFill>
                  <a:srgbClr val="000000"/>
                </a:solidFill>
              </a:rPr>
              <a:t>El</a:t>
            </a:r>
            <a:r>
              <a:rPr dirty="0" sz="2500" spc="-60">
                <a:solidFill>
                  <a:srgbClr val="000000"/>
                </a:solidFill>
              </a:rPr>
              <a:t> </a:t>
            </a:r>
            <a:r>
              <a:rPr dirty="0" sz="2500" spc="-10">
                <a:solidFill>
                  <a:srgbClr val="000000"/>
                </a:solidFill>
              </a:rPr>
              <a:t>calor</a:t>
            </a:r>
            <a:r>
              <a:rPr dirty="0" sz="2500" spc="-60">
                <a:solidFill>
                  <a:srgbClr val="000000"/>
                </a:solidFill>
              </a:rPr>
              <a:t> </a:t>
            </a:r>
            <a:r>
              <a:rPr dirty="0" sz="2500" spc="55">
                <a:solidFill>
                  <a:srgbClr val="000000"/>
                </a:solidFill>
              </a:rPr>
              <a:t>se</a:t>
            </a:r>
            <a:r>
              <a:rPr dirty="0" sz="2500" spc="-55">
                <a:solidFill>
                  <a:srgbClr val="000000"/>
                </a:solidFill>
              </a:rPr>
              <a:t> </a:t>
            </a:r>
            <a:r>
              <a:rPr dirty="0" sz="2500">
                <a:solidFill>
                  <a:srgbClr val="000000"/>
                </a:solidFill>
              </a:rPr>
              <a:t>genera</a:t>
            </a:r>
            <a:r>
              <a:rPr dirty="0" sz="2500" spc="-60">
                <a:solidFill>
                  <a:srgbClr val="000000"/>
                </a:solidFill>
              </a:rPr>
              <a:t> </a:t>
            </a:r>
            <a:r>
              <a:rPr dirty="0" sz="2500" spc="30">
                <a:solidFill>
                  <a:srgbClr val="000000"/>
                </a:solidFill>
              </a:rPr>
              <a:t>por</a:t>
            </a:r>
            <a:r>
              <a:rPr dirty="0" sz="2500" spc="-55">
                <a:solidFill>
                  <a:srgbClr val="000000"/>
                </a:solidFill>
              </a:rPr>
              <a:t> </a:t>
            </a:r>
            <a:r>
              <a:rPr dirty="0" sz="2500" spc="60">
                <a:solidFill>
                  <a:srgbClr val="000000"/>
                </a:solidFill>
              </a:rPr>
              <a:t>una</a:t>
            </a:r>
            <a:r>
              <a:rPr dirty="0" sz="2500" spc="-60">
                <a:solidFill>
                  <a:srgbClr val="000000"/>
                </a:solidFill>
              </a:rPr>
              <a:t> </a:t>
            </a:r>
            <a:r>
              <a:rPr dirty="0" sz="2500" spc="-25">
                <a:solidFill>
                  <a:srgbClr val="000000"/>
                </a:solidFill>
              </a:rPr>
              <a:t>corriente</a:t>
            </a:r>
            <a:r>
              <a:rPr dirty="0" sz="2500" spc="-55">
                <a:solidFill>
                  <a:srgbClr val="000000"/>
                </a:solidFill>
              </a:rPr>
              <a:t> </a:t>
            </a:r>
            <a:r>
              <a:rPr dirty="0" sz="2500" spc="-50">
                <a:solidFill>
                  <a:srgbClr val="000000"/>
                </a:solidFill>
              </a:rPr>
              <a:t>eléctrica</a:t>
            </a:r>
            <a:r>
              <a:rPr dirty="0" sz="2500" spc="-60">
                <a:solidFill>
                  <a:srgbClr val="000000"/>
                </a:solidFill>
              </a:rPr>
              <a:t> </a:t>
            </a:r>
            <a:r>
              <a:rPr dirty="0" sz="2500" spc="35">
                <a:solidFill>
                  <a:srgbClr val="000000"/>
                </a:solidFill>
              </a:rPr>
              <a:t>que</a:t>
            </a:r>
            <a:r>
              <a:rPr dirty="0" sz="2500" spc="-60">
                <a:solidFill>
                  <a:srgbClr val="000000"/>
                </a:solidFill>
              </a:rPr>
              <a:t> </a:t>
            </a:r>
            <a:r>
              <a:rPr dirty="0" sz="2500" spc="55">
                <a:solidFill>
                  <a:srgbClr val="000000"/>
                </a:solidFill>
              </a:rPr>
              <a:t>se </a:t>
            </a:r>
            <a:r>
              <a:rPr dirty="0" sz="2500" spc="-735">
                <a:solidFill>
                  <a:srgbClr val="000000"/>
                </a:solidFill>
              </a:rPr>
              <a:t> </a:t>
            </a:r>
            <a:r>
              <a:rPr dirty="0" sz="2500">
                <a:solidFill>
                  <a:srgbClr val="000000"/>
                </a:solidFill>
              </a:rPr>
              <a:t>hace</a:t>
            </a:r>
            <a:r>
              <a:rPr dirty="0" sz="2500" spc="-65">
                <a:solidFill>
                  <a:srgbClr val="000000"/>
                </a:solidFill>
              </a:rPr>
              <a:t> </a:t>
            </a:r>
            <a:r>
              <a:rPr dirty="0" sz="2500" spc="-25">
                <a:solidFill>
                  <a:srgbClr val="000000"/>
                </a:solidFill>
              </a:rPr>
              <a:t>circular</a:t>
            </a:r>
            <a:r>
              <a:rPr dirty="0" sz="2500" spc="-60">
                <a:solidFill>
                  <a:srgbClr val="000000"/>
                </a:solidFill>
              </a:rPr>
              <a:t> </a:t>
            </a:r>
            <a:r>
              <a:rPr dirty="0" sz="2500" spc="30">
                <a:solidFill>
                  <a:srgbClr val="000000"/>
                </a:solidFill>
              </a:rPr>
              <a:t>por</a:t>
            </a:r>
            <a:r>
              <a:rPr dirty="0" sz="2500" spc="-60">
                <a:solidFill>
                  <a:srgbClr val="000000"/>
                </a:solidFill>
              </a:rPr>
              <a:t> </a:t>
            </a:r>
            <a:r>
              <a:rPr dirty="0" sz="2500" spc="-35">
                <a:solidFill>
                  <a:srgbClr val="000000"/>
                </a:solidFill>
              </a:rPr>
              <a:t>electrodos.</a:t>
            </a:r>
            <a:endParaRPr sz="2500"/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300"/>
          </a:p>
          <a:p>
            <a:pPr marL="12700">
              <a:lnSpc>
                <a:spcPct val="100000"/>
              </a:lnSpc>
            </a:pPr>
            <a:r>
              <a:rPr dirty="0" sz="4050" spc="105">
                <a:solidFill>
                  <a:srgbClr val="000000"/>
                </a:solidFill>
              </a:rPr>
              <a:t>Fases</a:t>
            </a:r>
            <a:r>
              <a:rPr dirty="0" sz="4050" spc="-229">
                <a:solidFill>
                  <a:srgbClr val="000000"/>
                </a:solidFill>
              </a:rPr>
              <a:t> </a:t>
            </a:r>
            <a:r>
              <a:rPr dirty="0" sz="4050" spc="60">
                <a:solidFill>
                  <a:srgbClr val="000000"/>
                </a:solidFill>
              </a:rPr>
              <a:t>del</a:t>
            </a:r>
            <a:r>
              <a:rPr dirty="0" sz="4050" spc="-229">
                <a:solidFill>
                  <a:srgbClr val="000000"/>
                </a:solidFill>
              </a:rPr>
              <a:t> </a:t>
            </a:r>
            <a:r>
              <a:rPr dirty="0" sz="4050" spc="110">
                <a:solidFill>
                  <a:srgbClr val="000000"/>
                </a:solidFill>
              </a:rPr>
              <a:t>proceso</a:t>
            </a:r>
            <a:endParaRPr sz="4050"/>
          </a:p>
          <a:p>
            <a:pPr marL="640715" indent="-317500">
              <a:lnSpc>
                <a:spcPct val="100000"/>
              </a:lnSpc>
              <a:spcBef>
                <a:spcPts val="2720"/>
              </a:spcBef>
              <a:buAutoNum type="arabicPeriod"/>
              <a:tabLst>
                <a:tab pos="641350" algn="l"/>
              </a:tabLst>
            </a:pPr>
            <a:r>
              <a:rPr dirty="0" sz="2500" spc="-10">
                <a:solidFill>
                  <a:srgbClr val="000000"/>
                </a:solidFill>
              </a:rPr>
              <a:t>Posicionamiento.</a:t>
            </a:r>
            <a:endParaRPr sz="2500"/>
          </a:p>
          <a:p>
            <a:pPr marL="640715" indent="-338455">
              <a:lnSpc>
                <a:spcPct val="100000"/>
              </a:lnSpc>
              <a:spcBef>
                <a:spcPts val="450"/>
              </a:spcBef>
              <a:buAutoNum type="arabicPeriod"/>
              <a:tabLst>
                <a:tab pos="641350" algn="l"/>
              </a:tabLst>
            </a:pPr>
            <a:r>
              <a:rPr dirty="0" sz="2500" spc="-5">
                <a:solidFill>
                  <a:srgbClr val="000000"/>
                </a:solidFill>
              </a:rPr>
              <a:t>Soldadura.</a:t>
            </a:r>
            <a:endParaRPr sz="2500"/>
          </a:p>
          <a:p>
            <a:pPr marL="640715" indent="-340995">
              <a:lnSpc>
                <a:spcPct val="100000"/>
              </a:lnSpc>
              <a:spcBef>
                <a:spcPts val="450"/>
              </a:spcBef>
              <a:buAutoNum type="arabicPeriod"/>
              <a:tabLst>
                <a:tab pos="641350" algn="l"/>
              </a:tabLst>
            </a:pPr>
            <a:r>
              <a:rPr dirty="0" sz="2500" spc="-20">
                <a:solidFill>
                  <a:srgbClr val="000000"/>
                </a:solidFill>
              </a:rPr>
              <a:t>Mantenimiento.</a:t>
            </a:r>
            <a:endParaRPr sz="2500"/>
          </a:p>
          <a:p>
            <a:pPr marL="640715" indent="-351155">
              <a:lnSpc>
                <a:spcPct val="100000"/>
              </a:lnSpc>
              <a:spcBef>
                <a:spcPts val="450"/>
              </a:spcBef>
              <a:buAutoNum type="arabicPeriod"/>
              <a:tabLst>
                <a:tab pos="641350" algn="l"/>
              </a:tabLst>
            </a:pPr>
            <a:r>
              <a:rPr dirty="0" sz="2500" spc="-10">
                <a:solidFill>
                  <a:srgbClr val="000000"/>
                </a:solidFill>
              </a:rPr>
              <a:t>Cadencia</a:t>
            </a:r>
            <a:r>
              <a:rPr dirty="0" sz="2500" spc="-80">
                <a:solidFill>
                  <a:srgbClr val="000000"/>
                </a:solidFill>
              </a:rPr>
              <a:t> </a:t>
            </a:r>
            <a:r>
              <a:rPr dirty="0" sz="2500" spc="85">
                <a:solidFill>
                  <a:srgbClr val="000000"/>
                </a:solidFill>
              </a:rPr>
              <a:t>o</a:t>
            </a:r>
            <a:r>
              <a:rPr dirty="0" sz="2500" spc="-80">
                <a:solidFill>
                  <a:srgbClr val="000000"/>
                </a:solidFill>
              </a:rPr>
              <a:t> </a:t>
            </a:r>
            <a:r>
              <a:rPr dirty="0" sz="2500" spc="-60">
                <a:solidFill>
                  <a:srgbClr val="000000"/>
                </a:solidFill>
              </a:rPr>
              <a:t>relajación.</a:t>
            </a:r>
            <a:endParaRPr sz="2500"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36904" y="4287093"/>
            <a:ext cx="95250" cy="9524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36904" y="4725243"/>
            <a:ext cx="95250" cy="9524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36904" y="5163393"/>
            <a:ext cx="95250" cy="9524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0038454" y="3137068"/>
            <a:ext cx="4888865" cy="2245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50" spc="65">
                <a:latin typeface="Trebuchet MS"/>
                <a:cs typeface="Trebuchet MS"/>
              </a:rPr>
              <a:t>Principales</a:t>
            </a:r>
            <a:r>
              <a:rPr dirty="0" sz="4050" spc="-270">
                <a:latin typeface="Trebuchet MS"/>
                <a:cs typeface="Trebuchet MS"/>
              </a:rPr>
              <a:t> </a:t>
            </a:r>
            <a:r>
              <a:rPr dirty="0" sz="4050" spc="135">
                <a:latin typeface="Trebuchet MS"/>
                <a:cs typeface="Trebuchet MS"/>
              </a:rPr>
              <a:t>procesos</a:t>
            </a:r>
            <a:endParaRPr sz="4050">
              <a:latin typeface="Trebuchet MS"/>
              <a:cs typeface="Trebuchet MS"/>
            </a:endParaRPr>
          </a:p>
          <a:p>
            <a:pPr marL="551815" marR="2140585">
              <a:lnSpc>
                <a:spcPct val="114999"/>
              </a:lnSpc>
              <a:spcBef>
                <a:spcPts val="2270"/>
              </a:spcBef>
            </a:pPr>
            <a:r>
              <a:rPr dirty="0" sz="2500" spc="20">
                <a:latin typeface="Trebuchet MS"/>
                <a:cs typeface="Trebuchet MS"/>
              </a:rPr>
              <a:t>Por  </a:t>
            </a:r>
            <a:r>
              <a:rPr dirty="0" sz="2500" spc="-15">
                <a:latin typeface="Trebuchet MS"/>
                <a:cs typeface="Trebuchet MS"/>
              </a:rPr>
              <a:t>puntos. </a:t>
            </a:r>
            <a:r>
              <a:rPr dirty="0" sz="2500" spc="-10">
                <a:latin typeface="Trebuchet MS"/>
                <a:cs typeface="Trebuchet MS"/>
              </a:rPr>
              <a:t> </a:t>
            </a:r>
            <a:r>
              <a:rPr dirty="0" sz="2500" spc="20">
                <a:latin typeface="Trebuchet MS"/>
                <a:cs typeface="Trebuchet MS"/>
              </a:rPr>
              <a:t>Por</a:t>
            </a:r>
            <a:r>
              <a:rPr dirty="0" sz="2500" spc="-120">
                <a:latin typeface="Trebuchet MS"/>
                <a:cs typeface="Trebuchet MS"/>
              </a:rPr>
              <a:t> </a:t>
            </a:r>
            <a:r>
              <a:rPr dirty="0" sz="2500" spc="-40">
                <a:latin typeface="Trebuchet MS"/>
                <a:cs typeface="Trebuchet MS"/>
              </a:rPr>
              <a:t>proyección.</a:t>
            </a:r>
            <a:endParaRPr sz="2500">
              <a:latin typeface="Trebuchet MS"/>
              <a:cs typeface="Trebuchet MS"/>
            </a:endParaRPr>
          </a:p>
          <a:p>
            <a:pPr marL="551815">
              <a:lnSpc>
                <a:spcPct val="100000"/>
              </a:lnSpc>
              <a:spcBef>
                <a:spcPts val="450"/>
              </a:spcBef>
            </a:pPr>
            <a:r>
              <a:rPr dirty="0" sz="2500" spc="5">
                <a:latin typeface="Trebuchet MS"/>
                <a:cs typeface="Trebuchet MS"/>
              </a:rPr>
              <a:t>Continua</a:t>
            </a:r>
            <a:r>
              <a:rPr dirty="0" sz="2500" spc="-75">
                <a:latin typeface="Trebuchet MS"/>
                <a:cs typeface="Trebuchet MS"/>
              </a:rPr>
              <a:t> </a:t>
            </a:r>
            <a:r>
              <a:rPr dirty="0" sz="2500" spc="85">
                <a:latin typeface="Trebuchet MS"/>
                <a:cs typeface="Trebuchet MS"/>
              </a:rPr>
              <a:t>o</a:t>
            </a:r>
            <a:r>
              <a:rPr dirty="0" sz="2500" spc="-70">
                <a:latin typeface="Trebuchet MS"/>
                <a:cs typeface="Trebuchet MS"/>
              </a:rPr>
              <a:t> </a:t>
            </a:r>
            <a:r>
              <a:rPr dirty="0" sz="2500" spc="30">
                <a:latin typeface="Trebuchet MS"/>
                <a:cs typeface="Trebuchet MS"/>
              </a:rPr>
              <a:t>por</a:t>
            </a:r>
            <a:r>
              <a:rPr dirty="0" sz="2500" spc="-70">
                <a:latin typeface="Trebuchet MS"/>
                <a:cs typeface="Trebuchet MS"/>
              </a:rPr>
              <a:t> </a:t>
            </a:r>
            <a:r>
              <a:rPr dirty="0" sz="2500" spc="-45">
                <a:latin typeface="Trebuchet MS"/>
                <a:cs typeface="Trebuchet MS"/>
              </a:rPr>
              <a:t>costura.</a:t>
            </a:r>
            <a:endParaRPr sz="2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000996"/>
            <a:ext cx="6541770" cy="6286500"/>
            <a:chOff x="0" y="4000996"/>
            <a:chExt cx="6541770" cy="6286500"/>
          </a:xfrm>
        </p:grpSpPr>
        <p:sp>
          <p:nvSpPr>
            <p:cNvPr id="3" name="object 3"/>
            <p:cNvSpPr/>
            <p:nvPr/>
          </p:nvSpPr>
          <p:spPr>
            <a:xfrm>
              <a:off x="0" y="4786914"/>
              <a:ext cx="3679825" cy="4314825"/>
            </a:xfrm>
            <a:custGeom>
              <a:avLst/>
              <a:gdLst/>
              <a:ahLst/>
              <a:cxnLst/>
              <a:rect l="l" t="t" r="r" b="b"/>
              <a:pathLst>
                <a:path w="3679825" h="4314825">
                  <a:moveTo>
                    <a:pt x="0" y="0"/>
                  </a:moveTo>
                  <a:lnTo>
                    <a:pt x="2433989" y="0"/>
                  </a:lnTo>
                  <a:lnTo>
                    <a:pt x="3679320" y="2157412"/>
                  </a:lnTo>
                  <a:lnTo>
                    <a:pt x="24339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064709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8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1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7853" y="4001007"/>
              <a:ext cx="4281170" cy="6286500"/>
            </a:xfrm>
            <a:custGeom>
              <a:avLst/>
              <a:gdLst/>
              <a:ahLst/>
              <a:cxnLst/>
              <a:rect l="l" t="t" r="r" b="b"/>
              <a:pathLst>
                <a:path w="4281170" h="6286500">
                  <a:moveTo>
                    <a:pt x="3381375" y="5258028"/>
                  </a:moveTo>
                  <a:lnTo>
                    <a:pt x="2536063" y="3795979"/>
                  </a:lnTo>
                  <a:lnTo>
                    <a:pt x="845312" y="3795979"/>
                  </a:lnTo>
                  <a:lnTo>
                    <a:pt x="0" y="5258028"/>
                  </a:lnTo>
                  <a:lnTo>
                    <a:pt x="594423" y="6285992"/>
                  </a:lnTo>
                  <a:lnTo>
                    <a:pt x="2787027" y="6285992"/>
                  </a:lnTo>
                  <a:lnTo>
                    <a:pt x="3381375" y="5258028"/>
                  </a:lnTo>
                  <a:close/>
                </a:path>
                <a:path w="4281170" h="6286500">
                  <a:moveTo>
                    <a:pt x="4280662" y="781024"/>
                  </a:moveTo>
                  <a:lnTo>
                    <a:pt x="3830624" y="0"/>
                  </a:lnTo>
                  <a:lnTo>
                    <a:pt x="2930487" y="0"/>
                  </a:lnTo>
                  <a:lnTo>
                    <a:pt x="2480437" y="781024"/>
                  </a:lnTo>
                  <a:lnTo>
                    <a:pt x="2930537" y="1562061"/>
                  </a:lnTo>
                  <a:lnTo>
                    <a:pt x="3830624" y="1562061"/>
                  </a:lnTo>
                  <a:lnTo>
                    <a:pt x="4280662" y="781024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9131300" y="471291"/>
            <a:ext cx="7947025" cy="189166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114">
                <a:latin typeface="Trebuchet MS"/>
                <a:cs typeface="Trebuchet MS"/>
              </a:rPr>
              <a:t>SMAW</a:t>
            </a:r>
            <a:r>
              <a:rPr dirty="0" sz="3600" spc="-190">
                <a:latin typeface="Trebuchet MS"/>
                <a:cs typeface="Trebuchet MS"/>
              </a:rPr>
              <a:t> </a:t>
            </a:r>
            <a:r>
              <a:rPr dirty="0" sz="3600" spc="55">
                <a:latin typeface="Trebuchet MS"/>
                <a:cs typeface="Trebuchet MS"/>
              </a:rPr>
              <a:t>(Shield</a:t>
            </a:r>
            <a:r>
              <a:rPr dirty="0" sz="3600" spc="-185">
                <a:latin typeface="Trebuchet MS"/>
                <a:cs typeface="Trebuchet MS"/>
              </a:rPr>
              <a:t> </a:t>
            </a:r>
            <a:r>
              <a:rPr dirty="0" sz="3600" spc="50">
                <a:latin typeface="Trebuchet MS"/>
                <a:cs typeface="Trebuchet MS"/>
              </a:rPr>
              <a:t>Metal</a:t>
            </a:r>
            <a:r>
              <a:rPr dirty="0" sz="3600" spc="-190">
                <a:latin typeface="Trebuchet MS"/>
                <a:cs typeface="Trebuchet MS"/>
              </a:rPr>
              <a:t> </a:t>
            </a:r>
            <a:r>
              <a:rPr dirty="0" sz="3600" spc="-25">
                <a:latin typeface="Trebuchet MS"/>
                <a:cs typeface="Trebuchet MS"/>
              </a:rPr>
              <a:t>Arc</a:t>
            </a:r>
            <a:r>
              <a:rPr dirty="0" sz="3600" spc="-185">
                <a:latin typeface="Trebuchet MS"/>
                <a:cs typeface="Trebuchet MS"/>
              </a:rPr>
              <a:t> </a:t>
            </a:r>
            <a:r>
              <a:rPr dirty="0" sz="3600" spc="20">
                <a:latin typeface="Trebuchet MS"/>
                <a:cs typeface="Trebuchet MS"/>
              </a:rPr>
              <a:t>Welding)</a:t>
            </a:r>
            <a:endParaRPr sz="3600">
              <a:latin typeface="Trebuchet MS"/>
              <a:cs typeface="Trebuchet MS"/>
            </a:endParaRPr>
          </a:p>
          <a:p>
            <a:pPr marL="12700" marR="5080">
              <a:lnSpc>
                <a:spcPct val="115599"/>
              </a:lnSpc>
              <a:spcBef>
                <a:spcPts val="2045"/>
              </a:spcBef>
            </a:pPr>
            <a:r>
              <a:rPr dirty="0" sz="2000" spc="-40">
                <a:latin typeface="Trebuchet MS"/>
                <a:cs typeface="Trebuchet MS"/>
              </a:rPr>
              <a:t>El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calor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15">
                <a:latin typeface="Trebuchet MS"/>
                <a:cs typeface="Trebuchet MS"/>
              </a:rPr>
              <a:t>de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la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30">
                <a:latin typeface="Trebuchet MS"/>
                <a:cs typeface="Trebuchet MS"/>
              </a:rPr>
              <a:t>soldadura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45">
                <a:latin typeface="Trebuchet MS"/>
                <a:cs typeface="Trebuchet MS"/>
              </a:rPr>
              <a:t>se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genera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25">
                <a:latin typeface="Trebuchet MS"/>
                <a:cs typeface="Trebuchet MS"/>
              </a:rPr>
              <a:t>por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65">
                <a:latin typeface="Trebuchet MS"/>
                <a:cs typeface="Trebuchet MS"/>
              </a:rPr>
              <a:t>un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arco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-35">
                <a:latin typeface="Trebuchet MS"/>
                <a:cs typeface="Trebuchet MS"/>
              </a:rPr>
              <a:t>eléctrico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-25">
                <a:latin typeface="Trebuchet MS"/>
                <a:cs typeface="Trebuchet MS"/>
              </a:rPr>
              <a:t>entre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la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-25">
                <a:latin typeface="Trebuchet MS"/>
                <a:cs typeface="Trebuchet MS"/>
              </a:rPr>
              <a:t>pieza </a:t>
            </a:r>
            <a:r>
              <a:rPr dirty="0" sz="2000" spc="-590">
                <a:latin typeface="Trebuchet MS"/>
                <a:cs typeface="Trebuchet MS"/>
              </a:rPr>
              <a:t> </a:t>
            </a:r>
            <a:r>
              <a:rPr dirty="0" sz="2000" spc="15">
                <a:latin typeface="Trebuchet MS"/>
                <a:cs typeface="Trebuchet MS"/>
              </a:rPr>
              <a:t>de </a:t>
            </a:r>
            <a:r>
              <a:rPr dirty="0" sz="2000" spc="-30">
                <a:latin typeface="Trebuchet MS"/>
                <a:cs typeface="Trebuchet MS"/>
              </a:rPr>
              <a:t>trabajo </a:t>
            </a:r>
            <a:r>
              <a:rPr dirty="0" sz="2000" spc="-55">
                <a:latin typeface="Trebuchet MS"/>
                <a:cs typeface="Trebuchet MS"/>
              </a:rPr>
              <a:t>y </a:t>
            </a:r>
            <a:r>
              <a:rPr dirty="0" sz="2000" spc="65">
                <a:latin typeface="Trebuchet MS"/>
                <a:cs typeface="Trebuchet MS"/>
              </a:rPr>
              <a:t>un </a:t>
            </a:r>
            <a:r>
              <a:rPr dirty="0" sz="2000" spc="-15">
                <a:latin typeface="Trebuchet MS"/>
                <a:cs typeface="Trebuchet MS"/>
              </a:rPr>
              <a:t>electrodo </a:t>
            </a:r>
            <a:r>
              <a:rPr dirty="0" sz="2000" spc="-20">
                <a:latin typeface="Trebuchet MS"/>
                <a:cs typeface="Trebuchet MS"/>
              </a:rPr>
              <a:t>metálico </a:t>
            </a:r>
            <a:r>
              <a:rPr dirty="0" sz="2000" spc="25">
                <a:latin typeface="Trebuchet MS"/>
                <a:cs typeface="Trebuchet MS"/>
              </a:rPr>
              <a:t>consumible </a:t>
            </a:r>
            <a:r>
              <a:rPr dirty="0" sz="2000" spc="-20">
                <a:latin typeface="Trebuchet MS"/>
                <a:cs typeface="Trebuchet MS"/>
              </a:rPr>
              <a:t>recubierto </a:t>
            </a:r>
            <a:r>
              <a:rPr dirty="0" sz="2000" spc="25">
                <a:latin typeface="Trebuchet MS"/>
                <a:cs typeface="Trebuchet MS"/>
              </a:rPr>
              <a:t>con </a:t>
            </a:r>
            <a:r>
              <a:rPr dirty="0" sz="2000" spc="65">
                <a:latin typeface="Trebuchet MS"/>
                <a:cs typeface="Trebuchet MS"/>
              </a:rPr>
              <a:t>un </a:t>
            </a:r>
            <a:r>
              <a:rPr dirty="0" sz="2000" spc="70">
                <a:latin typeface="Trebuchet MS"/>
                <a:cs typeface="Trebuchet MS"/>
              </a:rPr>
              <a:t> </a:t>
            </a:r>
            <a:r>
              <a:rPr dirty="0" sz="2000" spc="-40">
                <a:latin typeface="Trebuchet MS"/>
                <a:cs typeface="Trebuchet MS"/>
              </a:rPr>
              <a:t>fundente.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144000" y="2449916"/>
            <a:ext cx="8268334" cy="0"/>
          </a:xfrm>
          <a:custGeom>
            <a:avLst/>
            <a:gdLst/>
            <a:ahLst/>
            <a:cxnLst/>
            <a:rect l="l" t="t" r="r" b="b"/>
            <a:pathLst>
              <a:path w="8268334" h="0">
                <a:moveTo>
                  <a:pt x="0" y="0"/>
                </a:moveTo>
                <a:lnTo>
                  <a:pt x="8267788" y="0"/>
                </a:lnTo>
              </a:path>
            </a:pathLst>
          </a:custGeom>
          <a:ln w="19049">
            <a:solidFill>
              <a:srgbClr val="0045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16000" y="936657"/>
            <a:ext cx="4681220" cy="19411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940"/>
              </a:lnSpc>
              <a:spcBef>
                <a:spcPts val="100"/>
              </a:spcBef>
            </a:pPr>
            <a:r>
              <a:rPr dirty="0" spc="-140"/>
              <a:t>E</a:t>
            </a:r>
            <a:r>
              <a:rPr dirty="0" spc="-85"/>
              <a:t>l</a:t>
            </a:r>
            <a:r>
              <a:rPr dirty="0" spc="-60"/>
              <a:t>é</a:t>
            </a:r>
            <a:r>
              <a:rPr dirty="0" spc="-240"/>
              <a:t>c</a:t>
            </a:r>
            <a:r>
              <a:rPr dirty="0" spc="-270"/>
              <a:t>t</a:t>
            </a:r>
            <a:r>
              <a:rPr dirty="0" spc="-45"/>
              <a:t>r</a:t>
            </a:r>
            <a:r>
              <a:rPr dirty="0" spc="-114"/>
              <a:t>i</a:t>
            </a:r>
            <a:r>
              <a:rPr dirty="0" spc="-240"/>
              <a:t>c</a:t>
            </a:r>
            <a:r>
              <a:rPr dirty="0" spc="85"/>
              <a:t>a</a:t>
            </a:r>
            <a:r>
              <a:rPr dirty="0" spc="605"/>
              <a:t>s</a:t>
            </a:r>
          </a:p>
          <a:p>
            <a:pPr marL="12700">
              <a:lnSpc>
                <a:spcPts val="5140"/>
              </a:lnSpc>
            </a:pPr>
            <a:r>
              <a:rPr dirty="0" sz="4500" spc="125">
                <a:solidFill>
                  <a:srgbClr val="00A181"/>
                </a:solidFill>
              </a:rPr>
              <a:t>Por</a:t>
            </a:r>
            <a:r>
              <a:rPr dirty="0" sz="4500" spc="-265">
                <a:solidFill>
                  <a:srgbClr val="00A181"/>
                </a:solidFill>
              </a:rPr>
              <a:t> </a:t>
            </a:r>
            <a:r>
              <a:rPr dirty="0" sz="4500" spc="55">
                <a:solidFill>
                  <a:srgbClr val="00A181"/>
                </a:solidFill>
              </a:rPr>
              <a:t>arco</a:t>
            </a:r>
            <a:r>
              <a:rPr dirty="0" sz="4500" spc="-265">
                <a:solidFill>
                  <a:srgbClr val="00A181"/>
                </a:solidFill>
              </a:rPr>
              <a:t> </a:t>
            </a:r>
            <a:r>
              <a:rPr dirty="0" sz="4500" spc="-5">
                <a:solidFill>
                  <a:srgbClr val="00A181"/>
                </a:solidFill>
              </a:rPr>
              <a:t>eléctrico</a:t>
            </a:r>
            <a:endParaRPr sz="4500"/>
          </a:p>
        </p:txBody>
      </p:sp>
      <p:sp>
        <p:nvSpPr>
          <p:cNvPr id="9" name="object 9"/>
          <p:cNvSpPr/>
          <p:nvPr/>
        </p:nvSpPr>
        <p:spPr>
          <a:xfrm>
            <a:off x="9144000" y="4239895"/>
            <a:ext cx="8268334" cy="0"/>
          </a:xfrm>
          <a:custGeom>
            <a:avLst/>
            <a:gdLst/>
            <a:ahLst/>
            <a:cxnLst/>
            <a:rect l="l" t="t" r="r" b="b"/>
            <a:pathLst>
              <a:path w="8268334" h="0">
                <a:moveTo>
                  <a:pt x="0" y="0"/>
                </a:moveTo>
                <a:lnTo>
                  <a:pt x="8267788" y="0"/>
                </a:lnTo>
              </a:path>
            </a:pathLst>
          </a:custGeom>
          <a:ln w="19049">
            <a:solidFill>
              <a:srgbClr val="0045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144000" y="6348962"/>
            <a:ext cx="8268334" cy="0"/>
          </a:xfrm>
          <a:custGeom>
            <a:avLst/>
            <a:gdLst/>
            <a:ahLst/>
            <a:cxnLst/>
            <a:rect l="l" t="t" r="r" b="b"/>
            <a:pathLst>
              <a:path w="8268334" h="0">
                <a:moveTo>
                  <a:pt x="0" y="0"/>
                </a:moveTo>
                <a:lnTo>
                  <a:pt x="8267788" y="0"/>
                </a:lnTo>
              </a:path>
            </a:pathLst>
          </a:custGeom>
          <a:ln w="19049">
            <a:solidFill>
              <a:srgbClr val="0045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9124186" y="2580357"/>
            <a:ext cx="8284845" cy="7178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685">
              <a:lnSpc>
                <a:spcPct val="100000"/>
              </a:lnSpc>
              <a:spcBef>
                <a:spcPts val="100"/>
              </a:spcBef>
            </a:pPr>
            <a:r>
              <a:rPr dirty="0" sz="3600" spc="10">
                <a:latin typeface="Trebuchet MS"/>
                <a:cs typeface="Trebuchet MS"/>
              </a:rPr>
              <a:t>GMAW</a:t>
            </a:r>
            <a:r>
              <a:rPr dirty="0" sz="3600" spc="-190">
                <a:latin typeface="Trebuchet MS"/>
                <a:cs typeface="Trebuchet MS"/>
              </a:rPr>
              <a:t> </a:t>
            </a:r>
            <a:r>
              <a:rPr dirty="0" sz="3600" spc="5">
                <a:latin typeface="Trebuchet MS"/>
                <a:cs typeface="Trebuchet MS"/>
              </a:rPr>
              <a:t>(Gas</a:t>
            </a:r>
            <a:r>
              <a:rPr dirty="0" sz="3600" spc="-190">
                <a:latin typeface="Trebuchet MS"/>
                <a:cs typeface="Trebuchet MS"/>
              </a:rPr>
              <a:t> </a:t>
            </a:r>
            <a:r>
              <a:rPr dirty="0" sz="3600" spc="50">
                <a:latin typeface="Trebuchet MS"/>
                <a:cs typeface="Trebuchet MS"/>
              </a:rPr>
              <a:t>Metal</a:t>
            </a:r>
            <a:r>
              <a:rPr dirty="0" sz="3600" spc="-185">
                <a:latin typeface="Trebuchet MS"/>
                <a:cs typeface="Trebuchet MS"/>
              </a:rPr>
              <a:t> </a:t>
            </a:r>
            <a:r>
              <a:rPr dirty="0" sz="3600" spc="-25">
                <a:latin typeface="Trebuchet MS"/>
                <a:cs typeface="Trebuchet MS"/>
              </a:rPr>
              <a:t>Arc</a:t>
            </a:r>
            <a:r>
              <a:rPr dirty="0" sz="3600" spc="-190">
                <a:latin typeface="Trebuchet MS"/>
                <a:cs typeface="Trebuchet MS"/>
              </a:rPr>
              <a:t> </a:t>
            </a:r>
            <a:r>
              <a:rPr dirty="0" sz="3600" spc="20">
                <a:latin typeface="Trebuchet MS"/>
                <a:cs typeface="Trebuchet MS"/>
              </a:rPr>
              <a:t>Welding)</a:t>
            </a:r>
            <a:endParaRPr sz="3600">
              <a:latin typeface="Trebuchet MS"/>
              <a:cs typeface="Trebuchet MS"/>
            </a:endParaRPr>
          </a:p>
          <a:p>
            <a:pPr marL="19685" marR="259715">
              <a:lnSpc>
                <a:spcPct val="115599"/>
              </a:lnSpc>
              <a:spcBef>
                <a:spcPts val="2045"/>
              </a:spcBef>
            </a:pPr>
            <a:r>
              <a:rPr dirty="0" sz="2000" spc="45">
                <a:latin typeface="Trebuchet MS"/>
                <a:cs typeface="Trebuchet MS"/>
              </a:rPr>
              <a:t>Se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-15">
                <a:latin typeface="Trebuchet MS"/>
                <a:cs typeface="Trebuchet MS"/>
              </a:rPr>
              <a:t>reemplaza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-25">
                <a:latin typeface="Trebuchet MS"/>
                <a:cs typeface="Trebuchet MS"/>
              </a:rPr>
              <a:t>el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-15">
                <a:latin typeface="Trebuchet MS"/>
                <a:cs typeface="Trebuchet MS"/>
              </a:rPr>
              <a:t>electrodo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25">
                <a:latin typeface="Trebuchet MS"/>
                <a:cs typeface="Trebuchet MS"/>
              </a:rPr>
              <a:t>por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65">
                <a:latin typeface="Trebuchet MS"/>
                <a:cs typeface="Trebuchet MS"/>
              </a:rPr>
              <a:t>un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 spc="5">
                <a:latin typeface="Trebuchet MS"/>
                <a:cs typeface="Trebuchet MS"/>
              </a:rPr>
              <a:t>rollo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15">
                <a:latin typeface="Trebuchet MS"/>
                <a:cs typeface="Trebuchet MS"/>
              </a:rPr>
              <a:t>de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alambre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5">
                <a:latin typeface="Trebuchet MS"/>
                <a:cs typeface="Trebuchet MS"/>
              </a:rPr>
              <a:t>introducido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25">
                <a:latin typeface="Trebuchet MS"/>
                <a:cs typeface="Trebuchet MS"/>
              </a:rPr>
              <a:t>en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50">
                <a:latin typeface="Trebuchet MS"/>
                <a:cs typeface="Trebuchet MS"/>
              </a:rPr>
              <a:t>una </a:t>
            </a:r>
            <a:r>
              <a:rPr dirty="0" sz="2000" spc="-585">
                <a:latin typeface="Trebuchet MS"/>
                <a:cs typeface="Trebuchet MS"/>
              </a:rPr>
              <a:t> </a:t>
            </a:r>
            <a:r>
              <a:rPr dirty="0" sz="2000" spc="15">
                <a:latin typeface="Trebuchet MS"/>
                <a:cs typeface="Trebuchet MS"/>
              </a:rPr>
              <a:t>manguera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 spc="-55">
                <a:latin typeface="Trebuchet MS"/>
                <a:cs typeface="Trebuchet MS"/>
              </a:rPr>
              <a:t>y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50">
                <a:latin typeface="Trebuchet MS"/>
                <a:cs typeface="Trebuchet MS"/>
              </a:rPr>
              <a:t>una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trocha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25">
                <a:latin typeface="Trebuchet MS"/>
                <a:cs typeface="Trebuchet MS"/>
              </a:rPr>
              <a:t>por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20">
                <a:latin typeface="Trebuchet MS"/>
                <a:cs typeface="Trebuchet MS"/>
              </a:rPr>
              <a:t>medio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 spc="15">
                <a:latin typeface="Trebuchet MS"/>
                <a:cs typeface="Trebuchet MS"/>
              </a:rPr>
              <a:t>de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50">
                <a:latin typeface="Trebuchet MS"/>
                <a:cs typeface="Trebuchet MS"/>
              </a:rPr>
              <a:t>una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-15">
                <a:latin typeface="Trebuchet MS"/>
                <a:cs typeface="Trebuchet MS"/>
              </a:rPr>
              <a:t>máquina.</a:t>
            </a:r>
            <a:endParaRPr sz="2000">
              <a:latin typeface="Trebuchet MS"/>
              <a:cs typeface="Trebuchet MS"/>
            </a:endParaRPr>
          </a:p>
          <a:p>
            <a:pPr marL="19685">
              <a:lnSpc>
                <a:spcPct val="100000"/>
              </a:lnSpc>
              <a:spcBef>
                <a:spcPts val="2140"/>
              </a:spcBef>
            </a:pPr>
            <a:r>
              <a:rPr dirty="0" sz="3600" spc="-140">
                <a:latin typeface="Trebuchet MS"/>
                <a:cs typeface="Trebuchet MS"/>
              </a:rPr>
              <a:t>G</a:t>
            </a:r>
            <a:r>
              <a:rPr dirty="0" sz="3600" spc="-185">
                <a:latin typeface="Trebuchet MS"/>
                <a:cs typeface="Trebuchet MS"/>
              </a:rPr>
              <a:t>T</a:t>
            </a:r>
            <a:r>
              <a:rPr dirty="0" sz="3600" spc="-25">
                <a:latin typeface="Trebuchet MS"/>
                <a:cs typeface="Trebuchet MS"/>
              </a:rPr>
              <a:t>A</a:t>
            </a:r>
            <a:r>
              <a:rPr dirty="0" sz="3600" spc="-55">
                <a:latin typeface="Trebuchet MS"/>
                <a:cs typeface="Trebuchet MS"/>
              </a:rPr>
              <a:t>W</a:t>
            </a:r>
            <a:r>
              <a:rPr dirty="0" sz="3600" spc="-185">
                <a:latin typeface="Trebuchet MS"/>
                <a:cs typeface="Trebuchet MS"/>
              </a:rPr>
              <a:t> </a:t>
            </a:r>
            <a:r>
              <a:rPr dirty="0" sz="3600" spc="-160">
                <a:latin typeface="Trebuchet MS"/>
                <a:cs typeface="Trebuchet MS"/>
              </a:rPr>
              <a:t>(</a:t>
            </a:r>
            <a:r>
              <a:rPr dirty="0" sz="3600" spc="-140">
                <a:latin typeface="Trebuchet MS"/>
                <a:cs typeface="Trebuchet MS"/>
              </a:rPr>
              <a:t>G</a:t>
            </a:r>
            <a:r>
              <a:rPr dirty="0" sz="3600" spc="70">
                <a:latin typeface="Trebuchet MS"/>
                <a:cs typeface="Trebuchet MS"/>
              </a:rPr>
              <a:t>a</a:t>
            </a:r>
            <a:r>
              <a:rPr dirty="0" sz="3600" spc="254">
                <a:latin typeface="Trebuchet MS"/>
                <a:cs typeface="Trebuchet MS"/>
              </a:rPr>
              <a:t>s</a:t>
            </a:r>
            <a:r>
              <a:rPr dirty="0" sz="3600" spc="-185">
                <a:latin typeface="Trebuchet MS"/>
                <a:cs typeface="Trebuchet MS"/>
              </a:rPr>
              <a:t> </a:t>
            </a:r>
            <a:r>
              <a:rPr dirty="0" sz="3600" spc="-185">
                <a:latin typeface="Trebuchet MS"/>
                <a:cs typeface="Trebuchet MS"/>
              </a:rPr>
              <a:t>T</a:t>
            </a:r>
            <a:r>
              <a:rPr dirty="0" sz="3600" spc="110">
                <a:latin typeface="Trebuchet MS"/>
                <a:cs typeface="Trebuchet MS"/>
              </a:rPr>
              <a:t>u</a:t>
            </a:r>
            <a:r>
              <a:rPr dirty="0" sz="3600" spc="120">
                <a:latin typeface="Trebuchet MS"/>
                <a:cs typeface="Trebuchet MS"/>
              </a:rPr>
              <a:t>n</a:t>
            </a:r>
            <a:r>
              <a:rPr dirty="0" sz="3600" spc="125">
                <a:latin typeface="Trebuchet MS"/>
                <a:cs typeface="Trebuchet MS"/>
              </a:rPr>
              <a:t>g</a:t>
            </a:r>
            <a:r>
              <a:rPr dirty="0" sz="3600" spc="254">
                <a:latin typeface="Trebuchet MS"/>
                <a:cs typeface="Trebuchet MS"/>
              </a:rPr>
              <a:t>s</a:t>
            </a:r>
            <a:r>
              <a:rPr dirty="0" sz="3600" spc="-80">
                <a:latin typeface="Trebuchet MS"/>
                <a:cs typeface="Trebuchet MS"/>
              </a:rPr>
              <a:t>t</a:t>
            </a:r>
            <a:r>
              <a:rPr dirty="0" sz="3600" spc="10">
                <a:latin typeface="Trebuchet MS"/>
                <a:cs typeface="Trebuchet MS"/>
              </a:rPr>
              <a:t>e</a:t>
            </a:r>
            <a:r>
              <a:rPr dirty="0" sz="3600" spc="120">
                <a:latin typeface="Trebuchet MS"/>
                <a:cs typeface="Trebuchet MS"/>
              </a:rPr>
              <a:t>n</a:t>
            </a:r>
            <a:r>
              <a:rPr dirty="0" sz="3600" spc="-185">
                <a:latin typeface="Trebuchet MS"/>
                <a:cs typeface="Trebuchet MS"/>
              </a:rPr>
              <a:t> </a:t>
            </a:r>
            <a:r>
              <a:rPr dirty="0" sz="3600" spc="-25">
                <a:latin typeface="Trebuchet MS"/>
                <a:cs typeface="Trebuchet MS"/>
              </a:rPr>
              <a:t>A</a:t>
            </a:r>
            <a:r>
              <a:rPr dirty="0" sz="3600" spc="15">
                <a:latin typeface="Trebuchet MS"/>
                <a:cs typeface="Trebuchet MS"/>
              </a:rPr>
              <a:t>r</a:t>
            </a:r>
            <a:r>
              <a:rPr dirty="0" sz="3600" spc="-65">
                <a:latin typeface="Trebuchet MS"/>
                <a:cs typeface="Trebuchet MS"/>
              </a:rPr>
              <a:t>c</a:t>
            </a:r>
            <a:r>
              <a:rPr dirty="0" sz="3600" spc="-185">
                <a:latin typeface="Trebuchet MS"/>
                <a:cs typeface="Trebuchet MS"/>
              </a:rPr>
              <a:t> </a:t>
            </a:r>
            <a:r>
              <a:rPr dirty="0" sz="3600" spc="-55">
                <a:latin typeface="Trebuchet MS"/>
                <a:cs typeface="Trebuchet MS"/>
              </a:rPr>
              <a:t>W</a:t>
            </a:r>
            <a:r>
              <a:rPr dirty="0" sz="3600" spc="10">
                <a:latin typeface="Trebuchet MS"/>
                <a:cs typeface="Trebuchet MS"/>
              </a:rPr>
              <a:t>e</a:t>
            </a:r>
            <a:r>
              <a:rPr dirty="0" sz="3600">
                <a:latin typeface="Trebuchet MS"/>
                <a:cs typeface="Trebuchet MS"/>
              </a:rPr>
              <a:t>l</a:t>
            </a:r>
            <a:r>
              <a:rPr dirty="0" sz="3600" spc="150">
                <a:latin typeface="Trebuchet MS"/>
                <a:cs typeface="Trebuchet MS"/>
              </a:rPr>
              <a:t>d</a:t>
            </a:r>
            <a:r>
              <a:rPr dirty="0" sz="3600" spc="-15">
                <a:latin typeface="Trebuchet MS"/>
                <a:cs typeface="Trebuchet MS"/>
              </a:rPr>
              <a:t>i</a:t>
            </a:r>
            <a:r>
              <a:rPr dirty="0" sz="3600" spc="120">
                <a:latin typeface="Trebuchet MS"/>
                <a:cs typeface="Trebuchet MS"/>
              </a:rPr>
              <a:t>n</a:t>
            </a:r>
            <a:r>
              <a:rPr dirty="0" sz="3600" spc="125">
                <a:latin typeface="Trebuchet MS"/>
                <a:cs typeface="Trebuchet MS"/>
              </a:rPr>
              <a:t>g</a:t>
            </a:r>
            <a:r>
              <a:rPr dirty="0" sz="3600" spc="-160">
                <a:latin typeface="Trebuchet MS"/>
                <a:cs typeface="Trebuchet MS"/>
              </a:rPr>
              <a:t>)</a:t>
            </a:r>
            <a:endParaRPr sz="3600">
              <a:latin typeface="Trebuchet MS"/>
              <a:cs typeface="Trebuchet MS"/>
            </a:endParaRPr>
          </a:p>
          <a:p>
            <a:pPr marL="19685" marR="5080">
              <a:lnSpc>
                <a:spcPct val="115599"/>
              </a:lnSpc>
              <a:spcBef>
                <a:spcPts val="2050"/>
              </a:spcBef>
            </a:pPr>
            <a:r>
              <a:rPr dirty="0" sz="2000" spc="30">
                <a:latin typeface="Trebuchet MS"/>
                <a:cs typeface="Trebuchet MS"/>
              </a:rPr>
              <a:t>Es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20">
                <a:latin typeface="Trebuchet MS"/>
                <a:cs typeface="Trebuchet MS"/>
              </a:rPr>
              <a:t>a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35">
                <a:latin typeface="Trebuchet MS"/>
                <a:cs typeface="Trebuchet MS"/>
              </a:rPr>
              <a:t>base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15">
                <a:latin typeface="Trebuchet MS"/>
                <a:cs typeface="Trebuchet MS"/>
              </a:rPr>
              <a:t>de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65">
                <a:latin typeface="Trebuchet MS"/>
                <a:cs typeface="Trebuchet MS"/>
              </a:rPr>
              <a:t>un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arco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25">
                <a:latin typeface="Trebuchet MS"/>
                <a:cs typeface="Trebuchet MS"/>
              </a:rPr>
              <a:t>con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protección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gaseosa,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30">
                <a:latin typeface="Trebuchet MS"/>
                <a:cs typeface="Trebuchet MS"/>
              </a:rPr>
              <a:t>que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-35">
                <a:latin typeface="Trebuchet MS"/>
                <a:cs typeface="Trebuchet MS"/>
              </a:rPr>
              <a:t>utiliza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-25">
                <a:latin typeface="Trebuchet MS"/>
                <a:cs typeface="Trebuchet MS"/>
              </a:rPr>
              <a:t>el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20">
                <a:latin typeface="Trebuchet MS"/>
                <a:cs typeface="Trebuchet MS"/>
              </a:rPr>
              <a:t>intenso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calor </a:t>
            </a:r>
            <a:r>
              <a:rPr dirty="0" sz="2000" spc="-585">
                <a:latin typeface="Trebuchet MS"/>
                <a:cs typeface="Trebuchet MS"/>
              </a:rPr>
              <a:t> </a:t>
            </a:r>
            <a:r>
              <a:rPr dirty="0" sz="2000" spc="15">
                <a:latin typeface="Trebuchet MS"/>
                <a:cs typeface="Trebuchet MS"/>
              </a:rPr>
              <a:t>de </a:t>
            </a:r>
            <a:r>
              <a:rPr dirty="0" sz="2000" spc="65">
                <a:latin typeface="Trebuchet MS"/>
                <a:cs typeface="Trebuchet MS"/>
              </a:rPr>
              <a:t>un </a:t>
            </a:r>
            <a:r>
              <a:rPr dirty="0" sz="2000" spc="-5">
                <a:latin typeface="Trebuchet MS"/>
                <a:cs typeface="Trebuchet MS"/>
              </a:rPr>
              <a:t>arco </a:t>
            </a:r>
            <a:r>
              <a:rPr dirty="0" sz="2000" spc="-35">
                <a:latin typeface="Trebuchet MS"/>
                <a:cs typeface="Trebuchet MS"/>
              </a:rPr>
              <a:t>eléctrico </a:t>
            </a:r>
            <a:r>
              <a:rPr dirty="0" sz="2000" spc="10">
                <a:latin typeface="Trebuchet MS"/>
                <a:cs typeface="Trebuchet MS"/>
              </a:rPr>
              <a:t>generado </a:t>
            </a:r>
            <a:r>
              <a:rPr dirty="0" sz="2000" spc="-25">
                <a:latin typeface="Trebuchet MS"/>
                <a:cs typeface="Trebuchet MS"/>
              </a:rPr>
              <a:t>entre </a:t>
            </a:r>
            <a:r>
              <a:rPr dirty="0" sz="2000" spc="65">
                <a:latin typeface="Trebuchet MS"/>
                <a:cs typeface="Trebuchet MS"/>
              </a:rPr>
              <a:t>un </a:t>
            </a:r>
            <a:r>
              <a:rPr dirty="0" sz="2000" spc="-15">
                <a:latin typeface="Trebuchet MS"/>
                <a:cs typeface="Trebuchet MS"/>
              </a:rPr>
              <a:t>electrodo </a:t>
            </a:r>
            <a:r>
              <a:rPr dirty="0" sz="2000" spc="15">
                <a:latin typeface="Trebuchet MS"/>
                <a:cs typeface="Trebuchet MS"/>
              </a:rPr>
              <a:t>de </a:t>
            </a:r>
            <a:r>
              <a:rPr dirty="0" sz="2000" spc="10">
                <a:latin typeface="Trebuchet MS"/>
                <a:cs typeface="Trebuchet MS"/>
              </a:rPr>
              <a:t>tungsteno </a:t>
            </a:r>
            <a:r>
              <a:rPr dirty="0" sz="2000" spc="65">
                <a:latin typeface="Trebuchet MS"/>
                <a:cs typeface="Trebuchet MS"/>
              </a:rPr>
              <a:t>no </a:t>
            </a:r>
            <a:r>
              <a:rPr dirty="0" sz="2000" spc="70">
                <a:latin typeface="Trebuchet MS"/>
                <a:cs typeface="Trebuchet MS"/>
              </a:rPr>
              <a:t> </a:t>
            </a:r>
            <a:r>
              <a:rPr dirty="0" sz="2000" spc="25">
                <a:latin typeface="Trebuchet MS"/>
                <a:cs typeface="Trebuchet MS"/>
              </a:rPr>
              <a:t>consumible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 spc="-55">
                <a:latin typeface="Trebuchet MS"/>
                <a:cs typeface="Trebuchet MS"/>
              </a:rPr>
              <a:t>y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35">
                <a:latin typeface="Trebuchet MS"/>
                <a:cs typeface="Trebuchet MS"/>
              </a:rPr>
              <a:t>las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piezas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20">
                <a:latin typeface="Trebuchet MS"/>
                <a:cs typeface="Trebuchet MS"/>
              </a:rPr>
              <a:t>a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 spc="-20">
                <a:latin typeface="Trebuchet MS"/>
                <a:cs typeface="Trebuchet MS"/>
              </a:rPr>
              <a:t>soldar.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915"/>
              </a:spcBef>
            </a:pPr>
            <a:r>
              <a:rPr dirty="0" sz="3600" spc="65">
                <a:latin typeface="Trebuchet MS"/>
                <a:cs typeface="Trebuchet MS"/>
              </a:rPr>
              <a:t>SAW</a:t>
            </a:r>
            <a:r>
              <a:rPr dirty="0" sz="3600" spc="-195">
                <a:latin typeface="Trebuchet MS"/>
                <a:cs typeface="Trebuchet MS"/>
              </a:rPr>
              <a:t> </a:t>
            </a:r>
            <a:r>
              <a:rPr dirty="0" sz="3600" spc="75">
                <a:latin typeface="Trebuchet MS"/>
                <a:cs typeface="Trebuchet MS"/>
              </a:rPr>
              <a:t>(Submerged</a:t>
            </a:r>
            <a:r>
              <a:rPr dirty="0" sz="3600" spc="-190">
                <a:latin typeface="Trebuchet MS"/>
                <a:cs typeface="Trebuchet MS"/>
              </a:rPr>
              <a:t> </a:t>
            </a:r>
            <a:r>
              <a:rPr dirty="0" sz="3600" spc="-25">
                <a:latin typeface="Trebuchet MS"/>
                <a:cs typeface="Trebuchet MS"/>
              </a:rPr>
              <a:t>Arc</a:t>
            </a:r>
            <a:r>
              <a:rPr dirty="0" sz="3600" spc="-190">
                <a:latin typeface="Trebuchet MS"/>
                <a:cs typeface="Trebuchet MS"/>
              </a:rPr>
              <a:t> </a:t>
            </a:r>
            <a:r>
              <a:rPr dirty="0" sz="3600" spc="20">
                <a:latin typeface="Trebuchet MS"/>
                <a:cs typeface="Trebuchet MS"/>
              </a:rPr>
              <a:t>Welding)</a:t>
            </a:r>
            <a:endParaRPr sz="3600">
              <a:latin typeface="Trebuchet MS"/>
              <a:cs typeface="Trebuchet MS"/>
            </a:endParaRPr>
          </a:p>
          <a:p>
            <a:pPr marL="12700" marR="521970">
              <a:lnSpc>
                <a:spcPct val="115599"/>
              </a:lnSpc>
              <a:spcBef>
                <a:spcPts val="2045"/>
              </a:spcBef>
            </a:pPr>
            <a:r>
              <a:rPr dirty="0" sz="2000" spc="-40">
                <a:latin typeface="Trebuchet MS"/>
                <a:cs typeface="Trebuchet MS"/>
              </a:rPr>
              <a:t>El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arco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-35">
                <a:latin typeface="Trebuchet MS"/>
                <a:cs typeface="Trebuchet MS"/>
              </a:rPr>
              <a:t>eléctrico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automatizado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-55">
                <a:latin typeface="Trebuchet MS"/>
                <a:cs typeface="Trebuchet MS"/>
              </a:rPr>
              <a:t>y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-25">
                <a:latin typeface="Trebuchet MS"/>
                <a:cs typeface="Trebuchet MS"/>
              </a:rPr>
              <a:t>el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45">
                <a:latin typeface="Trebuchet MS"/>
                <a:cs typeface="Trebuchet MS"/>
              </a:rPr>
              <a:t>baño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15">
                <a:latin typeface="Trebuchet MS"/>
                <a:cs typeface="Trebuchet MS"/>
              </a:rPr>
              <a:t>de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25">
                <a:latin typeface="Trebuchet MS"/>
                <a:cs typeface="Trebuchet MS"/>
              </a:rPr>
              <a:t>fusión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10">
                <a:latin typeface="Trebuchet MS"/>
                <a:cs typeface="Trebuchet MS"/>
              </a:rPr>
              <a:t>están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cubiertos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65">
                <a:latin typeface="Trebuchet MS"/>
                <a:cs typeface="Trebuchet MS"/>
              </a:rPr>
              <a:t>o </a:t>
            </a:r>
            <a:r>
              <a:rPr dirty="0" sz="2000" spc="-585">
                <a:latin typeface="Trebuchet MS"/>
                <a:cs typeface="Trebuchet MS"/>
              </a:rPr>
              <a:t> </a:t>
            </a:r>
            <a:r>
              <a:rPr dirty="0" sz="2000" spc="30">
                <a:latin typeface="Trebuchet MS"/>
                <a:cs typeface="Trebuchet MS"/>
              </a:rPr>
              <a:t>sumergidos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25">
                <a:latin typeface="Trebuchet MS"/>
                <a:cs typeface="Trebuchet MS"/>
              </a:rPr>
              <a:t>por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65">
                <a:latin typeface="Trebuchet MS"/>
                <a:cs typeface="Trebuchet MS"/>
              </a:rPr>
              <a:t>un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20">
                <a:latin typeface="Trebuchet MS"/>
                <a:cs typeface="Trebuchet MS"/>
              </a:rPr>
              <a:t>polvo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-15">
                <a:latin typeface="Trebuchet MS"/>
                <a:cs typeface="Trebuchet MS"/>
              </a:rPr>
              <a:t>granulado.</a:t>
            </a:r>
            <a:endParaRPr sz="2000">
              <a:latin typeface="Trebuchet MS"/>
              <a:cs typeface="Trebuchet MS"/>
            </a:endParaRPr>
          </a:p>
          <a:p>
            <a:pPr marL="26670">
              <a:lnSpc>
                <a:spcPct val="100000"/>
              </a:lnSpc>
              <a:spcBef>
                <a:spcPts val="1825"/>
              </a:spcBef>
            </a:pPr>
            <a:r>
              <a:rPr dirty="0" sz="3600" spc="10">
                <a:latin typeface="Trebuchet MS"/>
                <a:cs typeface="Trebuchet MS"/>
              </a:rPr>
              <a:t>PAW</a:t>
            </a:r>
            <a:r>
              <a:rPr dirty="0" sz="3600" spc="-195">
                <a:latin typeface="Trebuchet MS"/>
                <a:cs typeface="Trebuchet MS"/>
              </a:rPr>
              <a:t> </a:t>
            </a:r>
            <a:r>
              <a:rPr dirty="0" sz="3600" spc="60">
                <a:latin typeface="Trebuchet MS"/>
                <a:cs typeface="Trebuchet MS"/>
              </a:rPr>
              <a:t>(Plasma</a:t>
            </a:r>
            <a:r>
              <a:rPr dirty="0" sz="3600" spc="-190">
                <a:latin typeface="Trebuchet MS"/>
                <a:cs typeface="Trebuchet MS"/>
              </a:rPr>
              <a:t> </a:t>
            </a:r>
            <a:r>
              <a:rPr dirty="0" sz="3600" spc="-25">
                <a:latin typeface="Trebuchet MS"/>
                <a:cs typeface="Trebuchet MS"/>
              </a:rPr>
              <a:t>Arc</a:t>
            </a:r>
            <a:r>
              <a:rPr dirty="0" sz="3600" spc="-190">
                <a:latin typeface="Trebuchet MS"/>
                <a:cs typeface="Trebuchet MS"/>
              </a:rPr>
              <a:t> </a:t>
            </a:r>
            <a:r>
              <a:rPr dirty="0" sz="3600" spc="20">
                <a:latin typeface="Trebuchet MS"/>
                <a:cs typeface="Trebuchet MS"/>
              </a:rPr>
              <a:t>Welding)</a:t>
            </a:r>
            <a:endParaRPr sz="3600">
              <a:latin typeface="Trebuchet MS"/>
              <a:cs typeface="Trebuchet MS"/>
            </a:endParaRPr>
          </a:p>
          <a:p>
            <a:pPr marL="26670" marR="271780">
              <a:lnSpc>
                <a:spcPct val="115599"/>
              </a:lnSpc>
              <a:spcBef>
                <a:spcPts val="2045"/>
              </a:spcBef>
            </a:pPr>
            <a:r>
              <a:rPr dirty="0" sz="2000" spc="-40">
                <a:latin typeface="Trebuchet MS"/>
                <a:cs typeface="Trebuchet MS"/>
              </a:rPr>
              <a:t>El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calor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procede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15">
                <a:latin typeface="Trebuchet MS"/>
                <a:cs typeface="Trebuchet MS"/>
              </a:rPr>
              <a:t>de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65">
                <a:latin typeface="Trebuchet MS"/>
                <a:cs typeface="Trebuchet MS"/>
              </a:rPr>
              <a:t>un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arco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-35">
                <a:latin typeface="Trebuchet MS"/>
                <a:cs typeface="Trebuchet MS"/>
              </a:rPr>
              <a:t>eléctrico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10">
                <a:latin typeface="Trebuchet MS"/>
                <a:cs typeface="Trebuchet MS"/>
              </a:rPr>
              <a:t>generado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-25">
                <a:latin typeface="Trebuchet MS"/>
                <a:cs typeface="Trebuchet MS"/>
              </a:rPr>
              <a:t>entre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65">
                <a:latin typeface="Trebuchet MS"/>
                <a:cs typeface="Trebuchet MS"/>
              </a:rPr>
              <a:t>un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-15">
                <a:latin typeface="Trebuchet MS"/>
                <a:cs typeface="Trebuchet MS"/>
              </a:rPr>
              <a:t>electrodo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-55">
                <a:latin typeface="Trebuchet MS"/>
                <a:cs typeface="Trebuchet MS"/>
              </a:rPr>
              <a:t>y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-25">
                <a:latin typeface="Trebuchet MS"/>
                <a:cs typeface="Trebuchet MS"/>
              </a:rPr>
              <a:t>el </a:t>
            </a:r>
            <a:r>
              <a:rPr dirty="0" sz="2000" spc="-585">
                <a:latin typeface="Trebuchet MS"/>
                <a:cs typeface="Trebuchet MS"/>
              </a:rPr>
              <a:t> </a:t>
            </a:r>
            <a:r>
              <a:rPr dirty="0" sz="2000" spc="-20">
                <a:latin typeface="Trebuchet MS"/>
                <a:cs typeface="Trebuchet MS"/>
              </a:rPr>
              <a:t>material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 spc="15">
                <a:latin typeface="Trebuchet MS"/>
                <a:cs typeface="Trebuchet MS"/>
              </a:rPr>
              <a:t>de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35">
                <a:latin typeface="Trebuchet MS"/>
                <a:cs typeface="Trebuchet MS"/>
              </a:rPr>
              <a:t>base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151112" y="8093994"/>
            <a:ext cx="8268334" cy="0"/>
          </a:xfrm>
          <a:custGeom>
            <a:avLst/>
            <a:gdLst/>
            <a:ahLst/>
            <a:cxnLst/>
            <a:rect l="l" t="t" r="r" b="b"/>
            <a:pathLst>
              <a:path w="8268334" h="0">
                <a:moveTo>
                  <a:pt x="0" y="0"/>
                </a:moveTo>
                <a:lnTo>
                  <a:pt x="8267788" y="0"/>
                </a:lnTo>
              </a:path>
            </a:pathLst>
          </a:custGeom>
          <a:ln w="19049">
            <a:solidFill>
              <a:srgbClr val="00455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8681720" cy="10287000"/>
            <a:chOff x="0" y="1"/>
            <a:chExt cx="868172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1"/>
              <a:ext cx="7000240" cy="10287000"/>
            </a:xfrm>
            <a:custGeom>
              <a:avLst/>
              <a:gdLst/>
              <a:ahLst/>
              <a:cxnLst/>
              <a:rect l="l" t="t" r="r" b="b"/>
              <a:pathLst>
                <a:path w="7000240" h="10287000">
                  <a:moveTo>
                    <a:pt x="0" y="0"/>
                  </a:moveTo>
                  <a:lnTo>
                    <a:pt x="4320044" y="0"/>
                  </a:lnTo>
                  <a:lnTo>
                    <a:pt x="7000176" y="4643359"/>
                  </a:lnTo>
                  <a:lnTo>
                    <a:pt x="3742741" y="10286905"/>
                  </a:lnTo>
                  <a:lnTo>
                    <a:pt x="0" y="102869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404292" y="1"/>
              <a:ext cx="5276850" cy="3314065"/>
            </a:xfrm>
            <a:custGeom>
              <a:avLst/>
              <a:gdLst/>
              <a:ahLst/>
              <a:cxnLst/>
              <a:rect l="l" t="t" r="r" b="b"/>
              <a:pathLst>
                <a:path w="5276850" h="3314065">
                  <a:moveTo>
                    <a:pt x="592953" y="0"/>
                  </a:moveTo>
                  <a:lnTo>
                    <a:pt x="4683885" y="0"/>
                  </a:lnTo>
                  <a:lnTo>
                    <a:pt x="5276838" y="1027537"/>
                  </a:lnTo>
                  <a:lnTo>
                    <a:pt x="3957675" y="3313537"/>
                  </a:lnTo>
                  <a:lnTo>
                    <a:pt x="1319348" y="3313537"/>
                  </a:lnTo>
                  <a:lnTo>
                    <a:pt x="0" y="1027537"/>
                  </a:lnTo>
                  <a:lnTo>
                    <a:pt x="592953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/>
          <p:nvPr/>
        </p:nvSpPr>
        <p:spPr>
          <a:xfrm>
            <a:off x="14316563" y="6769550"/>
            <a:ext cx="3971925" cy="3517900"/>
          </a:xfrm>
          <a:custGeom>
            <a:avLst/>
            <a:gdLst/>
            <a:ahLst/>
            <a:cxnLst/>
            <a:rect l="l" t="t" r="r" b="b"/>
            <a:pathLst>
              <a:path w="3971925" h="3517900">
                <a:moveTo>
                  <a:pt x="1319163" y="0"/>
                </a:moveTo>
                <a:lnTo>
                  <a:pt x="3957675" y="0"/>
                </a:lnTo>
                <a:lnTo>
                  <a:pt x="3971436" y="23847"/>
                </a:lnTo>
                <a:lnTo>
                  <a:pt x="3971436" y="3517449"/>
                </a:lnTo>
                <a:lnTo>
                  <a:pt x="710722" y="3517449"/>
                </a:lnTo>
                <a:lnTo>
                  <a:pt x="0" y="2285999"/>
                </a:lnTo>
                <a:lnTo>
                  <a:pt x="1319163" y="0"/>
                </a:lnTo>
                <a:close/>
              </a:path>
            </a:pathLst>
          </a:custGeom>
          <a:solidFill>
            <a:srgbClr val="00A1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986145" y="1502942"/>
            <a:ext cx="3570604" cy="28575"/>
          </a:xfrm>
          <a:custGeom>
            <a:avLst/>
            <a:gdLst/>
            <a:ahLst/>
            <a:cxnLst/>
            <a:rect l="l" t="t" r="r" b="b"/>
            <a:pathLst>
              <a:path w="3570605" h="28575">
                <a:moveTo>
                  <a:pt x="3569995" y="0"/>
                </a:moveTo>
                <a:lnTo>
                  <a:pt x="3347542" y="0"/>
                </a:lnTo>
                <a:lnTo>
                  <a:pt x="0" y="0"/>
                </a:lnTo>
                <a:lnTo>
                  <a:pt x="0" y="28575"/>
                </a:lnTo>
                <a:lnTo>
                  <a:pt x="3347542" y="28575"/>
                </a:lnTo>
                <a:lnTo>
                  <a:pt x="3569995" y="28575"/>
                </a:lnTo>
                <a:lnTo>
                  <a:pt x="35699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80953" y="1090278"/>
            <a:ext cx="478853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3000" spc="2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Corres</a:t>
            </a:r>
            <a:r>
              <a:rPr dirty="0" sz="3000" spc="20">
                <a:solidFill>
                  <a:srgbClr val="000000"/>
                </a:solidFill>
              </a:rPr>
              <a:t>pondientes</a:t>
            </a:r>
            <a:r>
              <a:rPr dirty="0" sz="3000" spc="-100">
                <a:solidFill>
                  <a:srgbClr val="000000"/>
                </a:solidFill>
              </a:rPr>
              <a:t> </a:t>
            </a:r>
            <a:r>
              <a:rPr dirty="0" sz="3000" spc="-5">
                <a:solidFill>
                  <a:srgbClr val="000000"/>
                </a:solidFill>
              </a:rPr>
              <a:t>al</a:t>
            </a:r>
            <a:r>
              <a:rPr dirty="0" sz="3000" spc="-100">
                <a:solidFill>
                  <a:srgbClr val="000000"/>
                </a:solidFill>
              </a:rPr>
              <a:t> </a:t>
            </a:r>
            <a:r>
              <a:rPr dirty="0" sz="3000" spc="-45">
                <a:solidFill>
                  <a:srgbClr val="000000"/>
                </a:solidFill>
              </a:rPr>
              <a:t>trabajo</a:t>
            </a:r>
            <a:endParaRPr sz="3000"/>
          </a:p>
        </p:txBody>
      </p:sp>
      <p:sp>
        <p:nvSpPr>
          <p:cNvPr id="8" name="object 8"/>
          <p:cNvSpPr/>
          <p:nvPr/>
        </p:nvSpPr>
        <p:spPr>
          <a:xfrm>
            <a:off x="10793653" y="2026808"/>
            <a:ext cx="2540" cy="28575"/>
          </a:xfrm>
          <a:custGeom>
            <a:avLst/>
            <a:gdLst/>
            <a:ahLst/>
            <a:cxnLst/>
            <a:rect l="l" t="t" r="r" b="b"/>
            <a:pathLst>
              <a:path w="2540" h="28575">
                <a:moveTo>
                  <a:pt x="2260" y="28574"/>
                </a:moveTo>
                <a:lnTo>
                  <a:pt x="0" y="28574"/>
                </a:lnTo>
                <a:lnTo>
                  <a:pt x="0" y="0"/>
                </a:lnTo>
                <a:lnTo>
                  <a:pt x="2260" y="0"/>
                </a:lnTo>
                <a:lnTo>
                  <a:pt x="2260" y="28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894238" y="2026817"/>
            <a:ext cx="3223260" cy="28575"/>
          </a:xfrm>
          <a:custGeom>
            <a:avLst/>
            <a:gdLst/>
            <a:ahLst/>
            <a:cxnLst/>
            <a:rect l="l" t="t" r="r" b="b"/>
            <a:pathLst>
              <a:path w="3223259" h="28575">
                <a:moveTo>
                  <a:pt x="3223044" y="0"/>
                </a:moveTo>
                <a:lnTo>
                  <a:pt x="580796" y="0"/>
                </a:lnTo>
                <a:lnTo>
                  <a:pt x="0" y="0"/>
                </a:lnTo>
                <a:lnTo>
                  <a:pt x="0" y="28575"/>
                </a:lnTo>
                <a:lnTo>
                  <a:pt x="580796" y="28575"/>
                </a:lnTo>
                <a:lnTo>
                  <a:pt x="3223044" y="28575"/>
                </a:lnTo>
                <a:lnTo>
                  <a:pt x="32230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8453" y="2386848"/>
            <a:ext cx="104775" cy="104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8453" y="2863098"/>
            <a:ext cx="104775" cy="1047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8453" y="3339348"/>
            <a:ext cx="104775" cy="1047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8453" y="4291848"/>
            <a:ext cx="104775" cy="10477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8453" y="4768098"/>
            <a:ext cx="104775" cy="1047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8453" y="5244348"/>
            <a:ext cx="104775" cy="10477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1986145" y="6227457"/>
            <a:ext cx="4187190" cy="28575"/>
          </a:xfrm>
          <a:custGeom>
            <a:avLst/>
            <a:gdLst/>
            <a:ahLst/>
            <a:cxnLst/>
            <a:rect l="l" t="t" r="r" b="b"/>
            <a:pathLst>
              <a:path w="4187190" h="28575">
                <a:moveTo>
                  <a:pt x="4186593" y="0"/>
                </a:moveTo>
                <a:lnTo>
                  <a:pt x="2829725" y="0"/>
                </a:lnTo>
                <a:lnTo>
                  <a:pt x="0" y="0"/>
                </a:lnTo>
                <a:lnTo>
                  <a:pt x="0" y="28575"/>
                </a:lnTo>
                <a:lnTo>
                  <a:pt x="2829725" y="28575"/>
                </a:lnTo>
                <a:lnTo>
                  <a:pt x="4186593" y="28575"/>
                </a:lnTo>
                <a:lnTo>
                  <a:pt x="41865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8453" y="7111365"/>
            <a:ext cx="104775" cy="10477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8453" y="7587615"/>
            <a:ext cx="104775" cy="10477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8453" y="8063865"/>
            <a:ext cx="104775" cy="10477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8453" y="8540115"/>
            <a:ext cx="104775" cy="10477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8453" y="9016365"/>
            <a:ext cx="104775" cy="104774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0780953" y="1489144"/>
            <a:ext cx="5754370" cy="7760970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594995" marR="2409825" indent="-582930">
              <a:lnSpc>
                <a:spcPct val="120200"/>
              </a:lnSpc>
              <a:spcBef>
                <a:spcPts val="355"/>
              </a:spcBef>
            </a:pPr>
            <a:r>
              <a:rPr dirty="0" sz="3000" spc="5">
                <a:latin typeface="Trebuchet MS"/>
                <a:cs typeface="Trebuchet MS"/>
              </a:rPr>
              <a:t>própiamente</a:t>
            </a:r>
            <a:r>
              <a:rPr dirty="0" sz="3000" spc="-125">
                <a:latin typeface="Trebuchet MS"/>
                <a:cs typeface="Trebuchet MS"/>
              </a:rPr>
              <a:t> </a:t>
            </a:r>
            <a:r>
              <a:rPr dirty="0" sz="3000" spc="-55">
                <a:latin typeface="Trebuchet MS"/>
                <a:cs typeface="Trebuchet MS"/>
              </a:rPr>
              <a:t>dicho: </a:t>
            </a:r>
            <a:r>
              <a:rPr dirty="0" sz="3000" spc="-890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Gases </a:t>
            </a:r>
            <a:r>
              <a:rPr dirty="0" sz="2700" spc="-70">
                <a:latin typeface="Trebuchet MS"/>
                <a:cs typeface="Trebuchet MS"/>
              </a:rPr>
              <a:t>y </a:t>
            </a:r>
            <a:r>
              <a:rPr dirty="0" sz="2700" spc="15">
                <a:latin typeface="Trebuchet MS"/>
                <a:cs typeface="Trebuchet MS"/>
              </a:rPr>
              <a:t>Vapores </a:t>
            </a:r>
            <a:r>
              <a:rPr dirty="0" sz="2700" spc="20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Calor</a:t>
            </a:r>
            <a:endParaRPr sz="2700">
              <a:latin typeface="Trebuchet MS"/>
              <a:cs typeface="Trebuchet MS"/>
            </a:endParaRPr>
          </a:p>
          <a:p>
            <a:pPr marL="594995" marR="5080">
              <a:lnSpc>
                <a:spcPct val="115700"/>
              </a:lnSpc>
            </a:pPr>
            <a:r>
              <a:rPr dirty="0" sz="2700" spc="-50">
                <a:latin typeface="Trebuchet MS"/>
                <a:cs typeface="Trebuchet MS"/>
              </a:rPr>
              <a:t>Luz </a:t>
            </a:r>
            <a:r>
              <a:rPr dirty="0" sz="2700" spc="-55">
                <a:latin typeface="Trebuchet MS"/>
                <a:cs typeface="Trebuchet MS"/>
              </a:rPr>
              <a:t>visible, </a:t>
            </a:r>
            <a:r>
              <a:rPr dirty="0" sz="2700">
                <a:latin typeface="Trebuchet MS"/>
                <a:cs typeface="Trebuchet MS"/>
              </a:rPr>
              <a:t>radicación </a:t>
            </a:r>
            <a:r>
              <a:rPr dirty="0" sz="2700" spc="-40">
                <a:latin typeface="Trebuchet MS"/>
                <a:cs typeface="Trebuchet MS"/>
              </a:rPr>
              <a:t>infrarroja </a:t>
            </a:r>
            <a:r>
              <a:rPr dirty="0" sz="2700" spc="-70">
                <a:latin typeface="Trebuchet MS"/>
                <a:cs typeface="Trebuchet MS"/>
              </a:rPr>
              <a:t>y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ultravioleta</a:t>
            </a:r>
            <a:endParaRPr sz="2700">
              <a:latin typeface="Trebuchet MS"/>
              <a:cs typeface="Trebuchet MS"/>
            </a:endParaRPr>
          </a:p>
          <a:p>
            <a:pPr marL="594995">
              <a:lnSpc>
                <a:spcPct val="100000"/>
              </a:lnSpc>
              <a:spcBef>
                <a:spcPts val="509"/>
              </a:spcBef>
            </a:pPr>
            <a:r>
              <a:rPr dirty="0" sz="2700" spc="40">
                <a:latin typeface="Trebuchet MS"/>
                <a:cs typeface="Trebuchet MS"/>
              </a:rPr>
              <a:t>Ruido</a:t>
            </a:r>
            <a:endParaRPr sz="2700">
              <a:latin typeface="Trebuchet MS"/>
              <a:cs typeface="Trebuchet MS"/>
            </a:endParaRPr>
          </a:p>
          <a:p>
            <a:pPr marL="594995" marR="1470660">
              <a:lnSpc>
                <a:spcPct val="115700"/>
              </a:lnSpc>
              <a:spcBef>
                <a:spcPts val="5"/>
              </a:spcBef>
            </a:pPr>
            <a:r>
              <a:rPr dirty="0" sz="2700" spc="40">
                <a:latin typeface="Trebuchet MS"/>
                <a:cs typeface="Trebuchet MS"/>
              </a:rPr>
              <a:t>Mala</a:t>
            </a:r>
            <a:r>
              <a:rPr dirty="0" sz="2700" spc="-90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postura</a:t>
            </a:r>
            <a:r>
              <a:rPr dirty="0" sz="2700" spc="-8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85">
                <a:latin typeface="Trebuchet MS"/>
                <a:cs typeface="Trebuchet MS"/>
              </a:rPr>
              <a:t> </a:t>
            </a:r>
            <a:r>
              <a:rPr dirty="0" sz="2700" spc="-40">
                <a:latin typeface="Trebuchet MS"/>
                <a:cs typeface="Trebuchet MS"/>
              </a:rPr>
              <a:t>trabajo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25">
                <a:latin typeface="Trebuchet MS"/>
                <a:cs typeface="Trebuchet MS"/>
              </a:rPr>
              <a:t>Choque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-45">
                <a:latin typeface="Trebuchet MS"/>
                <a:cs typeface="Trebuchet MS"/>
              </a:rPr>
              <a:t>eléctrico</a:t>
            </a:r>
            <a:endParaRPr sz="2700">
              <a:latin typeface="Trebuchet MS"/>
              <a:cs typeface="Trebuchet MS"/>
            </a:endParaRPr>
          </a:p>
          <a:p>
            <a:pPr marL="12700" marR="354330">
              <a:lnSpc>
                <a:spcPct val="114599"/>
              </a:lnSpc>
              <a:spcBef>
                <a:spcPts val="2325"/>
              </a:spcBef>
            </a:pPr>
            <a:r>
              <a:rPr dirty="0" u="heavy" sz="3000" spc="2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Corres</a:t>
            </a:r>
            <a:r>
              <a:rPr dirty="0" sz="3000" spc="20">
                <a:latin typeface="Trebuchet MS"/>
                <a:cs typeface="Trebuchet MS"/>
              </a:rPr>
              <a:t>pondientes</a:t>
            </a:r>
            <a:r>
              <a:rPr dirty="0" sz="3000" spc="-90">
                <a:latin typeface="Trebuchet MS"/>
                <a:cs typeface="Trebuchet MS"/>
              </a:rPr>
              <a:t> </a:t>
            </a:r>
            <a:r>
              <a:rPr dirty="0" sz="3000" spc="-5">
                <a:latin typeface="Trebuchet MS"/>
                <a:cs typeface="Trebuchet MS"/>
              </a:rPr>
              <a:t>al</a:t>
            </a:r>
            <a:r>
              <a:rPr dirty="0" sz="3000" spc="-90">
                <a:latin typeface="Trebuchet MS"/>
                <a:cs typeface="Trebuchet MS"/>
              </a:rPr>
              <a:t> </a:t>
            </a:r>
            <a:r>
              <a:rPr dirty="0" sz="3000" spc="25">
                <a:latin typeface="Trebuchet MS"/>
                <a:cs typeface="Trebuchet MS"/>
              </a:rPr>
              <a:t>espacio</a:t>
            </a:r>
            <a:r>
              <a:rPr dirty="0" sz="3000" spc="-85">
                <a:latin typeface="Trebuchet MS"/>
                <a:cs typeface="Trebuchet MS"/>
              </a:rPr>
              <a:t> </a:t>
            </a:r>
            <a:r>
              <a:rPr dirty="0" sz="3000" spc="25">
                <a:latin typeface="Trebuchet MS"/>
                <a:cs typeface="Trebuchet MS"/>
              </a:rPr>
              <a:t>de </a:t>
            </a:r>
            <a:r>
              <a:rPr dirty="0" sz="3000" spc="-890">
                <a:latin typeface="Trebuchet MS"/>
                <a:cs typeface="Trebuchet MS"/>
              </a:rPr>
              <a:t> </a:t>
            </a:r>
            <a:r>
              <a:rPr dirty="0" u="heavy" sz="3000" spc="-10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traba</a:t>
            </a:r>
            <a:r>
              <a:rPr dirty="0" sz="3000" spc="-100">
                <a:latin typeface="Trebuchet MS"/>
                <a:cs typeface="Trebuchet MS"/>
              </a:rPr>
              <a:t>j</a:t>
            </a:r>
            <a:r>
              <a:rPr dirty="0" u="heavy" sz="3000" spc="-10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o:</a:t>
            </a:r>
            <a:r>
              <a:rPr dirty="0" u="heavy" sz="3000" spc="-7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endParaRPr sz="3000">
              <a:latin typeface="Trebuchet MS"/>
              <a:cs typeface="Trebuchet MS"/>
            </a:endParaRPr>
          </a:p>
          <a:p>
            <a:pPr marL="594995" marR="1486535">
              <a:lnSpc>
                <a:spcPct val="115700"/>
              </a:lnSpc>
              <a:spcBef>
                <a:spcPts val="375"/>
              </a:spcBef>
            </a:pPr>
            <a:r>
              <a:rPr dirty="0" sz="2700" spc="10">
                <a:latin typeface="Trebuchet MS"/>
                <a:cs typeface="Trebuchet MS"/>
              </a:rPr>
              <a:t>Peligros </a:t>
            </a:r>
            <a:r>
              <a:rPr dirty="0" sz="2700" spc="-25">
                <a:latin typeface="Trebuchet MS"/>
                <a:cs typeface="Trebuchet MS"/>
              </a:rPr>
              <a:t>eléctricos </a:t>
            </a:r>
            <a:r>
              <a:rPr dirty="0" sz="2700" spc="-20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Incendios</a:t>
            </a:r>
            <a:r>
              <a:rPr dirty="0" sz="2700" spc="-110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110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explosiones </a:t>
            </a:r>
            <a:r>
              <a:rPr dirty="0" sz="2700" spc="-795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Maquinaria </a:t>
            </a:r>
            <a:r>
              <a:rPr dirty="0" sz="2700" spc="15">
                <a:latin typeface="Trebuchet MS"/>
                <a:cs typeface="Trebuchet MS"/>
              </a:rPr>
              <a:t>peligrosa </a:t>
            </a:r>
            <a:r>
              <a:rPr dirty="0" sz="2700" spc="20">
                <a:latin typeface="Trebuchet MS"/>
                <a:cs typeface="Trebuchet MS"/>
              </a:rPr>
              <a:t> </a:t>
            </a:r>
            <a:r>
              <a:rPr dirty="0" sz="2700" spc="-15">
                <a:latin typeface="Trebuchet MS"/>
                <a:cs typeface="Trebuchet MS"/>
              </a:rPr>
              <a:t>Tropiezos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 </a:t>
            </a:r>
            <a:r>
              <a:rPr dirty="0" sz="2700" spc="25">
                <a:latin typeface="Trebuchet MS"/>
                <a:cs typeface="Trebuchet MS"/>
              </a:rPr>
              <a:t>caídas</a:t>
            </a:r>
            <a:endParaRPr sz="2700">
              <a:latin typeface="Trebuchet MS"/>
              <a:cs typeface="Trebuchet MS"/>
            </a:endParaRPr>
          </a:p>
          <a:p>
            <a:pPr marL="594995">
              <a:lnSpc>
                <a:spcPct val="100000"/>
              </a:lnSpc>
              <a:spcBef>
                <a:spcPts val="509"/>
              </a:spcBef>
            </a:pPr>
            <a:r>
              <a:rPr dirty="0" sz="2700" spc="35">
                <a:latin typeface="Trebuchet MS"/>
                <a:cs typeface="Trebuchet MS"/>
              </a:rPr>
              <a:t>Espacios</a:t>
            </a:r>
            <a:r>
              <a:rPr dirty="0" sz="2700" spc="-80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reducidos</a:t>
            </a:r>
            <a:r>
              <a:rPr dirty="0" sz="2700" spc="-80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limitados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2067" y="3144341"/>
            <a:ext cx="5384165" cy="2425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8600"/>
              </a:lnSpc>
              <a:spcBef>
                <a:spcPts val="95"/>
              </a:spcBef>
            </a:pPr>
            <a:r>
              <a:rPr dirty="0" sz="7250" spc="120">
                <a:solidFill>
                  <a:srgbClr val="1B3C58"/>
                </a:solidFill>
                <a:latin typeface="Trebuchet MS"/>
                <a:cs typeface="Trebuchet MS"/>
              </a:rPr>
              <a:t>Peligros </a:t>
            </a:r>
            <a:r>
              <a:rPr dirty="0" sz="7250" spc="125">
                <a:solidFill>
                  <a:srgbClr val="1B3C58"/>
                </a:solidFill>
                <a:latin typeface="Trebuchet MS"/>
                <a:cs typeface="Trebuchet MS"/>
              </a:rPr>
              <a:t> </a:t>
            </a:r>
            <a:r>
              <a:rPr dirty="0" sz="7250" spc="220">
                <a:solidFill>
                  <a:srgbClr val="1B3C58"/>
                </a:solidFill>
                <a:latin typeface="Trebuchet MS"/>
                <a:cs typeface="Trebuchet MS"/>
              </a:rPr>
              <a:t>p</a:t>
            </a:r>
            <a:r>
              <a:rPr dirty="0" sz="7250" spc="90">
                <a:solidFill>
                  <a:srgbClr val="1B3C58"/>
                </a:solidFill>
                <a:latin typeface="Trebuchet MS"/>
                <a:cs typeface="Trebuchet MS"/>
              </a:rPr>
              <a:t>a</a:t>
            </a:r>
            <a:r>
              <a:rPr dirty="0" sz="7250" spc="-25">
                <a:solidFill>
                  <a:srgbClr val="1B3C58"/>
                </a:solidFill>
                <a:latin typeface="Trebuchet MS"/>
                <a:cs typeface="Trebuchet MS"/>
              </a:rPr>
              <a:t>r</a:t>
            </a:r>
            <a:r>
              <a:rPr dirty="0" sz="7250" spc="165">
                <a:solidFill>
                  <a:srgbClr val="1B3C58"/>
                </a:solidFill>
                <a:latin typeface="Trebuchet MS"/>
                <a:cs typeface="Trebuchet MS"/>
              </a:rPr>
              <a:t>a</a:t>
            </a:r>
            <a:r>
              <a:rPr dirty="0" sz="7250" spc="-515">
                <a:solidFill>
                  <a:srgbClr val="1B3C58"/>
                </a:solidFill>
                <a:latin typeface="Trebuchet MS"/>
                <a:cs typeface="Trebuchet MS"/>
              </a:rPr>
              <a:t> </a:t>
            </a:r>
            <a:r>
              <a:rPr dirty="0" sz="7250" spc="-70">
                <a:solidFill>
                  <a:srgbClr val="1B3C58"/>
                </a:solidFill>
                <a:latin typeface="Trebuchet MS"/>
                <a:cs typeface="Trebuchet MS"/>
              </a:rPr>
              <a:t>l</a:t>
            </a:r>
            <a:r>
              <a:rPr dirty="0" sz="7250" spc="165">
                <a:solidFill>
                  <a:srgbClr val="1B3C58"/>
                </a:solidFill>
                <a:latin typeface="Trebuchet MS"/>
                <a:cs typeface="Trebuchet MS"/>
              </a:rPr>
              <a:t>a</a:t>
            </a:r>
            <a:r>
              <a:rPr dirty="0" sz="7250" spc="-515">
                <a:solidFill>
                  <a:srgbClr val="1B3C58"/>
                </a:solidFill>
                <a:latin typeface="Trebuchet MS"/>
                <a:cs typeface="Trebuchet MS"/>
              </a:rPr>
              <a:t> </a:t>
            </a:r>
            <a:r>
              <a:rPr dirty="0" sz="7250" spc="455">
                <a:solidFill>
                  <a:srgbClr val="1B3C58"/>
                </a:solidFill>
                <a:latin typeface="Trebuchet MS"/>
                <a:cs typeface="Trebuchet MS"/>
              </a:rPr>
              <a:t>s</a:t>
            </a:r>
            <a:r>
              <a:rPr dirty="0" sz="7250" spc="90">
                <a:solidFill>
                  <a:srgbClr val="1B3C58"/>
                </a:solidFill>
                <a:latin typeface="Trebuchet MS"/>
                <a:cs typeface="Trebuchet MS"/>
              </a:rPr>
              <a:t>a</a:t>
            </a:r>
            <a:r>
              <a:rPr dirty="0" sz="7250" spc="-70">
                <a:solidFill>
                  <a:srgbClr val="1B3C58"/>
                </a:solidFill>
                <a:latin typeface="Trebuchet MS"/>
                <a:cs typeface="Trebuchet MS"/>
              </a:rPr>
              <a:t>l</a:t>
            </a:r>
            <a:r>
              <a:rPr dirty="0" sz="7250" spc="160">
                <a:solidFill>
                  <a:srgbClr val="1B3C58"/>
                </a:solidFill>
                <a:latin typeface="Trebuchet MS"/>
                <a:cs typeface="Trebuchet MS"/>
              </a:rPr>
              <a:t>u</a:t>
            </a:r>
            <a:r>
              <a:rPr dirty="0" sz="7250" spc="320">
                <a:solidFill>
                  <a:srgbClr val="1B3C58"/>
                </a:solidFill>
                <a:latin typeface="Trebuchet MS"/>
                <a:cs typeface="Trebuchet MS"/>
              </a:rPr>
              <a:t>d</a:t>
            </a:r>
            <a:endParaRPr sz="72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492105" cy="2548255"/>
            <a:chOff x="0" y="0"/>
            <a:chExt cx="10492105" cy="254825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562465" cy="2548255"/>
            </a:xfrm>
            <a:custGeom>
              <a:avLst/>
              <a:gdLst/>
              <a:ahLst/>
              <a:cxnLst/>
              <a:rect l="l" t="t" r="r" b="b"/>
              <a:pathLst>
                <a:path w="9562465" h="2548255">
                  <a:moveTo>
                    <a:pt x="0" y="0"/>
                  </a:moveTo>
                  <a:lnTo>
                    <a:pt x="9562056" y="0"/>
                  </a:lnTo>
                  <a:lnTo>
                    <a:pt x="8092325" y="2547839"/>
                  </a:lnTo>
                  <a:lnTo>
                    <a:pt x="0" y="25478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796350" y="0"/>
              <a:ext cx="2695575" cy="1768475"/>
            </a:xfrm>
            <a:custGeom>
              <a:avLst/>
              <a:gdLst/>
              <a:ahLst/>
              <a:cxnLst/>
              <a:rect l="l" t="t" r="r" b="b"/>
              <a:pathLst>
                <a:path w="2695575" h="1768475">
                  <a:moveTo>
                    <a:pt x="2021575" y="1768456"/>
                  </a:moveTo>
                  <a:lnTo>
                    <a:pt x="673858" y="1768456"/>
                  </a:lnTo>
                  <a:lnTo>
                    <a:pt x="0" y="601643"/>
                  </a:lnTo>
                  <a:lnTo>
                    <a:pt x="347461" y="0"/>
                  </a:lnTo>
                  <a:lnTo>
                    <a:pt x="2347972" y="0"/>
                  </a:lnTo>
                  <a:lnTo>
                    <a:pt x="2695434" y="601643"/>
                  </a:lnTo>
                  <a:lnTo>
                    <a:pt x="2021575" y="1768456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006" y="2857465"/>
            <a:ext cx="8249132" cy="722315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1666" y="5000883"/>
            <a:ext cx="104775" cy="104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1666" y="5953383"/>
            <a:ext cx="104775" cy="104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1666" y="6905883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1666" y="7858383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1666" y="8810883"/>
            <a:ext cx="104775" cy="10477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0149713" y="4256644"/>
            <a:ext cx="6847840" cy="4787900"/>
          </a:xfrm>
          <a:prstGeom prst="rect">
            <a:avLst/>
          </a:prstGeom>
        </p:spPr>
        <p:txBody>
          <a:bodyPr wrap="square" lIns="0" tIns="774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u="heavy" sz="2700" spc="2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Consideraciones</a:t>
            </a:r>
            <a:endParaRPr sz="2700">
              <a:latin typeface="Trebuchet MS"/>
              <a:cs typeface="Trebuchet MS"/>
            </a:endParaRPr>
          </a:p>
          <a:p>
            <a:pPr marL="499745" marR="9525">
              <a:lnSpc>
                <a:spcPct val="115700"/>
              </a:lnSpc>
            </a:pPr>
            <a:r>
              <a:rPr dirty="0" sz="2700" spc="50">
                <a:latin typeface="Trebuchet MS"/>
                <a:cs typeface="Trebuchet MS"/>
              </a:rPr>
              <a:t>Los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-5">
                <a:latin typeface="Trebuchet MS"/>
                <a:cs typeface="Trebuchet MS"/>
              </a:rPr>
              <a:t>EPP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deberán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estar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55">
                <a:latin typeface="Trebuchet MS"/>
                <a:cs typeface="Trebuchet MS"/>
              </a:rPr>
              <a:t>secos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-70">
                <a:latin typeface="Trebuchet MS"/>
                <a:cs typeface="Trebuchet MS"/>
              </a:rPr>
              <a:t>y </a:t>
            </a:r>
            <a:r>
              <a:rPr dirty="0" sz="2700" spc="35">
                <a:latin typeface="Trebuchet MS"/>
                <a:cs typeface="Trebuchet MS"/>
              </a:rPr>
              <a:t>en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buenas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condiciones.</a:t>
            </a:r>
            <a:endParaRPr sz="2700">
              <a:latin typeface="Trebuchet MS"/>
              <a:cs typeface="Trebuchet MS"/>
            </a:endParaRPr>
          </a:p>
          <a:p>
            <a:pPr marL="499745" marR="251460">
              <a:lnSpc>
                <a:spcPct val="115700"/>
              </a:lnSpc>
            </a:pPr>
            <a:r>
              <a:rPr dirty="0" sz="2700" spc="10">
                <a:latin typeface="Trebuchet MS"/>
                <a:cs typeface="Trebuchet MS"/>
              </a:rPr>
              <a:t>Mantener </a:t>
            </a:r>
            <a:r>
              <a:rPr dirty="0" sz="2700" spc="-30">
                <a:latin typeface="Trebuchet MS"/>
                <a:cs typeface="Trebuchet MS"/>
              </a:rPr>
              <a:t>el </a:t>
            </a:r>
            <a:r>
              <a:rPr dirty="0" sz="2700" spc="35">
                <a:latin typeface="Trebuchet MS"/>
                <a:cs typeface="Trebuchet MS"/>
              </a:rPr>
              <a:t>sable </a:t>
            </a:r>
            <a:r>
              <a:rPr dirty="0" sz="2700" spc="20">
                <a:latin typeface="Trebuchet MS"/>
                <a:cs typeface="Trebuchet MS"/>
              </a:rPr>
              <a:t>de </a:t>
            </a:r>
            <a:r>
              <a:rPr dirty="0" sz="2700" spc="45">
                <a:latin typeface="Trebuchet MS"/>
                <a:cs typeface="Trebuchet MS"/>
              </a:rPr>
              <a:t>soldadura </a:t>
            </a:r>
            <a:r>
              <a:rPr dirty="0" sz="2700" spc="-70">
                <a:latin typeface="Trebuchet MS"/>
                <a:cs typeface="Trebuchet MS"/>
              </a:rPr>
              <a:t>y </a:t>
            </a:r>
            <a:r>
              <a:rPr dirty="0" sz="2700" spc="-30">
                <a:latin typeface="Trebuchet MS"/>
                <a:cs typeface="Trebuchet MS"/>
              </a:rPr>
              <a:t>el </a:t>
            </a:r>
            <a:r>
              <a:rPr dirty="0" sz="2700" spc="-25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porta</a:t>
            </a:r>
            <a:r>
              <a:rPr dirty="0" sz="2700" spc="-80">
                <a:latin typeface="Trebuchet MS"/>
                <a:cs typeface="Trebuchet MS"/>
              </a:rPr>
              <a:t> </a:t>
            </a:r>
            <a:r>
              <a:rPr dirty="0" sz="2700" spc="-15">
                <a:latin typeface="Trebuchet MS"/>
                <a:cs typeface="Trebuchet MS"/>
              </a:rPr>
              <a:t>electrodo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en</a:t>
            </a:r>
            <a:r>
              <a:rPr dirty="0" sz="2700" spc="-80">
                <a:latin typeface="Trebuchet MS"/>
                <a:cs typeface="Trebuchet MS"/>
              </a:rPr>
              <a:t> </a:t>
            </a:r>
            <a:r>
              <a:rPr dirty="0" sz="2700" spc="65">
                <a:latin typeface="Trebuchet MS"/>
                <a:cs typeface="Trebuchet MS"/>
              </a:rPr>
              <a:t>buenas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condiciones.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La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30">
                <a:latin typeface="Trebuchet MS"/>
                <a:cs typeface="Trebuchet MS"/>
              </a:rPr>
              <a:t>ropa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no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5">
                <a:latin typeface="Trebuchet MS"/>
                <a:cs typeface="Trebuchet MS"/>
              </a:rPr>
              <a:t>deberá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estar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manchada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con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sustancias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-10">
                <a:latin typeface="Trebuchet MS"/>
                <a:cs typeface="Trebuchet MS"/>
              </a:rPr>
              <a:t>combustibles.</a:t>
            </a:r>
            <a:endParaRPr sz="2700">
              <a:latin typeface="Trebuchet MS"/>
              <a:cs typeface="Trebuchet MS"/>
            </a:endParaRPr>
          </a:p>
          <a:p>
            <a:pPr marL="499745" marR="5080">
              <a:lnSpc>
                <a:spcPct val="115700"/>
              </a:lnSpc>
              <a:spcBef>
                <a:spcPts val="5"/>
              </a:spcBef>
            </a:pPr>
            <a:r>
              <a:rPr dirty="0" sz="2700" spc="90">
                <a:latin typeface="Trebuchet MS"/>
                <a:cs typeface="Trebuchet MS"/>
              </a:rPr>
              <a:t>No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soldar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en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proximidades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de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40">
                <a:latin typeface="Trebuchet MS"/>
                <a:cs typeface="Trebuchet MS"/>
              </a:rPr>
              <a:t>sustancias </a:t>
            </a:r>
            <a:r>
              <a:rPr dirty="0" sz="2700" spc="-800">
                <a:latin typeface="Trebuchet MS"/>
                <a:cs typeface="Trebuchet MS"/>
              </a:rPr>
              <a:t> </a:t>
            </a:r>
            <a:r>
              <a:rPr dirty="0" sz="2700" spc="10">
                <a:latin typeface="Trebuchet MS"/>
                <a:cs typeface="Trebuchet MS"/>
              </a:rPr>
              <a:t>inflamables</a:t>
            </a:r>
            <a:r>
              <a:rPr dirty="0" sz="2700" spc="-70">
                <a:latin typeface="Trebuchet MS"/>
                <a:cs typeface="Trebuchet MS"/>
              </a:rPr>
              <a:t> </a:t>
            </a:r>
            <a:r>
              <a:rPr dirty="0" sz="2700" spc="90">
                <a:latin typeface="Trebuchet MS"/>
                <a:cs typeface="Trebuchet MS"/>
              </a:rPr>
              <a:t>o</a:t>
            </a:r>
            <a:r>
              <a:rPr dirty="0" sz="2700" spc="-65">
                <a:latin typeface="Trebuchet MS"/>
                <a:cs typeface="Trebuchet MS"/>
              </a:rPr>
              <a:t> </a:t>
            </a:r>
            <a:r>
              <a:rPr dirty="0" sz="2700" spc="-25">
                <a:latin typeface="Trebuchet MS"/>
                <a:cs typeface="Trebuchet MS"/>
              </a:rPr>
              <a:t>explosivas.</a:t>
            </a:r>
            <a:endParaRPr sz="2700">
              <a:latin typeface="Trebuchet MS"/>
              <a:cs typeface="Trebuchet MS"/>
            </a:endParaRPr>
          </a:p>
          <a:p>
            <a:pPr marL="499745">
              <a:lnSpc>
                <a:spcPct val="100000"/>
              </a:lnSpc>
              <a:spcBef>
                <a:spcPts val="509"/>
              </a:spcBef>
            </a:pPr>
            <a:r>
              <a:rPr dirty="0" sz="2700" spc="-30">
                <a:latin typeface="Trebuchet MS"/>
                <a:cs typeface="Trebuchet MS"/>
              </a:rPr>
              <a:t>Realizar</a:t>
            </a:r>
            <a:r>
              <a:rPr dirty="0" sz="2700" spc="-80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el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-40">
                <a:latin typeface="Trebuchet MS"/>
                <a:cs typeface="Trebuchet MS"/>
              </a:rPr>
              <a:t>trabajo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35">
                <a:latin typeface="Trebuchet MS"/>
                <a:cs typeface="Trebuchet MS"/>
              </a:rPr>
              <a:t>en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20">
                <a:latin typeface="Trebuchet MS"/>
                <a:cs typeface="Trebuchet MS"/>
              </a:rPr>
              <a:t>lugares</a:t>
            </a:r>
            <a:r>
              <a:rPr dirty="0" sz="2700" spc="-75">
                <a:latin typeface="Trebuchet MS"/>
                <a:cs typeface="Trebuchet MS"/>
              </a:rPr>
              <a:t> </a:t>
            </a:r>
            <a:r>
              <a:rPr dirty="0" sz="2700" spc="-30">
                <a:latin typeface="Trebuchet MS"/>
                <a:cs typeface="Trebuchet MS"/>
              </a:rPr>
              <a:t>ventilados.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16000" y="495967"/>
            <a:ext cx="4127500" cy="1778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8500"/>
              </a:lnSpc>
              <a:spcBef>
                <a:spcPts val="95"/>
              </a:spcBef>
            </a:pPr>
            <a:r>
              <a:rPr dirty="0" sz="5300" spc="20"/>
              <a:t>Protección </a:t>
            </a:r>
            <a:r>
              <a:rPr dirty="0" sz="5300" spc="25"/>
              <a:t> </a:t>
            </a:r>
            <a:r>
              <a:rPr dirty="0" sz="5300" spc="-45"/>
              <a:t>L</a:t>
            </a:r>
            <a:r>
              <a:rPr dirty="0" sz="5300" spc="65"/>
              <a:t>a</a:t>
            </a:r>
            <a:r>
              <a:rPr dirty="0" sz="5300" spc="165"/>
              <a:t>b</a:t>
            </a:r>
            <a:r>
              <a:rPr dirty="0" sz="5300" spc="210"/>
              <a:t>o</a:t>
            </a:r>
            <a:r>
              <a:rPr dirty="0" sz="5300" spc="-20"/>
              <a:t>r</a:t>
            </a:r>
            <a:r>
              <a:rPr dirty="0" sz="5300" spc="65"/>
              <a:t>a</a:t>
            </a:r>
            <a:r>
              <a:rPr dirty="0" sz="5300" spc="5"/>
              <a:t>l</a:t>
            </a:r>
            <a:r>
              <a:rPr dirty="0" sz="5300" spc="-375"/>
              <a:t> </a:t>
            </a:r>
            <a:r>
              <a:rPr dirty="0" sz="5300" spc="80"/>
              <a:t>y</a:t>
            </a:r>
            <a:r>
              <a:rPr dirty="0" sz="5300" spc="-375"/>
              <a:t> </a:t>
            </a:r>
            <a:r>
              <a:rPr dirty="0" sz="5300" spc="-75"/>
              <a:t>E</a:t>
            </a:r>
            <a:r>
              <a:rPr dirty="0" sz="5300" spc="135"/>
              <a:t>P</a:t>
            </a:r>
            <a:r>
              <a:rPr dirty="0" sz="5300" spc="190"/>
              <a:t>P</a:t>
            </a:r>
            <a:endParaRPr sz="5300"/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280127" y="0"/>
            <a:ext cx="4676224" cy="3795237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16735299" y="8143346"/>
            <a:ext cx="1553210" cy="2143760"/>
          </a:xfrm>
          <a:custGeom>
            <a:avLst/>
            <a:gdLst/>
            <a:ahLst/>
            <a:cxnLst/>
            <a:rect l="l" t="t" r="r" b="b"/>
            <a:pathLst>
              <a:path w="1553209" h="2143759">
                <a:moveTo>
                  <a:pt x="1552699" y="2143653"/>
                </a:moveTo>
                <a:lnTo>
                  <a:pt x="264429" y="2143653"/>
                </a:lnTo>
                <a:lnTo>
                  <a:pt x="0" y="1685914"/>
                </a:lnTo>
                <a:lnTo>
                  <a:pt x="973931" y="0"/>
                </a:lnTo>
                <a:lnTo>
                  <a:pt x="1552699" y="0"/>
                </a:lnTo>
                <a:lnTo>
                  <a:pt x="1552699" y="2143653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LAUTARO VERNA</dc:creator>
  <cp:keywords>DAFL-Om5fJ4,BAEexqJprfM</cp:keywords>
  <dc:title>Soldaduras y corte a gas</dc:title>
  <dcterms:created xsi:type="dcterms:W3CDTF">2022-09-14T00:52:52Z</dcterms:created>
  <dcterms:modified xsi:type="dcterms:W3CDTF">2022-09-14T00:52:52Z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2022-09-14T00:00:00Z</vt:filetime>
  </property>
  <property fmtid="{D5CDD505-2E9C-101B-9397-08002B2CF9AE}" pid="3" name="Creator">
    <vt:lpwstr>Canva</vt:lpwstr>
  </property>
  <property fmtid="{D5CDD505-2E9C-101B-9397-08002B2CF9AE}" pid="4" name="LastSaved">
    <vt:filetime>2022-09-14T00:00:00Z</vt:filetime>
  </property>
</Properties>
</file>