
<file path=[Content_Types].xml><?xml version="1.0" encoding="utf-8"?>
<Types xmlns="http://schemas.openxmlformats.org/package/2006/content-types">
  <Default Extension="rels" ContentType="application/vnd.openxmlformats-package.relationships+xml"/>
  <Default Extension="xml" ContentType="application/xml"/>
  <Default Extension="vml" ContentType="application/vnd.openxmlformats-officedocument.vmlDrawing"/>
  <Default Extension="fntdata" ContentType="application/x-fontdata"/>
  <Default Extension="bmp" ContentType="image/bmp"/>
  <Default Extension="jpeg" ContentType="image/jpeg"/>
  <Default Extension="png" ContentType="image/png"/>
  <Default Extension="gif" ContentType="image/gif"/>
  <Default Extension="tif" ContentType="image/tif"/>
  <Default Extension="emf" ContentType="image/x-emf"/>
  <Default Extension="wmf" ContentType="image/x-wmf"/>
  <Default Extension="pct" ContentType="image/pct"/>
  <Default Extension="pcx" ContentType="image/pcx"/>
  <Default Extension="tga" ContentType="image/tga"/>
  <Default Extension="svg" ContentType="image/svg+xml"/>
  <Default Extension="avi" ContentType="video/avi"/>
  <Default Extension="wmv" ContentType="video/wmv"/>
  <Default Extension="mpg" ContentType="video/mpeg"/>
  <Default Extension="mpeg" ContentType="video/mpeg"/>
  <Default Extension="mp2" ContentType="video/mpeg"/>
  <Default Extension="mp4" ContentType="video/mpeg"/>
  <Default Extension="wma" ContentType="audio/x-ms-wma"/>
  <Default Extension="mid" ContentType="audio/unknown"/>
  <Default Extension="midi" ContentType="audio/unknown"/>
  <Default Extension="rmi" ContentType="audio/unknown"/>
  <Default Extension="mp3" ContentType="audio/unknown"/>
  <Default Extension="wav" ContentType="audio/wav"/>
  <Default Extension="bin" ContentType="application/vnd.openxmlformats-officedocument.oleObjec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theme/theme1.xml" ContentType="application/vnd.openxmlformats-officedocument.them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Types>
</file>

<file path=_rels/.rels><?xml version="1.0" encoding="UTF-8" standalone="yes" ?>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p:sldMasterIdLst>
    <p:sldMasterId id="2147483648" r:id="rId5"/>
  </p:sldMasterIdLst>
  <p:sldIdLst>
    <p:sldId id="257" r:id="rId6"/>
    <p:sldId id="258" r:id="rId7"/>
    <p:sldId id="259" r:id="rId8"/>
    <p:sldId id="260" r:id="rId9"/>
    <p:sldId id="261" r:id="rId10"/>
    <p:sldId id="262" r:id="rId11"/>
    <p:sldId id="256" r:id="rId12"/>
    <p:sldId id="264" r:id="rId13"/>
    <p:sldId id="265" r:id="rId14"/>
    <p:sldId id="266" r:id="rId15"/>
    <p:sldId id="267" r:id="rId16"/>
    <p:sldId id="268" r:id="rId17"/>
    <p:sldId id="269" r:id="rId18"/>
    <p:sldId id="270" r:id="rId19"/>
    <p:sldId id="271" r:id="rId20"/>
    <p:sldId id="272" r:id="rId21"/>
    <p:sldId id="274" r:id="rId22"/>
    <p:sldId id="273" r:id="rId23"/>
    <p:sldId id="281" r:id="rId24"/>
    <p:sldId id="263" r:id="rId25"/>
    <p:sldId id="278" r:id="rId26"/>
    <p:sldId id="279" r:id="rId27"/>
    <p:sldId id="282" r:id="rId28"/>
    <p:sldId id="283" r:id="rId29"/>
    <p:sldId id="284" r:id="rId30"/>
    <p:sldId id="285" r:id="rId31"/>
    <p:sldId id="286" r:id="rId32"/>
    <p:sldId id="287" r:id="rId33"/>
    <p:sldId id="288" r:id="rId34"/>
    <p:sldId id="293" r:id="rId35"/>
    <p:sldId id="280" r:id="rId36"/>
    <p:sldId id="295" r:id="rId37"/>
    <p:sldId id="294" r:id="rId38"/>
    <p:sldId id="297" r:id="rId39"/>
    <p:sldId id="298" r:id="rId40"/>
    <p:sldId id="296" r:id="rId41"/>
    <p:sldId id="275" r:id="rId42"/>
    <p:sldId id="289" r:id="rId43"/>
    <p:sldId id="291" r:id="rId44"/>
    <p:sldId id="292" r:id="rId45"/>
    <p:sldId id="290" r:id="rId46"/>
  </p:sldIdLst>
  <p:sldSz cx="12192000" cy="6858000"/>
  <p:notesSz cx="6858000" cy="12192000"/>
  <p:defaultTextStyle>
    <a:lvl1pPr marL="0" marR="0" indent="0" algn="l" defTabSz="457200">
      <a:lnSpc>
        <a:spcPct val="100000"/>
      </a:lnSpc>
      <a:spcBef>
        <a:spcPts val="0"/>
      </a:spcBef>
      <a:spcAft>
        <a:spcPts val="0"/>
      </a:spcAft>
      <a:buNone/>
      <a:tabLst/>
      <a:defRPr sz="1800" b="0" i="0" u="none" strike="noStrike" kern="1" cap="none" spc="0" baseline="0">
        <a:solidFill>
          <a:schemeClr val="tx1"/>
        </a:solidFill>
        <a:effectLst/>
        <a:latin typeface="Calibri" pitchFamily="2" charset="0"/>
        <a:ea typeface="SimSun" pitchFamily="0" charset="0"/>
        <a:cs typeface="Times New Roman" pitchFamily="1" charset="0"/>
      </a:defRPr>
    </a:lvl1pPr>
    <a:lvl2pPr marL="457200" marR="0" indent="0" algn="l" defTabSz="457200">
      <a:lnSpc>
        <a:spcPct val="100000"/>
      </a:lnSpc>
      <a:spcBef>
        <a:spcPts val="0"/>
      </a:spcBef>
      <a:spcAft>
        <a:spcPts val="0"/>
      </a:spcAft>
      <a:buNone/>
      <a:tabLst/>
      <a:defRPr sz="1800" b="0" i="0" u="none" strike="noStrike" kern="1" cap="none" spc="0" baseline="0">
        <a:solidFill>
          <a:schemeClr val="tx1"/>
        </a:solidFill>
        <a:effectLst/>
        <a:latin typeface="Calibri" pitchFamily="2" charset="0"/>
        <a:ea typeface="SimSun" pitchFamily="0" charset="0"/>
        <a:cs typeface="Times New Roman" pitchFamily="1" charset="0"/>
      </a:defRPr>
    </a:lvl2pPr>
    <a:lvl3pPr marL="914400" marR="0" indent="0" algn="l" defTabSz="457200">
      <a:lnSpc>
        <a:spcPct val="100000"/>
      </a:lnSpc>
      <a:spcBef>
        <a:spcPts val="0"/>
      </a:spcBef>
      <a:spcAft>
        <a:spcPts val="0"/>
      </a:spcAft>
      <a:buNone/>
      <a:tabLst/>
      <a:defRPr sz="1800" b="0" i="0" u="none" strike="noStrike" kern="1" cap="none" spc="0" baseline="0">
        <a:solidFill>
          <a:schemeClr val="tx1"/>
        </a:solidFill>
        <a:effectLst/>
        <a:latin typeface="Calibri" pitchFamily="2" charset="0"/>
        <a:ea typeface="SimSun" pitchFamily="0" charset="0"/>
        <a:cs typeface="Times New Roman" pitchFamily="1" charset="0"/>
      </a:defRPr>
    </a:lvl3pPr>
    <a:lvl4pPr marL="1371600" marR="0" indent="0" algn="l" defTabSz="457200">
      <a:lnSpc>
        <a:spcPct val="100000"/>
      </a:lnSpc>
      <a:spcBef>
        <a:spcPts val="0"/>
      </a:spcBef>
      <a:spcAft>
        <a:spcPts val="0"/>
      </a:spcAft>
      <a:buNone/>
      <a:tabLst/>
      <a:defRPr sz="1800" b="0" i="0" u="none" strike="noStrike" kern="1" cap="none" spc="0" baseline="0">
        <a:solidFill>
          <a:schemeClr val="tx1"/>
        </a:solidFill>
        <a:effectLst/>
        <a:latin typeface="Calibri" pitchFamily="2" charset="0"/>
        <a:ea typeface="SimSun" pitchFamily="0" charset="0"/>
        <a:cs typeface="Times New Roman" pitchFamily="1" charset="0"/>
      </a:defRPr>
    </a:lvl4pPr>
    <a:lvl5pPr marL="1828800" marR="0" indent="0" algn="l" defTabSz="457200">
      <a:lnSpc>
        <a:spcPct val="100000"/>
      </a:lnSpc>
      <a:spcBef>
        <a:spcPts val="0"/>
      </a:spcBef>
      <a:spcAft>
        <a:spcPts val="0"/>
      </a:spcAft>
      <a:buNone/>
      <a:tabLst/>
      <a:defRPr sz="1800" b="0" i="0" u="none" strike="noStrike" kern="1" cap="none" spc="0" baseline="0">
        <a:solidFill>
          <a:schemeClr val="tx1"/>
        </a:solidFill>
        <a:effectLst/>
        <a:latin typeface="Calibri" pitchFamily="2" charset="0"/>
        <a:ea typeface="SimSun" pitchFamily="0" charset="0"/>
        <a:cs typeface="Times New Roman" pitchFamily="1" charset="0"/>
      </a:defRPr>
    </a:lvl5pPr>
    <a:lvl6pPr marL="2286000" marR="0" indent="0" algn="l" defTabSz="457200">
      <a:lnSpc>
        <a:spcPct val="100000"/>
      </a:lnSpc>
      <a:spcBef>
        <a:spcPts val="0"/>
      </a:spcBef>
      <a:spcAft>
        <a:spcPts val="0"/>
      </a:spcAft>
      <a:buNone/>
      <a:tabLst/>
      <a:defRPr sz="1800" b="0" i="0" u="none" strike="noStrike" kern="1" cap="none" spc="0" baseline="0">
        <a:solidFill>
          <a:schemeClr val="tx1"/>
        </a:solidFill>
        <a:effectLst/>
        <a:latin typeface="Calibri" pitchFamily="2" charset="0"/>
        <a:ea typeface="SimSun" pitchFamily="0" charset="0"/>
        <a:cs typeface="Times New Roman" pitchFamily="1" charset="0"/>
      </a:defRPr>
    </a:lvl6pPr>
    <a:lvl7pPr marL="2743200" marR="0" indent="0" algn="l" defTabSz="457200">
      <a:lnSpc>
        <a:spcPct val="100000"/>
      </a:lnSpc>
      <a:spcBef>
        <a:spcPts val="0"/>
      </a:spcBef>
      <a:spcAft>
        <a:spcPts val="0"/>
      </a:spcAft>
      <a:buNone/>
      <a:tabLst/>
      <a:defRPr sz="1800" b="0" i="0" u="none" strike="noStrike" kern="1" cap="none" spc="0" baseline="0">
        <a:solidFill>
          <a:schemeClr val="tx1"/>
        </a:solidFill>
        <a:effectLst/>
        <a:latin typeface="Calibri" pitchFamily="2" charset="0"/>
        <a:ea typeface="SimSun" pitchFamily="0" charset="0"/>
        <a:cs typeface="Times New Roman" pitchFamily="1" charset="0"/>
      </a:defRPr>
    </a:lvl7pPr>
    <a:lvl8pPr marL="3200400" marR="0" indent="0" algn="l" defTabSz="457200">
      <a:lnSpc>
        <a:spcPct val="100000"/>
      </a:lnSpc>
      <a:spcBef>
        <a:spcPts val="0"/>
      </a:spcBef>
      <a:spcAft>
        <a:spcPts val="0"/>
      </a:spcAft>
      <a:buNone/>
      <a:tabLst/>
      <a:defRPr sz="1800" b="0" i="0" u="none" strike="noStrike" kern="1" cap="none" spc="0" baseline="0">
        <a:solidFill>
          <a:schemeClr val="tx1"/>
        </a:solidFill>
        <a:effectLst/>
        <a:latin typeface="Calibri" pitchFamily="2" charset="0"/>
        <a:ea typeface="SimSun" pitchFamily="0" charset="0"/>
        <a:cs typeface="Times New Roman" pitchFamily="1" charset="0"/>
      </a:defRPr>
    </a:lvl8pPr>
    <a:lvl9pPr marL="3657600" marR="0" indent="0" algn="l" defTabSz="457200">
      <a:lnSpc>
        <a:spcPct val="100000"/>
      </a:lnSpc>
      <a:spcBef>
        <a:spcPts val="0"/>
      </a:spcBef>
      <a:spcAft>
        <a:spcPts val="0"/>
      </a:spcAft>
      <a:buNone/>
      <a:tabLst/>
      <a:defRPr sz="1800" b="0" i="0" u="none" strike="noStrike" kern="1" cap="none" spc="0" baseline="0">
        <a:solidFill>
          <a:schemeClr val="tx1"/>
        </a:solidFill>
        <a:effectLst/>
        <a:latin typeface="Calibri" pitchFamily="2" charset="0"/>
        <a:ea typeface="SimSun" pitchFamily="0" charset="0"/>
        <a:cs typeface="Times New Roman" pitchFamily="1" charset="0"/>
      </a:defRPr>
    </a:lvl9pPr>
  </p:defaultTextStyle>
</p:presentation>
</file>

<file path=ppt/presProps.xml><?xml version="1.0" encoding="utf-8"?>
<p:presentationPr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p:showPr showNarration="1">
    <p:penClr>
      <a:srgbClr val="0000FF"/>
    </p:penClr>
  </p:showPr>
  <p:extLst>
    <p:ext uri="smNativeData">
      <pr:smAppRevision xmlns:pr="smNativeData" xmlns="smNativeData" dt="1695050720" val="1066" revOS="4"/>
      <pr:smFileRevision xmlns:pr="smNativeData" xmlns="smNativeData" dt="1695050720" val="101"/>
      <pr:guideOptions xmlns:pr="smNativeData" xmlns="smNativeData" dt="1695050720" snapToGrid="1" snapToBorders="1" snapToGuides="1"/>
    </p:ext>
  </p:extLst>
</p:presentationPr>
</file>

<file path=ppt/tableStyles.xml><?xml version="1.0" encoding="utf-8"?>
<a:tblStyleLst xmlns:a="http://schemas.openxmlformats.org/drawingml/2006/main" def="{5C22544A-7EE6-4342-B048-85BDC9FD1C3A}"/>
</file>

<file path=ppt/viewProps.xml><?xml version="1.0" encoding="utf-8"?>
<p:viewPr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p:slideViewPr>
    <p:cSldViewPr snapToObjects="1" showGuides="1">
      <p:cViewPr varScale="1">
        <p:scale>
          <a:sx n="65" d="100"/>
          <a:sy n="65" d="100"/>
        </p:scale>
        <p:origin x="1232" y="213"/>
      </p:cViewPr>
      <p:guideLst x="0" y="0">
        <p:guide orient="horz" pos="2160"/>
        <p:guide pos="3840"/>
      </p:guideLst>
    </p:cSldViewPr>
  </p:slideViewPr>
  <p:outlineViewPr>
    <p:cViewPr>
      <p:scale>
        <a:sx n="33" d="100"/>
        <a:sy n="33" d="100"/>
      </p:scale>
      <p:origin x="0" y="0"/>
    </p:cViewPr>
  </p:outlineViewPr>
  <p:sorterViewPr>
    <p:cViewPr>
      <p:scale>
        <a:sx n="13" d="100"/>
        <a:sy n="13" d="100"/>
      </p:scale>
      <p:origin x="0" y="0"/>
    </p:cViewPr>
  </p:sorterViewPr>
  <p:notesViewPr>
    <p:cSldViewPr snapToObjects="1" showGuides="1">
      <p:cViewPr>
        <p:scale>
          <a:sx n="65" d="100"/>
          <a:sy n="65" d="100"/>
        </p:scale>
        <p:origin x="1232" y="213"/>
      </p:cViewPr>
    </p:cSldViewPr>
  </p:notesViewPr>
  <p:gridSpacing cx="73477120" cy="73477120"/>
</p:viewPr>
</file>

<file path=ppt/_rels/presentation.xml.rels><?xml version="1.0" encoding="UTF-8" standalone="yes" ?>
<Relationships xmlns="http://schemas.openxmlformats.org/package/2006/relationships"><Relationship Id="rId1" Type="http://schemas.openxmlformats.org/officeDocument/2006/relationships/theme" Target="theme/theme1.xml"/><Relationship Id="rId2" Type="http://schemas.openxmlformats.org/officeDocument/2006/relationships/tableStyles" Target="tableStyles.xml"/><Relationship Id="rId3" Type="http://schemas.openxmlformats.org/officeDocument/2006/relationships/presProps" Target="presProps.xml"/><Relationship Id="rId4" Type="http://schemas.openxmlformats.org/officeDocument/2006/relationships/viewProps" Target="viewProps.xml"/><Relationship Id="rId5" Type="http://schemas.openxmlformats.org/officeDocument/2006/relationships/slideMaster" Target="slideMasters/slide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9" Type="http://schemas.openxmlformats.org/officeDocument/2006/relationships/slide" Target="slides/slide4.xml"/><Relationship Id="rId10" Type="http://schemas.openxmlformats.org/officeDocument/2006/relationships/slide" Target="slides/slide5.xml"/><Relationship Id="rId11" Type="http://schemas.openxmlformats.org/officeDocument/2006/relationships/slide" Target="slides/slide6.xml"/><Relationship Id="rId12" Type="http://schemas.openxmlformats.org/officeDocument/2006/relationships/slide" Target="slides/slide7.xml"/><Relationship Id="rId13" Type="http://schemas.openxmlformats.org/officeDocument/2006/relationships/slide" Target="slides/slide8.xml"/><Relationship Id="rId14" Type="http://schemas.openxmlformats.org/officeDocument/2006/relationships/slide" Target="slides/slide9.xml"/><Relationship Id="rId15" Type="http://schemas.openxmlformats.org/officeDocument/2006/relationships/slide" Target="slides/slide10.xml"/><Relationship Id="rId16" Type="http://schemas.openxmlformats.org/officeDocument/2006/relationships/slide" Target="slides/slide11.xml"/><Relationship Id="rId17" Type="http://schemas.openxmlformats.org/officeDocument/2006/relationships/slide" Target="slides/slide12.xml"/><Relationship Id="rId18" Type="http://schemas.openxmlformats.org/officeDocument/2006/relationships/slide" Target="slides/slide13.xml"/><Relationship Id="rId19" Type="http://schemas.openxmlformats.org/officeDocument/2006/relationships/slide" Target="slides/slide14.xml"/><Relationship Id="rId20" Type="http://schemas.openxmlformats.org/officeDocument/2006/relationships/slide" Target="slides/slide15.xml"/><Relationship Id="rId21" Type="http://schemas.openxmlformats.org/officeDocument/2006/relationships/slide" Target="slides/slide16.xml"/><Relationship Id="rId22" Type="http://schemas.openxmlformats.org/officeDocument/2006/relationships/slide" Target="slides/slide17.xml"/><Relationship Id="rId23" Type="http://schemas.openxmlformats.org/officeDocument/2006/relationships/slide" Target="slides/slide18.xml"/><Relationship Id="rId24" Type="http://schemas.openxmlformats.org/officeDocument/2006/relationships/slide" Target="slides/slide19.xml"/><Relationship Id="rId25" Type="http://schemas.openxmlformats.org/officeDocument/2006/relationships/slide" Target="slides/slide20.xml"/><Relationship Id="rId26" Type="http://schemas.openxmlformats.org/officeDocument/2006/relationships/slide" Target="slides/slide21.xml"/><Relationship Id="rId27" Type="http://schemas.openxmlformats.org/officeDocument/2006/relationships/slide" Target="slides/slide22.xml"/><Relationship Id="rId28" Type="http://schemas.openxmlformats.org/officeDocument/2006/relationships/slide" Target="slides/slide23.xml"/><Relationship Id="rId29" Type="http://schemas.openxmlformats.org/officeDocument/2006/relationships/slide" Target="slides/slide24.xml"/><Relationship Id="rId30" Type="http://schemas.openxmlformats.org/officeDocument/2006/relationships/slide" Target="slides/slide25.xml"/><Relationship Id="rId31" Type="http://schemas.openxmlformats.org/officeDocument/2006/relationships/slide" Target="slides/slide26.xml"/><Relationship Id="rId32" Type="http://schemas.openxmlformats.org/officeDocument/2006/relationships/slide" Target="slides/slide27.xml"/><Relationship Id="rId33" Type="http://schemas.openxmlformats.org/officeDocument/2006/relationships/slide" Target="slides/slide28.xml"/><Relationship Id="rId34" Type="http://schemas.openxmlformats.org/officeDocument/2006/relationships/slide" Target="slides/slide29.xml"/><Relationship Id="rId35" Type="http://schemas.openxmlformats.org/officeDocument/2006/relationships/slide" Target="slides/slide30.xml"/><Relationship Id="rId36" Type="http://schemas.openxmlformats.org/officeDocument/2006/relationships/slide" Target="slides/slide31.xml"/><Relationship Id="rId37" Type="http://schemas.openxmlformats.org/officeDocument/2006/relationships/slide" Target="slides/slide32.xml"/><Relationship Id="rId38" Type="http://schemas.openxmlformats.org/officeDocument/2006/relationships/slide" Target="slides/slide33.xml"/><Relationship Id="rId39" Type="http://schemas.openxmlformats.org/officeDocument/2006/relationships/slide" Target="slides/slide34.xml"/><Relationship Id="rId40" Type="http://schemas.openxmlformats.org/officeDocument/2006/relationships/slide" Target="slides/slide35.xml"/><Relationship Id="rId41" Type="http://schemas.openxmlformats.org/officeDocument/2006/relationships/slide" Target="slides/slide36.xml"/><Relationship Id="rId42" Type="http://schemas.openxmlformats.org/officeDocument/2006/relationships/slide" Target="slides/slide37.xml"/><Relationship Id="rId43" Type="http://schemas.openxmlformats.org/officeDocument/2006/relationships/slide" Target="slides/slide38.xml"/><Relationship Id="rId44" Type="http://schemas.openxmlformats.org/officeDocument/2006/relationships/slide" Target="slides/slide39.xml"/><Relationship Id="rId45" Type="http://schemas.openxmlformats.org/officeDocument/2006/relationships/slide" Target="slides/slide40.xml"/><Relationship Id="rId46" Type="http://schemas.openxmlformats.org/officeDocument/2006/relationships/slide" Target="slides/slide41.xml"/></Relationships>
</file>

<file path=ppt/slideLayouts/_rels/slideLayout1.xml.rels><?xml version="1.0" encoding="UTF-8" standalone="yes" ?>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type="title">
  <p:cSld name="Diapositiva de título">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xmlns="smNativeData" val="SMDATA_15_4GsIZR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oAUAABoNAABgRQAAJhYAABAAAAAmAAAACAAAAAEAAAAAAAAA"/>
              </a:ext>
            </a:extLst>
          </p:cNvSpPr>
          <p:nvPr>
            <p:ph type="ctrTitle"/>
          </p:nvPr>
        </p:nvSpPr>
        <p:spPr>
          <a:xfrm>
            <a:off x="914400" y="2129790"/>
            <a:ext cx="10363200" cy="1470660"/>
          </a:xfrm>
        </p:spPr>
        <p:txBody>
          <a:bodyPr/>
          <a:lstStyle/>
          <a:p>
            <a:pPr/>
            <a:r>
              <a:t>Click to edit Master title style</a:t>
            </a:r>
          </a:p>
        </p:txBody>
      </p:sp>
      <p:sp>
        <p:nvSpPr>
          <p:cNvPr id="3" name="SlideSubtitle1"/>
          <p:cNvSpPr>
            <a:spLocks noGrp="1" noChangeArrowheads="1"/>
            <a:extLst>
              <a:ext uri="smNativeData">
                <pr:smNativeData xmlns:pr="smNativeData" xmlns="smNativeData" val="SMDATA_15_4GsIZR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QAsAAOgXAADAPwAAsCIAABAAAAAmAAAACAAAAAGAAAAAAAAA"/>
              </a:ext>
            </a:extLst>
          </p:cNvSpPr>
          <p:nvPr>
            <p:ph type="subTitle" idx="1"/>
          </p:nvPr>
        </p:nvSpPr>
        <p:spPr>
          <a:xfrm>
            <a:off x="1828800" y="3886200"/>
            <a:ext cx="8534400" cy="1752600"/>
          </a:xfrm>
        </p:spPr>
        <p:txBody>
          <a:bodyPr/>
          <a:lstStyle>
            <a:lvl1pPr marL="0" indent="0" algn="ctr">
              <a:buNone/>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pPr/>
            <a:r>
              <a:t>Click to edit Master subtitle style</a:t>
            </a:r>
          </a:p>
        </p:txBody>
      </p:sp>
      <p:sp>
        <p:nvSpPr>
          <p:cNvPr id="4" name="DateTimeArea1"/>
          <p:cNvSpPr>
            <a:spLocks noGrp="1" noChangeArrowheads="1"/>
            <a:extLst>
              <a:ext uri="smNativeData">
                <pr:smNativeData xmlns:pr="smNativeData" xmlns="smNativeData" val="SMDATA_15_4GsIZR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BsnAAA/FQAAWSkAABAAAAAmAAAACAAAAAAAAAAAAAAA"/>
              </a:ext>
            </a:extLst>
          </p:cNvSpPr>
          <p:nvPr>
            <p:ph type="dt" sz="quarter" idx="10"/>
          </p:nvPr>
        </p:nvSpPr>
        <p:spPr/>
        <p:txBody>
          <a:bodyPr/>
          <a:lstStyle/>
          <a:p>
            <a:pPr/>
            <a:fld id="{068BE94C-02EB-DE1F-A533-F44AA77D53A1}" type="datetime1">
              <a:t/>
            </a:fld>
          </a:p>
        </p:txBody>
      </p:sp>
      <p:sp>
        <p:nvSpPr>
          <p:cNvPr id="5" name="FooterArea1"/>
          <p:cNvSpPr>
            <a:spLocks noGrp="1" noChangeArrowheads="1"/>
            <a:extLst>
              <a:ext uri="smNativeData">
                <pr:smNativeData xmlns:pr="smNativeData" xmlns="smNativeData" val="SMDATA_15_4GsIZR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oRkAABsnAABfMQAAWSkAABAAAAAmAAAACAAAAAAAAAAAAAAA"/>
              </a:ext>
            </a:extLst>
          </p:cNvSpPr>
          <p:nvPr>
            <p:ph type="ftr" sz="quarter" idx="11"/>
          </p:nvPr>
        </p:nvSpPr>
        <p:spPr/>
        <p:txBody>
          <a:bodyPr/>
          <a:lstStyle/>
          <a:p>
            <a:pPr/>
            <a:r>
              <a:t/>
            </a:r>
          </a:p>
        </p:txBody>
      </p:sp>
      <p:sp>
        <p:nvSpPr>
          <p:cNvPr id="6" name="SlideNumberArea1"/>
          <p:cNvSpPr>
            <a:spLocks noGrp="1" noChangeArrowheads="1"/>
            <a:extLst>
              <a:ext uri="smNativeData">
                <pr:smNativeData xmlns:pr="smNativeData" xmlns="smNativeData" val="SMDATA_15_4GsIZR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HsAf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TUAABsnAABARwAAWSkAABAAAAAmAAAACAAAAAAAAAAAAAAA"/>
              </a:ext>
            </a:extLst>
          </p:cNvSpPr>
          <p:nvPr>
            <p:ph type="sldNum" sz="quarter" idx="12"/>
          </p:nvPr>
        </p:nvSpPr>
        <p:spPr/>
        <p:txBody>
          <a:bodyPr/>
          <a:lstStyle/>
          <a:p>
            <a:pPr/>
            <a:fld id="{068BE694-DAEB-DE10-A533-2C45A87D5379}" type="slidenum">
              <a:t/>
            </a:fld>
          </a:p>
        </p:txBody>
      </p:sp>
    </p:spTree>
  </p:cSld>
  <p:clrMapOvr>
    <a:masterClrMapping/>
  </p:clrMapOvr>
</p:sldLayout>
</file>

<file path=ppt/slideLayouts/slideLayout10.xml><?xml version="1.0" encoding="utf-8"?>
<p:sldLayout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type="vertTx">
  <p:cSld name="Título y texto vertical">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xmlns="smNativeData" val="SMDATA_15_4GsIZR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G49Ij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LABAABARwAAuAgAABAAAAAmAAAACAAAAAAAAAAAAAAA"/>
              </a:ext>
            </a:extLst>
          </p:cNvSpPr>
          <p:nvPr>
            <p:ph type="title"/>
          </p:nvPr>
        </p:nvSpPr>
        <p:spPr/>
        <p:txBody>
          <a:bodyPr/>
          <a:lstStyle/>
          <a:p>
            <a:pPr/>
            <a:r>
              <a:t>Click to edit Master title style</a:t>
            </a:r>
          </a:p>
        </p:txBody>
      </p:sp>
      <p:sp>
        <p:nvSpPr>
          <p:cNvPr id="3" name="SlideText1"/>
          <p:cNvSpPr>
            <a:spLocks noGrp="1" noChangeArrowheads="1"/>
            <a:extLst>
              <a:ext uri="smNativeData">
                <pr:smNativeData xmlns:pr="smNativeData" xmlns="smNativeData" val="SMDATA_15_4GsIZRMAAAAlAAAAZAAAAA8BAAAAkAAAAEgAAACQAAAASAAAAAAAAAAAAAAAAQ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NgJAABARwAAsCUAABAAAAAmAAAACAAAAAIAAAAAAAAA"/>
              </a:ext>
            </a:extLst>
          </p:cNvSpPr>
          <p:nvPr>
            <p:ph idx="1"/>
          </p:nvPr>
        </p:nvSpPr>
        <p:spPr/>
        <p:txBody>
          <a:bodyPr vert="vert" wrap="square" numCol="1" spcCol="215900" anchor="t">
            <a:prstTxWarp prst="textNoShape">
              <a:avLst/>
            </a:prstTxWarp>
          </a:bodyPr>
          <a:lstStyle/>
          <a:p>
            <a:pPr/>
            <a:r>
              <a:t>Click to edit Master text styles</a:t>
            </a:r>
          </a:p>
          <a:p>
            <a:pPr lvl="1"/>
            <a:r>
              <a:t>Second level</a:t>
            </a:r>
          </a:p>
          <a:p>
            <a:pPr lvl="2"/>
            <a:r>
              <a:t>Third level</a:t>
            </a:r>
          </a:p>
          <a:p>
            <a:pPr lvl="3"/>
            <a:r>
              <a:t>Fourth level</a:t>
            </a:r>
          </a:p>
          <a:p>
            <a:pPr lvl="4"/>
            <a:r>
              <a:t>Fifth level</a:t>
            </a:r>
          </a:p>
        </p:txBody>
      </p:sp>
      <p:sp>
        <p:nvSpPr>
          <p:cNvPr id="4" name="DateTimeArea1"/>
          <p:cNvSpPr>
            <a:spLocks noGrp="1" noChangeArrowheads="1"/>
            <a:extLst>
              <a:ext uri="smNativeData">
                <pr:smNativeData xmlns:pr="smNativeData" xmlns="smNativeData" val="SMDATA_15_4GsIZR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BsnAAA/FQAAWSkAABAAAAAmAAAACAAAAAAAAAAAAAAA"/>
              </a:ext>
            </a:extLst>
          </p:cNvSpPr>
          <p:nvPr>
            <p:ph type="dt" sz="quarter" idx="10"/>
          </p:nvPr>
        </p:nvSpPr>
        <p:spPr/>
        <p:txBody>
          <a:bodyPr/>
          <a:lstStyle/>
          <a:p>
            <a:pPr/>
            <a:fld id="{068BF73B-75EB-DE01-A533-8354B97D53D6}" type="datetime1">
              <a:t/>
            </a:fld>
          </a:p>
        </p:txBody>
      </p:sp>
      <p:sp>
        <p:nvSpPr>
          <p:cNvPr id="5" name="FooterArea1"/>
          <p:cNvSpPr>
            <a:spLocks noGrp="1" noChangeArrowheads="1"/>
            <a:extLst>
              <a:ext uri="smNativeData">
                <pr:smNativeData xmlns:pr="smNativeData" xmlns="smNativeData" val="SMDATA_15_4GsIZR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GE6c3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oRkAABsnAABfMQAAWSkAABAAAAAmAAAACAAAAAAAAAAAAAAA"/>
              </a:ext>
            </a:extLst>
          </p:cNvSpPr>
          <p:nvPr>
            <p:ph type="ftr" sz="quarter" idx="11"/>
          </p:nvPr>
        </p:nvSpPr>
        <p:spPr/>
        <p:txBody>
          <a:bodyPr/>
          <a:lstStyle/>
          <a:p>
            <a:pPr/>
            <a:r>
              <a:t/>
            </a:r>
          </a:p>
        </p:txBody>
      </p:sp>
      <p:sp>
        <p:nvSpPr>
          <p:cNvPr id="6" name="SlideNumberArea1"/>
          <p:cNvSpPr>
            <a:spLocks noGrp="1" noChangeArrowheads="1"/>
            <a:extLst>
              <a:ext uri="smNativeData">
                <pr:smNativeData xmlns:pr="smNativeData" xmlns="smNativeData" val="SMDATA_15_4GsIZR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TUAABsnAABARwAAWSkAABAAAAAmAAAACAAAAAAAAAAAAAAA"/>
              </a:ext>
            </a:extLst>
          </p:cNvSpPr>
          <p:nvPr>
            <p:ph type="sldNum" sz="quarter" idx="12"/>
          </p:nvPr>
        </p:nvSpPr>
        <p:spPr/>
        <p:txBody>
          <a:bodyPr/>
          <a:lstStyle/>
          <a:p>
            <a:pPr/>
            <a:fld id="{068BF6A4-EAEB-DE00-A533-1C55B87D5349}" type="slidenum">
              <a:t/>
            </a:fld>
          </a:p>
        </p:txBody>
      </p:sp>
    </p:spTree>
  </p:cSld>
  <p:clrMapOvr>
    <a:masterClrMapping/>
  </p:clrMapOvr>
</p:sldLayout>
</file>

<file path=ppt/slideLayouts/slideLayout11.xml><?xml version="1.0" encoding="utf-8"?>
<p:sldLayout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type="vertTitleAndTx">
  <p:cSld name="Título vertical y texto">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xmlns="smNativeData" val="SMDATA_15_4GsIZRMAAAAlAAAAZAAAAA8BAAAAkAAAAEgAAACQAAAASAAAAAAAAAACAAAAAQ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YDYAALABAABARwAAsCUAABAAAAAmAAAACAAAAIMAAAAAAAAA"/>
              </a:ext>
            </a:extLst>
          </p:cNvSpPr>
          <p:nvPr>
            <p:ph type="title"/>
          </p:nvPr>
        </p:nvSpPr>
        <p:spPr>
          <a:xfrm>
            <a:off x="8839200" y="274320"/>
            <a:ext cx="2743200" cy="5852160"/>
          </a:xfrm>
        </p:spPr>
        <p:txBody>
          <a:bodyPr vert="vert" wrap="square" numCol="1" spcCol="215900" anchor="b">
            <a:prstTxWarp prst="textNoShape">
              <a:avLst/>
            </a:prstTxWarp>
          </a:bodyPr>
          <a:lstStyle/>
          <a:p>
            <a:pPr/>
            <a:r>
              <a:t>Click to edit Master title style</a:t>
            </a:r>
          </a:p>
        </p:txBody>
      </p:sp>
      <p:sp>
        <p:nvSpPr>
          <p:cNvPr id="3" name="SlideText1"/>
          <p:cNvSpPr>
            <a:spLocks noGrp="1" noChangeArrowheads="1"/>
            <a:extLst>
              <a:ext uri="smNativeData">
                <pr:smNativeData xmlns:pr="smNativeData" xmlns="smNativeData" val="SMDATA_15_4GsIZRMAAAAlAAAAZAAAAA8BAAAAkAAAAEgAAACQAAAASAAAAAAAAAAAAAAAAQ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LABAAAfNQAAsCUAABAAAAAmAAAACAAAAAMAAAAAAAAA"/>
              </a:ext>
            </a:extLst>
          </p:cNvSpPr>
          <p:nvPr>
            <p:ph idx="1"/>
          </p:nvPr>
        </p:nvSpPr>
        <p:spPr>
          <a:xfrm>
            <a:off x="609600" y="274320"/>
            <a:ext cx="8025765" cy="5852160"/>
          </a:xfrm>
        </p:spPr>
        <p:txBody>
          <a:bodyPr vert="vert" wrap="square" numCol="1" spcCol="215900" anchor="t">
            <a:prstTxWarp prst="textNoShape">
              <a:avLst/>
            </a:prstTxWarp>
          </a:bodyPr>
          <a:lstStyle/>
          <a:p>
            <a:pPr/>
            <a:r>
              <a:t>Click to edit Master text styles</a:t>
            </a:r>
          </a:p>
          <a:p>
            <a:pPr lvl="1"/>
            <a:r>
              <a:t>Second level</a:t>
            </a:r>
          </a:p>
          <a:p>
            <a:pPr lvl="2"/>
            <a:r>
              <a:t>Third level</a:t>
            </a:r>
          </a:p>
          <a:p>
            <a:pPr lvl="3"/>
            <a:r>
              <a:t>Fourth level</a:t>
            </a:r>
          </a:p>
          <a:p>
            <a:pPr lvl="4"/>
            <a:r>
              <a:t>Fifth level</a:t>
            </a:r>
          </a:p>
        </p:txBody>
      </p:sp>
      <p:sp>
        <p:nvSpPr>
          <p:cNvPr id="4" name="DateTimeArea1"/>
          <p:cNvSpPr>
            <a:spLocks noGrp="1" noChangeArrowheads="1"/>
            <a:extLst>
              <a:ext uri="smNativeData">
                <pr:smNativeData xmlns:pr="smNativeData" xmlns="smNativeData" val="SMDATA_15_4GsIZR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BsnAAA/FQAAWSkAABAAAAAmAAAACAAAAAAAAAAAAAAA"/>
              </a:ext>
            </a:extLst>
          </p:cNvSpPr>
          <p:nvPr>
            <p:ph type="dt" sz="quarter" idx="10"/>
          </p:nvPr>
        </p:nvSpPr>
        <p:spPr/>
        <p:txBody>
          <a:bodyPr/>
          <a:lstStyle/>
          <a:p>
            <a:pPr/>
            <a:fld id="{068BD038-76EB-DE26-A533-80739E7D53D5}" type="datetime1">
              <a:t/>
            </a:fld>
          </a:p>
        </p:txBody>
      </p:sp>
      <p:sp>
        <p:nvSpPr>
          <p:cNvPr id="5" name="FooterArea1"/>
          <p:cNvSpPr>
            <a:spLocks noGrp="1" noChangeArrowheads="1"/>
            <a:extLst>
              <a:ext uri="smNativeData">
                <pr:smNativeData xmlns:pr="smNativeData" xmlns="smNativeData" val="SMDATA_15_4GsIZR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oRkAABsnAABfMQAAWSkAABAAAAAmAAAACAAAAAAAAAAAAAAA"/>
              </a:ext>
            </a:extLst>
          </p:cNvSpPr>
          <p:nvPr>
            <p:ph type="ftr" sz="quarter" idx="11"/>
          </p:nvPr>
        </p:nvSpPr>
        <p:spPr/>
        <p:txBody>
          <a:bodyPr/>
          <a:lstStyle/>
          <a:p>
            <a:pPr/>
            <a:r>
              <a:t/>
            </a:r>
          </a:p>
        </p:txBody>
      </p:sp>
      <p:sp>
        <p:nvSpPr>
          <p:cNvPr id="6" name="SlideNumberArea1"/>
          <p:cNvSpPr>
            <a:spLocks noGrp="1" noChangeArrowheads="1"/>
            <a:extLst>
              <a:ext uri="smNativeData">
                <pr:smNativeData xmlns:pr="smNativeData" xmlns="smNativeData" val="SMDATA_15_4GsIZR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TUAABsnAABARwAAWSkAABAAAAAmAAAACAAAAAAAAAAAAAAA"/>
              </a:ext>
            </a:extLst>
          </p:cNvSpPr>
          <p:nvPr>
            <p:ph type="sldNum" sz="quarter" idx="12"/>
          </p:nvPr>
        </p:nvSpPr>
        <p:spPr/>
        <p:txBody>
          <a:bodyPr/>
          <a:lstStyle/>
          <a:p>
            <a:pPr/>
            <a:fld id="{068BE0EA-A4EB-DE16-A533-5243AE7D5307}" type="slidenum">
              <a:t/>
            </a:fld>
          </a:p>
        </p:txBody>
      </p:sp>
    </p:spTree>
  </p:cSld>
  <p:clrMapOvr>
    <a:masterClrMapping/>
  </p:clrMapOvr>
</p:sldLayout>
</file>

<file path=ppt/slideLayouts/slideLayout2.xml><?xml version="1.0" encoding="utf-8"?>
<p:sldLayout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type="tx">
  <p:cSld name="Título y contenido">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xmlns="smNativeData" val="SMDATA_15_4GsIZR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LABAABARwAAuAgAABAAAAAmAAAACAAAAAAAAAAAAAAA"/>
              </a:ext>
            </a:extLst>
          </p:cNvSpPr>
          <p:nvPr>
            <p:ph type="title"/>
          </p:nvPr>
        </p:nvSpPr>
        <p:spPr/>
        <p:txBody>
          <a:bodyPr/>
          <a:lstStyle/>
          <a:p>
            <a:pPr/>
            <a:r>
              <a:t>Click to edit Master title style</a:t>
            </a:r>
          </a:p>
        </p:txBody>
      </p:sp>
      <p:sp>
        <p:nvSpPr>
          <p:cNvPr id="3" name="SlideText1"/>
          <p:cNvSpPr>
            <a:spLocks noGrp="1" noChangeArrowheads="1"/>
            <a:extLst>
              <a:ext uri="smNativeData">
                <pr:smNativeData xmlns:pr="smNativeData" xmlns="smNativeData" val="SMDATA_15_4GsIZR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NgJAABARwAAsCUAABAAAAAmAAAACAAAAAAAAAAAAAAA"/>
              </a:ext>
            </a:extLst>
          </p:cNvSpPr>
          <p:nvPr>
            <p:ph idx="1"/>
          </p:nvPr>
        </p:nvSpPr>
        <p:spPr/>
        <p:txBody>
          <a:bodyPr/>
          <a:lstStyle/>
          <a:p>
            <a:pPr/>
            <a:r>
              <a:t>Click to edit Master text styles</a:t>
            </a:r>
          </a:p>
          <a:p>
            <a:pPr lvl="1"/>
            <a:r>
              <a:t>Second level</a:t>
            </a:r>
          </a:p>
          <a:p>
            <a:pPr lvl="2"/>
            <a:r>
              <a:t>Third level</a:t>
            </a:r>
          </a:p>
          <a:p>
            <a:pPr lvl="3"/>
            <a:r>
              <a:t>Fourth level</a:t>
            </a:r>
          </a:p>
          <a:p>
            <a:pPr lvl="4"/>
            <a:r>
              <a:t>Fifth level</a:t>
            </a:r>
          </a:p>
        </p:txBody>
      </p:sp>
      <p:sp>
        <p:nvSpPr>
          <p:cNvPr id="4" name="DateTimeArea1"/>
          <p:cNvSpPr>
            <a:spLocks noGrp="1" noChangeArrowheads="1"/>
            <a:extLst>
              <a:ext uri="smNativeData">
                <pr:smNativeData xmlns:pr="smNativeData" xmlns="smNativeData" val="SMDATA_15_4GsIZR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BsnAAA/FQAAWSkAABAAAAAmAAAACAAAAAAAAAAAAAAA"/>
              </a:ext>
            </a:extLst>
          </p:cNvSpPr>
          <p:nvPr>
            <p:ph type="dt" sz="quarter" idx="10"/>
          </p:nvPr>
        </p:nvSpPr>
        <p:spPr/>
        <p:txBody>
          <a:bodyPr/>
          <a:lstStyle/>
          <a:p>
            <a:pPr/>
            <a:fld id="{068BDCE7-A9EB-DE2A-A533-5F7F927D530A}" type="datetime1">
              <a:t/>
            </a:fld>
          </a:p>
        </p:txBody>
      </p:sp>
      <p:sp>
        <p:nvSpPr>
          <p:cNvPr id="5" name="FooterArea1"/>
          <p:cNvSpPr>
            <a:spLocks noGrp="1" noChangeArrowheads="1"/>
            <a:extLst>
              <a:ext uri="smNativeData">
                <pr:smNativeData xmlns:pr="smNativeData" xmlns="smNativeData" val="SMDATA_15_4GsIZR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oRkAABsnAABfMQAAWSkAABAAAAAmAAAACAAAAAAAAAAAAAAA"/>
              </a:ext>
            </a:extLst>
          </p:cNvSpPr>
          <p:nvPr>
            <p:ph type="ftr" sz="quarter" idx="11"/>
          </p:nvPr>
        </p:nvSpPr>
        <p:spPr/>
        <p:txBody>
          <a:bodyPr/>
          <a:lstStyle/>
          <a:p>
            <a:pPr/>
            <a:r>
              <a:t/>
            </a:r>
          </a:p>
        </p:txBody>
      </p:sp>
      <p:sp>
        <p:nvSpPr>
          <p:cNvPr id="6" name="SlideNumberArea1"/>
          <p:cNvSpPr>
            <a:spLocks noGrp="1" noChangeArrowheads="1"/>
            <a:extLst>
              <a:ext uri="smNativeData">
                <pr:smNativeData xmlns:pr="smNativeData" xmlns="smNativeData" val="SMDATA_15_4GsIZR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TUAABsnAABARwAAWSkAABAAAAAmAAAACAAAAAAAAAAAAAAA"/>
              </a:ext>
            </a:extLst>
          </p:cNvSpPr>
          <p:nvPr>
            <p:ph type="sldNum" sz="quarter" idx="12"/>
          </p:nvPr>
        </p:nvSpPr>
        <p:spPr/>
        <p:txBody>
          <a:bodyPr/>
          <a:lstStyle/>
          <a:p>
            <a:pPr/>
            <a:fld id="{068BF5C2-8CEB-DE03-A533-7A56BB7D532F}" type="slidenum">
              <a:t/>
            </a:fld>
          </a:p>
        </p:txBody>
      </p:sp>
    </p:spTree>
  </p:cSld>
  <p:clrMapOvr>
    <a:masterClrMapping/>
  </p:clrMapOvr>
</p:sldLayout>
</file>

<file path=ppt/slideLayouts/slideLayout3.xml><?xml version="1.0" encoding="utf-8"?>
<p:sldLayout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type="secHead">
  <p:cSld name="Encabezado de sección">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xmlns="smNativeData" val="SMDATA_15_4GsIZR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7QUAABwbAACtRQAAfSMAABAAAAAmAAAACAAAAIGAAAAAAAAA"/>
              </a:ext>
            </a:extLst>
          </p:cNvSpPr>
          <p:nvPr>
            <p:ph type="title"/>
          </p:nvPr>
        </p:nvSpPr>
        <p:spPr>
          <a:xfrm>
            <a:off x="963295" y="4406900"/>
            <a:ext cx="10363200" cy="1362075"/>
          </a:xfrm>
        </p:spPr>
        <p:txBody>
          <a:bodyPr vert="horz" wrap="square" numCol="1" spcCol="215900" anchor="t">
            <a:prstTxWarp prst="textNoShape">
              <a:avLst/>
            </a:prstTxWarp>
          </a:bodyPr>
          <a:lstStyle>
            <a:lvl1pPr algn="l">
              <a:defRPr sz="4000" b="1" cap="all"/>
            </a:lvl1pPr>
          </a:lstStyle>
          <a:p>
            <a:pPr/>
            <a:r>
              <a:t>Click to edit Master title style</a:t>
            </a:r>
          </a:p>
        </p:txBody>
      </p:sp>
      <p:sp>
        <p:nvSpPr>
          <p:cNvPr id="3" name="SlideText1"/>
          <p:cNvSpPr>
            <a:spLocks noGrp="1" noChangeArrowheads="1"/>
            <a:extLst>
              <a:ext uri="smNativeData">
                <pr:smNativeData xmlns:pr="smNativeData" xmlns="smNativeData" val="SMDATA_15_4GsIZRMAAAAlAAAAZAAAAA8BAAAAkAAAAEgAAACQAAAASAAAAAAAAAAC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7QUAAOERAACtRQAAHBsAABAAAAAmAAAACAAAAIGAAAAAAAAA"/>
              </a:ext>
            </a:extLst>
          </p:cNvSpPr>
          <p:nvPr>
            <p:ph idx="1"/>
          </p:nvPr>
        </p:nvSpPr>
        <p:spPr>
          <a:xfrm>
            <a:off x="963295" y="2906395"/>
            <a:ext cx="10363200" cy="1500505"/>
          </a:xfrm>
        </p:spPr>
        <p:txBody>
          <a:bodyPr vert="horz" wrap="square" numCol="1" spcCol="215900" anchor="b">
            <a:prstTxWarp prst="textNoShape">
              <a:avLst/>
            </a:prstTxWarp>
          </a:bodyPr>
          <a:lstStyle>
            <a:lvl1pPr marL="0" indent="0">
              <a:buNone/>
              <a:defRPr sz="2000" cap="none"/>
            </a:lvl1pPr>
            <a:lvl2pPr marL="457200" indent="0">
              <a:buNone/>
              <a:defRPr sz="1800" cap="none"/>
            </a:lvl2pPr>
            <a:lvl3pPr marL="914400" indent="0">
              <a:buNone/>
              <a:defRPr sz="1600" cap="none"/>
            </a:lvl3pPr>
            <a:lvl4pPr marL="1371600" indent="0">
              <a:buNone/>
              <a:defRPr sz="1400" cap="none"/>
            </a:lvl4pPr>
            <a:lvl5pPr marL="1828800" indent="0">
              <a:buNone/>
              <a:defRPr sz="1400" cap="none"/>
            </a:lvl5pPr>
            <a:lvl6pPr marL="2286000" indent="0">
              <a:buNone/>
              <a:defRPr sz="1400" cap="none"/>
            </a:lvl6pPr>
            <a:lvl7pPr marL="2743200" indent="0">
              <a:buNone/>
              <a:defRPr sz="1400" cap="none"/>
            </a:lvl7pPr>
            <a:lvl8pPr marL="3200400" indent="0">
              <a:buNone/>
              <a:defRPr sz="1400" cap="none"/>
            </a:lvl8pPr>
            <a:lvl9pPr marL="3657600" indent="0">
              <a:buNone/>
              <a:defRPr sz="1400" cap="none"/>
            </a:lvl9pPr>
          </a:lstStyle>
          <a:p>
            <a:pPr/>
            <a:r>
              <a:t>Click to edit Master text styles</a:t>
            </a:r>
          </a:p>
        </p:txBody>
      </p:sp>
      <p:sp>
        <p:nvSpPr>
          <p:cNvPr id="4" name="DateTimeArea1"/>
          <p:cNvSpPr>
            <a:spLocks noGrp="1" noChangeArrowheads="1"/>
            <a:extLst>
              <a:ext uri="smNativeData">
                <pr:smNativeData xmlns:pr="smNativeData" xmlns="smNativeData" val="SMDATA_15_4GsIZR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BsnAAA/FQAAWSkAABAAAAAmAAAACAAAAAAAAAAAAAAA"/>
              </a:ext>
            </a:extLst>
          </p:cNvSpPr>
          <p:nvPr>
            <p:ph type="dt" sz="quarter" idx="10"/>
          </p:nvPr>
        </p:nvSpPr>
        <p:spPr/>
        <p:txBody>
          <a:bodyPr/>
          <a:lstStyle/>
          <a:p>
            <a:pPr/>
            <a:fld id="{068BDC81-CFEB-DE2A-A533-397F927D536C}" type="datetime1">
              <a:t/>
            </a:fld>
          </a:p>
        </p:txBody>
      </p:sp>
      <p:sp>
        <p:nvSpPr>
          <p:cNvPr id="5" name="FooterArea1"/>
          <p:cNvSpPr>
            <a:spLocks noGrp="1" noChangeArrowheads="1"/>
            <a:extLst>
              <a:ext uri="smNativeData">
                <pr:smNativeData xmlns:pr="smNativeData" xmlns="smNativeData" val="SMDATA_15_4GsIZR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oRkAABsnAABfMQAAWSkAABAAAAAmAAAACAAAAAAAAAAAAAAA"/>
              </a:ext>
            </a:extLst>
          </p:cNvSpPr>
          <p:nvPr>
            <p:ph type="ftr" sz="quarter" idx="11"/>
          </p:nvPr>
        </p:nvSpPr>
        <p:spPr/>
        <p:txBody>
          <a:bodyPr/>
          <a:lstStyle/>
          <a:p>
            <a:pPr/>
            <a:r>
              <a:t/>
            </a:r>
          </a:p>
        </p:txBody>
      </p:sp>
      <p:sp>
        <p:nvSpPr>
          <p:cNvPr id="6" name="SlideNumberArea1"/>
          <p:cNvSpPr>
            <a:spLocks noGrp="1" noChangeArrowheads="1"/>
            <a:extLst>
              <a:ext uri="smNativeData">
                <pr:smNativeData xmlns:pr="smNativeData" xmlns="smNativeData" val="SMDATA_15_4GsIZR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TUAABsnAABARwAAWSkAABAAAAAmAAAACAAAAAAAAAAAAAAA"/>
              </a:ext>
            </a:extLst>
          </p:cNvSpPr>
          <p:nvPr>
            <p:ph type="sldNum" sz="quarter" idx="12"/>
          </p:nvPr>
        </p:nvSpPr>
        <p:spPr/>
        <p:txBody>
          <a:bodyPr/>
          <a:lstStyle/>
          <a:p>
            <a:pPr/>
            <a:fld id="{068BB1C8-86EB-DE47-A533-7012FF7D5325}" type="slidenum">
              <a:t/>
            </a:fld>
          </a:p>
        </p:txBody>
      </p:sp>
    </p:spTree>
  </p:cSld>
  <p:clrMapOvr>
    <a:masterClrMapping/>
  </p:clrMapOvr>
</p:sldLayout>
</file>

<file path=ppt/slideLayouts/slideLayout4.xml><?xml version="1.0" encoding="utf-8"?>
<p:sldLayout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type="twoColTx">
  <p:cSld name="Título y dos contenidos">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xmlns="smNativeData" val="SMDATA_15_4GsIZR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LABAABARwAAuAgAABAAAAAmAAAACAAAAAAAAAAAAAAA"/>
              </a:ext>
            </a:extLst>
          </p:cNvSpPr>
          <p:nvPr>
            <p:ph type="title"/>
          </p:nvPr>
        </p:nvSpPr>
        <p:spPr/>
        <p:txBody>
          <a:bodyPr/>
          <a:lstStyle/>
          <a:p>
            <a:pPr/>
            <a:r>
              <a:t>Click to edit Master title style</a:t>
            </a:r>
          </a:p>
        </p:txBody>
      </p:sp>
      <p:sp>
        <p:nvSpPr>
          <p:cNvPr id="3" name="SlideText2"/>
          <p:cNvSpPr>
            <a:spLocks noGrp="1" noChangeArrowheads="1"/>
            <a:extLst>
              <a:ext uri="smNativeData">
                <pr:smNativeData xmlns:pr="smNativeData" xmlns="smNativeData" val="SMDATA_15_4GsIZR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NgJAADhJAAAsCUAABAAAAAmAAAACAAAAAGAAAAAAAAA"/>
              </a:ext>
            </a:extLst>
          </p:cNvSpPr>
          <p:nvPr>
            <p:ph idx="1"/>
          </p:nvPr>
        </p:nvSpPr>
        <p:spPr>
          <a:xfrm>
            <a:off x="609600" y="1600200"/>
            <a:ext cx="5385435" cy="4526280"/>
          </a:xfrm>
        </p:spPr>
        <p:txBody>
          <a:bodyPr/>
          <a:lstStyle>
            <a:lvl1pPr>
              <a:defRPr sz="2800" cap="none"/>
            </a:lvl1pPr>
            <a:lvl2pPr>
              <a:defRPr sz="2400" cap="none"/>
            </a:lvl2pPr>
            <a:lvl3pPr>
              <a:defRPr sz="2000" cap="none"/>
            </a:lvl3pPr>
            <a:lvl4pPr>
              <a:defRPr sz="1800" cap="none"/>
            </a:lvl4pPr>
            <a:lvl5pPr>
              <a:defRPr sz="1800" cap="none"/>
            </a:lvl5pPr>
            <a:lvl6pPr>
              <a:defRPr sz="1800" cap="none"/>
            </a:lvl6pPr>
            <a:lvl7pPr>
              <a:defRPr sz="1800" cap="none"/>
            </a:lvl7pPr>
            <a:lvl8pPr>
              <a:defRPr sz="1800" cap="none"/>
            </a:lvl8pPr>
            <a:lvl9pPr>
              <a:defRPr sz="1800" cap="none"/>
            </a:lvl9pPr>
          </a:lstStyle>
          <a:p>
            <a:pPr/>
            <a:r>
              <a:t>Click to edit Master text styles</a:t>
            </a:r>
          </a:p>
          <a:p>
            <a:pPr lvl="1"/>
            <a:r>
              <a:t>Second level</a:t>
            </a:r>
          </a:p>
          <a:p>
            <a:pPr lvl="2"/>
            <a:r>
              <a:t>Third level</a:t>
            </a:r>
          </a:p>
          <a:p>
            <a:pPr lvl="3"/>
            <a:r>
              <a:t>Fourth level</a:t>
            </a:r>
          </a:p>
          <a:p>
            <a:pPr lvl="4"/>
            <a:r>
              <a:t>Fifth level</a:t>
            </a:r>
          </a:p>
        </p:txBody>
      </p:sp>
      <p:sp>
        <p:nvSpPr>
          <p:cNvPr id="4" name="SlideText1"/>
          <p:cNvSpPr>
            <a:spLocks noGrp="1" noChangeArrowheads="1"/>
            <a:extLst>
              <a:ext uri="smNativeData">
                <pr:smNativeData xmlns:pr="smNativeData" xmlns="smNativeData" val="SMDATA_15_4GsIZR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HyYAANgJAABARwAAsCUAABAAAAAmAAAACAAAAAGAAAAAAAAA"/>
              </a:ext>
            </a:extLst>
          </p:cNvSpPr>
          <p:nvPr>
            <p:ph idx="2"/>
          </p:nvPr>
        </p:nvSpPr>
        <p:spPr>
          <a:xfrm>
            <a:off x="6196965" y="1600200"/>
            <a:ext cx="5385435" cy="4526280"/>
          </a:xfrm>
        </p:spPr>
        <p:txBody>
          <a:bodyPr/>
          <a:lstStyle>
            <a:lvl1pPr>
              <a:defRPr sz="2800" cap="none"/>
            </a:lvl1pPr>
            <a:lvl2pPr>
              <a:defRPr sz="2400" cap="none"/>
            </a:lvl2pPr>
            <a:lvl3pPr>
              <a:defRPr sz="2000" cap="none"/>
            </a:lvl3pPr>
            <a:lvl4pPr>
              <a:defRPr sz="1800" cap="none"/>
            </a:lvl4pPr>
            <a:lvl5pPr>
              <a:defRPr sz="1800" cap="none"/>
            </a:lvl5pPr>
            <a:lvl6pPr>
              <a:defRPr sz="1800" cap="none"/>
            </a:lvl6pPr>
            <a:lvl7pPr>
              <a:defRPr sz="1800" cap="none"/>
            </a:lvl7pPr>
            <a:lvl8pPr>
              <a:defRPr sz="1800" cap="none"/>
            </a:lvl8pPr>
            <a:lvl9pPr>
              <a:defRPr sz="1800" cap="none"/>
            </a:lvl9pPr>
          </a:lstStyle>
          <a:p>
            <a:pPr/>
            <a:r>
              <a:t>Click to edit Master text styles</a:t>
            </a:r>
          </a:p>
          <a:p>
            <a:pPr lvl="1"/>
            <a:r>
              <a:t>Second level</a:t>
            </a:r>
          </a:p>
          <a:p>
            <a:pPr lvl="2"/>
            <a:r>
              <a:t>Third level</a:t>
            </a:r>
          </a:p>
          <a:p>
            <a:pPr lvl="3"/>
            <a:r>
              <a:t>Fourth level</a:t>
            </a:r>
          </a:p>
          <a:p>
            <a:pPr lvl="4"/>
            <a:r>
              <a:t>Fifth level</a:t>
            </a:r>
          </a:p>
        </p:txBody>
      </p:sp>
      <p:sp>
        <p:nvSpPr>
          <p:cNvPr id="5" name="DateTimeArea1"/>
          <p:cNvSpPr>
            <a:spLocks noGrp="1" noChangeArrowheads="1"/>
            <a:extLst>
              <a:ext uri="smNativeData">
                <pr:smNativeData xmlns:pr="smNativeData" xmlns="smNativeData" val="SMDATA_15_4GsIZR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BsnAAA/FQAAWSkAABAAAAAmAAAACAAAAAAAAAAAAAAA"/>
              </a:ext>
            </a:extLst>
          </p:cNvSpPr>
          <p:nvPr>
            <p:ph type="dt" sz="quarter" idx="10"/>
          </p:nvPr>
        </p:nvSpPr>
        <p:spPr/>
        <p:txBody>
          <a:bodyPr/>
          <a:lstStyle/>
          <a:p>
            <a:pPr/>
            <a:fld id="{068B9537-79EB-DE63-A533-8F36DB7D53DA}" type="datetime1">
              <a:t/>
            </a:fld>
          </a:p>
        </p:txBody>
      </p:sp>
      <p:sp>
        <p:nvSpPr>
          <p:cNvPr id="6" name="FooterArea1"/>
          <p:cNvSpPr>
            <a:spLocks noGrp="1" noChangeArrowheads="1"/>
            <a:extLst>
              <a:ext uri="smNativeData">
                <pr:smNativeData xmlns:pr="smNativeData" xmlns="smNativeData" val="SMDATA_15_4GsIZR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oRkAABsnAABfMQAAWSkAABAAAAAmAAAACAAAAAAAAAAAAAAA"/>
              </a:ext>
            </a:extLst>
          </p:cNvSpPr>
          <p:nvPr>
            <p:ph type="ftr" sz="quarter" idx="11"/>
          </p:nvPr>
        </p:nvSpPr>
        <p:spPr/>
        <p:txBody>
          <a:bodyPr/>
          <a:lstStyle/>
          <a:p>
            <a:pPr/>
            <a:r>
              <a:t/>
            </a:r>
          </a:p>
        </p:txBody>
      </p:sp>
      <p:sp>
        <p:nvSpPr>
          <p:cNvPr id="7" name="SlideNumberArea1"/>
          <p:cNvSpPr>
            <a:spLocks noGrp="1" noChangeArrowheads="1"/>
            <a:extLst>
              <a:ext uri="smNativeData">
                <pr:smNativeData xmlns:pr="smNativeData" xmlns="smNativeData" val="SMDATA_15_4GsIZR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TUAABsnAABARwAAWSkAABAAAAAmAAAACAAAAAAAAAAAAAAA"/>
              </a:ext>
            </a:extLst>
          </p:cNvSpPr>
          <p:nvPr>
            <p:ph type="sldNum" sz="quarter" idx="12"/>
          </p:nvPr>
        </p:nvSpPr>
        <p:spPr/>
        <p:txBody>
          <a:bodyPr/>
          <a:lstStyle/>
          <a:p>
            <a:pPr/>
            <a:fld id="{068BD9B2-FCEB-DE2F-A533-0A7A977D535F}" type="slidenum">
              <a:t/>
            </a:fld>
          </a:p>
        </p:txBody>
      </p:sp>
    </p:spTree>
  </p:cSld>
  <p:clrMapOvr>
    <a:masterClrMapping/>
  </p:clrMapOvr>
</p:sldLayout>
</file>

<file path=ppt/slideLayouts/slideLayout5.xml><?xml version="1.0" encoding="utf-8"?>
<p:sldLayout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type="twoTxTwoObj">
  <p:cSld name="Comparación">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xmlns="smNativeData" val="SMDATA_15_4GsIZR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LABAABARwAAuAgAABAAAAAmAAAACAAAAAAAAAAAAAAA"/>
              </a:ext>
            </a:extLst>
          </p:cNvSpPr>
          <p:nvPr>
            <p:ph type="title"/>
          </p:nvPr>
        </p:nvSpPr>
        <p:spPr/>
        <p:txBody>
          <a:bodyPr/>
          <a:lstStyle/>
          <a:p>
            <a:pPr/>
            <a:r>
              <a:t>Click to edit Master title style</a:t>
            </a:r>
          </a:p>
        </p:txBody>
      </p:sp>
      <p:sp>
        <p:nvSpPr>
          <p:cNvPr id="3" name="SlideText3"/>
          <p:cNvSpPr>
            <a:spLocks noGrp="1" noChangeArrowheads="1"/>
            <a:extLst>
              <a:ext uri="smNativeData">
                <pr:smNativeData xmlns:pr="smNativeData" xmlns="smNativeData" val="SMDATA_15_4GsIZRMAAAAlAAAAZAAAAA8BAAAAkAAAAEgAAACQAAAASAAAAAAAAAAC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HEJAADjJAAAYQ0AABAAAAAmAAAACAAAAIGAAAAAAAAA"/>
              </a:ext>
            </a:extLst>
          </p:cNvSpPr>
          <p:nvPr>
            <p:ph idx="1"/>
          </p:nvPr>
        </p:nvSpPr>
        <p:spPr>
          <a:xfrm>
            <a:off x="609600" y="1534795"/>
            <a:ext cx="5386705" cy="640080"/>
          </a:xfrm>
        </p:spPr>
        <p:txBody>
          <a:bodyPr vert="horz" wrap="square" numCol="1" spcCol="215900" anchor="b">
            <a:prstTxWarp prst="textNoShape">
              <a:avLst/>
            </a:prstTxWarp>
          </a:bodyPr>
          <a:lstStyle>
            <a:lvl1pPr marL="0" indent="0">
              <a:buNone/>
              <a:defRPr sz="2400" b="1" cap="none"/>
            </a:lvl1pPr>
            <a:lvl2pPr marL="457200" indent="0">
              <a:buNone/>
              <a:defRPr sz="2000" b="1" cap="none"/>
            </a:lvl2pPr>
            <a:lvl3pPr marL="914400" indent="0">
              <a:buNone/>
              <a:defRPr sz="1800" b="1" cap="none"/>
            </a:lvl3pPr>
            <a:lvl4pPr marL="1371600" indent="0">
              <a:buNone/>
              <a:defRPr sz="1600" b="1" cap="none"/>
            </a:lvl4pPr>
            <a:lvl5pPr marL="1828800" indent="0">
              <a:buNone/>
              <a:defRPr sz="1600" b="1" cap="none"/>
            </a:lvl5pPr>
            <a:lvl6pPr marL="2286000" indent="0">
              <a:buNone/>
              <a:defRPr sz="1600" b="1" cap="none"/>
            </a:lvl6pPr>
            <a:lvl7pPr marL="2743200" indent="0">
              <a:buNone/>
              <a:defRPr sz="1600" b="1" cap="none"/>
            </a:lvl7pPr>
            <a:lvl8pPr marL="3200400" indent="0">
              <a:buNone/>
              <a:defRPr sz="1600" b="1" cap="none"/>
            </a:lvl8pPr>
            <a:lvl9pPr marL="3657600" indent="0">
              <a:buNone/>
              <a:defRPr sz="1600" b="1" cap="none"/>
            </a:lvl9pPr>
          </a:lstStyle>
          <a:p>
            <a:pPr/>
            <a:r>
              <a:t>Click to edit Master text styles</a:t>
            </a:r>
          </a:p>
        </p:txBody>
      </p:sp>
      <p:sp>
        <p:nvSpPr>
          <p:cNvPr id="4" name="SlideText1"/>
          <p:cNvSpPr>
            <a:spLocks noGrp="1" noChangeArrowheads="1"/>
            <a:extLst>
              <a:ext uri="smNativeData">
                <pr:smNativeData xmlns:pr="smNativeData" xmlns="smNativeData" val="SMDATA_15_4GsIZR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GENAADjJAAAsCUAABAAAAAmAAAACAAAAAGAAAAAAAAA"/>
              </a:ext>
            </a:extLst>
          </p:cNvSpPr>
          <p:nvPr>
            <p:ph idx="2"/>
          </p:nvPr>
        </p:nvSpPr>
        <p:spPr>
          <a:xfrm>
            <a:off x="609600" y="2174875"/>
            <a:ext cx="5386705" cy="3951605"/>
          </a:xfrm>
        </p:spPr>
        <p:txBody>
          <a:bodyPr/>
          <a:lstStyle>
            <a:lvl1pPr>
              <a:defRPr sz="2400" cap="none"/>
            </a:lvl1pPr>
            <a:lvl2pPr>
              <a:defRPr sz="2000" cap="none"/>
            </a:lvl2pPr>
            <a:lvl3pPr>
              <a:defRPr sz="1800" cap="none"/>
            </a:lvl3pPr>
            <a:lvl4pPr>
              <a:defRPr sz="1600" cap="none"/>
            </a:lvl4pPr>
            <a:lvl5pPr>
              <a:defRPr sz="1600" cap="none"/>
            </a:lvl5pPr>
            <a:lvl6pPr>
              <a:defRPr sz="1600" cap="none"/>
            </a:lvl6pPr>
            <a:lvl7pPr>
              <a:defRPr sz="1600" cap="none"/>
            </a:lvl7pPr>
            <a:lvl8pPr>
              <a:defRPr sz="1600" cap="none"/>
            </a:lvl8pPr>
            <a:lvl9pPr>
              <a:defRPr sz="1600" cap="none"/>
            </a:lvl9pPr>
          </a:lstStyle>
          <a:p>
            <a:pPr/>
            <a:r>
              <a:t>Click to edit Master text styles</a:t>
            </a:r>
          </a:p>
          <a:p>
            <a:pPr lvl="1"/>
            <a:r>
              <a:t>Second level</a:t>
            </a:r>
          </a:p>
          <a:p>
            <a:pPr lvl="2"/>
            <a:r>
              <a:t>Third level</a:t>
            </a:r>
          </a:p>
          <a:p>
            <a:pPr lvl="3"/>
            <a:r>
              <a:t>Fourth level</a:t>
            </a:r>
          </a:p>
          <a:p>
            <a:pPr lvl="4"/>
            <a:r>
              <a:t>Fifth level</a:t>
            </a:r>
          </a:p>
        </p:txBody>
      </p:sp>
      <p:sp>
        <p:nvSpPr>
          <p:cNvPr id="5" name="SlideText2"/>
          <p:cNvSpPr>
            <a:spLocks noGrp="1" noChangeArrowheads="1"/>
            <a:extLst>
              <a:ext uri="smNativeData">
                <pr:smNativeData xmlns:pr="smNativeData" xmlns="smNativeData" val="SMDATA_15_4GsIZRMAAAAlAAAAZAAAAA8BAAAAkAAAAEgAAACQAAAASAAAAAAAAAAC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HSYAAHEJAABARwAAYQ0AABAAAAAmAAAACAAAAIGAAAAAAAAA"/>
              </a:ext>
            </a:extLst>
          </p:cNvSpPr>
          <p:nvPr>
            <p:ph idx="3"/>
          </p:nvPr>
        </p:nvSpPr>
        <p:spPr>
          <a:xfrm>
            <a:off x="6195695" y="1534795"/>
            <a:ext cx="5386705" cy="640080"/>
          </a:xfrm>
        </p:spPr>
        <p:txBody>
          <a:bodyPr vert="horz" wrap="square" numCol="1" spcCol="215900" anchor="b">
            <a:prstTxWarp prst="textNoShape">
              <a:avLst/>
            </a:prstTxWarp>
          </a:bodyPr>
          <a:lstStyle>
            <a:lvl1pPr marL="0" indent="0">
              <a:buNone/>
              <a:defRPr sz="2400" b="1" cap="none"/>
            </a:lvl1pPr>
            <a:lvl2pPr marL="457200" indent="0">
              <a:buNone/>
              <a:defRPr sz="2000" b="1" cap="none"/>
            </a:lvl2pPr>
            <a:lvl3pPr marL="914400" indent="0">
              <a:buNone/>
              <a:defRPr sz="1800" b="1" cap="none"/>
            </a:lvl3pPr>
            <a:lvl4pPr marL="1371600" indent="0">
              <a:buNone/>
              <a:defRPr sz="1600" b="1" cap="none"/>
            </a:lvl4pPr>
            <a:lvl5pPr marL="1828800" indent="0">
              <a:buNone/>
              <a:defRPr sz="1600" b="1" cap="none"/>
            </a:lvl5pPr>
            <a:lvl6pPr marL="2286000" indent="0">
              <a:buNone/>
              <a:defRPr sz="1600" b="1" cap="none"/>
            </a:lvl6pPr>
            <a:lvl7pPr marL="2743200" indent="0">
              <a:buNone/>
              <a:defRPr sz="1600" b="1" cap="none"/>
            </a:lvl7pPr>
            <a:lvl8pPr marL="3200400" indent="0">
              <a:buNone/>
              <a:defRPr sz="1600" b="1" cap="none"/>
            </a:lvl8pPr>
            <a:lvl9pPr marL="3657600" indent="0">
              <a:buNone/>
              <a:defRPr sz="1600" b="1" cap="none"/>
            </a:lvl9pPr>
          </a:lstStyle>
          <a:p>
            <a:pPr/>
            <a:r>
              <a:t>Click to edit Master text styles</a:t>
            </a:r>
          </a:p>
        </p:txBody>
      </p:sp>
      <p:sp>
        <p:nvSpPr>
          <p:cNvPr id="6" name="SlideText4"/>
          <p:cNvSpPr>
            <a:spLocks noGrp="1" noChangeArrowheads="1"/>
            <a:extLst>
              <a:ext uri="smNativeData">
                <pr:smNativeData xmlns:pr="smNativeData" xmlns="smNativeData" val="SMDATA_15_4GsIZR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HSYAAGENAABARwAAsCUAABAAAAAmAAAACAAAAAGAAAAAAAAA"/>
              </a:ext>
            </a:extLst>
          </p:cNvSpPr>
          <p:nvPr>
            <p:ph idx="4"/>
          </p:nvPr>
        </p:nvSpPr>
        <p:spPr>
          <a:xfrm>
            <a:off x="6195695" y="2174875"/>
            <a:ext cx="5386705" cy="3951605"/>
          </a:xfrm>
        </p:spPr>
        <p:txBody>
          <a:bodyPr/>
          <a:lstStyle>
            <a:lvl1pPr>
              <a:defRPr sz="2400" cap="none"/>
            </a:lvl1pPr>
            <a:lvl2pPr>
              <a:defRPr sz="2000" cap="none"/>
            </a:lvl2pPr>
            <a:lvl3pPr>
              <a:defRPr sz="1800" cap="none"/>
            </a:lvl3pPr>
            <a:lvl4pPr>
              <a:defRPr sz="1600" cap="none"/>
            </a:lvl4pPr>
            <a:lvl5pPr>
              <a:defRPr sz="1600" cap="none"/>
            </a:lvl5pPr>
            <a:lvl6pPr>
              <a:defRPr sz="1600" cap="none"/>
            </a:lvl6pPr>
            <a:lvl7pPr>
              <a:defRPr sz="1600" cap="none"/>
            </a:lvl7pPr>
            <a:lvl8pPr>
              <a:defRPr sz="1600" cap="none"/>
            </a:lvl8pPr>
            <a:lvl9pPr>
              <a:defRPr sz="1600" cap="none"/>
            </a:lvl9pPr>
          </a:lstStyle>
          <a:p>
            <a:pPr/>
            <a:r>
              <a:t>Click to edit Master text styles</a:t>
            </a:r>
          </a:p>
          <a:p>
            <a:pPr lvl="1"/>
            <a:r>
              <a:t>Second level</a:t>
            </a:r>
          </a:p>
          <a:p>
            <a:pPr lvl="2"/>
            <a:r>
              <a:t>Third level</a:t>
            </a:r>
          </a:p>
          <a:p>
            <a:pPr lvl="3"/>
            <a:r>
              <a:t>Fourth level</a:t>
            </a:r>
          </a:p>
          <a:p>
            <a:pPr lvl="4"/>
            <a:r>
              <a:t>Fifth level</a:t>
            </a:r>
          </a:p>
        </p:txBody>
      </p:sp>
      <p:sp>
        <p:nvSpPr>
          <p:cNvPr id="7" name="DateTimeArea1"/>
          <p:cNvSpPr>
            <a:spLocks noGrp="1" noChangeArrowheads="1"/>
            <a:extLst>
              <a:ext uri="smNativeData">
                <pr:smNativeData xmlns:pr="smNativeData" xmlns="smNativeData" val="SMDATA_15_4GsIZR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BsnAAA/FQAAWSkAABAAAAAmAAAACAAAAAAAAAAAAAAA"/>
              </a:ext>
            </a:extLst>
          </p:cNvSpPr>
          <p:nvPr>
            <p:ph type="dt" sz="quarter" idx="10"/>
          </p:nvPr>
        </p:nvSpPr>
        <p:spPr/>
        <p:txBody>
          <a:bodyPr/>
          <a:lstStyle/>
          <a:p>
            <a:pPr/>
            <a:fld id="{068BEEE8-A6EB-DE18-A533-504DA07D5305}" type="datetime1">
              <a:t/>
            </a:fld>
          </a:p>
        </p:txBody>
      </p:sp>
      <p:sp>
        <p:nvSpPr>
          <p:cNvPr id="8" name="FooterArea1"/>
          <p:cNvSpPr>
            <a:spLocks noGrp="1" noChangeArrowheads="1"/>
            <a:extLst>
              <a:ext uri="smNativeData">
                <pr:smNativeData xmlns:pr="smNativeData" xmlns="smNativeData" val="SMDATA_15_4GsIZR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oRkAABsnAABfMQAAWSkAABAAAAAmAAAACAAAAAAAAAAAAAAA"/>
              </a:ext>
            </a:extLst>
          </p:cNvSpPr>
          <p:nvPr>
            <p:ph type="ftr" sz="quarter" idx="11"/>
          </p:nvPr>
        </p:nvSpPr>
        <p:spPr/>
        <p:txBody>
          <a:bodyPr/>
          <a:lstStyle/>
          <a:p>
            <a:pPr/>
            <a:r>
              <a:t/>
            </a:r>
          </a:p>
        </p:txBody>
      </p:sp>
      <p:sp>
        <p:nvSpPr>
          <p:cNvPr id="9" name="SlideNumberArea1"/>
          <p:cNvSpPr>
            <a:spLocks noGrp="1" noChangeArrowheads="1"/>
            <a:extLst>
              <a:ext uri="smNativeData">
                <pr:smNativeData xmlns:pr="smNativeData" xmlns="smNativeData" val="SMDATA_15_4GsIZR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TUAABsnAABARwAAWSkAABAAAAAmAAAACAAAAAAAAAAAAAAA"/>
              </a:ext>
            </a:extLst>
          </p:cNvSpPr>
          <p:nvPr>
            <p:ph type="sldNum" sz="quarter" idx="12"/>
          </p:nvPr>
        </p:nvSpPr>
        <p:spPr/>
        <p:txBody>
          <a:bodyPr/>
          <a:lstStyle/>
          <a:p>
            <a:pPr/>
            <a:fld id="{068B9CCD-83EB-DE6A-A533-753FD27D5320}" type="slidenum">
              <a:t/>
            </a:fld>
          </a:p>
        </p:txBody>
      </p:sp>
    </p:spTree>
  </p:cSld>
  <p:clrMapOvr>
    <a:masterClrMapping/>
  </p:clrMapOvr>
</p:sldLayout>
</file>

<file path=ppt/slideLayouts/slideLayout6.xml><?xml version="1.0" encoding="utf-8"?>
<p:sldLayout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type="titleOnly">
  <p:cSld name="Solo título">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xmlns="smNativeData" val="SMDATA_15_4GsIZR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LABAABARwAAuAgAABAAAAAmAAAACAAAAAAAAAAAAAAA"/>
              </a:ext>
            </a:extLst>
          </p:cNvSpPr>
          <p:nvPr>
            <p:ph type="title"/>
          </p:nvPr>
        </p:nvSpPr>
        <p:spPr/>
        <p:txBody>
          <a:bodyPr/>
          <a:lstStyle/>
          <a:p>
            <a:pPr/>
            <a:r>
              <a:t>Click to edit Master title style</a:t>
            </a:r>
          </a:p>
        </p:txBody>
      </p:sp>
      <p:sp>
        <p:nvSpPr>
          <p:cNvPr id="3" name="DateTimeArea1"/>
          <p:cNvSpPr>
            <a:spLocks noGrp="1" noChangeArrowheads="1"/>
            <a:extLst>
              <a:ext uri="smNativeData">
                <pr:smNativeData xmlns:pr="smNativeData" xmlns="smNativeData" val="SMDATA_15_4GsIZR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BsnAAA/FQAAWSkAABAAAAAmAAAACAAAAAAAAAAAAAAA"/>
              </a:ext>
            </a:extLst>
          </p:cNvSpPr>
          <p:nvPr>
            <p:ph type="dt" sz="quarter" idx="10"/>
          </p:nvPr>
        </p:nvSpPr>
        <p:spPr/>
        <p:txBody>
          <a:bodyPr/>
          <a:lstStyle/>
          <a:p>
            <a:pPr/>
            <a:fld id="{068BACA3-EDEB-DE5A-A533-1B0FE27D534E}" type="datetime1">
              <a:t/>
            </a:fld>
          </a:p>
        </p:txBody>
      </p:sp>
      <p:sp>
        <p:nvSpPr>
          <p:cNvPr id="4" name="FooterArea1"/>
          <p:cNvSpPr>
            <a:spLocks noGrp="1" noChangeArrowheads="1"/>
            <a:extLst>
              <a:ext uri="smNativeData">
                <pr:smNativeData xmlns:pr="smNativeData" xmlns="smNativeData" val="SMDATA_15_4GsIZR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oRkAABsnAABfMQAAWSkAABAAAAAmAAAACAAAAAAAAAAAAAAA"/>
              </a:ext>
            </a:extLst>
          </p:cNvSpPr>
          <p:nvPr>
            <p:ph type="ftr" sz="quarter" idx="11"/>
          </p:nvPr>
        </p:nvSpPr>
        <p:spPr/>
        <p:txBody>
          <a:bodyPr/>
          <a:lstStyle/>
          <a:p>
            <a:pPr/>
            <a:r>
              <a:t/>
            </a:r>
          </a:p>
        </p:txBody>
      </p:sp>
      <p:sp>
        <p:nvSpPr>
          <p:cNvPr id="5" name="SlideNumberArea1"/>
          <p:cNvSpPr>
            <a:spLocks noGrp="1" noChangeArrowheads="1"/>
            <a:extLst>
              <a:ext uri="smNativeData">
                <pr:smNativeData xmlns:pr="smNativeData" xmlns="smNativeData" val="SMDATA_15_4GsIZR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TUAABsnAABARwAAWSkAABAAAAAmAAAACAAAAAAAAAAAAAAA"/>
              </a:ext>
            </a:extLst>
          </p:cNvSpPr>
          <p:nvPr>
            <p:ph type="sldNum" sz="quarter" idx="12"/>
          </p:nvPr>
        </p:nvSpPr>
        <p:spPr/>
        <p:txBody>
          <a:bodyPr/>
          <a:lstStyle/>
          <a:p>
            <a:pPr/>
            <a:fld id="{068BE790-DEEB-DE11-A533-2844A97D537D}" type="slidenum">
              <a:t/>
            </a:fld>
          </a:p>
        </p:txBody>
      </p:sp>
    </p:spTree>
  </p:cSld>
  <p:clrMapOvr>
    <a:masterClrMapping/>
  </p:clrMapOvr>
</p:sldLayout>
</file>

<file path=ppt/slideLayouts/slideLayout7.xml><?xml version="1.0" encoding="utf-8"?>
<p:sldLayout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type="blank">
  <p:cSld name="Vacío">
    <p:spTree>
      <p:nvGrpSpPr>
        <p:cNvPr id="1" name=""/>
        <p:cNvGrpSpPr/>
        <p:nvPr/>
      </p:nvGrpSpPr>
      <p:grpSpPr>
        <a:xfrm>
          <a:off x="0" y="0"/>
          <a:ext cx="0" cy="0"/>
          <a:chOff x="0" y="0"/>
          <a:chExt cx="0" cy="0"/>
        </a:xfrm>
      </p:grpSpPr>
      <p:sp>
        <p:nvSpPr>
          <p:cNvPr id="2" name="DateTimeArea1"/>
          <p:cNvSpPr>
            <a:spLocks noGrp="1" noChangeArrowheads="1"/>
            <a:extLst>
              <a:ext uri="smNativeData">
                <pr:smNativeData xmlns:pr="smNativeData" xmlns="smNativeData" val="SMDATA_15_4GsIZR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w7IAE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BsnAAA/FQAAWSkAABAAAAAmAAAACAAAAAAAAAAAAAAA"/>
              </a:ext>
            </a:extLst>
          </p:cNvSpPr>
          <p:nvPr>
            <p:ph type="dt" sz="quarter" idx="10"/>
          </p:nvPr>
        </p:nvSpPr>
        <p:spPr/>
        <p:txBody>
          <a:bodyPr/>
          <a:lstStyle/>
          <a:p>
            <a:pPr/>
            <a:fld id="{068BEC74-3AEB-DE1A-A533-CC4FA27D5399}" type="datetime1">
              <a:t/>
            </a:fld>
          </a:p>
        </p:txBody>
      </p:sp>
      <p:sp>
        <p:nvSpPr>
          <p:cNvPr id="3" name="FooterArea1"/>
          <p:cNvSpPr>
            <a:spLocks noGrp="1" noChangeArrowheads="1"/>
            <a:extLst>
              <a:ext uri="smNativeData">
                <pr:smNativeData xmlns:pr="smNativeData" xmlns="smNativeData" val="SMDATA_15_4GsIZR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oRkAABsnAABfMQAAWSkAABAAAAAmAAAACAAAAAAAAAAAAAAA"/>
              </a:ext>
            </a:extLst>
          </p:cNvSpPr>
          <p:nvPr>
            <p:ph type="ftr" sz="quarter" idx="11"/>
          </p:nvPr>
        </p:nvSpPr>
        <p:spPr/>
        <p:txBody>
          <a:bodyPr/>
          <a:lstStyle/>
          <a:p>
            <a:pPr/>
            <a:r>
              <a:t/>
            </a:r>
          </a:p>
        </p:txBody>
      </p:sp>
      <p:sp>
        <p:nvSpPr>
          <p:cNvPr id="4" name="SlideNumberArea1"/>
          <p:cNvSpPr>
            <a:spLocks noGrp="1" noChangeArrowheads="1"/>
            <a:extLst>
              <a:ext uri="smNativeData">
                <pr:smNativeData xmlns:pr="smNativeData" xmlns="smNativeData" val="SMDATA_15_4GsIZR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TUAABsnAABARwAAWSkAABAAAAAmAAAACAAAAAAAAAAAAAAA"/>
              </a:ext>
            </a:extLst>
          </p:cNvSpPr>
          <p:nvPr>
            <p:ph type="sldNum" sz="quarter" idx="12"/>
          </p:nvPr>
        </p:nvSpPr>
        <p:spPr/>
        <p:txBody>
          <a:bodyPr/>
          <a:lstStyle/>
          <a:p>
            <a:pPr/>
            <a:fld id="{068BC4CD-83EB-DE32-A533-75678A7D5320}" type="slidenum">
              <a:t/>
            </a:fld>
          </a:p>
        </p:txBody>
      </p:sp>
    </p:spTree>
  </p:cSld>
  <p:clrMapOvr>
    <a:masterClrMapping/>
  </p:clrMapOvr>
</p:sldLayout>
</file>

<file path=ppt/slideLayouts/slideLayout8.xml><?xml version="1.0" encoding="utf-8"?>
<p:sldLayout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type="objTx">
  <p:cSld name="Contenido con título">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xmlns="smNativeData" val="SMDATA_15_4GsIZRMAAAAlAAAAZAAAAA8BAAAAkAAAAEgAAACQAAAASAAAAAAAAAAC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K4BAABtHAAA1AgAABAAAAAmAAAACAAAAIGAAAAAAAAA"/>
              </a:ext>
            </a:extLst>
          </p:cNvSpPr>
          <p:nvPr>
            <p:ph type="title"/>
          </p:nvPr>
        </p:nvSpPr>
        <p:spPr>
          <a:xfrm>
            <a:off x="609600" y="273050"/>
            <a:ext cx="4011295" cy="1162050"/>
          </a:xfrm>
        </p:spPr>
        <p:txBody>
          <a:bodyPr vert="horz" wrap="square" numCol="1" spcCol="215900" anchor="b">
            <a:prstTxWarp prst="textNoShape">
              <a:avLst/>
            </a:prstTxWarp>
          </a:bodyPr>
          <a:lstStyle>
            <a:lvl1pPr algn="l">
              <a:defRPr sz="2000" b="1" cap="none"/>
            </a:lvl1pPr>
          </a:lstStyle>
          <a:p>
            <a:pPr/>
            <a:r>
              <a:t>Click to edit Master title style</a:t>
            </a:r>
          </a:p>
        </p:txBody>
      </p:sp>
      <p:sp>
        <p:nvSpPr>
          <p:cNvPr id="3" name="SlideText2"/>
          <p:cNvSpPr>
            <a:spLocks noGrp="1" noChangeArrowheads="1"/>
            <a:extLst>
              <a:ext uri="smNativeData">
                <pr:smNativeData xmlns:pr="smNativeData" xmlns="smNativeData" val="SMDATA_15_4GsIZR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Ux0AAK4BAABARwAAsCUAABAAAAAmAAAACAAAAAGAAAAAAAAA"/>
              </a:ext>
            </a:extLst>
          </p:cNvSpPr>
          <p:nvPr>
            <p:ph idx="1"/>
          </p:nvPr>
        </p:nvSpPr>
        <p:spPr>
          <a:xfrm>
            <a:off x="4766945" y="273050"/>
            <a:ext cx="6815455" cy="5853430"/>
          </a:xfrm>
        </p:spPr>
        <p:txBody>
          <a:bodyPr/>
          <a:lstStyle>
            <a:lvl1pPr>
              <a:defRPr sz="3200" cap="none"/>
            </a:lvl1pPr>
            <a:lvl2pPr>
              <a:defRPr sz="2800" cap="none"/>
            </a:lvl2pPr>
            <a:lvl3pPr>
              <a:defRPr sz="2400" cap="none"/>
            </a:lvl3pPr>
            <a:lvl4pPr>
              <a:defRPr sz="2000" cap="none"/>
            </a:lvl4pPr>
            <a:lvl5pPr>
              <a:defRPr sz="2000" cap="none"/>
            </a:lvl5pPr>
            <a:lvl6pPr>
              <a:defRPr sz="2000" cap="none"/>
            </a:lvl6pPr>
            <a:lvl7pPr>
              <a:defRPr sz="2000" cap="none"/>
            </a:lvl7pPr>
            <a:lvl8pPr>
              <a:defRPr sz="2000" cap="none"/>
            </a:lvl8pPr>
            <a:lvl9pPr>
              <a:defRPr sz="2000" cap="none"/>
            </a:lvl9pPr>
          </a:lstStyle>
          <a:p>
            <a:pPr/>
            <a:r>
              <a:t>Click to edit Master text styles</a:t>
            </a:r>
          </a:p>
          <a:p>
            <a:pPr lvl="1"/>
            <a:r>
              <a:t>Second level</a:t>
            </a:r>
          </a:p>
          <a:p>
            <a:pPr lvl="2"/>
            <a:r>
              <a:t>Third level</a:t>
            </a:r>
          </a:p>
          <a:p>
            <a:pPr lvl="3"/>
            <a:r>
              <a:t>Fourth level</a:t>
            </a:r>
          </a:p>
          <a:p>
            <a:pPr lvl="4"/>
            <a:r>
              <a:t>Fifth level</a:t>
            </a:r>
          </a:p>
        </p:txBody>
      </p:sp>
      <p:sp>
        <p:nvSpPr>
          <p:cNvPr id="4" name="SlideText1"/>
          <p:cNvSpPr>
            <a:spLocks noGrp="1" noChangeArrowheads="1"/>
            <a:extLst>
              <a:ext uri="smNativeData">
                <pr:smNativeData xmlns:pr="smNativeData" xmlns="smNativeData" val="SMDATA_15_4GsIZR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NQIAABtHAAAsCUAABAAAAAmAAAACAAAAAGAAAAAAAAA"/>
              </a:ext>
            </a:extLst>
          </p:cNvSpPr>
          <p:nvPr>
            <p:ph idx="2"/>
          </p:nvPr>
        </p:nvSpPr>
        <p:spPr>
          <a:xfrm>
            <a:off x="609600" y="1435100"/>
            <a:ext cx="4011295" cy="4691380"/>
          </a:xfrm>
        </p:spPr>
        <p:txBody>
          <a:bodyPr/>
          <a:lstStyle>
            <a:lvl1pPr marL="0" indent="0">
              <a:buNone/>
              <a:defRPr sz="1400" cap="none"/>
            </a:lvl1pPr>
            <a:lvl2pPr marL="457200" indent="0">
              <a:buNone/>
              <a:defRPr sz="1200" cap="none"/>
            </a:lvl2pPr>
            <a:lvl3pPr marL="914400" indent="0">
              <a:buNone/>
              <a:defRPr sz="1000" cap="none"/>
            </a:lvl3pPr>
            <a:lvl4pPr marL="1371600" indent="0">
              <a:buNone/>
              <a:defRPr sz="900" cap="none"/>
            </a:lvl4pPr>
            <a:lvl5pPr marL="1828800" indent="0">
              <a:buNone/>
              <a:defRPr sz="900" cap="none"/>
            </a:lvl5pPr>
            <a:lvl6pPr marL="2286000" indent="0">
              <a:buNone/>
              <a:defRPr sz="900" cap="none"/>
            </a:lvl6pPr>
            <a:lvl7pPr marL="2743200" indent="0">
              <a:buNone/>
              <a:defRPr sz="900" cap="none"/>
            </a:lvl7pPr>
            <a:lvl8pPr marL="3200400" indent="0">
              <a:buNone/>
              <a:defRPr sz="900" cap="none"/>
            </a:lvl8pPr>
            <a:lvl9pPr marL="3657600" indent="0">
              <a:buNone/>
              <a:defRPr sz="900" cap="none"/>
            </a:lvl9pPr>
          </a:lstStyle>
          <a:p>
            <a:pPr/>
            <a:r>
              <a:t>Click to edit Master text styles</a:t>
            </a:r>
          </a:p>
        </p:txBody>
      </p:sp>
      <p:sp>
        <p:nvSpPr>
          <p:cNvPr id="5" name="DateTimeArea1"/>
          <p:cNvSpPr>
            <a:spLocks noGrp="1" noChangeArrowheads="1"/>
            <a:extLst>
              <a:ext uri="smNativeData">
                <pr:smNativeData xmlns:pr="smNativeData" xmlns="smNativeData" val="SMDATA_15_4GsIZR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BsnAAA/FQAAWSkAABAAAAAmAAAACAAAAAAAAAAAAAAA"/>
              </a:ext>
            </a:extLst>
          </p:cNvSpPr>
          <p:nvPr>
            <p:ph type="dt" sz="quarter" idx="10"/>
          </p:nvPr>
        </p:nvSpPr>
        <p:spPr/>
        <p:txBody>
          <a:bodyPr/>
          <a:lstStyle/>
          <a:p>
            <a:pPr/>
            <a:fld id="{068BD28E-C0EB-DE24-A533-36719C7D5363}" type="datetime1">
              <a:t/>
            </a:fld>
          </a:p>
        </p:txBody>
      </p:sp>
      <p:sp>
        <p:nvSpPr>
          <p:cNvPr id="6" name="FooterArea1"/>
          <p:cNvSpPr>
            <a:spLocks noGrp="1" noChangeArrowheads="1"/>
            <a:extLst>
              <a:ext uri="smNativeData">
                <pr:smNativeData xmlns:pr="smNativeData" xmlns="smNativeData" val="SMDATA_15_4GsIZR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HNwY0I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oRkAABsnAABfMQAAWSkAABAAAAAmAAAACAAAAAAAAAAAAAAA"/>
              </a:ext>
            </a:extLst>
          </p:cNvSpPr>
          <p:nvPr>
            <p:ph type="ftr" sz="quarter" idx="11"/>
          </p:nvPr>
        </p:nvSpPr>
        <p:spPr/>
        <p:txBody>
          <a:bodyPr/>
          <a:lstStyle/>
          <a:p>
            <a:pPr/>
            <a:r>
              <a:t/>
            </a:r>
          </a:p>
        </p:txBody>
      </p:sp>
      <p:sp>
        <p:nvSpPr>
          <p:cNvPr id="7" name="SlideNumberArea1"/>
          <p:cNvSpPr>
            <a:spLocks noGrp="1" noChangeArrowheads="1"/>
            <a:extLst>
              <a:ext uri="smNativeData">
                <pr:smNativeData xmlns:pr="smNativeData" xmlns="smNativeData" val="SMDATA_15_4GsIZR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TUAABsnAABARwAAWSkAABAAAAAmAAAACAAAAAAAAAAAAAAA"/>
              </a:ext>
            </a:extLst>
          </p:cNvSpPr>
          <p:nvPr>
            <p:ph type="sldNum" sz="quarter" idx="12"/>
          </p:nvPr>
        </p:nvSpPr>
        <p:spPr/>
        <p:txBody>
          <a:bodyPr/>
          <a:lstStyle/>
          <a:p>
            <a:pPr/>
            <a:fld id="{068BCB87-C9EB-DE3D-A533-3F68857D536A}" type="slidenum">
              <a:t/>
            </a:fld>
          </a:p>
        </p:txBody>
      </p:sp>
    </p:spTree>
  </p:cSld>
  <p:clrMapOvr>
    <a:masterClrMapping/>
  </p:clrMapOvr>
</p:sldLayout>
</file>

<file path=ppt/slideLayouts/slideLayout9.xml><?xml version="1.0" encoding="utf-8"?>
<p:sldLayout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type="picTx">
  <p:cSld name="Imagen con título">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xmlns="smNativeData" val="SMDATA_15_4GsIZRMAAAAlAAAAZAAAAA8BAAAAkAAAAEgAAACQAAAASAAAAAAAAAAC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sw4AAIgdAACzOwAABCEAABAAAAAmAAAACAAAAIGAAAAAAAAA"/>
              </a:ext>
            </a:extLst>
          </p:cNvSpPr>
          <p:nvPr>
            <p:ph type="title"/>
          </p:nvPr>
        </p:nvSpPr>
        <p:spPr>
          <a:xfrm>
            <a:off x="2389505" y="4800600"/>
            <a:ext cx="7315200" cy="566420"/>
          </a:xfrm>
        </p:spPr>
        <p:txBody>
          <a:bodyPr vert="horz" wrap="square" numCol="1" spcCol="215900" anchor="b">
            <a:prstTxWarp prst="textNoShape">
              <a:avLst/>
            </a:prstTxWarp>
          </a:bodyPr>
          <a:lstStyle>
            <a:lvl1pPr algn="l">
              <a:defRPr sz="2000" b="1" cap="none"/>
            </a:lvl1pPr>
          </a:lstStyle>
          <a:p>
            <a:pPr/>
            <a:r>
              <a:t>Click to edit Master title style</a:t>
            </a:r>
          </a:p>
        </p:txBody>
      </p:sp>
      <p:sp>
        <p:nvSpPr>
          <p:cNvPr id="3" name="SlideText2"/>
          <p:cNvSpPr>
            <a:spLocks noGrp="1" noChangeArrowheads="1"/>
            <a:extLst>
              <a:ext uri="smNativeData">
                <pr:smNativeData xmlns:pr="smNativeData" xmlns="smNativeData" val="SMDATA_15_4GsIZR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sw4AAMYDAACzOwAAFh0AABAAAAAmAAAACAAAAAGAAAAAAAAA"/>
              </a:ext>
            </a:extLst>
          </p:cNvSpPr>
          <p:nvPr>
            <p:ph idx="1"/>
          </p:nvPr>
        </p:nvSpPr>
        <p:spPr>
          <a:xfrm>
            <a:off x="2389505" y="613410"/>
            <a:ext cx="7315200" cy="4114800"/>
          </a:xfrm>
        </p:spPr>
        <p:txBody>
          <a:bodyPr/>
          <a:lstStyle>
            <a:lvl1pPr marL="0" indent="0">
              <a:buNone/>
              <a:defRPr sz="3200" cap="none"/>
            </a:lvl1pPr>
            <a:lvl2pPr marL="457200" indent="0">
              <a:buNone/>
              <a:defRPr sz="2800" cap="none"/>
            </a:lvl2pPr>
            <a:lvl3pPr marL="914400" indent="0">
              <a:buNone/>
              <a:defRPr sz="2400" cap="none"/>
            </a:lvl3pPr>
            <a:lvl4pPr marL="1371600" indent="0">
              <a:buNone/>
              <a:defRPr sz="2000" cap="none"/>
            </a:lvl4pPr>
            <a:lvl5pPr marL="1828800" indent="0">
              <a:buNone/>
              <a:defRPr sz="2000" cap="none"/>
            </a:lvl5pPr>
            <a:lvl6pPr marL="2286000" indent="0">
              <a:buNone/>
              <a:defRPr sz="2000" cap="none"/>
            </a:lvl6pPr>
            <a:lvl7pPr marL="2743200" indent="0">
              <a:buNone/>
              <a:defRPr sz="2000" cap="none"/>
            </a:lvl7pPr>
            <a:lvl8pPr marL="3200400" indent="0">
              <a:buNone/>
              <a:defRPr sz="2000" cap="none"/>
            </a:lvl8pPr>
            <a:lvl9pPr marL="3657600" indent="0">
              <a:buNone/>
              <a:defRPr sz="2000" cap="none"/>
            </a:lvl9pPr>
          </a:lstStyle>
          <a:p>
            <a:pPr/>
            <a:r>
              <a:t>Click to edit Master text styles</a:t>
            </a:r>
          </a:p>
        </p:txBody>
      </p:sp>
      <p:sp>
        <p:nvSpPr>
          <p:cNvPr id="4" name="SlideText1"/>
          <p:cNvSpPr>
            <a:spLocks noGrp="1" noChangeArrowheads="1"/>
            <a:extLst>
              <a:ext uri="smNativeData">
                <pr:smNativeData xmlns:pr="smNativeData" xmlns="smNativeData" val="SMDATA_15_4GsIZR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sw4AAAQhAACzOwAA+CUAABAAAAAmAAAACAAAAAGAAAAAAAAA"/>
              </a:ext>
            </a:extLst>
          </p:cNvSpPr>
          <p:nvPr>
            <p:ph idx="2"/>
          </p:nvPr>
        </p:nvSpPr>
        <p:spPr>
          <a:xfrm>
            <a:off x="2389505" y="5367020"/>
            <a:ext cx="7315200" cy="805180"/>
          </a:xfrm>
        </p:spPr>
        <p:txBody>
          <a:bodyPr/>
          <a:lstStyle>
            <a:lvl1pPr marL="0" indent="0">
              <a:buNone/>
              <a:defRPr sz="1400" cap="none"/>
            </a:lvl1pPr>
            <a:lvl2pPr marL="457200" indent="0">
              <a:buNone/>
              <a:defRPr sz="1200" cap="none"/>
            </a:lvl2pPr>
            <a:lvl3pPr marL="914400" indent="0">
              <a:buNone/>
              <a:defRPr sz="1000" cap="none"/>
            </a:lvl3pPr>
            <a:lvl4pPr marL="1371600" indent="0">
              <a:buNone/>
              <a:defRPr sz="900" cap="none"/>
            </a:lvl4pPr>
            <a:lvl5pPr marL="1828800" indent="0">
              <a:buNone/>
              <a:defRPr sz="900" cap="none"/>
            </a:lvl5pPr>
            <a:lvl6pPr marL="2286000" indent="0">
              <a:buNone/>
              <a:defRPr sz="900" cap="none"/>
            </a:lvl6pPr>
            <a:lvl7pPr marL="2743200" indent="0">
              <a:buNone/>
              <a:defRPr sz="900" cap="none"/>
            </a:lvl7pPr>
            <a:lvl8pPr marL="3200400" indent="0">
              <a:buNone/>
              <a:defRPr sz="900" cap="none"/>
            </a:lvl8pPr>
            <a:lvl9pPr marL="3657600" indent="0">
              <a:buNone/>
              <a:defRPr sz="900" cap="none"/>
            </a:lvl9pPr>
          </a:lstStyle>
          <a:p>
            <a:pPr/>
            <a:r>
              <a:t>Click to edit Master text styles</a:t>
            </a:r>
          </a:p>
        </p:txBody>
      </p:sp>
      <p:sp>
        <p:nvSpPr>
          <p:cNvPr id="5" name="DateTimeArea1"/>
          <p:cNvSpPr>
            <a:spLocks noGrp="1" noChangeArrowheads="1"/>
            <a:extLst>
              <a:ext uri="smNativeData">
                <pr:smNativeData xmlns:pr="smNativeData" xmlns="smNativeData" val="SMDATA_15_4GsIZR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BsnAAA/FQAAWSkAABAAAAAmAAAACAAAAAAAAAAAAAAA"/>
              </a:ext>
            </a:extLst>
          </p:cNvSpPr>
          <p:nvPr>
            <p:ph type="dt" sz="quarter" idx="10"/>
          </p:nvPr>
        </p:nvSpPr>
        <p:spPr/>
        <p:txBody>
          <a:bodyPr/>
          <a:lstStyle/>
          <a:p>
            <a:pPr/>
            <a:fld id="{068BBC62-2CEB-DE4A-A533-DA1FF27D538F}" type="datetime1">
              <a:t/>
            </a:fld>
          </a:p>
        </p:txBody>
      </p:sp>
      <p:sp>
        <p:nvSpPr>
          <p:cNvPr id="6" name="FooterArea1"/>
          <p:cNvSpPr>
            <a:spLocks noGrp="1" noChangeArrowheads="1"/>
            <a:extLst>
              <a:ext uri="smNativeData">
                <pr:smNativeData xmlns:pr="smNativeData" xmlns="smNativeData" val="SMDATA_15_4GsIZR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oRkAABsnAABfMQAAWSkAABAAAAAmAAAACAAAAAAAAAAAAAAA"/>
              </a:ext>
            </a:extLst>
          </p:cNvSpPr>
          <p:nvPr>
            <p:ph type="ftr" sz="quarter" idx="11"/>
          </p:nvPr>
        </p:nvSpPr>
        <p:spPr/>
        <p:txBody>
          <a:bodyPr/>
          <a:lstStyle/>
          <a:p>
            <a:pPr/>
            <a:r>
              <a:t/>
            </a:r>
          </a:p>
        </p:txBody>
      </p:sp>
      <p:sp>
        <p:nvSpPr>
          <p:cNvPr id="7" name="SlideNumberArea1"/>
          <p:cNvSpPr>
            <a:spLocks noGrp="1" noChangeArrowheads="1"/>
            <a:extLst>
              <a:ext uri="smNativeData">
                <pr:smNativeData xmlns:pr="smNativeData" xmlns="smNativeData" val="SMDATA_15_4GsIZR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TUAABsnAABARwAAWSkAABAAAAAmAAAACAAAAAAAAAAAAAAA"/>
              </a:ext>
            </a:extLst>
          </p:cNvSpPr>
          <p:nvPr>
            <p:ph type="sldNum" sz="quarter" idx="12"/>
          </p:nvPr>
        </p:nvSpPr>
        <p:spPr/>
        <p:txBody>
          <a:bodyPr/>
          <a:lstStyle/>
          <a:p>
            <a:pPr/>
            <a:fld id="{068BC769-27EB-DE31-A533-D164897D5384}" type="slidenum">
              <a:t/>
            </a:fld>
          </a:p>
        </p:txBody>
      </p:sp>
    </p:spTree>
  </p:cSld>
  <p:clrMapOvr>
    <a:masterClrMapping/>
  </p:clrMapOvr>
</p:sldLayout>
</file>

<file path=ppt/slideMasters/_rels/slideMaster1.xml.rels><?xml version="1.0" encoding="UTF-8" standalone="yes" ?>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theme" Target="../theme/theme1.xml"/></Relationships>
</file>

<file path=ppt/slideMasters/slideMaster1.xml><?xml version="1.0" encoding="utf-8"?>
<p:sldMaster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p:cSld name="Estilo predeterminado">
    <p:bg>
      <p:bgPr>
        <a:solidFill>
          <a:schemeClr val="bg1"/>
        </a:solidFill>
        <a:effectLst/>
      </p:bgPr>
    </p:bg>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xmlns="smNativeData" val="SMDATA_15_4GsIZR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HsAf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LABAABARwAAuAgAABAAAAAmAAAACAAAAP//////////"/>
              </a:ext>
            </a:extLst>
          </p:cNvSpPr>
          <p:nvPr>
            <p:ph type="title"/>
          </p:nvPr>
        </p:nvSpPr>
        <p:spPr>
          <a:xfrm>
            <a:off x="609600" y="274320"/>
            <a:ext cx="10972800" cy="1143000"/>
          </a:xfrm>
          <a:prstGeom prst="rect">
            <a:avLst/>
          </a:prstGeom>
          <a:noFill/>
          <a:ln>
            <a:noFill/>
          </a:ln>
          <a:effectLst/>
        </p:spPr>
        <p:txBody>
          <a:bodyPr vert="horz" wrap="square" numCol="1" spcCol="215900" anchor="ctr">
            <a:prstTxWarp prst="textNoShape">
              <a:avLst/>
            </a:prstTxWarp>
          </a:bodyPr>
          <a:lstStyle/>
          <a:p>
            <a:pPr/>
            <a:r>
              <a:t>Click to edit Master title style</a:t>
            </a:r>
          </a:p>
        </p:txBody>
      </p:sp>
      <p:sp>
        <p:nvSpPr>
          <p:cNvPr id="3" name="SlideText1"/>
          <p:cNvSpPr>
            <a:spLocks noGrp="1" noChangeArrowheads="1"/>
            <a:extLst>
              <a:ext uri="smNativeData">
                <pr:smNativeData xmlns:pr="smNativeData" xmlns="smNativeData" val="SMDATA_15_4GsIZR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HsAf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NgJAABARwAAsCUAABAAAAAmAAAACAAAAP//////////"/>
              </a:ext>
            </a:extLst>
          </p:cNvSpPr>
          <p:nvPr>
            <p:ph type="body" idx="1"/>
          </p:nvPr>
        </p:nvSpPr>
        <p:spPr>
          <a:xfrm>
            <a:off x="609600" y="1600200"/>
            <a:ext cx="10972800" cy="4526280"/>
          </a:xfrm>
          <a:prstGeom prst="rect">
            <a:avLst/>
          </a:prstGeom>
          <a:noFill/>
          <a:ln>
            <a:noFill/>
          </a:ln>
          <a:effectLst/>
        </p:spPr>
        <p:txBody>
          <a:bodyPr vert="horz" wrap="square" numCol="1" spcCol="215900" anchor="t">
            <a:prstTxWarp prst="textNoShape">
              <a:avLst/>
            </a:prstTxWarp>
          </a:bodyPr>
          <a:lstStyle/>
          <a:p>
            <a:pPr/>
            <a:r>
              <a:t>Click to edit Master text styles</a:t>
            </a:r>
          </a:p>
          <a:p>
            <a:pPr lvl="1"/>
            <a:r>
              <a:t>Second level</a:t>
            </a:r>
          </a:p>
          <a:p>
            <a:pPr lvl="2"/>
            <a:r>
              <a:t>Third level</a:t>
            </a:r>
          </a:p>
          <a:p>
            <a:pPr lvl="3"/>
            <a:r>
              <a:t>Fourth level</a:t>
            </a:r>
          </a:p>
          <a:p>
            <a:pPr lvl="4"/>
            <a:r>
              <a:t>Fifth level</a:t>
            </a:r>
          </a:p>
        </p:txBody>
      </p:sp>
      <p:sp>
        <p:nvSpPr>
          <p:cNvPr id="4" name="DateTimeArea1"/>
          <p:cNvSpPr>
            <a:spLocks noGrp="1" noChangeArrowheads="1"/>
            <a:extLst>
              <a:ext uri="smNativeData">
                <pr:smNativeData xmlns:pr="smNativeData" xmlns="smNativeData" val="SMDATA_15_4GsIZR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HsAf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BsnAAA/FQAAWSkAABAAAAAmAAAACAAAAP//////////"/>
              </a:ext>
            </a:extLst>
          </p:cNvSpPr>
          <p:nvPr>
            <p:ph type="dt" sz="quarter" idx="2"/>
          </p:nvPr>
        </p:nvSpPr>
        <p:spPr>
          <a:xfrm>
            <a:off x="609600" y="6356985"/>
            <a:ext cx="2844165" cy="364490"/>
          </a:xfrm>
          <a:prstGeom prst="rect">
            <a:avLst/>
          </a:prstGeom>
          <a:noFill/>
          <a:ln>
            <a:noFill/>
          </a:ln>
          <a:effectLst/>
        </p:spPr>
        <p:txBody>
          <a:bodyPr vert="horz" wrap="square" numCol="1" spcCol="215900" anchor="ctr">
            <a:prstTxWarp prst="textNoShape">
              <a:avLst/>
            </a:prstTxWarp>
          </a:bodyPr>
          <a:lstStyle>
            <a:lvl1pPr algn="l">
              <a:defRPr sz="1200" cap="none"/>
            </a:lvl1pPr>
          </a:lstStyle>
          <a:p>
            <a:pPr/>
            <a:fld id="{068BAC26-68EB-DE5A-A533-9E0FE27D53CB}" type="datetime1">
              <a:t/>
            </a:fld>
          </a:p>
        </p:txBody>
      </p:sp>
      <p:sp>
        <p:nvSpPr>
          <p:cNvPr id="5" name="FooterArea1"/>
          <p:cNvSpPr>
            <a:spLocks noGrp="1" noChangeArrowheads="1"/>
            <a:extLst>
              <a:ext uri="smNativeData">
                <pr:smNativeData xmlns:pr="smNativeData" xmlns="smNativeData" val="SMDATA_15_4GsIZR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oRkAABsnAABfMQAAWSkAABAAAAAmAAAACAAAAP//////////"/>
              </a:ext>
            </a:extLst>
          </p:cNvSpPr>
          <p:nvPr>
            <p:ph type="ftr" sz="quarter" idx="3"/>
          </p:nvPr>
        </p:nvSpPr>
        <p:spPr>
          <a:xfrm>
            <a:off x="4166235" y="6356985"/>
            <a:ext cx="3859530" cy="364490"/>
          </a:xfrm>
          <a:prstGeom prst="rect">
            <a:avLst/>
          </a:prstGeom>
          <a:noFill/>
          <a:ln>
            <a:noFill/>
          </a:ln>
          <a:effectLst/>
        </p:spPr>
        <p:txBody>
          <a:bodyPr vert="horz" wrap="square" numCol="1" spcCol="215900" anchor="ctr">
            <a:prstTxWarp prst="textNoShape">
              <a:avLst/>
            </a:prstTxWarp>
          </a:bodyPr>
          <a:lstStyle>
            <a:lvl1pPr algn="ctr">
              <a:defRPr sz="1200" cap="none"/>
            </a:lvl1pPr>
          </a:lstStyle>
          <a:p>
            <a:pPr/>
            <a:r>
              <a:t/>
            </a:r>
          </a:p>
        </p:txBody>
      </p:sp>
      <p:sp>
        <p:nvSpPr>
          <p:cNvPr id="6" name="SlideNumberArea1"/>
          <p:cNvSpPr>
            <a:spLocks noGrp="1" noChangeArrowheads="1"/>
            <a:extLst>
              <a:ext uri="smNativeData">
                <pr:smNativeData xmlns:pr="smNativeData" xmlns="smNativeData" val="SMDATA_15_4GsIZR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P////8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TUAABsnAABARwAAWSkAABAAAAAmAAAACAAAAP//////////"/>
              </a:ext>
            </a:extLst>
          </p:cNvSpPr>
          <p:nvPr>
            <p:ph type="sldNum" sz="quarter" idx="4"/>
          </p:nvPr>
        </p:nvSpPr>
        <p:spPr>
          <a:xfrm>
            <a:off x="8738235" y="6356985"/>
            <a:ext cx="2844165" cy="364490"/>
          </a:xfrm>
          <a:prstGeom prst="rect">
            <a:avLst/>
          </a:prstGeom>
          <a:noFill/>
          <a:ln>
            <a:noFill/>
          </a:ln>
          <a:effectLst/>
        </p:spPr>
        <p:txBody>
          <a:bodyPr vert="horz" wrap="square" numCol="1" spcCol="215900" anchor="ctr">
            <a:prstTxWarp prst="textNoShape">
              <a:avLst/>
            </a:prstTxWarp>
          </a:bodyPr>
          <a:lstStyle>
            <a:lvl1pPr algn="r">
              <a:defRPr sz="1200" cap="none"/>
            </a:lvl1pPr>
          </a:lstStyle>
          <a:p>
            <a:pPr/>
            <a:fld id="{068BF49E-D0EB-DE02-A533-2657BA7D5373}" type="slidenum">
              <a:t/>
            </a:fld>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marL="0" marR="0" indent="0" algn="ctr" defTabSz="457200">
        <a:lnSpc>
          <a:spcPct val="100000"/>
        </a:lnSpc>
        <a:spcBef>
          <a:spcPts val="0"/>
        </a:spcBef>
        <a:spcAft>
          <a:spcPts val="0"/>
        </a:spcAft>
        <a:buNone/>
        <a:tabLst/>
        <a:defRPr sz="4400" b="0" i="0" u="none" strike="noStrike" kern="1" cap="none" spc="0" baseline="0">
          <a:solidFill>
            <a:schemeClr val="tx2"/>
          </a:solidFill>
          <a:effectLst/>
          <a:latin typeface="Calibri" pitchFamily="2" charset="0"/>
          <a:ea typeface="SimSun" pitchFamily="0" charset="0"/>
          <a:cs typeface="Times New Roman" pitchFamily="1" charset="0"/>
        </a:defRPr>
      </a:lvl1pPr>
      <a:lvl2pPr marL="457200" marR="0" indent="0" algn="l" defTabSz="457200">
        <a:lnSpc>
          <a:spcPct val="100000"/>
        </a:lnSpc>
        <a:spcBef>
          <a:spcPts val="0"/>
        </a:spcBef>
        <a:spcAft>
          <a:spcPts val="0"/>
        </a:spcAft>
        <a:buNone/>
        <a:tabLst/>
        <a:defRPr sz="1800" b="0" i="0" u="none" strike="noStrike" kern="1" cap="none" spc="0" baseline="0">
          <a:solidFill>
            <a:schemeClr val="tx1"/>
          </a:solidFill>
          <a:effectLst/>
          <a:latin typeface="Calibri" pitchFamily="2" charset="0"/>
          <a:ea typeface="SimSun" pitchFamily="0" charset="0"/>
          <a:cs typeface="Times New Roman" pitchFamily="1" charset="0"/>
        </a:defRPr>
      </a:lvl2pPr>
      <a:lvl3pPr marL="914400" marR="0" indent="0" algn="l" defTabSz="457200">
        <a:lnSpc>
          <a:spcPct val="100000"/>
        </a:lnSpc>
        <a:spcBef>
          <a:spcPts val="0"/>
        </a:spcBef>
        <a:spcAft>
          <a:spcPts val="0"/>
        </a:spcAft>
        <a:buNone/>
        <a:tabLst/>
        <a:defRPr sz="1800" b="0" i="0" u="none" strike="noStrike" kern="1" cap="none" spc="0" baseline="0">
          <a:solidFill>
            <a:schemeClr val="tx1"/>
          </a:solidFill>
          <a:effectLst/>
          <a:latin typeface="Calibri" pitchFamily="2" charset="0"/>
          <a:ea typeface="SimSun" pitchFamily="0" charset="0"/>
          <a:cs typeface="Times New Roman" pitchFamily="1" charset="0"/>
        </a:defRPr>
      </a:lvl3pPr>
      <a:lvl4pPr marL="1371600" marR="0" indent="0" algn="l" defTabSz="457200">
        <a:lnSpc>
          <a:spcPct val="100000"/>
        </a:lnSpc>
        <a:spcBef>
          <a:spcPts val="0"/>
        </a:spcBef>
        <a:spcAft>
          <a:spcPts val="0"/>
        </a:spcAft>
        <a:buNone/>
        <a:tabLst/>
        <a:defRPr sz="1800" b="0" i="0" u="none" strike="noStrike" kern="1" cap="none" spc="0" baseline="0">
          <a:solidFill>
            <a:schemeClr val="tx1"/>
          </a:solidFill>
          <a:effectLst/>
          <a:latin typeface="Calibri" pitchFamily="2" charset="0"/>
          <a:ea typeface="SimSun" pitchFamily="0" charset="0"/>
          <a:cs typeface="Times New Roman" pitchFamily="1" charset="0"/>
        </a:defRPr>
      </a:lvl4pPr>
      <a:lvl5pPr marL="1828800" marR="0" indent="0" algn="l" defTabSz="457200">
        <a:lnSpc>
          <a:spcPct val="100000"/>
        </a:lnSpc>
        <a:spcBef>
          <a:spcPts val="0"/>
        </a:spcBef>
        <a:spcAft>
          <a:spcPts val="0"/>
        </a:spcAft>
        <a:buNone/>
        <a:tabLst/>
        <a:defRPr sz="1800" b="0" i="0" u="none" strike="noStrike" kern="1" cap="none" spc="0" baseline="0">
          <a:solidFill>
            <a:schemeClr val="tx1"/>
          </a:solidFill>
          <a:effectLst/>
          <a:latin typeface="Calibri" pitchFamily="2" charset="0"/>
          <a:ea typeface="SimSun" pitchFamily="0" charset="0"/>
          <a:cs typeface="Times New Roman" pitchFamily="1" charset="0"/>
        </a:defRPr>
      </a:lvl5pPr>
      <a:lvl6pPr marL="2286000" marR="0" indent="0" algn="l" defTabSz="457200">
        <a:lnSpc>
          <a:spcPct val="100000"/>
        </a:lnSpc>
        <a:spcBef>
          <a:spcPts val="0"/>
        </a:spcBef>
        <a:spcAft>
          <a:spcPts val="0"/>
        </a:spcAft>
        <a:buNone/>
        <a:tabLst/>
        <a:defRPr sz="1800" b="0" i="0" u="none" strike="noStrike" kern="1" cap="none" spc="0" baseline="0">
          <a:solidFill>
            <a:schemeClr val="tx1"/>
          </a:solidFill>
          <a:effectLst/>
          <a:latin typeface="Calibri" pitchFamily="2" charset="0"/>
          <a:ea typeface="SimSun" pitchFamily="0" charset="0"/>
          <a:cs typeface="Times New Roman" pitchFamily="1" charset="0"/>
        </a:defRPr>
      </a:lvl6pPr>
      <a:lvl7pPr marL="2743200" marR="0" indent="0" algn="l" defTabSz="457200">
        <a:lnSpc>
          <a:spcPct val="100000"/>
        </a:lnSpc>
        <a:spcBef>
          <a:spcPts val="0"/>
        </a:spcBef>
        <a:spcAft>
          <a:spcPts val="0"/>
        </a:spcAft>
        <a:buNone/>
        <a:tabLst/>
        <a:defRPr sz="1800" b="0" i="0" u="none" strike="noStrike" kern="1" cap="none" spc="0" baseline="0">
          <a:solidFill>
            <a:schemeClr val="tx1"/>
          </a:solidFill>
          <a:effectLst/>
          <a:latin typeface="Calibri" pitchFamily="2" charset="0"/>
          <a:ea typeface="SimSun" pitchFamily="0" charset="0"/>
          <a:cs typeface="Times New Roman" pitchFamily="1" charset="0"/>
        </a:defRPr>
      </a:lvl7pPr>
      <a:lvl8pPr marL="3200400" marR="0" indent="0" algn="l" defTabSz="457200">
        <a:lnSpc>
          <a:spcPct val="100000"/>
        </a:lnSpc>
        <a:spcBef>
          <a:spcPts val="0"/>
        </a:spcBef>
        <a:spcAft>
          <a:spcPts val="0"/>
        </a:spcAft>
        <a:buNone/>
        <a:tabLst/>
        <a:defRPr sz="1800" b="0" i="0" u="none" strike="noStrike" kern="1" cap="none" spc="0" baseline="0">
          <a:solidFill>
            <a:schemeClr val="tx1"/>
          </a:solidFill>
          <a:effectLst/>
          <a:latin typeface="Calibri" pitchFamily="2" charset="0"/>
          <a:ea typeface="SimSun" pitchFamily="0" charset="0"/>
          <a:cs typeface="Times New Roman" pitchFamily="1" charset="0"/>
        </a:defRPr>
      </a:lvl8pPr>
      <a:lvl9pPr marL="3657600" marR="0" indent="0" algn="l" defTabSz="457200">
        <a:lnSpc>
          <a:spcPct val="100000"/>
        </a:lnSpc>
        <a:spcBef>
          <a:spcPts val="0"/>
        </a:spcBef>
        <a:spcAft>
          <a:spcPts val="0"/>
        </a:spcAft>
        <a:buNone/>
        <a:tabLst/>
        <a:defRPr sz="1800" b="0" i="0" u="none" strike="noStrike" kern="1" cap="none" spc="0" baseline="0">
          <a:solidFill>
            <a:schemeClr val="tx1"/>
          </a:solidFill>
          <a:effectLst/>
          <a:latin typeface="Calibri" pitchFamily="2" charset="0"/>
          <a:ea typeface="SimSun" pitchFamily="0" charset="0"/>
          <a:cs typeface="Times New Roman" pitchFamily="1" charset="0"/>
        </a:defRPr>
      </a:lvl9pPr>
    </p:titleStyle>
    <p:bodyStyle>
      <a:lvl1pPr marL="342900" marR="0" indent="-342900" algn="l" defTabSz="457200">
        <a:lnSpc>
          <a:spcPct val="100000"/>
        </a:lnSpc>
        <a:spcBef>
          <a:spcPts val="0"/>
        </a:spcBef>
        <a:spcAft>
          <a:spcPts val="0"/>
        </a:spcAft>
        <a:buClrTx/>
        <a:buSzTx/>
        <a:buFontTx/>
        <a:buChar char="•"/>
        <a:tabLst/>
        <a:defRPr sz="3200" b="0" i="0" u="none" strike="noStrike" kern="1" cap="none" spc="0" baseline="0">
          <a:solidFill>
            <a:schemeClr val="tx1"/>
          </a:solidFill>
          <a:effectLst/>
          <a:latin typeface="Calibri" pitchFamily="2" charset="0"/>
          <a:ea typeface="SimSun" pitchFamily="0" charset="0"/>
          <a:cs typeface="Times New Roman" pitchFamily="1" charset="0"/>
        </a:defRPr>
      </a:lvl1pPr>
      <a:lvl2pPr marL="742950" marR="0" indent="-285750" algn="l" defTabSz="457200">
        <a:lnSpc>
          <a:spcPct val="100000"/>
        </a:lnSpc>
        <a:spcBef>
          <a:spcPts val="0"/>
        </a:spcBef>
        <a:spcAft>
          <a:spcPts val="0"/>
        </a:spcAft>
        <a:buClrTx/>
        <a:buSzTx/>
        <a:buFontTx/>
        <a:buChar char="–"/>
        <a:tabLst/>
        <a:defRPr sz="2800" b="0" i="0" u="none" strike="noStrike" kern="1" cap="none" spc="0" baseline="0">
          <a:solidFill>
            <a:schemeClr val="tx1"/>
          </a:solidFill>
          <a:effectLst/>
          <a:latin typeface="Calibri" pitchFamily="2" charset="0"/>
          <a:ea typeface="SimSun" pitchFamily="0" charset="0"/>
          <a:cs typeface="Times New Roman" pitchFamily="1" charset="0"/>
        </a:defRPr>
      </a:lvl2pPr>
      <a:lvl3pPr marL="1143000" marR="0" indent="-228600" algn="l" defTabSz="457200">
        <a:lnSpc>
          <a:spcPct val="100000"/>
        </a:lnSpc>
        <a:spcBef>
          <a:spcPts val="0"/>
        </a:spcBef>
        <a:spcAft>
          <a:spcPts val="0"/>
        </a:spcAft>
        <a:buClrTx/>
        <a:buSzTx/>
        <a:buFontTx/>
        <a:buChar char="•"/>
        <a:tabLst/>
        <a:defRPr sz="2400" b="0" i="0" u="none" strike="noStrike" kern="1" cap="none" spc="0" baseline="0">
          <a:solidFill>
            <a:schemeClr val="tx1"/>
          </a:solidFill>
          <a:effectLst/>
          <a:latin typeface="Calibri" pitchFamily="2" charset="0"/>
          <a:ea typeface="SimSun" pitchFamily="0" charset="0"/>
          <a:cs typeface="Times New Roman" pitchFamily="1" charset="0"/>
        </a:defRPr>
      </a:lvl3pPr>
      <a:lvl4pPr marL="1600200" marR="0" indent="-228600" algn="l" defTabSz="457200">
        <a:lnSpc>
          <a:spcPct val="100000"/>
        </a:lnSpc>
        <a:spcBef>
          <a:spcPts val="0"/>
        </a:spcBef>
        <a:spcAft>
          <a:spcPts val="0"/>
        </a:spcAft>
        <a:buClrTx/>
        <a:buSzTx/>
        <a:buFontTx/>
        <a:buChar char="–"/>
        <a:tabLst/>
        <a:defRPr sz="2000" b="0" i="0" u="none" strike="noStrike" kern="1" cap="none" spc="0" baseline="0">
          <a:solidFill>
            <a:schemeClr val="tx1"/>
          </a:solidFill>
          <a:effectLst/>
          <a:latin typeface="Calibri" pitchFamily="2" charset="0"/>
          <a:ea typeface="SimSun" pitchFamily="0" charset="0"/>
          <a:cs typeface="Times New Roman" pitchFamily="1" charset="0"/>
        </a:defRPr>
      </a:lvl4pPr>
      <a:lvl5pPr marL="2057400" marR="0" indent="-228600" algn="l" defTabSz="457200">
        <a:lnSpc>
          <a:spcPct val="100000"/>
        </a:lnSpc>
        <a:spcBef>
          <a:spcPts val="0"/>
        </a:spcBef>
        <a:spcAft>
          <a:spcPts val="0"/>
        </a:spcAft>
        <a:buClrTx/>
        <a:buSzTx/>
        <a:buFontTx/>
        <a:buChar char="»"/>
        <a:tabLst/>
        <a:defRPr sz="2000" b="0" i="0" u="none" strike="noStrike" kern="1" cap="none" spc="0" baseline="0">
          <a:solidFill>
            <a:schemeClr val="tx1"/>
          </a:solidFill>
          <a:effectLst/>
          <a:latin typeface="Calibri" pitchFamily="2" charset="0"/>
          <a:ea typeface="SimSun" pitchFamily="0" charset="0"/>
          <a:cs typeface="Times New Roman" pitchFamily="1" charset="0"/>
        </a:defRPr>
      </a:lvl5pPr>
      <a:lvl6pPr marL="2514600" marR="0" indent="-228600" algn="l" defTabSz="457200">
        <a:lnSpc>
          <a:spcPct val="100000"/>
        </a:lnSpc>
        <a:spcBef>
          <a:spcPts val="0"/>
        </a:spcBef>
        <a:spcAft>
          <a:spcPts val="0"/>
        </a:spcAft>
        <a:buClrTx/>
        <a:buSzTx/>
        <a:buFontTx/>
        <a:buChar char="•"/>
        <a:tabLst/>
        <a:defRPr sz="2000" b="0" i="0" u="none" strike="noStrike" kern="1" cap="none" spc="0" baseline="0">
          <a:solidFill>
            <a:schemeClr val="tx1"/>
          </a:solidFill>
          <a:effectLst/>
          <a:latin typeface="Calibri" pitchFamily="2" charset="0"/>
          <a:ea typeface="SimSun" pitchFamily="0" charset="0"/>
          <a:cs typeface="Times New Roman" pitchFamily="1" charset="0"/>
        </a:defRPr>
      </a:lvl6pPr>
      <a:lvl7pPr marL="2971800" marR="0" indent="-228600" algn="l" defTabSz="457200">
        <a:lnSpc>
          <a:spcPct val="100000"/>
        </a:lnSpc>
        <a:spcBef>
          <a:spcPts val="0"/>
        </a:spcBef>
        <a:spcAft>
          <a:spcPts val="0"/>
        </a:spcAft>
        <a:buClrTx/>
        <a:buSzTx/>
        <a:buFontTx/>
        <a:buChar char="•"/>
        <a:tabLst/>
        <a:defRPr sz="2000" b="0" i="0" u="none" strike="noStrike" kern="1" cap="none" spc="0" baseline="0">
          <a:solidFill>
            <a:schemeClr val="tx1"/>
          </a:solidFill>
          <a:effectLst/>
          <a:latin typeface="Calibri" pitchFamily="2" charset="0"/>
          <a:ea typeface="SimSun" pitchFamily="0" charset="0"/>
          <a:cs typeface="Times New Roman" pitchFamily="1" charset="0"/>
        </a:defRPr>
      </a:lvl7pPr>
      <a:lvl8pPr marL="3429000" marR="0" indent="-228600" algn="l" defTabSz="457200">
        <a:lnSpc>
          <a:spcPct val="100000"/>
        </a:lnSpc>
        <a:spcBef>
          <a:spcPts val="0"/>
        </a:spcBef>
        <a:spcAft>
          <a:spcPts val="0"/>
        </a:spcAft>
        <a:buClrTx/>
        <a:buSzTx/>
        <a:buFontTx/>
        <a:buChar char="•"/>
        <a:tabLst/>
        <a:defRPr sz="2000" b="0" i="0" u="none" strike="noStrike" kern="1" cap="none" spc="0" baseline="0">
          <a:solidFill>
            <a:schemeClr val="tx1"/>
          </a:solidFill>
          <a:effectLst/>
          <a:latin typeface="Calibri" pitchFamily="2" charset="0"/>
          <a:ea typeface="SimSun" pitchFamily="0" charset="0"/>
          <a:cs typeface="Times New Roman" pitchFamily="1" charset="0"/>
        </a:defRPr>
      </a:lvl8pPr>
      <a:lvl9pPr marL="3886200" marR="0" indent="-228600" algn="l" defTabSz="457200">
        <a:lnSpc>
          <a:spcPct val="100000"/>
        </a:lnSpc>
        <a:spcBef>
          <a:spcPts val="0"/>
        </a:spcBef>
        <a:spcAft>
          <a:spcPts val="0"/>
        </a:spcAft>
        <a:buClrTx/>
        <a:buSzTx/>
        <a:buFontTx/>
        <a:buChar char="•"/>
        <a:tabLst/>
        <a:defRPr sz="2000" b="0" i="0" u="none" strike="noStrike" kern="1" cap="none" spc="0" baseline="0">
          <a:solidFill>
            <a:schemeClr val="tx1"/>
          </a:solidFill>
          <a:effectLst/>
          <a:latin typeface="Calibri" pitchFamily="2" charset="0"/>
          <a:ea typeface="SimSun" pitchFamily="0" charset="0"/>
          <a:cs typeface="Times New Roman" pitchFamily="1" charset="0"/>
        </a:defRPr>
      </a:lvl9pPr>
    </p:bodyStyle>
    <p:otherStyle>
      <a:lvl1pPr marL="0" marR="0" indent="0" algn="l" defTabSz="457200">
        <a:lnSpc>
          <a:spcPct val="100000"/>
        </a:lnSpc>
        <a:spcBef>
          <a:spcPts val="0"/>
        </a:spcBef>
        <a:spcAft>
          <a:spcPts val="0"/>
        </a:spcAft>
        <a:buNone/>
        <a:tabLst/>
        <a:defRPr sz="1800" b="0" i="0" u="none" strike="noStrike" kern="1" cap="none" spc="0" baseline="0">
          <a:solidFill>
            <a:schemeClr val="tx1"/>
          </a:solidFill>
          <a:effectLst/>
          <a:latin typeface="Calibri" pitchFamily="2" charset="0"/>
          <a:ea typeface="SimSun" pitchFamily="0" charset="0"/>
          <a:cs typeface="Times New Roman" pitchFamily="1" charset="0"/>
        </a:defRPr>
      </a:lvl1pPr>
      <a:lvl2pPr marL="457200" marR="0" indent="0" algn="l" defTabSz="457200">
        <a:lnSpc>
          <a:spcPct val="100000"/>
        </a:lnSpc>
        <a:spcBef>
          <a:spcPts val="0"/>
        </a:spcBef>
        <a:spcAft>
          <a:spcPts val="0"/>
        </a:spcAft>
        <a:buNone/>
        <a:tabLst/>
        <a:defRPr sz="1800" b="0" i="0" u="none" strike="noStrike" kern="1" cap="none" spc="0" baseline="0">
          <a:solidFill>
            <a:schemeClr val="tx1"/>
          </a:solidFill>
          <a:effectLst/>
          <a:latin typeface="Calibri" pitchFamily="2" charset="0"/>
          <a:ea typeface="SimSun" pitchFamily="0" charset="0"/>
          <a:cs typeface="Times New Roman" pitchFamily="1" charset="0"/>
        </a:defRPr>
      </a:lvl2pPr>
      <a:lvl3pPr marL="914400" marR="0" indent="0" algn="l" defTabSz="457200">
        <a:lnSpc>
          <a:spcPct val="100000"/>
        </a:lnSpc>
        <a:spcBef>
          <a:spcPts val="0"/>
        </a:spcBef>
        <a:spcAft>
          <a:spcPts val="0"/>
        </a:spcAft>
        <a:buNone/>
        <a:tabLst/>
        <a:defRPr sz="1800" b="0" i="0" u="none" strike="noStrike" kern="1" cap="none" spc="0" baseline="0">
          <a:solidFill>
            <a:schemeClr val="tx1"/>
          </a:solidFill>
          <a:effectLst/>
          <a:latin typeface="Calibri" pitchFamily="2" charset="0"/>
          <a:ea typeface="SimSun" pitchFamily="0" charset="0"/>
          <a:cs typeface="Times New Roman" pitchFamily="1" charset="0"/>
        </a:defRPr>
      </a:lvl3pPr>
      <a:lvl4pPr marL="1371600" marR="0" indent="0" algn="l" defTabSz="457200">
        <a:lnSpc>
          <a:spcPct val="100000"/>
        </a:lnSpc>
        <a:spcBef>
          <a:spcPts val="0"/>
        </a:spcBef>
        <a:spcAft>
          <a:spcPts val="0"/>
        </a:spcAft>
        <a:buNone/>
        <a:tabLst/>
        <a:defRPr sz="1800" b="0" i="0" u="none" strike="noStrike" kern="1" cap="none" spc="0" baseline="0">
          <a:solidFill>
            <a:schemeClr val="tx1"/>
          </a:solidFill>
          <a:effectLst/>
          <a:latin typeface="Calibri" pitchFamily="2" charset="0"/>
          <a:ea typeface="SimSun" pitchFamily="0" charset="0"/>
          <a:cs typeface="Times New Roman" pitchFamily="1" charset="0"/>
        </a:defRPr>
      </a:lvl4pPr>
      <a:lvl5pPr marL="1828800" marR="0" indent="0" algn="l" defTabSz="457200">
        <a:lnSpc>
          <a:spcPct val="100000"/>
        </a:lnSpc>
        <a:spcBef>
          <a:spcPts val="0"/>
        </a:spcBef>
        <a:spcAft>
          <a:spcPts val="0"/>
        </a:spcAft>
        <a:buNone/>
        <a:tabLst/>
        <a:defRPr sz="1800" b="0" i="0" u="none" strike="noStrike" kern="1" cap="none" spc="0" baseline="0">
          <a:solidFill>
            <a:schemeClr val="tx1"/>
          </a:solidFill>
          <a:effectLst/>
          <a:latin typeface="Calibri" pitchFamily="2" charset="0"/>
          <a:ea typeface="SimSun" pitchFamily="0" charset="0"/>
          <a:cs typeface="Times New Roman" pitchFamily="1" charset="0"/>
        </a:defRPr>
      </a:lvl5pPr>
      <a:lvl6pPr marL="2286000" marR="0" indent="0" algn="l" defTabSz="457200">
        <a:lnSpc>
          <a:spcPct val="100000"/>
        </a:lnSpc>
        <a:spcBef>
          <a:spcPts val="0"/>
        </a:spcBef>
        <a:spcAft>
          <a:spcPts val="0"/>
        </a:spcAft>
        <a:buNone/>
        <a:tabLst/>
        <a:defRPr sz="1800" b="0" i="0" u="none" strike="noStrike" kern="1" cap="none" spc="0" baseline="0">
          <a:solidFill>
            <a:schemeClr val="tx1"/>
          </a:solidFill>
          <a:effectLst/>
          <a:latin typeface="Calibri" pitchFamily="2" charset="0"/>
          <a:ea typeface="SimSun" pitchFamily="0" charset="0"/>
          <a:cs typeface="Times New Roman" pitchFamily="1" charset="0"/>
        </a:defRPr>
      </a:lvl6pPr>
      <a:lvl7pPr marL="2743200" marR="0" indent="0" algn="l" defTabSz="457200">
        <a:lnSpc>
          <a:spcPct val="100000"/>
        </a:lnSpc>
        <a:spcBef>
          <a:spcPts val="0"/>
        </a:spcBef>
        <a:spcAft>
          <a:spcPts val="0"/>
        </a:spcAft>
        <a:buNone/>
        <a:tabLst/>
        <a:defRPr sz="1800" b="0" i="0" u="none" strike="noStrike" kern="1" cap="none" spc="0" baseline="0">
          <a:solidFill>
            <a:schemeClr val="tx1"/>
          </a:solidFill>
          <a:effectLst/>
          <a:latin typeface="Calibri" pitchFamily="2" charset="0"/>
          <a:ea typeface="SimSun" pitchFamily="0" charset="0"/>
          <a:cs typeface="Times New Roman" pitchFamily="1" charset="0"/>
        </a:defRPr>
      </a:lvl7pPr>
      <a:lvl8pPr marL="3200400" marR="0" indent="0" algn="l" defTabSz="457200">
        <a:lnSpc>
          <a:spcPct val="100000"/>
        </a:lnSpc>
        <a:spcBef>
          <a:spcPts val="0"/>
        </a:spcBef>
        <a:spcAft>
          <a:spcPts val="0"/>
        </a:spcAft>
        <a:buNone/>
        <a:tabLst/>
        <a:defRPr sz="1800" b="0" i="0" u="none" strike="noStrike" kern="1" cap="none" spc="0" baseline="0">
          <a:solidFill>
            <a:schemeClr val="tx1"/>
          </a:solidFill>
          <a:effectLst/>
          <a:latin typeface="Calibri" pitchFamily="2" charset="0"/>
          <a:ea typeface="SimSun" pitchFamily="0" charset="0"/>
          <a:cs typeface="Times New Roman" pitchFamily="1" charset="0"/>
        </a:defRPr>
      </a:lvl8pPr>
      <a:lvl9pPr marL="3657600" marR="0" indent="0" algn="l" defTabSz="457200">
        <a:lnSpc>
          <a:spcPct val="100000"/>
        </a:lnSpc>
        <a:spcBef>
          <a:spcPts val="0"/>
        </a:spcBef>
        <a:spcAft>
          <a:spcPts val="0"/>
        </a:spcAft>
        <a:buNone/>
        <a:tabLst/>
        <a:defRPr sz="1800" b="0" i="0" u="none" strike="noStrike" kern="1" cap="none" spc="0" baseline="0">
          <a:solidFill>
            <a:schemeClr val="tx1"/>
          </a:solidFill>
          <a:effectLst/>
          <a:latin typeface="Calibri" pitchFamily="2" charset="0"/>
          <a:ea typeface="SimSun" pitchFamily="0" charset="0"/>
          <a:cs typeface="Times New Roman" pitchFamily="1" charset="0"/>
        </a:defRPr>
      </a:lvl9pPr>
    </p:otherStyle>
  </p:txStyles>
</p:sldMaster>
</file>

<file path=ppt/slides/_rels/slide1.xml.rels><?xml version="1.0" encoding="UTF-8" standalone="yes" ?>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s>
</file>

<file path=ppt/slides/_rels/slide10.xml.rels><?xml version="1.0" encoding="UTF-8" standalone="yes" ?>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eg"/></Relationships>
</file>

<file path=ppt/slides/_rels/slide11.xml.rels><?xml version="1.0" encoding="UTF-8" standalone="yes" ?>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eg"/></Relationships>
</file>

<file path=ppt/slides/_rels/slide12.xml.rels><?xml version="1.0" encoding="UTF-8" standalone="yes" ?>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eg"/></Relationships>
</file>

<file path=ppt/slides/_rels/slide13.xml.rels><?xml version="1.0" encoding="UTF-8" standalone="yes" ?>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eg"/></Relationships>
</file>

<file path=ppt/slides/_rels/slide14.xml.rels><?xml version="1.0" encoding="UTF-8" standalone="yes" ?>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eg"/></Relationships>
</file>

<file path=ppt/slides/_rels/slide15.xml.rels><?xml version="1.0" encoding="UTF-8" standalone="yes" ?>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eg"/></Relationships>
</file>

<file path=ppt/slides/_rels/slide16.xml.rels><?xml version="1.0" encoding="UTF-8" standalone="yes" ?>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eg"/></Relationships>
</file>

<file path=ppt/slides/_rels/slide17.xml.rels><?xml version="1.0" encoding="UTF-8" standalone="yes" ?>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eg"/></Relationships>
</file>

<file path=ppt/slides/_rels/slide18.xml.rels><?xml version="1.0" encoding="UTF-8" standalone="yes" ?>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eg"/></Relationships>
</file>

<file path=ppt/slides/_rels/slide19.xml.rels><?xml version="1.0" encoding="UTF-8" standalone="yes" ?>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eg"/></Relationships>
</file>

<file path=ppt/slides/_rels/slide2.xml.rels><?xml version="1.0" encoding="UTF-8" standalone="yes" ?>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eg"/></Relationships>
</file>

<file path=ppt/slides/_rels/slide20.xml.rels><?xml version="1.0" encoding="UTF-8" standalone="yes" ?>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eg"/><Relationship Id="rId3" Type="http://schemas.openxmlformats.org/officeDocument/2006/relationships/image" Target="../media/image11.png"/></Relationships>
</file>

<file path=ppt/slides/_rels/slide21.xml.rels><?xml version="1.0" encoding="UTF-8" standalone="yes" ?>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eg"/><Relationship Id="rId3" Type="http://schemas.openxmlformats.org/officeDocument/2006/relationships/image" Target="../media/image12.png"/></Relationships>
</file>

<file path=ppt/slides/_rels/slide22.xml.rels><?xml version="1.0" encoding="UTF-8" standalone="yes" ?>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eg"/><Relationship Id="rId3" Type="http://schemas.openxmlformats.org/officeDocument/2006/relationships/image" Target="../media/image13.png"/></Relationships>
</file>

<file path=ppt/slides/_rels/slide23.xml.rels><?xml version="1.0" encoding="UTF-8" standalone="yes" ?>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eg"/><Relationship Id="rId3" Type="http://schemas.openxmlformats.org/officeDocument/2006/relationships/image" Target="../media/image14.png"/></Relationships>
</file>

<file path=ppt/slides/_rels/slide24.xml.rels><?xml version="1.0" encoding="UTF-8" standalone="yes" ?>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eg"/><Relationship Id="rId3" Type="http://schemas.openxmlformats.org/officeDocument/2006/relationships/image" Target="../media/image15.png"/></Relationships>
</file>

<file path=ppt/slides/_rels/slide25.xml.rels><?xml version="1.0" encoding="UTF-8" standalone="yes" ?>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eg"/><Relationship Id="rId3" Type="http://schemas.openxmlformats.org/officeDocument/2006/relationships/image" Target="../media/image16.png"/></Relationships>
</file>

<file path=ppt/slides/_rels/slide26.xml.rels><?xml version="1.0" encoding="UTF-8" standalone="yes" ?>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eg"/><Relationship Id="rId3" Type="http://schemas.openxmlformats.org/officeDocument/2006/relationships/image" Target="../media/image17.png"/></Relationships>
</file>

<file path=ppt/slides/_rels/slide27.xml.rels><?xml version="1.0" encoding="UTF-8" standalone="yes" ?>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eg"/><Relationship Id="rId3" Type="http://schemas.openxmlformats.org/officeDocument/2006/relationships/image" Target="../media/image18.png"/></Relationships>
</file>

<file path=ppt/slides/_rels/slide28.xml.rels><?xml version="1.0" encoding="UTF-8" standalone="yes" ?>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eg"/></Relationships>
</file>

<file path=ppt/slides/_rels/slide29.xml.rels><?xml version="1.0" encoding="UTF-8" standalone="yes" ?>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eg"/></Relationships>
</file>

<file path=ppt/slides/_rels/slide3.xml.rels><?xml version="1.0" encoding="UTF-8" standalone="yes" ?>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eg"/><Relationship Id="rId3" Type="http://schemas.openxmlformats.org/officeDocument/2006/relationships/image" Target="../media/image3.png"/><Relationship Id="rId4" Type="http://schemas.openxmlformats.org/officeDocument/2006/relationships/image" Target="../media/image4.png"/></Relationships>
</file>

<file path=ppt/slides/_rels/slide30.xml.rels><?xml version="1.0" encoding="UTF-8" standalone="yes" ?>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eg"/></Relationships>
</file>

<file path=ppt/slides/_rels/slide31.xml.rels><?xml version="1.0" encoding="UTF-8" standalone="yes" ?>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eg"/><Relationship Id="rId3" Type="http://schemas.openxmlformats.org/officeDocument/2006/relationships/image" Target="../media/image19.png"/></Relationships>
</file>

<file path=ppt/slides/_rels/slide32.xml.rels><?xml version="1.0" encoding="UTF-8" standalone="yes" ?>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eg"/></Relationships>
</file>

<file path=ppt/slides/_rels/slide33.xml.rels><?xml version="1.0" encoding="UTF-8" standalone="yes" ?>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eg"/></Relationships>
</file>

<file path=ppt/slides/_rels/slide34.xml.rels><?xml version="1.0" encoding="UTF-8" standalone="yes" ?>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eg"/></Relationships>
</file>

<file path=ppt/slides/_rels/slide35.xml.rels><?xml version="1.0" encoding="UTF-8" standalone="yes" ?>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eg"/></Relationships>
</file>

<file path=ppt/slides/_rels/slide36.xml.rels><?xml version="1.0" encoding="UTF-8" standalone="yes" ?>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eg"/></Relationships>
</file>

<file path=ppt/slides/_rels/slide37.xml.rels><?xml version="1.0" encoding="UTF-8" standalone="yes" ?>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38.xml.rels><?xml version="1.0" encoding="UTF-8" standalone="yes" ?>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39.xml.rels><?xml version="1.0" encoding="UTF-8" standalone="yes" ?>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4.xml.rels><?xml version="1.0" encoding="UTF-8" standalone="yes" ?>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eg"/></Relationships>
</file>

<file path=ppt/slides/_rels/slide40.xml.rels><?xml version="1.0" encoding="UTF-8" standalone="yes" ?>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41.xml.rels><?xml version="1.0" encoding="UTF-8" standalone="yes" ?>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5.xml.rels><?xml version="1.0" encoding="UTF-8" standalone="yes" ?>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eg"/><Relationship Id="rId3" Type="http://schemas.openxmlformats.org/officeDocument/2006/relationships/image" Target="../media/image5.png"/><Relationship Id="rId4" Type="http://schemas.openxmlformats.org/officeDocument/2006/relationships/image" Target="../media/image6.png"/></Relationships>
</file>

<file path=ppt/slides/_rels/slide6.xml.rels><?xml version="1.0" encoding="UTF-8" standalone="yes" ?>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eg"/><Relationship Id="rId3" Type="http://schemas.openxmlformats.org/officeDocument/2006/relationships/image" Target="../media/image7.png"/><Relationship Id="rId4" Type="http://schemas.openxmlformats.org/officeDocument/2006/relationships/image" Target="../media/image8.png"/></Relationships>
</file>

<file path=ppt/slides/_rels/slide7.xml.rels><?xml version="1.0" encoding="UTF-8" standalone="yes" ?>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eg"/><Relationship Id="rId3" Type="http://schemas.openxmlformats.org/officeDocument/2006/relationships/image" Target="../media/image9.png"/></Relationships>
</file>

<file path=ppt/slides/_rels/slide8.xml.rels><?xml version="1.0" encoding="UTF-8" standalone="yes" ?>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eg"/><Relationship Id="rId3" Type="http://schemas.openxmlformats.org/officeDocument/2006/relationships/image" Target="../media/image10.png"/></Relationships>
</file>

<file path=ppt/slides/_rels/slide9.xml.rels><?xml version="1.0" encoding="UTF-8" standalone="yes" ?>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eg"/></Relationships>
</file>

<file path=ppt/slides/slide1.xml><?xml version="1.0" encoding="utf-8"?>
<p:sld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mc:Ignorable="p14">
  <p:cSld>
    <p:bg>
      <p:bgPr>
        <a:blipFill>
          <a:blip r:embed="rId2"/>
          <a:srcRect/>
          <a:stretch/>
        </a:blipFill>
        <a:effectLst/>
      </p:bgPr>
    </p:bg>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xmlns="smNativeData" val="SMDATA_15_4GsIZR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F8AY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oAUAABoNAABgRQAAJhYAAAAAAAAmAAAACAAAAAEAAAAAAAAA"/>
              </a:ext>
            </a:extLst>
          </p:cNvSpPr>
          <p:nvPr>
            <p:ph type="ctrTitle"/>
          </p:nvPr>
        </p:nvSpPr>
        <p:spPr>
          <a:xfrm>
            <a:off x="914400" y="2129790"/>
            <a:ext cx="10363200" cy="1470660"/>
          </a:xfrm>
        </p:spPr>
        <p:txBody>
          <a:bodyPr/>
          <a:lstStyle/>
          <a:p>
            <a:pPr>
              <a:defRPr b="1" cap="none">
                <a:solidFill>
                  <a:srgbClr val="FF0000"/>
                </a:solidFill>
                <a:effectLst>
                  <a:outerShdw dist="63500" dir="3600000" algn="tl" rotWithShape="0">
                    <a:srgbClr val="000000">
                      <a:alpha val="40000"/>
                    </a:srgbClr>
                  </a:outerShdw>
                </a:effectLst>
              </a:defRPr>
            </a:pPr>
            <a:r>
              <a:rPr sz="4800" cap="none"/>
              <a:t>Adhesivos industriales</a:t>
            </a:r>
            <a:endParaRPr sz="3600" cap="none"/>
          </a:p>
        </p:txBody>
      </p:sp>
      <p:sp>
        <p:nvSpPr>
          <p:cNvPr id="3" name="SlideSubtitle1"/>
          <p:cNvSpPr>
            <a:spLocks noGrp="1" noChangeArrowheads="1"/>
            <a:extLst>
              <a:ext uri="smNativeData">
                <pr:smNativeData xmlns:pr="smNativeData" xmlns="smNativeData" val="SMDATA_15_4GsIZR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F8AY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QAsAAOgXAADAPwAAsCIAABAAAAAmAAAACAAAAAAAAAAAAAAA"/>
              </a:ext>
            </a:extLst>
          </p:cNvSpPr>
          <p:nvPr>
            <p:ph type="subTitle" idx="1"/>
          </p:nvPr>
        </p:nvSpPr>
        <p:spPr/>
        <p:txBody>
          <a:bodyPr/>
          <a:lstStyle/>
          <a:p>
            <a:pPr/>
          </a:p>
        </p:txBody>
      </p:sp>
    </p:spTree>
  </p:cSld>
  <p:clrMapOvr>
    <a:masterClrMapping/>
  </p:clrMapOvr>
  <p:timing>
    <p:tnLst>
      <p:par>
        <p:cTn id="1" dur="indefinite" restart="never" nodeType="tmRoot"/>
      </p:par>
    </p:tnLst>
  </p:timing>
</p:sld>
</file>

<file path=ppt/slides/slide10.xml><?xml version="1.0" encoding="utf-8"?>
<p:sld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mc:Ignorable="p14">
  <p:cSld>
    <p:bg>
      <p:bgPr>
        <a:blipFill>
          <a:blip r:embed="rId2"/>
          <a:srcRect/>
          <a:stretch/>
        </a:blipFill>
        <a:effectLst/>
      </p:bgPr>
    </p:bg>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xmlns="smNativeData" val="SMDATA_15_4GsIZR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F8AY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AAAAADkAAADZJgAARQkAAAAAAAAmAAAACAAAAAEAAAAAAAAA"/>
              </a:ext>
            </a:extLst>
          </p:cNvSpPr>
          <p:nvPr>
            <p:ph type="ctrTitle"/>
          </p:nvPr>
        </p:nvSpPr>
        <p:spPr>
          <a:xfrm>
            <a:off x="0" y="36195"/>
            <a:ext cx="6315075" cy="1470660"/>
          </a:xfrm>
        </p:spPr>
        <p:txBody>
          <a:bodyPr/>
          <a:lstStyle/>
          <a:p>
            <a:pPr algn="l">
              <a:defRPr sz="4800" b="1" cap="none">
                <a:solidFill>
                  <a:srgbClr val="FF0000"/>
                </a:solidFill>
                <a:effectLst>
                  <a:outerShdw dist="63500" dir="3600000" algn="tl" rotWithShape="0">
                    <a:srgbClr val="000000">
                      <a:alpha val="40000"/>
                    </a:srgbClr>
                  </a:outerShdw>
                </a:effectLst>
              </a:defRPr>
            </a:pPr>
            <a:r>
              <a:t>Formulación</a:t>
            </a:r>
          </a:p>
        </p:txBody>
      </p:sp>
      <p:sp>
        <p:nvSpPr>
          <p:cNvPr id="3" name="Rectángulo2"/>
          <p:cNvSpPr>
            <a:extLst>
              <a:ext uri="smNativeData">
                <pr:smNativeData xmlns:pr="smNativeData" xmlns="smNativeData" val="SMDATA_15_4GsIZR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kx0AABcDAACOMAAAEAcAAAAAAAAmAAAACAAAAP//////////"/>
              </a:ext>
            </a:extLst>
          </p:cNvSpPr>
          <p:nvPr/>
        </p:nvSpPr>
        <p:spPr>
          <a:xfrm>
            <a:off x="4807585" y="502285"/>
            <a:ext cx="3085465" cy="645795"/>
          </a:xfrm>
          <a:prstGeom prst="rect">
            <a:avLst/>
          </a:prstGeom>
          <a:noFill/>
          <a:ln>
            <a:noFill/>
          </a:ln>
          <a:effectLst/>
        </p:spPr>
        <p:txBody>
          <a:bodyPr vert="horz" wrap="square" numCol="1" spcCol="215900" anchor="t"/>
          <a:lstStyle/>
          <a:p>
            <a:pPr algn="just">
              <a:defRPr sz="3000" cap="none"/>
            </a:pPr>
            <a:r>
              <a:rPr b="1" cap="none">
                <a:solidFill>
                  <a:schemeClr val="accent2"/>
                </a:solidFill>
              </a:rPr>
              <a:t>Aditivos y cargas</a:t>
            </a:r>
            <a:r>
              <a:t>   </a:t>
            </a:r>
          </a:p>
        </p:txBody>
      </p:sp>
      <p:sp>
        <p:nvSpPr>
          <p:cNvPr id="4" name="CuadroTexto1"/>
          <p:cNvSpPr txBox="1">
            <a:extLst>
              <a:ext uri="smNativeData">
                <pr:smNativeData xmlns:pr="smNativeData" xmlns="smNativeData" val="SMDATA_15_4GsIZR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tQkAACcKAADqPAAAbiIAAAAAAAAmAAAACAAAAP//////////"/>
              </a:ext>
            </a:extLst>
          </p:cNvSpPr>
          <p:nvPr/>
        </p:nvSpPr>
        <p:spPr>
          <a:xfrm>
            <a:off x="1577975" y="1650365"/>
            <a:ext cx="8324215" cy="3946525"/>
          </a:xfrm>
          <a:prstGeom prst="rect">
            <a:avLst/>
          </a:prstGeom>
          <a:noFill/>
          <a:ln>
            <a:noFill/>
          </a:ln>
          <a:effectLst/>
        </p:spPr>
        <p:txBody>
          <a:bodyPr vert="horz" wrap="square" numCol="1" spcCol="215900" anchor="t"/>
          <a:lstStyle/>
          <a:p>
            <a:pPr>
              <a:defRPr sz="3600" cap="none">
                <a:solidFill>
                  <a:srgbClr val="7F007F"/>
                </a:solidFill>
              </a:defRPr>
            </a:pPr>
            <a:r>
              <a:t>Arcilla: </a:t>
            </a:r>
            <a:r>
              <a:rPr cap="none">
                <a:solidFill>
                  <a:schemeClr val="tx1"/>
                </a:solidFill>
              </a:rPr>
              <a:t>La arcilla se utiliza como un espesante en adhesivos a base de agua. Ayuda a aumentar la viscosidad y a controlar el flujo del adhesivo. La bentonita es un tipo de arcilla comúnmente utilizada en esta aplicación.</a:t>
            </a:r>
          </a:p>
          <a:p>
            <a:pPr>
              <a:defRPr sz="1600" cap="none"/>
            </a:pPr>
          </a:p>
          <a:p>
            <a:pPr>
              <a:defRPr sz="1600" cap="none"/>
            </a:pPr>
          </a:p>
        </p:txBody>
      </p:sp>
    </p:spTree>
  </p:cSld>
  <p:clrMapOvr>
    <a:masterClrMapping/>
  </p:clrMapOvr>
  <p:timing>
    <p:tnLst>
      <p:par>
        <p:cTn id="1" dur="indefinite" restart="never" nodeType="tmRoot"/>
      </p:par>
    </p:tnLst>
  </p:timing>
</p:sld>
</file>

<file path=ppt/slides/slide11.xml><?xml version="1.0" encoding="utf-8"?>
<p:sld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mc:Ignorable="p14">
  <p:cSld>
    <p:bg>
      <p:bgPr>
        <a:blipFill>
          <a:blip r:embed="rId2"/>
          <a:srcRect/>
          <a:stretch/>
        </a:blipFill>
        <a:effectLst/>
      </p:bgPr>
    </p:bg>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xmlns="smNativeData" val="SMDATA_15_4GsIZR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F8AY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AAAAADkAAADZJgAARQkAAAAAAAAmAAAACAAAAAEAAAAAAAAA"/>
              </a:ext>
            </a:extLst>
          </p:cNvSpPr>
          <p:nvPr>
            <p:ph type="ctrTitle"/>
          </p:nvPr>
        </p:nvSpPr>
        <p:spPr>
          <a:xfrm>
            <a:off x="0" y="36195"/>
            <a:ext cx="6315075" cy="1470660"/>
          </a:xfrm>
        </p:spPr>
        <p:txBody>
          <a:bodyPr/>
          <a:lstStyle/>
          <a:p>
            <a:pPr algn="l">
              <a:defRPr sz="4800" b="1" cap="none">
                <a:solidFill>
                  <a:srgbClr val="FF0000"/>
                </a:solidFill>
                <a:effectLst>
                  <a:outerShdw dist="63500" dir="3600000" algn="tl" rotWithShape="0">
                    <a:srgbClr val="000000">
                      <a:alpha val="40000"/>
                    </a:srgbClr>
                  </a:outerShdw>
                </a:effectLst>
              </a:defRPr>
            </a:pPr>
            <a:r>
              <a:t>Formulación</a:t>
            </a:r>
          </a:p>
        </p:txBody>
      </p:sp>
      <p:sp>
        <p:nvSpPr>
          <p:cNvPr id="3" name="Rectángulo2"/>
          <p:cNvSpPr>
            <a:extLst>
              <a:ext uri="smNativeData">
                <pr:smNativeData xmlns:pr="smNativeData" xmlns="smNativeData" val="SMDATA_15_4GsIZR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kx0AABcDAACOMAAAEAcAAAAAAAAmAAAACAAAAP//////////"/>
              </a:ext>
            </a:extLst>
          </p:cNvSpPr>
          <p:nvPr/>
        </p:nvSpPr>
        <p:spPr>
          <a:xfrm>
            <a:off x="4807585" y="502285"/>
            <a:ext cx="3085465" cy="645795"/>
          </a:xfrm>
          <a:prstGeom prst="rect">
            <a:avLst/>
          </a:prstGeom>
          <a:noFill/>
          <a:ln>
            <a:noFill/>
          </a:ln>
          <a:effectLst/>
        </p:spPr>
        <p:txBody>
          <a:bodyPr vert="horz" wrap="square" numCol="1" spcCol="215900" anchor="t"/>
          <a:lstStyle/>
          <a:p>
            <a:pPr algn="just">
              <a:defRPr sz="3000" cap="none"/>
            </a:pPr>
            <a:r>
              <a:rPr b="1" cap="none">
                <a:solidFill>
                  <a:schemeClr val="accent2"/>
                </a:solidFill>
              </a:rPr>
              <a:t>Aditivos y cargas</a:t>
            </a:r>
            <a:r>
              <a:t>   </a:t>
            </a:r>
          </a:p>
        </p:txBody>
      </p:sp>
      <p:sp>
        <p:nvSpPr>
          <p:cNvPr id="4" name="CuadroTexto1"/>
          <p:cNvSpPr txBox="1">
            <a:extLst>
              <a:ext uri="smNativeData">
                <pr:smNativeData xmlns:pr="smNativeData" xmlns="smNativeData" val="SMDATA_15_4GsIZR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tQkAACcKAADqPAAAbiIAAAAAAAAmAAAACAAAAP//////////"/>
              </a:ext>
            </a:extLst>
          </p:cNvSpPr>
          <p:nvPr/>
        </p:nvSpPr>
        <p:spPr>
          <a:xfrm>
            <a:off x="1577975" y="1650365"/>
            <a:ext cx="8324215" cy="3946525"/>
          </a:xfrm>
          <a:prstGeom prst="rect">
            <a:avLst/>
          </a:prstGeom>
          <a:noFill/>
          <a:ln>
            <a:noFill/>
          </a:ln>
          <a:effectLst/>
        </p:spPr>
        <p:txBody>
          <a:bodyPr vert="horz" wrap="square" numCol="1" spcCol="215900" anchor="t"/>
          <a:lstStyle/>
          <a:p>
            <a:pPr>
              <a:defRPr sz="3600" cap="none">
                <a:solidFill>
                  <a:srgbClr val="7F007F"/>
                </a:solidFill>
              </a:defRPr>
            </a:pPr>
            <a:r>
              <a:t>Celulosa y derivados: </a:t>
            </a:r>
            <a:r>
              <a:rPr cap="none">
                <a:solidFill>
                  <a:srgbClr val="000000"/>
                </a:solidFill>
              </a:rPr>
              <a:t>La celulosa y sus derivados, como el carboximetilcelulosa (CMC) y el metilcelulosa, actúan como espesantes en adhesivos a base de agua. También pueden mejorar la adhesión y la cohesión.</a:t>
            </a:r>
          </a:p>
          <a:p>
            <a:pPr>
              <a:defRPr sz="1600" cap="none"/>
            </a:pPr>
          </a:p>
          <a:p>
            <a:pPr>
              <a:defRPr sz="1600" cap="none"/>
            </a:pPr>
          </a:p>
        </p:txBody>
      </p:sp>
    </p:spTree>
  </p:cSld>
  <p:clrMapOvr>
    <a:masterClrMapping/>
  </p:clrMapOvr>
  <p:timing>
    <p:tnLst>
      <p:par>
        <p:cTn id="1" dur="indefinite" restart="never" nodeType="tmRoot"/>
      </p:par>
    </p:tnLst>
  </p:timing>
</p:sld>
</file>

<file path=ppt/slides/slide12.xml><?xml version="1.0" encoding="utf-8"?>
<p:sld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mc:Ignorable="p14">
  <p:cSld>
    <p:bg>
      <p:bgPr>
        <a:blipFill>
          <a:blip r:embed="rId2"/>
          <a:srcRect/>
          <a:stretch/>
        </a:blipFill>
        <a:effectLst/>
      </p:bgPr>
    </p:bg>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xmlns="smNativeData" val="SMDATA_15_4GsIZR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AAAAADkAAADZJgAARQkAAAAAAAAmAAAACAAAAAEAAAAAAAAA"/>
              </a:ext>
            </a:extLst>
          </p:cNvSpPr>
          <p:nvPr>
            <p:ph type="ctrTitle"/>
          </p:nvPr>
        </p:nvSpPr>
        <p:spPr>
          <a:xfrm>
            <a:off x="0" y="36195"/>
            <a:ext cx="6315075" cy="1470660"/>
          </a:xfrm>
        </p:spPr>
        <p:txBody>
          <a:bodyPr/>
          <a:lstStyle/>
          <a:p>
            <a:pPr algn="l">
              <a:defRPr sz="4800" b="1" cap="none">
                <a:solidFill>
                  <a:srgbClr val="FF0000"/>
                </a:solidFill>
                <a:effectLst>
                  <a:outerShdw dist="63500" dir="3600000" algn="tl" rotWithShape="0">
                    <a:srgbClr val="000000">
                      <a:alpha val="40000"/>
                    </a:srgbClr>
                  </a:outerShdw>
                </a:effectLst>
              </a:defRPr>
            </a:pPr>
            <a:r>
              <a:t>Formulación</a:t>
            </a:r>
          </a:p>
        </p:txBody>
      </p:sp>
      <p:sp>
        <p:nvSpPr>
          <p:cNvPr id="3" name="Rectángulo2"/>
          <p:cNvSpPr>
            <a:extLst>
              <a:ext uri="smNativeData">
                <pr:smNativeData xmlns:pr="smNativeData" xmlns="smNativeData" val="SMDATA_15_4GsIZR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F8AY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kx0AABcDAACOMAAAEAcAAAAAAAAmAAAACAAAAP//////////"/>
              </a:ext>
            </a:extLst>
          </p:cNvSpPr>
          <p:nvPr/>
        </p:nvSpPr>
        <p:spPr>
          <a:xfrm>
            <a:off x="4807585" y="502285"/>
            <a:ext cx="3085465" cy="645795"/>
          </a:xfrm>
          <a:prstGeom prst="rect">
            <a:avLst/>
          </a:prstGeom>
          <a:noFill/>
          <a:ln>
            <a:noFill/>
          </a:ln>
          <a:effectLst/>
        </p:spPr>
        <p:txBody>
          <a:bodyPr vert="horz" wrap="square" numCol="1" spcCol="215900" anchor="t"/>
          <a:lstStyle/>
          <a:p>
            <a:pPr algn="just">
              <a:defRPr sz="3000" cap="none"/>
            </a:pPr>
            <a:r>
              <a:rPr b="1" cap="none">
                <a:solidFill>
                  <a:schemeClr val="accent2"/>
                </a:solidFill>
              </a:rPr>
              <a:t>Aditivos y cargas</a:t>
            </a:r>
            <a:r>
              <a:t>   </a:t>
            </a:r>
          </a:p>
        </p:txBody>
      </p:sp>
      <p:sp>
        <p:nvSpPr>
          <p:cNvPr id="4" name="CuadroTexto1"/>
          <p:cNvSpPr txBox="1">
            <a:extLst>
              <a:ext uri="smNativeData">
                <pr:smNativeData xmlns:pr="smNativeData" xmlns="smNativeData" val="SMDATA_15_4GsIZR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tQkAACcKAADqPAAAbiIAAAAAAAAmAAAACAAAAP//////////"/>
              </a:ext>
            </a:extLst>
          </p:cNvSpPr>
          <p:nvPr/>
        </p:nvSpPr>
        <p:spPr>
          <a:xfrm>
            <a:off x="1577975" y="1650365"/>
            <a:ext cx="8324215" cy="3946525"/>
          </a:xfrm>
          <a:prstGeom prst="rect">
            <a:avLst/>
          </a:prstGeom>
          <a:noFill/>
          <a:ln>
            <a:noFill/>
          </a:ln>
          <a:effectLst/>
        </p:spPr>
        <p:txBody>
          <a:bodyPr vert="horz" wrap="square" numCol="1" spcCol="215900" anchor="t"/>
          <a:lstStyle/>
          <a:p>
            <a:pPr>
              <a:defRPr sz="3600" cap="none">
                <a:solidFill>
                  <a:srgbClr val="7F007F"/>
                </a:solidFill>
              </a:defRPr>
            </a:pPr>
            <a:r>
              <a:t>Polímeros:</a:t>
            </a:r>
            <a:r>
              <a:rPr cap="none">
                <a:solidFill>
                  <a:srgbClr val="000000"/>
                </a:solidFill>
              </a:rPr>
              <a:t> Los polímeros, como el polietileno de alta densidad (HDPE) y el polipropileno, se utilizan en adhesivos para modificar sus propiedades reológicas y mejorar la resistencia al cizallamiento.</a:t>
            </a:r>
            <a:endParaRPr cap="none">
              <a:solidFill>
                <a:srgbClr val="000000"/>
              </a:solidFill>
            </a:endParaRPr>
          </a:p>
          <a:p>
            <a:pPr>
              <a:defRPr sz="1600" cap="none"/>
            </a:pPr>
          </a:p>
          <a:p>
            <a:pPr>
              <a:defRPr sz="1600" cap="none"/>
            </a:pPr>
          </a:p>
        </p:txBody>
      </p:sp>
    </p:spTree>
  </p:cSld>
  <p:clrMapOvr>
    <a:masterClrMapping/>
  </p:clrMapOvr>
  <p:timing>
    <p:tnLst>
      <p:par>
        <p:cTn id="1" dur="indefinite" restart="never" nodeType="tmRoot"/>
      </p:par>
    </p:tnLst>
  </p:timing>
</p:sld>
</file>

<file path=ppt/slides/slide13.xml><?xml version="1.0" encoding="utf-8"?>
<p:sld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mc:Ignorable="p14">
  <p:cSld>
    <p:bg>
      <p:bgPr>
        <a:blipFill>
          <a:blip r:embed="rId2"/>
          <a:srcRect/>
          <a:stretch/>
        </a:blipFill>
        <a:effectLst/>
      </p:bgPr>
    </p:bg>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xmlns="smNativeData" val="SMDATA_15_4GsIZR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AAAAADkAAADZJgAARQkAAAAAAAAmAAAACAAAAAEAAAAAAAAA"/>
              </a:ext>
            </a:extLst>
          </p:cNvSpPr>
          <p:nvPr>
            <p:ph type="ctrTitle"/>
          </p:nvPr>
        </p:nvSpPr>
        <p:spPr>
          <a:xfrm>
            <a:off x="0" y="36195"/>
            <a:ext cx="6315075" cy="1470660"/>
          </a:xfrm>
        </p:spPr>
        <p:txBody>
          <a:bodyPr/>
          <a:lstStyle/>
          <a:p>
            <a:pPr algn="l">
              <a:defRPr sz="4800" b="1" cap="none">
                <a:solidFill>
                  <a:srgbClr val="FF0000"/>
                </a:solidFill>
                <a:effectLst>
                  <a:outerShdw dist="63500" dir="3600000" algn="tl" rotWithShape="0">
                    <a:srgbClr val="000000">
                      <a:alpha val="40000"/>
                    </a:srgbClr>
                  </a:outerShdw>
                </a:effectLst>
              </a:defRPr>
            </a:pPr>
            <a:r>
              <a:t>Formulación</a:t>
            </a:r>
          </a:p>
        </p:txBody>
      </p:sp>
      <p:sp>
        <p:nvSpPr>
          <p:cNvPr id="3" name="Rectángulo2"/>
          <p:cNvSpPr>
            <a:extLst>
              <a:ext uri="smNativeData">
                <pr:smNativeData xmlns:pr="smNativeData" xmlns="smNativeData" val="SMDATA_15_4GsIZR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F8AY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kx0AABcDAACOMAAAEAcAAAAAAAAmAAAACAAAAP//////////"/>
              </a:ext>
            </a:extLst>
          </p:cNvSpPr>
          <p:nvPr/>
        </p:nvSpPr>
        <p:spPr>
          <a:xfrm>
            <a:off x="4807585" y="502285"/>
            <a:ext cx="3085465" cy="645795"/>
          </a:xfrm>
          <a:prstGeom prst="rect">
            <a:avLst/>
          </a:prstGeom>
          <a:noFill/>
          <a:ln>
            <a:noFill/>
          </a:ln>
          <a:effectLst/>
        </p:spPr>
        <p:txBody>
          <a:bodyPr vert="horz" wrap="square" numCol="1" spcCol="215900" anchor="t"/>
          <a:lstStyle/>
          <a:p>
            <a:pPr algn="just">
              <a:defRPr sz="3000" cap="none"/>
            </a:pPr>
            <a:r>
              <a:rPr b="1" cap="none">
                <a:solidFill>
                  <a:schemeClr val="accent2"/>
                </a:solidFill>
              </a:rPr>
              <a:t>Aditivos y cargas</a:t>
            </a:r>
            <a:r>
              <a:t>   </a:t>
            </a:r>
          </a:p>
        </p:txBody>
      </p:sp>
      <p:sp>
        <p:nvSpPr>
          <p:cNvPr id="4" name="CuadroTexto1"/>
          <p:cNvSpPr txBox="1">
            <a:extLst>
              <a:ext uri="smNativeData">
                <pr:smNativeData xmlns:pr="smNativeData" xmlns="smNativeData" val="SMDATA_15_4GsIZR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tQkAACcKAADqPAAAbiIAAAAAAAAmAAAACAAAAP//////////"/>
              </a:ext>
            </a:extLst>
          </p:cNvSpPr>
          <p:nvPr/>
        </p:nvSpPr>
        <p:spPr>
          <a:xfrm>
            <a:off x="1577975" y="1650365"/>
            <a:ext cx="8324215" cy="3946525"/>
          </a:xfrm>
          <a:prstGeom prst="rect">
            <a:avLst/>
          </a:prstGeom>
          <a:noFill/>
          <a:ln>
            <a:noFill/>
          </a:ln>
          <a:effectLst/>
        </p:spPr>
        <p:txBody>
          <a:bodyPr vert="horz" wrap="square" numCol="1" spcCol="215900" anchor="t"/>
          <a:lstStyle/>
          <a:p>
            <a:pPr>
              <a:defRPr sz="3600" cap="none">
                <a:solidFill>
                  <a:srgbClr val="7F007F"/>
                </a:solidFill>
              </a:defRPr>
            </a:pPr>
            <a:r>
              <a:t>Polvos de caucho:</a:t>
            </a:r>
            <a:r>
              <a:rPr cap="none">
                <a:solidFill>
                  <a:srgbClr val="000000"/>
                </a:solidFill>
              </a:rPr>
              <a:t> Estos polvos se utilizan en adhesivos para mejorar la resistencia al impacto y la flexibilidad. El caucho natural o sintético se puede utilizar en esta capacidad.</a:t>
            </a:r>
            <a:endParaRPr cap="none">
              <a:solidFill>
                <a:srgbClr val="000000"/>
              </a:solidFill>
            </a:endParaRPr>
          </a:p>
          <a:p>
            <a:pPr>
              <a:defRPr sz="1600" cap="none"/>
            </a:pPr>
          </a:p>
          <a:p>
            <a:pPr>
              <a:defRPr sz="1600" cap="none"/>
            </a:pPr>
          </a:p>
        </p:txBody>
      </p:sp>
    </p:spTree>
  </p:cSld>
  <p:clrMapOvr>
    <a:masterClrMapping/>
  </p:clrMapOvr>
  <p:timing>
    <p:tnLst>
      <p:par>
        <p:cTn id="1" dur="indefinite" restart="never" nodeType="tmRoot"/>
      </p:par>
    </p:tnLst>
  </p:timing>
</p:sld>
</file>

<file path=ppt/slides/slide14.xml><?xml version="1.0" encoding="utf-8"?>
<p:sld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mc:Ignorable="p14">
  <p:cSld>
    <p:bg>
      <p:bgPr>
        <a:blipFill>
          <a:blip r:embed="rId2"/>
          <a:srcRect/>
          <a:stretch/>
        </a:blipFill>
        <a:effectLst/>
      </p:bgPr>
    </p:bg>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xmlns="smNativeData" val="SMDATA_15_4GsIZR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F8AY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AAAAADkAAADZJgAARQkAAAAAAAAmAAAACAAAAAEAAAAAAAAA"/>
              </a:ext>
            </a:extLst>
          </p:cNvSpPr>
          <p:nvPr>
            <p:ph type="ctrTitle"/>
          </p:nvPr>
        </p:nvSpPr>
        <p:spPr>
          <a:xfrm>
            <a:off x="0" y="36195"/>
            <a:ext cx="6315075" cy="1470660"/>
          </a:xfrm>
        </p:spPr>
        <p:txBody>
          <a:bodyPr/>
          <a:lstStyle/>
          <a:p>
            <a:pPr algn="l">
              <a:defRPr sz="4800" b="1" cap="none">
                <a:solidFill>
                  <a:srgbClr val="FF0000"/>
                </a:solidFill>
                <a:effectLst>
                  <a:outerShdw dist="63500" dir="3600000" algn="tl" rotWithShape="0">
                    <a:srgbClr val="000000">
                      <a:alpha val="40000"/>
                    </a:srgbClr>
                  </a:outerShdw>
                </a:effectLst>
              </a:defRPr>
            </a:pPr>
            <a:r>
              <a:t>Formulación</a:t>
            </a:r>
          </a:p>
        </p:txBody>
      </p:sp>
      <p:sp>
        <p:nvSpPr>
          <p:cNvPr id="3" name="Rectángulo2"/>
          <p:cNvSpPr>
            <a:extLst>
              <a:ext uri="smNativeData">
                <pr:smNativeData xmlns:pr="smNativeData" xmlns="smNativeData" val="SMDATA_15_4GsIZR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kx0AABcDAACOMAAAEAcAAAAAAAAmAAAACAAAAP//////////"/>
              </a:ext>
            </a:extLst>
          </p:cNvSpPr>
          <p:nvPr/>
        </p:nvSpPr>
        <p:spPr>
          <a:xfrm>
            <a:off x="4807585" y="502285"/>
            <a:ext cx="3085465" cy="645795"/>
          </a:xfrm>
          <a:prstGeom prst="rect">
            <a:avLst/>
          </a:prstGeom>
          <a:noFill/>
          <a:ln>
            <a:noFill/>
          </a:ln>
          <a:effectLst/>
        </p:spPr>
        <p:txBody>
          <a:bodyPr vert="horz" wrap="square" numCol="1" spcCol="215900" anchor="t"/>
          <a:lstStyle/>
          <a:p>
            <a:pPr algn="just">
              <a:defRPr sz="3000" cap="none"/>
            </a:pPr>
            <a:r>
              <a:rPr b="1" cap="none">
                <a:solidFill>
                  <a:schemeClr val="accent2"/>
                </a:solidFill>
              </a:rPr>
              <a:t>Aditivos y cargas</a:t>
            </a:r>
            <a:r>
              <a:t>   </a:t>
            </a:r>
          </a:p>
        </p:txBody>
      </p:sp>
      <p:sp>
        <p:nvSpPr>
          <p:cNvPr id="4" name="CuadroTexto1"/>
          <p:cNvSpPr txBox="1">
            <a:extLst>
              <a:ext uri="smNativeData">
                <pr:smNativeData xmlns:pr="smNativeData" xmlns="smNativeData" val="SMDATA_15_4GsIZR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tQkAACcKAADqPAAAbiIAAAAAAAAmAAAACAAAAP//////////"/>
              </a:ext>
            </a:extLst>
          </p:cNvSpPr>
          <p:nvPr/>
        </p:nvSpPr>
        <p:spPr>
          <a:xfrm>
            <a:off x="1577975" y="1650365"/>
            <a:ext cx="8324215" cy="3946525"/>
          </a:xfrm>
          <a:prstGeom prst="rect">
            <a:avLst/>
          </a:prstGeom>
          <a:noFill/>
          <a:ln>
            <a:noFill/>
          </a:ln>
          <a:effectLst/>
        </p:spPr>
        <p:txBody>
          <a:bodyPr vert="horz" wrap="square" numCol="1" spcCol="215900" anchor="t"/>
          <a:lstStyle/>
          <a:p>
            <a:pPr>
              <a:defRPr sz="3600" cap="none">
                <a:solidFill>
                  <a:srgbClr val="7F007F"/>
                </a:solidFill>
              </a:defRPr>
            </a:pPr>
            <a:r>
              <a:t>Microesferas de vidrio: </a:t>
            </a:r>
            <a:r>
              <a:rPr cap="none">
                <a:solidFill>
                  <a:srgbClr val="000000"/>
                </a:solidFill>
              </a:rPr>
              <a:t>Las microesferas de vidrio se utilizan en adhesivos para reducir la densidad y mejorar la resistencia a la temperatura.</a:t>
            </a:r>
            <a:endParaRPr cap="none">
              <a:solidFill>
                <a:srgbClr val="000000"/>
              </a:solidFill>
            </a:endParaRPr>
          </a:p>
          <a:p>
            <a:pPr>
              <a:defRPr sz="1600" cap="none"/>
            </a:pPr>
          </a:p>
          <a:p>
            <a:pPr>
              <a:defRPr sz="1600" cap="none"/>
            </a:pPr>
          </a:p>
        </p:txBody>
      </p:sp>
    </p:spTree>
  </p:cSld>
  <p:clrMapOvr>
    <a:masterClrMapping/>
  </p:clrMapOvr>
  <p:timing>
    <p:tnLst>
      <p:par>
        <p:cTn id="1" dur="indefinite" restart="never" nodeType="tmRoot"/>
      </p:par>
    </p:tnLst>
  </p:timing>
</p:sld>
</file>

<file path=ppt/slides/slide15.xml><?xml version="1.0" encoding="utf-8"?>
<p:sld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mc:Ignorable="p14">
  <p:cSld>
    <p:bg>
      <p:bgPr>
        <a:blipFill>
          <a:blip r:embed="rId2"/>
          <a:srcRect/>
          <a:stretch/>
        </a:blipFill>
        <a:effectLst/>
      </p:bgPr>
    </p:bg>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xmlns="smNativeData" val="SMDATA_15_4GsIZR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AAAAADkAAADZJgAARQkAAAAAAAAmAAAACAAAAAEAAAAAAAAA"/>
              </a:ext>
            </a:extLst>
          </p:cNvSpPr>
          <p:nvPr>
            <p:ph type="ctrTitle"/>
          </p:nvPr>
        </p:nvSpPr>
        <p:spPr>
          <a:xfrm>
            <a:off x="0" y="36195"/>
            <a:ext cx="6315075" cy="1470660"/>
          </a:xfrm>
        </p:spPr>
        <p:txBody>
          <a:bodyPr/>
          <a:lstStyle/>
          <a:p>
            <a:pPr algn="l">
              <a:defRPr sz="4800" b="1" cap="none">
                <a:solidFill>
                  <a:srgbClr val="FF0000"/>
                </a:solidFill>
                <a:effectLst>
                  <a:outerShdw dist="63500" dir="3600000" algn="tl" rotWithShape="0">
                    <a:srgbClr val="000000">
                      <a:alpha val="40000"/>
                    </a:srgbClr>
                  </a:outerShdw>
                </a:effectLst>
              </a:defRPr>
            </a:pPr>
            <a:r>
              <a:t>Formulación</a:t>
            </a:r>
          </a:p>
        </p:txBody>
      </p:sp>
      <p:sp>
        <p:nvSpPr>
          <p:cNvPr id="3" name="Rectángulo2"/>
          <p:cNvSpPr>
            <a:extLst>
              <a:ext uri="smNativeData">
                <pr:smNativeData xmlns:pr="smNativeData" xmlns="smNativeData" val="SMDATA_15_4GsIZR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kx0AABcDAACOMAAAEAcAAAAAAAAmAAAACAAAAP//////////"/>
              </a:ext>
            </a:extLst>
          </p:cNvSpPr>
          <p:nvPr/>
        </p:nvSpPr>
        <p:spPr>
          <a:xfrm>
            <a:off x="4807585" y="502285"/>
            <a:ext cx="3085465" cy="645795"/>
          </a:xfrm>
          <a:prstGeom prst="rect">
            <a:avLst/>
          </a:prstGeom>
          <a:noFill/>
          <a:ln>
            <a:noFill/>
          </a:ln>
          <a:effectLst/>
        </p:spPr>
        <p:txBody>
          <a:bodyPr vert="horz" wrap="square" numCol="1" spcCol="215900" anchor="t"/>
          <a:lstStyle/>
          <a:p>
            <a:pPr algn="just">
              <a:defRPr sz="3000" cap="none"/>
            </a:pPr>
            <a:r>
              <a:rPr b="1" cap="none">
                <a:solidFill>
                  <a:schemeClr val="accent2"/>
                </a:solidFill>
              </a:rPr>
              <a:t>Aditivos y cargas</a:t>
            </a:r>
            <a:r>
              <a:t>   </a:t>
            </a:r>
          </a:p>
        </p:txBody>
      </p:sp>
      <p:sp>
        <p:nvSpPr>
          <p:cNvPr id="4" name="CuadroTexto1"/>
          <p:cNvSpPr txBox="1">
            <a:extLst>
              <a:ext uri="smNativeData">
                <pr:smNativeData xmlns:pr="smNativeData" xmlns="smNativeData" val="SMDATA_15_4GsIZR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pgIAACcKAABkSAAAbiIAAAAAAAAmAAAACAAAAP//////////"/>
              </a:ext>
            </a:extLst>
          </p:cNvSpPr>
          <p:nvPr/>
        </p:nvSpPr>
        <p:spPr>
          <a:xfrm>
            <a:off x="430530" y="1650365"/>
            <a:ext cx="11337290" cy="3946525"/>
          </a:xfrm>
          <a:prstGeom prst="rect">
            <a:avLst/>
          </a:prstGeom>
          <a:noFill/>
          <a:ln>
            <a:noFill/>
          </a:ln>
          <a:effectLst/>
        </p:spPr>
        <p:txBody>
          <a:bodyPr vert="horz" wrap="square" numCol="1" spcCol="215900" anchor="t"/>
          <a:lstStyle/>
          <a:p>
            <a:pPr>
              <a:defRPr sz="3600" cap="none">
                <a:solidFill>
                  <a:srgbClr val="7F007F"/>
                </a:solidFill>
              </a:defRPr>
            </a:pPr>
            <a:r>
              <a:t>Sílice pirogénica: </a:t>
            </a:r>
            <a:r>
              <a:rPr cap="none">
                <a:solidFill>
                  <a:srgbClr val="000000"/>
                </a:solidFill>
              </a:rPr>
              <a:t>Este material se utiliza como un espesante y para mejorar las propiedades reológicas de los adhesivos.</a:t>
            </a:r>
            <a:endParaRPr cap="none">
              <a:solidFill>
                <a:srgbClr val="000000"/>
              </a:solidFill>
            </a:endParaRPr>
          </a:p>
          <a:p>
            <a:pPr>
              <a:defRPr sz="3600" u="sng" cap="none">
                <a:solidFill>
                  <a:srgbClr val="7F0000"/>
                </a:solidFill>
              </a:defRPr>
            </a:pPr>
            <a:r>
              <a:rPr sz="2000" cap="none"/>
              <a:t>La sílice pirogénica es un tipo de sílice amorfa que se produce mediante procesos químicos y físicos a altas temperaturas en presencia de vapor de sílice. Alta superficie específica.</a:t>
            </a:r>
            <a:endParaRPr sz="2000" cap="none"/>
          </a:p>
          <a:p>
            <a:pPr>
              <a:defRPr sz="3600" u="sng" cap="none">
                <a:solidFill>
                  <a:srgbClr val="7F0000"/>
                </a:solidFill>
              </a:defRPr>
            </a:pPr>
          </a:p>
          <a:p>
            <a:pPr>
              <a:defRPr sz="3600" cap="none">
                <a:solidFill>
                  <a:srgbClr val="7F007F"/>
                </a:solidFill>
              </a:defRPr>
            </a:pPr>
            <a:r>
              <a:t>Sílice precipitada: </a:t>
            </a:r>
            <a:r>
              <a:rPr cap="none">
                <a:solidFill>
                  <a:srgbClr val="000000"/>
                </a:solidFill>
              </a:rPr>
              <a:t>Se utiliza en adhesivos para mejorar la adhesión y la resistencia al deslizamiento.</a:t>
            </a:r>
            <a:endParaRPr cap="none">
              <a:solidFill>
                <a:srgbClr val="000000"/>
              </a:solidFill>
            </a:endParaRPr>
          </a:p>
          <a:p>
            <a:pPr>
              <a:defRPr sz="3600" cap="none">
                <a:solidFill>
                  <a:srgbClr val="000000"/>
                </a:solidFill>
              </a:defRPr>
            </a:pPr>
          </a:p>
          <a:p>
            <a:pPr>
              <a:defRPr sz="1600" cap="none"/>
            </a:pPr>
          </a:p>
          <a:p>
            <a:pPr>
              <a:defRPr sz="1600" cap="none"/>
            </a:pPr>
          </a:p>
        </p:txBody>
      </p:sp>
    </p:spTree>
  </p:cSld>
  <p:clrMapOvr>
    <a:masterClrMapping/>
  </p:clrMapOvr>
  <p:timing>
    <p:tnLst>
      <p:par>
        <p:cTn id="1" dur="indefinite" restart="never" nodeType="tmRoot"/>
      </p:par>
    </p:tnLst>
  </p:timing>
</p:sld>
</file>

<file path=ppt/slides/slide16.xml><?xml version="1.0" encoding="utf-8"?>
<p:sld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mc:Ignorable="p14">
  <p:cSld>
    <p:bg>
      <p:bgPr>
        <a:blipFill>
          <a:blip r:embed="rId2"/>
          <a:srcRect/>
          <a:stretch/>
        </a:blipFill>
        <a:effectLst/>
      </p:bgPr>
    </p:bg>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xmlns="smNativeData" val="SMDATA_15_4GsIZR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F8AY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AAAAADkAAADZJgAARQkAAAAAAAAmAAAACAAAAAEAAAAAAAAA"/>
              </a:ext>
            </a:extLst>
          </p:cNvSpPr>
          <p:nvPr>
            <p:ph type="ctrTitle"/>
          </p:nvPr>
        </p:nvSpPr>
        <p:spPr>
          <a:xfrm>
            <a:off x="0" y="36195"/>
            <a:ext cx="6315075" cy="1470660"/>
          </a:xfrm>
        </p:spPr>
        <p:txBody>
          <a:bodyPr/>
          <a:lstStyle/>
          <a:p>
            <a:pPr algn="l">
              <a:defRPr sz="4800" b="1" cap="none">
                <a:solidFill>
                  <a:srgbClr val="FF0000"/>
                </a:solidFill>
                <a:effectLst>
                  <a:outerShdw dist="63500" dir="3600000" algn="tl" rotWithShape="0">
                    <a:srgbClr val="000000">
                      <a:alpha val="40000"/>
                    </a:srgbClr>
                  </a:outerShdw>
                </a:effectLst>
              </a:defRPr>
            </a:pPr>
            <a:r>
              <a:t>Formulación</a:t>
            </a:r>
          </a:p>
        </p:txBody>
      </p:sp>
      <p:sp>
        <p:nvSpPr>
          <p:cNvPr id="3" name="Rectángulo2"/>
          <p:cNvSpPr>
            <a:extLst>
              <a:ext uri="smNativeData">
                <pr:smNativeData xmlns:pr="smNativeData" xmlns="smNativeData" val="SMDATA_15_4GsIZR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kx0AABcDAACOMAAAEAcAAAAAAAAmAAAACAAAAP//////////"/>
              </a:ext>
            </a:extLst>
          </p:cNvSpPr>
          <p:nvPr/>
        </p:nvSpPr>
        <p:spPr>
          <a:xfrm>
            <a:off x="4807585" y="502285"/>
            <a:ext cx="3085465" cy="645795"/>
          </a:xfrm>
          <a:prstGeom prst="rect">
            <a:avLst/>
          </a:prstGeom>
          <a:noFill/>
          <a:ln>
            <a:noFill/>
          </a:ln>
          <a:effectLst/>
        </p:spPr>
        <p:txBody>
          <a:bodyPr vert="horz" wrap="square" numCol="1" spcCol="215900" anchor="t"/>
          <a:lstStyle/>
          <a:p>
            <a:pPr algn="just">
              <a:defRPr sz="3000" cap="none"/>
            </a:pPr>
            <a:r>
              <a:rPr b="1" cap="none">
                <a:solidFill>
                  <a:schemeClr val="accent2"/>
                </a:solidFill>
              </a:rPr>
              <a:t>Aditivos y cargas</a:t>
            </a:r>
            <a:r>
              <a:t>   </a:t>
            </a:r>
          </a:p>
        </p:txBody>
      </p:sp>
      <p:sp>
        <p:nvSpPr>
          <p:cNvPr id="4" name="CuadroTexto1"/>
          <p:cNvSpPr txBox="1">
            <a:extLst>
              <a:ext uri="smNativeData">
                <pr:smNativeData xmlns:pr="smNativeData" xmlns="smNativeData" val="SMDATA_15_4GsIZR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tQkAACcKAAAvRgAAbiIAAAAAAAAmAAAACAAAAP//////////"/>
              </a:ext>
            </a:extLst>
          </p:cNvSpPr>
          <p:nvPr/>
        </p:nvSpPr>
        <p:spPr>
          <a:xfrm>
            <a:off x="1577975" y="1650365"/>
            <a:ext cx="9831070" cy="3946525"/>
          </a:xfrm>
          <a:prstGeom prst="rect">
            <a:avLst/>
          </a:prstGeom>
          <a:noFill/>
          <a:ln>
            <a:noFill/>
          </a:ln>
          <a:effectLst/>
        </p:spPr>
        <p:txBody>
          <a:bodyPr vert="horz" wrap="square" numCol="1" spcCol="215900" anchor="t"/>
          <a:lstStyle/>
          <a:p>
            <a:pPr>
              <a:defRPr sz="3600" cap="none">
                <a:solidFill>
                  <a:srgbClr val="7F007F"/>
                </a:solidFill>
              </a:defRPr>
            </a:pPr>
            <a:r>
              <a:t>Sulfato de bario: </a:t>
            </a:r>
            <a:r>
              <a:rPr cap="none">
                <a:solidFill>
                  <a:srgbClr val="000000"/>
                </a:solidFill>
              </a:rPr>
              <a:t>Se utiliza como un agente de llenado y refuerzo en adhesivos, especialmente en adhesivos para aplicaciones de alta densidad y para mejorar la resistencia a la radiación.</a:t>
            </a:r>
          </a:p>
          <a:p>
            <a:pPr>
              <a:defRPr sz="3600" cap="none">
                <a:solidFill>
                  <a:srgbClr val="7F007F"/>
                </a:solidFill>
              </a:defRPr>
            </a:pPr>
          </a:p>
          <a:p>
            <a:pPr>
              <a:defRPr sz="3600" cap="none">
                <a:solidFill>
                  <a:srgbClr val="7F007F"/>
                </a:solidFill>
              </a:defRPr>
            </a:pPr>
            <a:r>
              <a:t>Cargas metálicas: </a:t>
            </a:r>
            <a:r>
              <a:rPr cap="none">
                <a:solidFill>
                  <a:srgbClr val="000000"/>
                </a:solidFill>
              </a:rPr>
              <a:t>En algunos adhesivos conductores, se pueden agregar cargas metálicas, como partículas de plata o cobre, para proporcionar conductividad eléctrica.</a:t>
            </a:r>
          </a:p>
          <a:p>
            <a:pPr>
              <a:defRPr sz="1600" cap="none"/>
            </a:pPr>
          </a:p>
          <a:p>
            <a:pPr>
              <a:defRPr sz="1600" cap="none"/>
            </a:pPr>
          </a:p>
        </p:txBody>
      </p:sp>
    </p:spTree>
  </p:cSld>
  <p:clrMapOvr>
    <a:masterClrMapping/>
  </p:clrMapOvr>
  <p:timing>
    <p:tnLst>
      <p:par>
        <p:cTn id="1" dur="indefinite" restart="never" nodeType="tmRoot"/>
      </p:par>
    </p:tnLst>
  </p:timing>
</p:sld>
</file>

<file path=ppt/slides/slide17.xml><?xml version="1.0" encoding="utf-8"?>
<p:sld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mc:Ignorable="p14">
  <p:cSld>
    <p:bg>
      <p:bgPr>
        <a:blipFill>
          <a:blip r:embed="rId2"/>
          <a:srcRect/>
          <a:stretch/>
        </a:blipFill>
        <a:effectLst/>
      </p:bgPr>
    </p:bg>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xmlns="smNativeData" val="SMDATA_15_4GsIZR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AgAAADkAAAD5NAAARQkAAAAAAAAmAAAACAAAAAEAAAAAAAAA"/>
              </a:ext>
            </a:extLst>
          </p:cNvSpPr>
          <p:nvPr>
            <p:ph type="ctrTitle"/>
          </p:nvPr>
        </p:nvSpPr>
        <p:spPr>
          <a:xfrm>
            <a:off x="1270" y="36195"/>
            <a:ext cx="8609965" cy="1470660"/>
          </a:xfrm>
        </p:spPr>
        <p:txBody>
          <a:bodyPr/>
          <a:lstStyle/>
          <a:p>
            <a:pPr algn="l">
              <a:defRPr sz="4800" b="1" cap="none">
                <a:solidFill>
                  <a:srgbClr val="FF0000"/>
                </a:solidFill>
                <a:effectLst>
                  <a:outerShdw dist="63500" dir="3600000" algn="tl" rotWithShape="0">
                    <a:srgbClr val="000000">
                      <a:alpha val="40000"/>
                    </a:srgbClr>
                  </a:outerShdw>
                </a:effectLst>
              </a:defRPr>
            </a:pPr>
            <a:r>
              <a:t>Comportamiento en la adhesión</a:t>
            </a:r>
          </a:p>
        </p:txBody>
      </p:sp>
      <p:sp>
        <p:nvSpPr>
          <p:cNvPr id="3" name="Rectángulo2"/>
          <p:cNvSpPr>
            <a:extLst>
              <a:ext uri="smNativeData">
                <pr:smNativeData xmlns:pr="smNativeData" xmlns="smNativeData" val="SMDATA_15_4GsIZR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FjQAAIgDAAARRwAAgQcAAAAAAAAmAAAACAAAAP//////////"/>
              </a:ext>
            </a:extLst>
          </p:cNvSpPr>
          <p:nvPr/>
        </p:nvSpPr>
        <p:spPr>
          <a:xfrm>
            <a:off x="8467090" y="574040"/>
            <a:ext cx="3085465" cy="645795"/>
          </a:xfrm>
          <a:prstGeom prst="rect">
            <a:avLst/>
          </a:prstGeom>
          <a:noFill/>
          <a:ln>
            <a:noFill/>
          </a:ln>
          <a:effectLst/>
        </p:spPr>
        <p:txBody>
          <a:bodyPr vert="horz" wrap="square" numCol="1" spcCol="215900" anchor="t"/>
          <a:lstStyle/>
          <a:p>
            <a:pPr algn="just">
              <a:defRPr sz="3000" cap="none"/>
            </a:pPr>
            <a:r>
              <a:rPr b="1" cap="none">
                <a:solidFill>
                  <a:schemeClr val="accent2"/>
                </a:solidFill>
              </a:rPr>
              <a:t>Antes y después</a:t>
            </a:r>
            <a:r>
              <a:t>   </a:t>
            </a:r>
          </a:p>
        </p:txBody>
      </p:sp>
      <p:sp>
        <p:nvSpPr>
          <p:cNvPr id="4" name="CuadroTexto1"/>
          <p:cNvSpPr txBox="1">
            <a:extLst>
              <a:ext uri="smNativeData">
                <pr:smNativeData xmlns:pr="smNativeData" xmlns="smNativeData" val="SMDATA_15_4GsIZR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tQkAACcKAAAvRgAAbiIAAAAAAAAmAAAACAAAAP//////////"/>
              </a:ext>
            </a:extLst>
          </p:cNvSpPr>
          <p:nvPr/>
        </p:nvSpPr>
        <p:spPr>
          <a:xfrm>
            <a:off x="1577975" y="1650365"/>
            <a:ext cx="9831070" cy="3946525"/>
          </a:xfrm>
          <a:prstGeom prst="rect">
            <a:avLst/>
          </a:prstGeom>
          <a:noFill/>
          <a:ln>
            <a:noFill/>
          </a:ln>
          <a:effectLst/>
        </p:spPr>
        <p:txBody>
          <a:bodyPr vert="horz" wrap="square" numCol="1" spcCol="215900" anchor="t"/>
          <a:lstStyle/>
          <a:p>
            <a:pPr>
              <a:defRPr sz="3600" cap="none">
                <a:solidFill>
                  <a:srgbClr val="7F007F"/>
                </a:solidFill>
              </a:defRPr>
            </a:pPr>
            <a:r>
              <a:t>Durante la aplicación: </a:t>
            </a:r>
            <a:r>
              <a:rPr cap="none">
                <a:solidFill>
                  <a:schemeClr val="tx1"/>
                </a:solidFill>
              </a:rPr>
              <a:t>debe ser flexible y mojar el sustrato. Adecuarse a la superficie. Penetrar cavidades.</a:t>
            </a:r>
            <a:endParaRPr cap="none">
              <a:solidFill>
                <a:schemeClr val="tx1"/>
              </a:solidFill>
            </a:endParaRPr>
          </a:p>
          <a:p>
            <a:pPr>
              <a:defRPr sz="3600" cap="none">
                <a:solidFill>
                  <a:srgbClr val="7F007F"/>
                </a:solidFill>
              </a:defRPr>
            </a:pPr>
          </a:p>
          <a:p>
            <a:pPr>
              <a:defRPr sz="3600" cap="none">
                <a:solidFill>
                  <a:srgbClr val="7F007F"/>
                </a:solidFill>
              </a:defRPr>
            </a:pPr>
            <a:r>
              <a:t>Después del curado: </a:t>
            </a:r>
            <a:r>
              <a:rPr cap="none">
                <a:solidFill>
                  <a:srgbClr val="000000"/>
                </a:solidFill>
              </a:rPr>
              <a:t>Mantener unidos los sustratos.</a:t>
            </a:r>
            <a:endParaRPr cap="none">
              <a:solidFill>
                <a:srgbClr val="000000"/>
              </a:solidFill>
            </a:endParaRPr>
          </a:p>
          <a:p>
            <a:pPr>
              <a:defRPr sz="3600" cap="none">
                <a:solidFill>
                  <a:srgbClr val="7F007F"/>
                </a:solidFill>
              </a:defRPr>
            </a:pPr>
            <a:r>
              <a:rPr cap="none">
                <a:solidFill>
                  <a:srgbClr val="000000"/>
                </a:solidFill>
              </a:rPr>
              <a:t>Sellar. No reaccionar adversamente. </a:t>
            </a:r>
            <a:endParaRPr cap="none">
              <a:solidFill>
                <a:srgbClr val="000000"/>
              </a:solidFill>
            </a:endParaRPr>
          </a:p>
          <a:p>
            <a:pPr>
              <a:defRPr sz="1600" cap="none"/>
            </a:pPr>
          </a:p>
          <a:p>
            <a:pPr>
              <a:defRPr sz="1600" cap="none"/>
            </a:pPr>
          </a:p>
        </p:txBody>
      </p:sp>
    </p:spTree>
  </p:cSld>
  <p:clrMapOvr>
    <a:masterClrMapping/>
  </p:clrMapOvr>
  <p:timing>
    <p:tnLst>
      <p:par>
        <p:cTn id="1" dur="indefinite" restart="never" nodeType="tmRoot"/>
      </p:par>
    </p:tnLst>
  </p:timing>
</p:sld>
</file>

<file path=ppt/slides/slide18.xml><?xml version="1.0" encoding="utf-8"?>
<p:sld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mc:Ignorable="p14">
  <p:cSld>
    <p:bg>
      <p:bgPr>
        <a:blipFill>
          <a:blip r:embed="rId2"/>
          <a:srcRect/>
          <a:stretch/>
        </a:blipFill>
        <a:effectLst/>
      </p:bgPr>
    </p:bg>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xmlns="smNativeData" val="SMDATA_15_4GsIZR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AgAAADkAAAD5NAAARQkAAAAAAAAmAAAACAAAAAEAAAAAAAAA"/>
              </a:ext>
            </a:extLst>
          </p:cNvSpPr>
          <p:nvPr>
            <p:ph type="ctrTitle"/>
          </p:nvPr>
        </p:nvSpPr>
        <p:spPr>
          <a:xfrm>
            <a:off x="1270" y="36195"/>
            <a:ext cx="8609965" cy="1470660"/>
          </a:xfrm>
        </p:spPr>
        <p:txBody>
          <a:bodyPr/>
          <a:lstStyle/>
          <a:p>
            <a:pPr algn="l">
              <a:defRPr sz="4800" b="1" cap="none">
                <a:solidFill>
                  <a:srgbClr val="FF0000"/>
                </a:solidFill>
                <a:effectLst>
                  <a:outerShdw dist="63500" dir="3600000" algn="tl" rotWithShape="0">
                    <a:srgbClr val="000000">
                      <a:alpha val="40000"/>
                    </a:srgbClr>
                  </a:outerShdw>
                </a:effectLst>
              </a:defRPr>
            </a:pPr>
            <a:r>
              <a:t>Curado</a:t>
            </a:r>
          </a:p>
        </p:txBody>
      </p:sp>
      <p:sp>
        <p:nvSpPr>
          <p:cNvPr id="3" name="CuadroTexto1"/>
          <p:cNvSpPr txBox="1">
            <a:extLst>
              <a:ext uri="smNativeData">
                <pr:smNativeData xmlns:pr="smNativeData" xmlns="smNativeData" val="SMDATA_15_4GsIZR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4QAAACcKAAAvRgAAKygAAAAAAAAmAAAACAAAAP//////////"/>
              </a:ext>
            </a:extLst>
          </p:cNvSpPr>
          <p:nvPr/>
        </p:nvSpPr>
        <p:spPr>
          <a:xfrm>
            <a:off x="142875" y="1650365"/>
            <a:ext cx="11266170" cy="4879340"/>
          </a:xfrm>
          <a:prstGeom prst="rect">
            <a:avLst/>
          </a:prstGeom>
          <a:noFill/>
          <a:ln>
            <a:noFill/>
          </a:ln>
          <a:effectLst/>
        </p:spPr>
        <p:txBody>
          <a:bodyPr vert="horz" wrap="square" numCol="1" spcCol="215900" anchor="t"/>
          <a:lstStyle/>
          <a:p>
            <a:pPr>
              <a:defRPr sz="3000" cap="none">
                <a:solidFill>
                  <a:srgbClr val="000000"/>
                </a:solidFill>
              </a:defRPr>
            </a:pPr>
            <a:r>
              <a:t>Procesos físico-químicos durante los cuales el adhesivo pasa de líquido/viscoso a sólido mantenindo unión del sustrato. Excepto adhesivos de presión.</a:t>
            </a:r>
          </a:p>
          <a:p>
            <a:pPr>
              <a:defRPr sz="3000" cap="none">
                <a:solidFill>
                  <a:srgbClr val="000000"/>
                </a:solidFill>
              </a:defRPr>
            </a:pPr>
          </a:p>
          <a:p>
            <a:pPr>
              <a:defRPr sz="3000" cap="none">
                <a:solidFill>
                  <a:srgbClr val="000000"/>
                </a:solidFill>
              </a:defRPr>
            </a:pPr>
            <a:r>
              <a:t>Meanismos de curado:</a:t>
            </a:r>
          </a:p>
          <a:p>
            <a:pPr>
              <a:buAutoNum type="arabicPeriod"/>
              <a:defRPr sz="3000" cap="none">
                <a:solidFill>
                  <a:srgbClr val="7F007F"/>
                </a:solidFill>
              </a:defRPr>
            </a:pPr>
            <a:r>
              <a:t>químico - </a:t>
            </a:r>
            <a:r>
              <a:rPr cap="none">
                <a:solidFill>
                  <a:srgbClr val="7F0000"/>
                </a:solidFill>
              </a:rPr>
              <a:t>epoxis, fenol formaldehído, poliuretano, cianoacrilato</a:t>
            </a:r>
          </a:p>
          <a:p>
            <a:pPr>
              <a:buAutoNum type="arabicPeriod"/>
              <a:defRPr sz="3000" cap="none">
                <a:solidFill>
                  <a:srgbClr val="7F007F"/>
                </a:solidFill>
              </a:defRPr>
            </a:pPr>
            <a:r>
              <a:t>por radiación - </a:t>
            </a:r>
            <a:r>
              <a:rPr cap="none">
                <a:solidFill>
                  <a:srgbClr val="7F0000"/>
                </a:solidFill>
              </a:rPr>
              <a:t>acrílicos</a:t>
            </a:r>
          </a:p>
          <a:p>
            <a:pPr>
              <a:buAutoNum type="arabicPeriod"/>
              <a:defRPr sz="3000" cap="none">
                <a:solidFill>
                  <a:srgbClr val="7F007F"/>
                </a:solidFill>
              </a:defRPr>
            </a:pPr>
            <a:r>
              <a:t>por calor/enfriamiento -</a:t>
            </a:r>
            <a:r>
              <a:rPr cap="none">
                <a:solidFill>
                  <a:srgbClr val="7F0000"/>
                </a:solidFill>
              </a:rPr>
              <a:t> polietileno/polipropileno, EVA, poliamida</a:t>
            </a:r>
          </a:p>
          <a:p>
            <a:pPr>
              <a:buAutoNum type="arabicPeriod"/>
              <a:defRPr sz="3000" cap="none">
                <a:solidFill>
                  <a:srgbClr val="7F007F"/>
                </a:solidFill>
              </a:defRPr>
            </a:pPr>
            <a:r>
              <a:t>por evaporación - </a:t>
            </a:r>
            <a:r>
              <a:rPr cap="none">
                <a:solidFill>
                  <a:srgbClr val="7F0000"/>
                </a:solidFill>
              </a:rPr>
              <a:t>vinílicos, siliconas, PVC </a:t>
            </a:r>
          </a:p>
          <a:p>
            <a:pPr>
              <a:buAutoNum type="arabicPeriod"/>
              <a:defRPr sz="3000" cap="none">
                <a:solidFill>
                  <a:srgbClr val="7F007F"/>
                </a:solidFill>
              </a:defRPr>
            </a:pPr>
            <a:r>
              <a:t>por humedad ambiental - </a:t>
            </a:r>
            <a:r>
              <a:rPr cap="none">
                <a:solidFill>
                  <a:srgbClr val="7F0000"/>
                </a:solidFill>
              </a:rPr>
              <a:t>cianoacrilatos</a:t>
            </a:r>
          </a:p>
          <a:p>
            <a:pPr>
              <a:defRPr sz="1400" cap="none"/>
            </a:pPr>
          </a:p>
          <a:p>
            <a:pPr>
              <a:defRPr sz="1400" cap="none"/>
            </a:pPr>
          </a:p>
        </p:txBody>
      </p:sp>
    </p:spTree>
  </p:cSld>
  <p:clrMapOvr>
    <a:masterClrMapping/>
  </p:clrMapOvr>
  <p:timing>
    <p:tnLst>
      <p:par>
        <p:cTn id="1" dur="indefinite" restart="never" nodeType="tmRoot"/>
      </p:par>
    </p:tnLst>
  </p:timing>
</p:sld>
</file>

<file path=ppt/slides/slide19.xml><?xml version="1.0" encoding="utf-8"?>
<p:sld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mc:Ignorable="p14">
  <p:cSld>
    <p:bg>
      <p:bgPr>
        <a:blipFill>
          <a:blip r:embed="rId2"/>
          <a:srcRect/>
          <a:stretch/>
        </a:blipFill>
        <a:effectLst/>
      </p:bgPr>
    </p:bg>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xmlns="smNativeData" val="SMDATA_15_4GsIZR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AgAAADkAAAD5NAAARQkAAAAAAAAmAAAACAAAAAEAAAAAAAAA"/>
              </a:ext>
            </a:extLst>
          </p:cNvSpPr>
          <p:nvPr>
            <p:ph type="ctrTitle"/>
          </p:nvPr>
        </p:nvSpPr>
        <p:spPr>
          <a:xfrm>
            <a:off x="1270" y="36195"/>
            <a:ext cx="8609965" cy="1470660"/>
          </a:xfrm>
        </p:spPr>
        <p:txBody>
          <a:bodyPr/>
          <a:lstStyle/>
          <a:p>
            <a:pPr algn="l">
              <a:defRPr sz="4800" b="1" cap="none">
                <a:solidFill>
                  <a:srgbClr val="FF0000"/>
                </a:solidFill>
                <a:effectLst>
                  <a:outerShdw dist="63500" dir="3600000" algn="tl" rotWithShape="0">
                    <a:srgbClr val="000000">
                      <a:alpha val="40000"/>
                    </a:srgbClr>
                  </a:outerShdw>
                </a:effectLst>
              </a:defRPr>
            </a:pPr>
            <a:r>
              <a:t>Mecanismos de adhesión</a:t>
            </a:r>
          </a:p>
        </p:txBody>
      </p:sp>
      <p:sp>
        <p:nvSpPr>
          <p:cNvPr id="3" name="CuadroTexto1"/>
          <p:cNvSpPr txBox="1">
            <a:extLst>
              <a:ext uri="smNativeData">
                <pr:smNativeData xmlns:pr="smNativeData" xmlns="smNativeData" val="SMDATA_15_4GsIZR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4gAAACcKAAAoSgAAfikAAAAAAAAmAAAACAAAAP//////////"/>
              </a:ext>
            </a:extLst>
          </p:cNvSpPr>
          <p:nvPr/>
        </p:nvSpPr>
        <p:spPr>
          <a:xfrm>
            <a:off x="143510" y="1650365"/>
            <a:ext cx="11911330" cy="5094605"/>
          </a:xfrm>
          <a:prstGeom prst="rect">
            <a:avLst/>
          </a:prstGeom>
          <a:noFill/>
          <a:ln>
            <a:noFill/>
          </a:ln>
          <a:effectLst/>
        </p:spPr>
        <p:txBody>
          <a:bodyPr vert="horz" wrap="square" numCol="1" spcCol="215900" anchor="t"/>
          <a:lstStyle/>
          <a:p>
            <a:pPr>
              <a:defRPr sz="3600" cap="none">
                <a:solidFill>
                  <a:srgbClr val="7F0000"/>
                </a:solidFill>
              </a:defRPr>
            </a:pPr>
            <a:r>
              <a:t>Físicos: </a:t>
            </a:r>
          </a:p>
          <a:p>
            <a:pPr>
              <a:buFont typeface="Wingdings" pitchFamily="2" charset="2"/>
              <a:buChar char=""/>
              <a:defRPr sz="3600" cap="none">
                <a:solidFill>
                  <a:schemeClr val="tx1"/>
                </a:solidFill>
              </a:defRPr>
            </a:pPr>
            <a:r>
              <a:t>anclaje mecánico</a:t>
            </a:r>
          </a:p>
          <a:p>
            <a:pPr>
              <a:buFont typeface="Wingdings" pitchFamily="2" charset="2"/>
              <a:buChar char=""/>
              <a:defRPr sz="3600" cap="none">
                <a:solidFill>
                  <a:schemeClr val="tx1"/>
                </a:solidFill>
              </a:defRPr>
            </a:pPr>
            <a:r>
              <a:t>anclaje difusivo</a:t>
            </a:r>
          </a:p>
          <a:p>
            <a:pPr>
              <a:buFont typeface="Wingdings" pitchFamily="2" charset="2"/>
              <a:buChar char=""/>
              <a:defRPr sz="3600" cap="none">
                <a:solidFill>
                  <a:schemeClr val="tx1"/>
                </a:solidFill>
              </a:defRPr>
            </a:pPr>
            <a:r>
              <a:t>anclaje electrostático</a:t>
            </a:r>
          </a:p>
          <a:p>
            <a:pPr>
              <a:buFont typeface="Wingdings" pitchFamily="2" charset="2"/>
              <a:buChar char=""/>
              <a:defRPr sz="3600" cap="none">
                <a:solidFill>
                  <a:srgbClr val="7F0000"/>
                </a:solidFill>
              </a:defRPr>
            </a:pPr>
          </a:p>
          <a:p>
            <a:pPr>
              <a:defRPr sz="3600" cap="none">
                <a:solidFill>
                  <a:srgbClr val="7F0000"/>
                </a:solidFill>
              </a:defRPr>
            </a:pPr>
            <a:r>
              <a:t>Químicos:</a:t>
            </a:r>
          </a:p>
          <a:p>
            <a:pPr>
              <a:buFont typeface="Wingdings" pitchFamily="2" charset="2"/>
              <a:buChar char=""/>
              <a:defRPr sz="3600" cap="none">
                <a:solidFill>
                  <a:srgbClr val="000000"/>
                </a:solidFill>
              </a:defRPr>
            </a:pPr>
            <a:r>
              <a:t>anclaje termodinámico o mojado superficial</a:t>
            </a:r>
          </a:p>
          <a:p>
            <a:pPr>
              <a:defRPr sz="1600" cap="none"/>
            </a:pPr>
          </a:p>
          <a:p>
            <a:pPr>
              <a:defRPr sz="1600" cap="none"/>
            </a:pPr>
          </a:p>
        </p:txBody>
      </p:sp>
    </p:spTree>
  </p:cSld>
  <p:clrMapOvr>
    <a:masterClrMapping/>
  </p:clrMapOvr>
  <p:timing>
    <p:tnLst>
      <p:par>
        <p:cTn id="1" dur="indefinite" restart="never" nodeType="tmRoot"/>
      </p:par>
    </p:tnLst>
  </p:timing>
</p:sld>
</file>

<file path=ppt/slides/slide2.xml><?xml version="1.0" encoding="utf-8"?>
<p:sld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mc:Ignorable="p14">
  <p:cSld>
    <p:bg>
      <p:bgPr>
        <a:blipFill>
          <a:blip r:embed="rId2"/>
          <a:srcRect/>
          <a:stretch/>
        </a:blipFill>
        <a:effectLst/>
      </p:bgPr>
    </p:bg>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xmlns="smNativeData" val="SMDATA_15_4GsIZR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zkAAABlFwAARQkAAAAAAAAmAAAACAAAAAEAAAAAAAAA"/>
              </a:ext>
            </a:extLst>
          </p:cNvSpPr>
          <p:nvPr>
            <p:ph type="ctrTitle"/>
          </p:nvPr>
        </p:nvSpPr>
        <p:spPr>
          <a:xfrm>
            <a:off x="-635" y="36195"/>
            <a:ext cx="3803650" cy="1470660"/>
          </a:xfrm>
        </p:spPr>
        <p:txBody>
          <a:bodyPr/>
          <a:lstStyle/>
          <a:p>
            <a:pPr algn="l">
              <a:defRPr sz="4800" b="1" cap="none">
                <a:solidFill>
                  <a:srgbClr val="FF0000"/>
                </a:solidFill>
                <a:effectLst>
                  <a:outerShdw dist="63500" dir="3600000" algn="tl" rotWithShape="0">
                    <a:srgbClr val="000000">
                      <a:alpha val="40000"/>
                    </a:srgbClr>
                  </a:outerShdw>
                </a:effectLst>
              </a:defRPr>
            </a:pPr>
            <a:r>
              <a:t>Definiciones</a:t>
            </a:r>
          </a:p>
        </p:txBody>
      </p:sp>
      <p:sp>
        <p:nvSpPr>
          <p:cNvPr id="3" name="SlideSubtitle1"/>
          <p:cNvSpPr>
            <a:spLocks noGrp="1" noChangeArrowheads="1"/>
            <a:extLst>
              <a:ext uri="smNativeData">
                <pr:smNativeData xmlns:pr="smNativeData" xmlns="smNativeData" val="SMDATA_15_4GsIZR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I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agQAAOsLAABkSAAA2CYAAAAAAAAmAAAACAAAAAEAAAAAAAAA"/>
              </a:ext>
            </a:extLst>
          </p:cNvSpPr>
          <p:nvPr>
            <p:ph type="subTitle" idx="1"/>
          </p:nvPr>
        </p:nvSpPr>
        <p:spPr>
          <a:xfrm>
            <a:off x="717550" y="1937385"/>
            <a:ext cx="11050270" cy="4377055"/>
          </a:xfrm>
        </p:spPr>
        <p:txBody>
          <a:bodyPr/>
          <a:lstStyle/>
          <a:p>
            <a:pPr algn="just"/>
            <a:r>
              <a:rPr b="1" cap="none">
                <a:solidFill>
                  <a:schemeClr val="accent2"/>
                </a:solidFill>
              </a:rPr>
              <a:t>Adhesivo</a:t>
            </a:r>
            <a:r>
              <a:t>: sustancia que aplicada entre las superficies de dos materiales permite una unión resistente a la separación. Adicionalmente cumple funciones de sellado.</a:t>
            </a:r>
          </a:p>
          <a:p>
            <a:pPr algn="just"/>
          </a:p>
          <a:p>
            <a:pPr algn="just"/>
            <a:r>
              <a:rPr b="1" cap="none">
                <a:solidFill>
                  <a:schemeClr val="accent2"/>
                </a:solidFill>
              </a:rPr>
              <a:t>Sustrato/adherentes</a:t>
            </a:r>
            <a:r>
              <a:t>: materiales que se adhieren</a:t>
            </a:r>
          </a:p>
          <a:p>
            <a:pPr algn="just"/>
          </a:p>
          <a:p>
            <a:pPr algn="just"/>
            <a:r>
              <a:rPr b="1" cap="none">
                <a:solidFill>
                  <a:schemeClr val="accent2"/>
                </a:solidFill>
              </a:rPr>
              <a:t>Adhesión</a:t>
            </a:r>
            <a:r>
              <a:t>: fenómenos físicoquímicos que generan las fuerzas adhesivas entre sustratos </a:t>
            </a:r>
          </a:p>
        </p:txBody>
      </p:sp>
    </p:spTree>
  </p:cSld>
  <p:clrMapOvr>
    <a:masterClrMapping/>
  </p:clrMapOvr>
  <p:timing>
    <p:tnLst>
      <p:par>
        <p:cTn id="1" dur="indefinite" restart="never" nodeType="tmRoot"/>
      </p:par>
    </p:tnLst>
  </p:timing>
</p:sld>
</file>

<file path=ppt/slides/slide20.xml><?xml version="1.0" encoding="utf-8"?>
<p:sld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mc:Ignorable="p14">
  <p:cSld>
    <p:bg>
      <p:bgPr>
        <a:blipFill>
          <a:blip r:embed="rId2"/>
          <a:srcRect/>
          <a:stretch/>
        </a:blipFill>
        <a:effectLst/>
      </p:bgPr>
    </p:bg>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xmlns="smNativeData" val="SMDATA_15_4GsIZR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F8AY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AgAAADkAAAD5NAAARQkAAAAAAAAmAAAACAAAAAEAAAAAAAAA"/>
              </a:ext>
            </a:extLst>
          </p:cNvSpPr>
          <p:nvPr>
            <p:ph type="ctrTitle"/>
          </p:nvPr>
        </p:nvSpPr>
        <p:spPr>
          <a:xfrm>
            <a:off x="1270" y="36195"/>
            <a:ext cx="8609965" cy="1470660"/>
          </a:xfrm>
        </p:spPr>
        <p:txBody>
          <a:bodyPr/>
          <a:lstStyle/>
          <a:p>
            <a:pPr algn="l">
              <a:defRPr sz="4800" b="1" cap="none">
                <a:solidFill>
                  <a:srgbClr val="FF0000"/>
                </a:solidFill>
                <a:effectLst>
                  <a:outerShdw dist="63500" dir="3600000" algn="tl" rotWithShape="0">
                    <a:srgbClr val="000000">
                      <a:alpha val="40000"/>
                    </a:srgbClr>
                  </a:outerShdw>
                </a:effectLst>
              </a:defRPr>
            </a:pPr>
            <a:r>
              <a:t>Mecanismos de adhesión</a:t>
            </a:r>
          </a:p>
        </p:txBody>
      </p:sp>
      <p:sp>
        <p:nvSpPr>
          <p:cNvPr id="3" name="CuadroTexto1"/>
          <p:cNvSpPr txBox="1">
            <a:extLst>
              <a:ext uri="smNativeData">
                <pr:smNativeData xmlns:pr="smNativeData" xmlns="smNativeData" val="SMDATA_15_4GsIZR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4gAAACcKAAAoSgAAfikAAAAAAAAmAAAACAAAAP//////////"/>
              </a:ext>
            </a:extLst>
          </p:cNvSpPr>
          <p:nvPr/>
        </p:nvSpPr>
        <p:spPr>
          <a:xfrm>
            <a:off x="143510" y="1650365"/>
            <a:ext cx="11911330" cy="5094605"/>
          </a:xfrm>
          <a:prstGeom prst="rect">
            <a:avLst/>
          </a:prstGeom>
          <a:noFill/>
          <a:ln>
            <a:noFill/>
          </a:ln>
          <a:effectLst/>
        </p:spPr>
        <p:txBody>
          <a:bodyPr vert="horz" wrap="square" numCol="1" spcCol="215900" anchor="t"/>
          <a:lstStyle/>
          <a:p>
            <a:pPr>
              <a:defRPr sz="3600" cap="none">
                <a:solidFill>
                  <a:srgbClr val="7F0000"/>
                </a:solidFill>
              </a:defRPr>
            </a:pPr>
            <a:r>
              <a:t>Físicos: </a:t>
            </a:r>
          </a:p>
          <a:p>
            <a:pPr>
              <a:buFont typeface="Wingdings" pitchFamily="2" charset="2"/>
              <a:buChar char=""/>
              <a:defRPr sz="3600" cap="none">
                <a:solidFill>
                  <a:schemeClr val="tx1"/>
                </a:solidFill>
              </a:defRPr>
            </a:pPr>
            <a:r>
              <a:t>anclaje mecánico</a:t>
            </a:r>
          </a:p>
          <a:p>
            <a:pPr>
              <a:defRPr sz="1600" cap="none"/>
            </a:pPr>
          </a:p>
          <a:p>
            <a:pPr>
              <a:defRPr sz="1600" cap="none"/>
            </a:pPr>
          </a:p>
        </p:txBody>
      </p:sp>
      <p:pic>
        <p:nvPicPr>
          <p:cNvPr id="4" name="Imagen1"/>
          <p:cNvPicPr>
            <a:picLocks noChangeAspect="1"/>
            <a:extLst>
              <a:ext uri="smNativeData">
                <pr:smNativeData xmlns:pr="smNativeData" xmlns="smNativeData" val="SMDATA_17_4GsIZRMAAAAlAAAAEQAAAC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AcAAAA4AAAAAAAAAAAAAAAAAAAA////AAAAAAAAAAAAAAAAAAAAAAAAAAAAAAAAAAAAAABkAAAAZAAAAAAAAAAjAAAABAAAAGQAAAAXAAAAFAAAAAAAAAAAAAAA/38AAP9/AAAAAAAACQAAAAQAAAACAAAAHgAAAGgAAAAAAAAAAAAAAAAAAAAAAAAAAAAAABAnAAAQJwAAAAAAAAAAAAAAAAAAAAAAAAAAAAAAAAAAAAAAAAAAAAAUAAAAAAAAAMDA/wAAAAAAZAAAADIAAAAAAAAAZAAAAAAAAAB/f38ACgAAACIAAAAYAAAAAAAAAAAAAAAAAAAAAAAAAAAAAAAAAAAAJAAAACQAAAAAAAAABwAAAAAAAAAAAAAAAAAAAAAAAAAAAAAAAAAAAH9/fwAlAAAAWAAAAAAAAAAAAAAAAAAAAAAAAAAAAAAAAAAAAAAAAAAAAAAAAAAAAAAAAAAAAAAAPwAAAAAAAACghgEAAAAAAAAAAAAAAAAADAAAAAEAAAAAAAAAAAAAAAAAAAAfAAAAVAAAALvg4wX///8BAAAAAAAAAAAAAAAAAAAAAAAAAAAAAAAAAAAAAAAAAAAAAAACf39/AICAgAPMzMwAwMD/AH9/fwAAAAAAAAAAAAAAAAD///8AAAAAACEAAAAYAAAAFAAAAPElAAB5DgAARkkAALonAAAAAAAAJgAAAAgAAAD//////////w=="/>
              </a:ext>
            </a:extLst>
          </p:cNvPicPr>
          <p:nvPr/>
        </p:nvPicPr>
        <p:blipFill>
          <a:blip r:embed="rId3"/>
          <a:stretch>
            <a:fillRect/>
          </a:stretch>
        </p:blipFill>
        <p:spPr>
          <a:xfrm>
            <a:off x="6167755" y="2352675"/>
            <a:ext cx="5743575" cy="4105275"/>
          </a:xfrm>
          <a:prstGeom prst="rect">
            <a:avLst/>
          </a:prstGeom>
          <a:noFill/>
          <a:ln>
            <a:noFill/>
          </a:ln>
          <a:effectLst/>
        </p:spPr>
      </p:pic>
      <p:sp>
        <p:nvSpPr>
          <p:cNvPr id="5" name="CuadroTexto2"/>
          <p:cNvSpPr txBox="1">
            <a:extLst>
              <a:ext uri="smNativeData">
                <pr:smNativeData xmlns:pr="smNativeData" xmlns="smNativeData" val="SMDATA_15_4GsIZRMAAAAlAAAAEgAAAE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OsL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mAoAAIMWAACTHQAA8xsAAAAgAAAmAAAACAAAAP//////////"/>
              </a:ext>
            </a:extLst>
          </p:cNvSpPr>
          <p:nvPr/>
        </p:nvSpPr>
        <p:spPr>
          <a:xfrm>
            <a:off x="1722120" y="3659505"/>
            <a:ext cx="3085465" cy="883920"/>
          </a:xfrm>
          <a:prstGeom prst="rect">
            <a:avLst/>
          </a:prstGeom>
          <a:noFill/>
          <a:ln>
            <a:noFill/>
          </a:ln>
          <a:effectLst/>
        </p:spPr>
        <p:txBody>
          <a:bodyPr vert="horz" wrap="square" numCol="1" spcCol="215900" anchor="t"/>
          <a:lstStyle/>
          <a:p>
            <a:pPr algn="ctr">
              <a:defRPr sz="2600" cap="none">
                <a:solidFill>
                  <a:srgbClr val="7F007F"/>
                </a:solidFill>
              </a:defRPr>
            </a:pPr>
            <a:r>
              <a:t>rugosidad</a:t>
            </a:r>
          </a:p>
          <a:p>
            <a:pPr algn="ctr">
              <a:defRPr sz="2600" cap="none">
                <a:solidFill>
                  <a:srgbClr val="7F007F"/>
                </a:solidFill>
              </a:defRPr>
            </a:pPr>
            <a:r>
              <a:t>porosidad</a:t>
            </a:r>
          </a:p>
        </p:txBody>
      </p:sp>
    </p:spTree>
  </p:cSld>
  <p:clrMapOvr>
    <a:masterClrMapping/>
  </p:clrMapOvr>
  <p:timing>
    <p:tnLst>
      <p:par>
        <p:cTn id="1" dur="indefinite" restart="never" nodeType="tmRoot"/>
      </p:par>
    </p:tnLst>
  </p:timing>
</p:sld>
</file>

<file path=ppt/slides/slide21.xml><?xml version="1.0" encoding="utf-8"?>
<p:sld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mc:Ignorable="p14">
  <p:cSld>
    <p:bg>
      <p:bgPr>
        <a:blipFill>
          <a:blip r:embed="rId2"/>
          <a:srcRect/>
          <a:stretch/>
        </a:blipFill>
        <a:effectLst/>
      </p:bgPr>
    </p:bg>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xmlns="smNativeData" val="SMDATA_15_4GsIZR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AgAAADkAAAD5NAAARQkAAAAAAAAmAAAACAAAAAEAAAAAAAAA"/>
              </a:ext>
            </a:extLst>
          </p:cNvSpPr>
          <p:nvPr>
            <p:ph type="ctrTitle"/>
          </p:nvPr>
        </p:nvSpPr>
        <p:spPr>
          <a:xfrm>
            <a:off x="1270" y="36195"/>
            <a:ext cx="8609965" cy="1470660"/>
          </a:xfrm>
        </p:spPr>
        <p:txBody>
          <a:bodyPr/>
          <a:lstStyle/>
          <a:p>
            <a:pPr algn="l">
              <a:defRPr sz="4800" b="1" cap="none">
                <a:solidFill>
                  <a:srgbClr val="FF0000"/>
                </a:solidFill>
                <a:effectLst>
                  <a:outerShdw dist="63500" dir="3600000" algn="tl" rotWithShape="0">
                    <a:srgbClr val="000000">
                      <a:alpha val="40000"/>
                    </a:srgbClr>
                  </a:outerShdw>
                </a:effectLst>
              </a:defRPr>
            </a:pPr>
            <a:r>
              <a:t>Mecanismos de adhesión</a:t>
            </a:r>
          </a:p>
        </p:txBody>
      </p:sp>
      <p:sp>
        <p:nvSpPr>
          <p:cNvPr id="3" name="CuadroTexto1"/>
          <p:cNvSpPr txBox="1">
            <a:extLst>
              <a:ext uri="smNativeData">
                <pr:smNativeData xmlns:pr="smNativeData" xmlns="smNativeData" val="SMDATA_15_4GsIZR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4gAAACcKAAAoSgAAfikAAAAAAAAmAAAACAAAAP//////////"/>
              </a:ext>
            </a:extLst>
          </p:cNvSpPr>
          <p:nvPr/>
        </p:nvSpPr>
        <p:spPr>
          <a:xfrm>
            <a:off x="143510" y="1650365"/>
            <a:ext cx="11911330" cy="5094605"/>
          </a:xfrm>
          <a:prstGeom prst="rect">
            <a:avLst/>
          </a:prstGeom>
          <a:noFill/>
          <a:ln>
            <a:noFill/>
          </a:ln>
          <a:effectLst/>
        </p:spPr>
        <p:txBody>
          <a:bodyPr vert="horz" wrap="square" numCol="1" spcCol="215900" anchor="t"/>
          <a:lstStyle/>
          <a:p>
            <a:pPr>
              <a:defRPr sz="3600" cap="none">
                <a:solidFill>
                  <a:srgbClr val="7F0000"/>
                </a:solidFill>
              </a:defRPr>
            </a:pPr>
            <a:r>
              <a:t>Físicos: </a:t>
            </a:r>
          </a:p>
          <a:p>
            <a:pPr>
              <a:buFont typeface="Wingdings" pitchFamily="2" charset="2"/>
              <a:buChar char=""/>
              <a:defRPr sz="3600" cap="none">
                <a:solidFill>
                  <a:schemeClr val="tx1"/>
                </a:solidFill>
              </a:defRPr>
            </a:pPr>
            <a:r>
              <a:t>anclaje difusivo</a:t>
            </a:r>
          </a:p>
          <a:p>
            <a:pPr>
              <a:buFont typeface="Wingdings" pitchFamily="2" charset="2"/>
              <a:buChar char=""/>
              <a:defRPr sz="3600" cap="none">
                <a:solidFill>
                  <a:srgbClr val="000000"/>
                </a:solidFill>
              </a:defRPr>
            </a:pPr>
          </a:p>
          <a:p>
            <a:pPr>
              <a:defRPr sz="1600" cap="none"/>
            </a:pPr>
          </a:p>
          <a:p>
            <a:pPr>
              <a:defRPr sz="1600" cap="none"/>
            </a:pPr>
          </a:p>
        </p:txBody>
      </p:sp>
      <p:pic>
        <p:nvPicPr>
          <p:cNvPr id="4" name="Imagen1"/>
          <p:cNvPicPr>
            <a:picLocks noChangeAspect="1"/>
            <a:extLst>
              <a:ext uri="smNativeData">
                <pr:smNativeData xmlns:pr="smNativeData" xmlns="smNativeData" val="SMDATA_17_4GsIZRMAAAAlAAAAEQAAAC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AcAAAA4AAAAAAAAAAAAAAAAAAAA////AAAAAAAAAAAAAAAAAAAAAAAAAAAAAAAAAAAAAABkAAAAZAAAAAAAAAAjAAAABAAAAGQAAAAXAAAAFAAAAAAAAAAAAAAA/38AAP9/AAAAAAAACQAAAAQAAAACAAAAHgAAAGgAAAAAAAAAAAAAAAAAAAAAAAAAAAAAABAnAAAQJwAAAAAAAAAAAAAAAAAAAAAAAAAAAAAAAAAAAAAAAAAAAAAUAAAAAAAAAMDA/wAAAAAAZAAAADIAAAAAAAAAZAAAAAAAAAB/f38ACgAAACIAAAAYAAAAAAAAAAAAAAAAAAAAAAAAAAAAAAAAAAAAJAAAACQAAAAAAAAABwAAAAAAAAAAAAAAAAAAAAAAAAAAAAAAAAAAAH9/fwAlAAAAWAAAAAAAAAAAAAAAAAAAAAAAAAAAAAAAAAAAAAAAAAAAAAAAAAAAAAAAAAAAAAAAPwAAAAAAAACghgEAAAAAAAAAAAAAAAAADAAAAAEAAAAAAAAAAAAAAAAAAAAfAAAAVAAAALvg4wX///8BAAAAAAAAAAAAAAAAAAAAAAAAAAAAAAAAAAAAAAAAAAAAAAACf39/AICAgAPMzMwAwMD/AH9/fwAAAAAAAAAAAAAAAAD///8AAAAAACEAAAAYAAAAFAAAAAYfAABzDwAAwUkAAPsoAAAAAAAAJgAAAAgAAAD//////////w=="/>
              </a:ext>
            </a:extLst>
          </p:cNvPicPr>
          <p:nvPr/>
        </p:nvPicPr>
        <p:blipFill>
          <a:blip r:embed="rId3"/>
          <a:stretch>
            <a:fillRect/>
          </a:stretch>
        </p:blipFill>
        <p:spPr>
          <a:xfrm>
            <a:off x="5043170" y="2511425"/>
            <a:ext cx="6946265" cy="4150360"/>
          </a:xfrm>
          <a:prstGeom prst="rect">
            <a:avLst/>
          </a:prstGeom>
          <a:noFill/>
          <a:ln>
            <a:noFill/>
          </a:ln>
          <a:effectLst/>
        </p:spPr>
      </p:pic>
      <p:sp>
        <p:nvSpPr>
          <p:cNvPr id="5" name="CuadroTexto2"/>
          <p:cNvSpPr txBox="1">
            <a:extLst>
              <a:ext uri="smNativeData">
                <pr:smNativeData xmlns:pr="smNativeData" xmlns="smNativeData" val="SMDATA_15_4GsIZRMAAAAlAAAAEgAAAE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OsL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EAcAAEcYAAALGgAAJyAAAAAgAAAmAAAACAAAAP//////////"/>
              </a:ext>
            </a:extLst>
          </p:cNvSpPr>
          <p:nvPr/>
        </p:nvSpPr>
        <p:spPr>
          <a:xfrm>
            <a:off x="1148080" y="3946525"/>
            <a:ext cx="3085465" cy="1280160"/>
          </a:xfrm>
          <a:prstGeom prst="rect">
            <a:avLst/>
          </a:prstGeom>
          <a:noFill/>
          <a:ln>
            <a:noFill/>
          </a:ln>
          <a:effectLst/>
        </p:spPr>
        <p:txBody>
          <a:bodyPr vert="horz" wrap="square" numCol="1" spcCol="215900" anchor="t"/>
          <a:lstStyle/>
          <a:p>
            <a:pPr algn="ctr">
              <a:defRPr sz="2600" cap="none">
                <a:solidFill>
                  <a:srgbClr val="7F007F"/>
                </a:solidFill>
              </a:defRPr>
            </a:pPr>
            <a:r>
              <a:t>polímeros</a:t>
            </a:r>
          </a:p>
          <a:p>
            <a:pPr algn="ctr">
              <a:defRPr sz="2600" cap="none">
                <a:solidFill>
                  <a:srgbClr val="7F007F"/>
                </a:solidFill>
              </a:defRPr>
            </a:pPr>
            <a:r>
              <a:t>(termoplásticos y solventes)</a:t>
            </a:r>
          </a:p>
        </p:txBody>
      </p:sp>
    </p:spTree>
  </p:cSld>
  <p:clrMapOvr>
    <a:masterClrMapping/>
  </p:clrMapOvr>
  <p:timing>
    <p:tnLst>
      <p:par>
        <p:cTn id="1" dur="indefinite" restart="never" nodeType="tmRoot"/>
      </p:par>
    </p:tnLst>
  </p:timing>
</p:sld>
</file>

<file path=ppt/slides/slide22.xml><?xml version="1.0" encoding="utf-8"?>
<p:sld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mc:Ignorable="p14">
  <p:cSld>
    <p:bg>
      <p:bgPr>
        <a:blipFill>
          <a:blip r:embed="rId2"/>
          <a:srcRect/>
          <a:stretch/>
        </a:blipFill>
        <a:effectLst/>
      </p:bgPr>
    </p:bg>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xmlns="smNativeData" val="SMDATA_15_4GsIZR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AgAAADkAAAD5NAAARQkAAAAAAAAmAAAACAAAAAEAAAAAAAAA"/>
              </a:ext>
            </a:extLst>
          </p:cNvSpPr>
          <p:nvPr>
            <p:ph type="ctrTitle"/>
          </p:nvPr>
        </p:nvSpPr>
        <p:spPr>
          <a:xfrm>
            <a:off x="1270" y="36195"/>
            <a:ext cx="8609965" cy="1470660"/>
          </a:xfrm>
        </p:spPr>
        <p:txBody>
          <a:bodyPr/>
          <a:lstStyle/>
          <a:p>
            <a:pPr algn="l">
              <a:defRPr sz="4800" b="1" cap="none">
                <a:solidFill>
                  <a:srgbClr val="FF0000"/>
                </a:solidFill>
                <a:effectLst>
                  <a:outerShdw dist="63500" dir="3600000" algn="tl" rotWithShape="0">
                    <a:srgbClr val="000000">
                      <a:alpha val="40000"/>
                    </a:srgbClr>
                  </a:outerShdw>
                </a:effectLst>
              </a:defRPr>
            </a:pPr>
            <a:r>
              <a:t>Mecanismos de adhesión</a:t>
            </a:r>
          </a:p>
        </p:txBody>
      </p:sp>
      <p:sp>
        <p:nvSpPr>
          <p:cNvPr id="3" name="CuadroTexto1"/>
          <p:cNvSpPr txBox="1">
            <a:extLst>
              <a:ext uri="smNativeData">
                <pr:smNativeData xmlns:pr="smNativeData" xmlns="smNativeData" val="SMDATA_15_4GsIZR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4gAAACcKAAAoSgAAfikAAAAAAAAmAAAACAAAAP//////////"/>
              </a:ext>
            </a:extLst>
          </p:cNvSpPr>
          <p:nvPr/>
        </p:nvSpPr>
        <p:spPr>
          <a:xfrm>
            <a:off x="143510" y="1650365"/>
            <a:ext cx="11911330" cy="5094605"/>
          </a:xfrm>
          <a:prstGeom prst="rect">
            <a:avLst/>
          </a:prstGeom>
          <a:noFill/>
          <a:ln>
            <a:noFill/>
          </a:ln>
          <a:effectLst/>
        </p:spPr>
        <p:txBody>
          <a:bodyPr vert="horz" wrap="square" numCol="1" spcCol="215900" anchor="t"/>
          <a:lstStyle/>
          <a:p>
            <a:pPr>
              <a:defRPr sz="3600" cap="none">
                <a:solidFill>
                  <a:srgbClr val="7F0000"/>
                </a:solidFill>
              </a:defRPr>
            </a:pPr>
            <a:r>
              <a:t>Físicos: </a:t>
            </a:r>
          </a:p>
          <a:p>
            <a:pPr>
              <a:buFont typeface="Wingdings" pitchFamily="2" charset="2"/>
              <a:buChar char=""/>
              <a:defRPr sz="3600" cap="none">
                <a:solidFill>
                  <a:schemeClr val="tx1"/>
                </a:solidFill>
              </a:defRPr>
            </a:pPr>
            <a:r>
              <a:t>anclaje electrostático</a:t>
            </a:r>
          </a:p>
          <a:p>
            <a:pPr>
              <a:buFont typeface="Wingdings" pitchFamily="2" charset="2"/>
              <a:buChar char=""/>
              <a:defRPr sz="3600" cap="none">
                <a:solidFill>
                  <a:srgbClr val="7F0000"/>
                </a:solidFill>
              </a:defRPr>
            </a:pPr>
          </a:p>
          <a:p>
            <a:pPr>
              <a:buFont typeface="Wingdings" pitchFamily="2" charset="2"/>
              <a:buChar char=""/>
              <a:defRPr sz="3600" cap="none">
                <a:solidFill>
                  <a:srgbClr val="000000"/>
                </a:solidFill>
              </a:defRPr>
            </a:pPr>
          </a:p>
          <a:p>
            <a:pPr>
              <a:defRPr sz="1600" cap="none"/>
            </a:pPr>
          </a:p>
          <a:p>
            <a:pPr>
              <a:defRPr sz="1600" cap="none"/>
            </a:pPr>
          </a:p>
        </p:txBody>
      </p:sp>
      <p:pic>
        <p:nvPicPr>
          <p:cNvPr id="4" name="Imagen1"/>
          <p:cNvPicPr>
            <a:picLocks noChangeAspect="1"/>
            <a:extLst>
              <a:ext uri="smNativeData">
                <pr:smNativeData xmlns:pr="smNativeData" xmlns="smNativeData" val="SMDATA_17_4GsIZRMAAAAlAAAAEQAAAC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AcAAAA4AAAAAAAAAAAAAAAAAAAA////AAAAAAAAAAAAAAAAAAAAAAAAAAAAAAAAAAAAAABkAAAAZAAAAAAAAAAjAAAABAAAAGQAAAAXAAAAFAAAAAAAAAAAAAAA/38AAP9/AAAAAAAACQAAAAQAAAACAAAAHgAAAGgAAAAAAAAAAAAAAAAAAAAAAAAAAAAAABAnAAAQJwAAAAAAAAAAAAAAAAAAAAAAAAAAAAAAAAAAAAAAAAAAAAAUAAAAAAAAAMDA/wAAAAAAZAAAADIAAAAAAAAAZAAAAAAAAAB/f38ACgAAACIAAAAYAAAAAAAAAAAAAAAAAAAAAAAAAAAAAAAAAAAAJAAAACQAAAAAAAAABwAAAAAAAAAAAAAAAAAAAAAAAAAAAAAAAAAAAH9/fwAlAAAAWAAAAAAAAAAAAAAAAAAAAAAAAAAAAAAAAAAAAAAAAAAAAAAAAAAAAAAAAAAAAAAAPwAAAAAAAACghgEAAAAAAAAAAAAAAAAADAAAAAEAAAAAAAAAAAAAAAAAAAAfAAAAVAAAALvg4wX///8BAAAAAAAAAAAAAAAAAAAAAAAAAAAAAAAAAAAAAAAAAAAAAAACf39/AICAgAPMzMwAwMD/AH9/fwAAAAAAAAAAAAAAAAD///8AAAAAACEAAAAYAAAAFAAAAMweAABzDwAAKEoAAF4pAAAAAAAAJgAAAAgAAAD//////////w=="/>
              </a:ext>
            </a:extLst>
          </p:cNvPicPr>
          <p:nvPr/>
        </p:nvPicPr>
        <p:blipFill>
          <a:blip r:embed="rId3"/>
          <a:stretch>
            <a:fillRect/>
          </a:stretch>
        </p:blipFill>
        <p:spPr>
          <a:xfrm>
            <a:off x="5006340" y="2511425"/>
            <a:ext cx="7048500" cy="4213225"/>
          </a:xfrm>
          <a:prstGeom prst="rect">
            <a:avLst/>
          </a:prstGeom>
          <a:noFill/>
          <a:ln>
            <a:noFill/>
          </a:ln>
          <a:effectLst/>
        </p:spPr>
      </p:pic>
      <p:sp>
        <p:nvSpPr>
          <p:cNvPr id="5" name="CuadroTexto2"/>
          <p:cNvSpPr txBox="1">
            <a:extLst>
              <a:ext uri="smNativeData">
                <pr:smNativeData xmlns:pr="smNativeData" xmlns="smNativeData" val="SMDATA_15_4GsIZRMAAAAlAAAAEgAAAE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OsLAAD/fwAA/38AAAAAAAAJAAAABAAAAL28tg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mAoAAIMWAACTHQAA8xsAAAAgAAAmAAAACAAAAP//////////"/>
              </a:ext>
            </a:extLst>
          </p:cNvSpPr>
          <p:nvPr/>
        </p:nvSpPr>
        <p:spPr>
          <a:xfrm>
            <a:off x="1722120" y="3659505"/>
            <a:ext cx="3085465" cy="883920"/>
          </a:xfrm>
          <a:prstGeom prst="rect">
            <a:avLst/>
          </a:prstGeom>
          <a:noFill/>
          <a:ln>
            <a:noFill/>
          </a:ln>
          <a:effectLst/>
        </p:spPr>
        <p:txBody>
          <a:bodyPr vert="horz" wrap="square" numCol="1" spcCol="215900" anchor="t"/>
          <a:lstStyle/>
          <a:p>
            <a:pPr algn="ctr">
              <a:defRPr sz="2600" cap="none">
                <a:solidFill>
                  <a:srgbClr val="7F007F"/>
                </a:solidFill>
              </a:defRPr>
            </a:pPr>
            <a:r>
              <a:t>cargas superficiales</a:t>
            </a:r>
          </a:p>
          <a:p>
            <a:pPr algn="ctr">
              <a:defRPr sz="2600" cap="none">
                <a:solidFill>
                  <a:srgbClr val="7F007F"/>
                </a:solidFill>
              </a:defRPr>
            </a:pPr>
            <a:r>
              <a:t>van der Waals</a:t>
            </a:r>
          </a:p>
        </p:txBody>
      </p:sp>
    </p:spTree>
  </p:cSld>
  <p:clrMapOvr>
    <a:masterClrMapping/>
  </p:clrMapOvr>
  <p:timing>
    <p:tnLst>
      <p:par>
        <p:cTn id="1" dur="indefinite" restart="never" nodeType="tmRoot"/>
      </p:par>
    </p:tnLst>
  </p:timing>
</p:sld>
</file>

<file path=ppt/slides/slide23.xml><?xml version="1.0" encoding="utf-8"?>
<p:sld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mc:Ignorable="p14">
  <p:cSld>
    <p:bg>
      <p:bgPr>
        <a:blipFill>
          <a:blip r:embed="rId2"/>
          <a:srcRect/>
          <a:stretch/>
        </a:blipFill>
        <a:effectLst/>
      </p:bgPr>
    </p:bg>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xmlns="smNativeData" val="SMDATA_15_4GsIZR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AgAAADkAAAD5NAAARQkAAAAAAAAmAAAACAAAAAEAAAAAAAAA"/>
              </a:ext>
            </a:extLst>
          </p:cNvSpPr>
          <p:nvPr>
            <p:ph type="ctrTitle"/>
          </p:nvPr>
        </p:nvSpPr>
        <p:spPr>
          <a:xfrm>
            <a:off x="1270" y="36195"/>
            <a:ext cx="8609965" cy="1470660"/>
          </a:xfrm>
        </p:spPr>
        <p:txBody>
          <a:bodyPr/>
          <a:lstStyle/>
          <a:p>
            <a:pPr algn="l">
              <a:defRPr sz="4800" b="1" cap="none">
                <a:solidFill>
                  <a:srgbClr val="FF0000"/>
                </a:solidFill>
                <a:effectLst>
                  <a:outerShdw dist="63500" dir="3600000" algn="tl" rotWithShape="0">
                    <a:srgbClr val="000000">
                      <a:alpha val="40000"/>
                    </a:srgbClr>
                  </a:outerShdw>
                </a:effectLst>
              </a:defRPr>
            </a:pPr>
            <a:r>
              <a:t>Mecanismos de adhesión</a:t>
            </a:r>
          </a:p>
        </p:txBody>
      </p:sp>
      <p:sp>
        <p:nvSpPr>
          <p:cNvPr id="3" name="CuadroTexto1"/>
          <p:cNvSpPr txBox="1">
            <a:extLst>
              <a:ext uri="smNativeData">
                <pr:smNativeData xmlns:pr="smNativeData" xmlns="smNativeData" val="SMDATA_15_4GsIZR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4gAAACcKAAAoSgAAyB8AAAAAAAAmAAAACAAAAP//////////"/>
              </a:ext>
            </a:extLst>
          </p:cNvSpPr>
          <p:nvPr/>
        </p:nvSpPr>
        <p:spPr>
          <a:xfrm>
            <a:off x="143510" y="1650365"/>
            <a:ext cx="11911330" cy="3515995"/>
          </a:xfrm>
          <a:prstGeom prst="rect">
            <a:avLst/>
          </a:prstGeom>
          <a:noFill/>
          <a:ln>
            <a:noFill/>
          </a:ln>
          <a:effectLst/>
        </p:spPr>
        <p:txBody>
          <a:bodyPr vert="horz" wrap="square" numCol="1" spcCol="215900" anchor="t"/>
          <a:lstStyle/>
          <a:p>
            <a:pPr>
              <a:defRPr sz="3600" cap="none">
                <a:solidFill>
                  <a:srgbClr val="7F0000"/>
                </a:solidFill>
              </a:defRPr>
            </a:pPr>
            <a:r>
              <a:t>Químicos:</a:t>
            </a:r>
          </a:p>
          <a:p>
            <a:pPr>
              <a:buFont typeface="Wingdings" pitchFamily="2" charset="2"/>
              <a:buChar char=""/>
              <a:defRPr sz="3600" cap="none">
                <a:solidFill>
                  <a:srgbClr val="000000"/>
                </a:solidFill>
              </a:defRPr>
            </a:pPr>
            <a:r>
              <a:t>anclaje </a:t>
            </a:r>
          </a:p>
          <a:p>
            <a:pPr>
              <a:buNone/>
              <a:defRPr sz="3600" cap="none">
                <a:solidFill>
                  <a:srgbClr val="000000"/>
                </a:solidFill>
              </a:defRPr>
            </a:pPr>
            <a:r>
              <a:t>termodinámico </a:t>
            </a:r>
          </a:p>
          <a:p>
            <a:pPr>
              <a:buNone/>
              <a:defRPr sz="3600" cap="none">
                <a:solidFill>
                  <a:srgbClr val="000000"/>
                </a:solidFill>
              </a:defRPr>
            </a:pPr>
            <a:r>
              <a:t>o mojado superficial</a:t>
            </a:r>
          </a:p>
          <a:p>
            <a:pPr>
              <a:defRPr sz="1600" cap="none"/>
            </a:pPr>
          </a:p>
          <a:p>
            <a:pPr>
              <a:defRPr sz="1600" cap="none"/>
            </a:pPr>
          </a:p>
        </p:txBody>
      </p:sp>
      <p:sp>
        <p:nvSpPr>
          <p:cNvPr id="4" name="CuadroTexto2"/>
          <p:cNvSpPr txBox="1">
            <a:extLst>
              <a:ext uri="smNativeData">
                <pr:smNativeData xmlns:pr="smNativeData" xmlns="smNativeData" val="SMDATA_15_4GsIZRMAAAAlAAAAEgAAAE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OsL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pgIAAJoZAAChFQAAWiYAAAAgAAAmAAAACAAAAP//////////"/>
              </a:ext>
            </a:extLst>
          </p:cNvSpPr>
          <p:nvPr/>
        </p:nvSpPr>
        <p:spPr>
          <a:xfrm>
            <a:off x="430530" y="4161790"/>
            <a:ext cx="3085465" cy="2072640"/>
          </a:xfrm>
          <a:prstGeom prst="rect">
            <a:avLst/>
          </a:prstGeom>
          <a:noFill/>
          <a:ln>
            <a:noFill/>
          </a:ln>
          <a:effectLst/>
        </p:spPr>
        <p:txBody>
          <a:bodyPr vert="horz" wrap="square" numCol="1" spcCol="215900" anchor="t"/>
          <a:lstStyle/>
          <a:p>
            <a:pPr algn="ctr">
              <a:defRPr sz="2600" cap="none">
                <a:solidFill>
                  <a:srgbClr val="7F007F"/>
                </a:solidFill>
              </a:defRPr>
            </a:pPr>
            <a:r>
              <a:t>Enlaces: van der Waals</a:t>
            </a:r>
          </a:p>
          <a:p>
            <a:pPr algn="ctr">
              <a:defRPr sz="2600" cap="none">
                <a:solidFill>
                  <a:srgbClr val="7F007F"/>
                </a:solidFill>
              </a:defRPr>
            </a:pPr>
            <a:r>
              <a:t>electrostático</a:t>
            </a:r>
          </a:p>
          <a:p>
            <a:pPr algn="ctr">
              <a:defRPr sz="2600" cap="none">
                <a:solidFill>
                  <a:srgbClr val="7F007F"/>
                </a:solidFill>
              </a:defRPr>
            </a:pPr>
            <a:r>
              <a:t>iónico</a:t>
            </a:r>
          </a:p>
          <a:p>
            <a:pPr algn="ctr">
              <a:defRPr sz="2600" cap="none">
                <a:solidFill>
                  <a:srgbClr val="7F007F"/>
                </a:solidFill>
              </a:defRPr>
            </a:pPr>
            <a:r>
              <a:t>covalente</a:t>
            </a:r>
          </a:p>
        </p:txBody>
      </p:sp>
      <p:sp>
        <p:nvSpPr>
          <p:cNvPr id="5" name="CuadroTexto3"/>
          <p:cNvSpPr txBox="1">
            <a:extLst>
              <a:ext uri="smNativeData">
                <pr:smNativeData xmlns:pr="smNativeData" xmlns="smNativeData" val="SMDATA_15_4GsIZR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OsL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mhkAAKEVAAC3SQAAZRcAAAAAAAAmAAAACAAAAP//////////"/>
              </a:ext>
            </a:extLst>
          </p:cNvSpPr>
          <p:nvPr/>
        </p:nvSpPr>
        <p:spPr>
          <a:xfrm>
            <a:off x="4161790" y="3515995"/>
            <a:ext cx="7821295" cy="287020"/>
          </a:xfrm>
          <a:prstGeom prst="rect">
            <a:avLst/>
          </a:prstGeom>
          <a:noFill/>
          <a:ln>
            <a:noFill/>
          </a:ln>
          <a:effectLst/>
        </p:spPr>
        <p:txBody>
          <a:bodyPr vert="horz" wrap="square" numCol="1" spcCol="215900" anchor="t"/>
          <a:lstStyle/>
          <a:p>
            <a:pPr algn="ctr">
              <a:defRPr sz="2600" cap="none">
                <a:solidFill>
                  <a:srgbClr val="7F007F"/>
                </a:solidFill>
              </a:defRPr>
            </a:pPr>
            <a:r>
              <a:t>mojabilidad - energía superficial - adsorción</a:t>
            </a:r>
          </a:p>
          <a:p>
            <a:pPr algn="ctr">
              <a:defRPr sz="2600" cap="none">
                <a:solidFill>
                  <a:srgbClr val="7F007F"/>
                </a:solidFill>
              </a:defRPr>
            </a:pPr>
          </a:p>
        </p:txBody>
      </p:sp>
      <p:grpSp>
        <p:nvGrpSpPr>
          <p:cNvPr id="6" name="Agrupar1"/>
          <p:cNvGrpSpPr>
            <a:extLst>
              <a:ext uri="smNativeData">
                <pr:smNativeData xmlns:pr="smNativeData" xmlns="smNativeData" val="SMDATA_6_4GsIZRMAAAAlAAAAAQAAAC8BAAAAkAAAAEgAAACQAAAASAAAAAAAAAAAAAAAAAAAABcAAAAUAAAAAAAAAAAAAAD/fwAA/38AAAAAAAAJAAAABAAAAAAAAAAfAAAAVAAAAAAAAAAAAAAAAAAAAAAAAAAAAAAAAAAAAAAAAAAAAAAAAAAAAAAAAAAAAAAAAAAAAAAAAAAAAAAAAAAAAAAAAAAAAAAAAAAAAAAAAAAAAAAAAAAAACEAAAAYAAAAFAAAAJoZAAApGQAAokoAANgoAAAAAAAAJgAAAAgAAAD/////AAAAAA=="/>
              </a:ext>
            </a:extLst>
          </p:cNvGrpSpPr>
          <p:nvPr/>
        </p:nvGrpSpPr>
        <p:grpSpPr>
          <a:xfrm>
            <a:off x="4161790" y="4090035"/>
            <a:ext cx="7970520" cy="2549525"/>
            <a:chOff x="4161790" y="4090035"/>
            <a:chExt cx="7970520" cy="2549525"/>
          </a:xfrm>
        </p:grpSpPr>
        <p:pic>
          <p:nvPicPr>
            <p:cNvPr id="10" name="Imagen1"/>
            <p:cNvPicPr>
              <a:picLocks noChangeAspect="1"/>
              <a:extLst>
                <a:ext uri="smNativeData">
                  <pr:smNativeData xmlns:pr="smNativeData" xmlns="smNativeData" val="SMDATA_17_4GsIZRMAAAAlAAAAEQAAAC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AcAAAA4AAAAAAAAAAAAAAAAAAAA////AAAAAAAAAAAAAAAAAAAAAAAAAAAAAAAAAAAAAABkAAAAZAAAAAAAAAAjAAAABAAAAGQAAAAXAAAAFAAAAAAAAAAAAAAA/38AAP9/AAAAAAAACQAAAAQAAAAAAAAAHgAAAGgAAAAAAAAAAAAAAAAAAAAAAAAAAAAAABAnAAAQJwAAAAAAAAAAAAAAAAAAAAAAAAAAAAAAAAAAAAAAAAAAAAAUAAAAAAAAAMDA/wAAAAAAZAAAADIAAAAAAAAAZAAAAAAAAAB/f38ACgAAACIAAAAYAAAAAAAAAAAAAAAAAAAAAAAAAAAAAAAAAAAAJAAAACQAAAAAAAAABwAAAAAAAAAAAAAAAAAAAAAAAAAAAAAAAAAAAH9/fwAlAAAAWAAAAAAAAAAAAAAAAAAAAAAAAAAAAAAAAAAAAAAAAAAAAAAAAAAAAAAAAAAAAAAAPwAAAAAAAACghgEAAAAAAAAAAAAAAAAADAAAAAEAAAAAAAAAAAAAAAAAAAAfAAAAVAAAALvg4wX///8BAAAAAAAAAAAAAAAAAAAAAAAAAAAAAAAAAAAAAAAAAAAAAAACf39/AICAgAPMzMwAwMD/AH9/fwAAAAAAAAAAAAAAAAD///8AAAAAACEAAAAYAAAAFAAAAJoZAAApGQAAokoAANgoAAAAAAAAJgAAAAgAAAD//////////w=="/>
                </a:ext>
              </a:extLst>
            </p:cNvPicPr>
            <p:nvPr/>
          </p:nvPicPr>
          <p:blipFill>
            <a:blip r:embed="rId3"/>
            <a:stretch>
              <a:fillRect/>
            </a:stretch>
          </p:blipFill>
          <p:spPr>
            <a:xfrm>
              <a:off x="4161790" y="4090035"/>
              <a:ext cx="7970520" cy="2549525"/>
            </a:xfrm>
            <a:prstGeom prst="rect">
              <a:avLst/>
            </a:prstGeom>
            <a:noFill/>
            <a:ln>
              <a:noFill/>
            </a:ln>
            <a:effectLst/>
          </p:spPr>
        </p:pic>
        <p:sp>
          <p:nvSpPr>
            <p:cNvPr id="9" name="Línea1"/>
            <p:cNvSpPr>
              <a:extLst>
                <a:ext uri="smNativeData">
                  <pr:smNativeData xmlns:pr="smNativeData" xmlns="smNativeData" val="SMDATA_15_4GsIZRMAAAAlAAAAC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BAAAAAAAAAAAAAAl4AAAAAQAAAAYAAAAAAAAAAAAAAAA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F8AY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ZyYAAKogAABCKwAASScAAAAAAAAmAAAACAAAAP//////////"/>
                </a:ext>
              </a:extLst>
            </p:cNvSpPr>
            <p:nvPr/>
          </p:nvSpPr>
          <p:spPr>
            <a:xfrm flipV="1">
              <a:off x="6242685" y="5309870"/>
              <a:ext cx="789305" cy="1076325"/>
            </a:xfrm>
            <a:prstGeom prst="line">
              <a:avLst/>
            </a:prstGeom>
            <a:noFill/>
            <a:ln w="76200" cap="flat" cmpd="sng" algn="ctr">
              <a:solidFill>
                <a:schemeClr val="tx1"/>
              </a:solidFill>
              <a:prstDash val="solid"/>
              <a:headEnd type="none"/>
              <a:tailEnd type="none"/>
            </a:ln>
            <a:effectLst/>
          </p:spPr>
        </p:sp>
        <p:sp>
          <p:nvSpPr>
            <p:cNvPr id="8" name="Autoforma1"/>
            <p:cNvSpPr>
              <a:extLst>
                <a:ext uri="smNativeData">
                  <pr:smNativeData xmlns:pr="smNativeData" xmlns="smNativeData" val="SMDATA_15_4GsIZRMAAAAlAAAA5gAAAA8BAAAAkAAAAEgAAACQAAAASAAAAAAAAAAAAAAAAAAAAAEAAABQAAAAAAAAAAAA0D+ew/HLwhOrP8bjQNPDTu4/Ohy/LDyx4T88yS3ML4vUPwAAAAAAAOA/AAAAAAAA4D8AAAAAAADgPwAAAAAAAOA/AAAAAAAA4D8CAAAAjAAAAAEAAAAAAAAAAAAACf///wgAAAAAAAAAAAAAAAAAAAAAAAAAAAAAAAAAAAAAZAAAAAEAAABAAAAAAAAAAAAAAAAAAAAAAAAAAAAAAAAAAAAAAAAAAAAAAAAAAAAAAAAAAAAAAAAAAAAAAAAAAAAAAAAAAAAAAAAAAAAAAAAAAAAAAAAAAAAAAAAAAAAAFAAAADwAAAABAAAAAAAAAAAAAAl4AAAAAQAAAAYAAAAAAAAAAAAAAAA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D48YTo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Av///wEAAAAAAAAAAAAAAAAAAAAAAAAAAAAAAAAAAAAAAAAAAAAAAAJ/f38AgICAA8zMzADAwP8Af39/AAAAAAAAAAAAAAAAAAAAAAAAAAAAIQAAABgAAAAUAAAAfiQAAKwjAABQKAAA0SgAAAAAAAAmAAAACAAAAP//////////"/>
                </a:ext>
              </a:extLst>
            </p:cNvSpPr>
            <p:nvPr/>
          </p:nvSpPr>
          <p:spPr>
            <a:xfrm rot="19312677">
              <a:off x="5932170" y="5798820"/>
              <a:ext cx="621030" cy="836295"/>
            </a:xfrm>
            <a:prstGeom prst="leftRightCircularArrow">
              <a:avLst>
                <a:gd name="adj1" fmla="val 12500"/>
                <a:gd name="adj2" fmla="val 1142319"/>
                <a:gd name="adj3" fmla="val 20457681"/>
                <a:gd name="adj4" fmla="val 11942319"/>
                <a:gd name="adj5" fmla="val 8025"/>
              </a:avLst>
            </a:prstGeom>
            <a:solidFill>
              <a:schemeClr val="tx1"/>
            </a:solidFill>
            <a:ln w="76200" cap="flat" cmpd="sng" algn="ctr">
              <a:solidFill>
                <a:schemeClr val="tx1"/>
              </a:solidFill>
              <a:prstDash val="solid"/>
              <a:headEnd type="none"/>
              <a:tailEnd type="none"/>
            </a:ln>
            <a:effectLst/>
          </p:spPr>
        </p:sp>
        <p:sp>
          <p:nvSpPr>
            <p:cNvPr id="7" name="Línea2"/>
            <p:cNvSpPr>
              <a:extLst>
                <a:ext uri="smNativeData">
                  <pr:smNativeData xmlns:pr="smNativeData" xmlns="smNativeData" val="SMDATA_15_4GsIZRMAAAAlAAAAC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BAAAAAAAAAAAAAAl4AAAAAQAAAAYAAAAAAAAAAAAAAAA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F8AY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VB0AAEgnAACZJgAASicAAAAAAAAmAAAACAAAAP//////////"/>
                </a:ext>
              </a:extLst>
            </p:cNvSpPr>
            <p:nvPr/>
          </p:nvSpPr>
          <p:spPr>
            <a:xfrm flipH="1" flipV="1">
              <a:off x="4767580" y="6385560"/>
              <a:ext cx="1506855" cy="1270"/>
            </a:xfrm>
            <a:prstGeom prst="line">
              <a:avLst/>
            </a:prstGeom>
            <a:noFill/>
            <a:ln w="76200" cap="flat" cmpd="sng" algn="ctr">
              <a:solidFill>
                <a:schemeClr val="tx1"/>
              </a:solidFill>
              <a:prstDash val="solid"/>
              <a:headEnd type="none"/>
              <a:tailEnd type="none"/>
            </a:ln>
            <a:effectLst/>
          </p:spPr>
        </p:sp>
      </p:grpSp>
    </p:spTree>
  </p:cSld>
  <p:clrMapOvr>
    <a:masterClrMapping/>
  </p:clrMapOvr>
  <p:timing>
    <p:tnLst>
      <p:par>
        <p:cTn id="1" dur="indefinite" restart="never" nodeType="tmRoot"/>
      </p:par>
    </p:tnLst>
  </p:timing>
</p:sld>
</file>

<file path=ppt/slides/slide24.xml><?xml version="1.0" encoding="utf-8"?>
<p:sld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mc:Ignorable="p14">
  <p:cSld>
    <p:bg>
      <p:bgPr>
        <a:blipFill>
          <a:blip r:embed="rId2"/>
          <a:srcRect/>
          <a:stretch/>
        </a:blipFill>
        <a:effectLst/>
      </p:bgPr>
    </p:bg>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xmlns="smNativeData" val="SMDATA_15_4GsIZR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AgAAADkAAAD5NAAARQkAAAAAAAAmAAAACAAAAAEAAAAAAAAA"/>
              </a:ext>
            </a:extLst>
          </p:cNvSpPr>
          <p:nvPr>
            <p:ph type="ctrTitle"/>
          </p:nvPr>
        </p:nvSpPr>
        <p:spPr>
          <a:xfrm>
            <a:off x="1270" y="36195"/>
            <a:ext cx="8609965" cy="1470660"/>
          </a:xfrm>
        </p:spPr>
        <p:txBody>
          <a:bodyPr/>
          <a:lstStyle/>
          <a:p>
            <a:pPr algn="l">
              <a:defRPr sz="4800" b="1" cap="none">
                <a:solidFill>
                  <a:srgbClr val="FF0000"/>
                </a:solidFill>
                <a:effectLst>
                  <a:outerShdw dist="63500" dir="3600000" algn="tl" rotWithShape="0">
                    <a:srgbClr val="000000">
                      <a:alpha val="40000"/>
                    </a:srgbClr>
                  </a:outerShdw>
                </a:effectLst>
              </a:defRPr>
            </a:pPr>
            <a:r>
              <a:t>Diseño de la unión</a:t>
            </a:r>
          </a:p>
        </p:txBody>
      </p:sp>
      <p:pic>
        <p:nvPicPr>
          <p:cNvPr id="3" name="Imagen1"/>
          <p:cNvPicPr>
            <a:picLocks noChangeAspect="1"/>
            <a:extLst>
              <a:ext uri="smNativeData">
                <pr:smNativeData xmlns:pr="smNativeData" xmlns="smNativeData" val="SMDATA_17_4GsIZRMAAAAlAAAAEQAAAC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AcAAAA4AAAAAAAAAAAAAAAAAAAA////AAAAAAAAAAAAAAAAAAAAAAAAAAAAAAAAAAAAAABkAAAAZAAAAAAAAAAjAAAABAAAAGQAAAAXAAAAFAAAAAAAAAAAAAAA/38AAP9/AAAAAAAACQAAAAQAAAAAAAAAHgAAAGgAAAAAAAAAAAAAAAAAAAAAAAAAAAAAABAnAAAQJwAAAAAAAAAAAAAAAAAAAAAAAAAAAAAAAAAAAAAAAAAAAAAUAAAAAAAAAMDA/wAAAAAAZAAAADIAAAAAAAAAZAAAAAAAAAB/f38ACgAAACIAAAAYAAAAAAAAAAAAAAAAAAAAAAAAAAAAAAAAAAAAJAAAACQAAAAAAAAABwAAAAAAAAAAAAAAAAAAAAAAAAAAAAAAAAAAAH9/fwAlAAAAWAAAAAAAAAAAAAAAAAAAAAAAAAAAAAAAAAAAAAAAAAAAAAAAAAAAAAAAAAAAAAAAPwAAAAAAAACghgEAAAAAAAAAAAAAAAAADAAAAAEAAAAAAAAAAAAAAAAAAAAfAAAAVAAAALvg4wX///8BAAAAAAAAAAAAAAAAAAAAAAAAAAAAAAAAAAAAAAAAAAAAAAACf39/AICAgAPMzMwAwMD/AH9/fwAAAAAAAAAAAAAAAAD///8AAAAAACEAAAAYAAAAFAAAAC4BAAAnCgAAHTAAAEYnAAAAAAAAJgAAAAgAAAD//////////w=="/>
              </a:ext>
            </a:extLst>
          </p:cNvPicPr>
          <p:nvPr/>
        </p:nvPicPr>
        <p:blipFill>
          <a:blip r:embed="rId3"/>
          <a:stretch>
            <a:fillRect/>
          </a:stretch>
        </p:blipFill>
        <p:spPr>
          <a:xfrm>
            <a:off x="191770" y="1650365"/>
            <a:ext cx="7629525" cy="4733925"/>
          </a:xfrm>
          <a:prstGeom prst="rect">
            <a:avLst/>
          </a:prstGeom>
          <a:noFill/>
          <a:ln>
            <a:noFill/>
          </a:ln>
          <a:effectLst/>
        </p:spPr>
      </p:pic>
      <p:sp>
        <p:nvSpPr>
          <p:cNvPr id="4" name="CuadroTexto1"/>
          <p:cNvSpPr txBox="1">
            <a:extLst>
              <a:ext uri="smNativeData">
                <pr:smNativeData xmlns:pr="smNativeData" xmlns="smNativeData" val="SMDATA_15_4GsIZRMAAAAlAAAAEgAAAE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OsL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pTMAAGwTAACgRgAALCAAAAAgAAAmAAAACAAAAP//////////"/>
              </a:ext>
            </a:extLst>
          </p:cNvSpPr>
          <p:nvPr/>
        </p:nvSpPr>
        <p:spPr>
          <a:xfrm>
            <a:off x="8395335" y="3157220"/>
            <a:ext cx="3085465" cy="2072640"/>
          </a:xfrm>
          <a:prstGeom prst="rect">
            <a:avLst/>
          </a:prstGeom>
          <a:noFill/>
          <a:ln>
            <a:noFill/>
          </a:ln>
          <a:effectLst/>
        </p:spPr>
        <p:txBody>
          <a:bodyPr vert="horz" wrap="square" numCol="1" spcCol="215900" anchor="t"/>
          <a:lstStyle/>
          <a:p>
            <a:pPr algn="ctr">
              <a:defRPr sz="2600" cap="none">
                <a:solidFill>
                  <a:srgbClr val="7F007F"/>
                </a:solidFill>
              </a:defRPr>
            </a:pPr>
            <a:r>
              <a:t>fuerza adhesiva </a:t>
            </a:r>
          </a:p>
          <a:p>
            <a:pPr algn="ctr">
              <a:defRPr sz="2600" cap="none">
                <a:solidFill>
                  <a:srgbClr val="7F007F"/>
                </a:solidFill>
              </a:defRPr>
            </a:pPr>
          </a:p>
          <a:p>
            <a:pPr algn="ctr">
              <a:defRPr sz="2600" cap="none">
                <a:solidFill>
                  <a:srgbClr val="7F007F"/>
                </a:solidFill>
              </a:defRPr>
            </a:pPr>
            <a:r>
              <a:t>menores </a:t>
            </a:r>
          </a:p>
          <a:p>
            <a:pPr algn="ctr">
              <a:defRPr sz="2600" cap="none">
                <a:solidFill>
                  <a:srgbClr val="7F007F"/>
                </a:solidFill>
              </a:defRPr>
            </a:pPr>
          </a:p>
          <a:p>
            <a:pPr algn="ctr">
              <a:defRPr sz="2600" cap="none">
                <a:solidFill>
                  <a:srgbClr val="7F007F"/>
                </a:solidFill>
              </a:defRPr>
            </a:pPr>
            <a:r>
              <a:t>a cohesivas</a:t>
            </a:r>
          </a:p>
        </p:txBody>
      </p:sp>
    </p:spTree>
  </p:cSld>
  <p:clrMapOvr>
    <a:masterClrMapping/>
  </p:clrMapOvr>
  <p:timing>
    <p:tnLst>
      <p:par>
        <p:cTn id="1" dur="indefinite" restart="never" nodeType="tmRoot"/>
      </p:par>
    </p:tnLst>
  </p:timing>
</p:sld>
</file>

<file path=ppt/slides/slide25.xml><?xml version="1.0" encoding="utf-8"?>
<p:sld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mc:Ignorable="p14">
  <p:cSld>
    <p:bg>
      <p:bgPr>
        <a:blipFill>
          <a:blip r:embed="rId2"/>
          <a:srcRect/>
          <a:stretch/>
        </a:blipFill>
        <a:effectLst/>
      </p:bgPr>
    </p:bg>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xmlns="smNativeData" val="SMDATA_15_4GsIZR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AgAAADkAAAD5NAAARQkAAAAAAAAmAAAACAAAAAEAAAAAAAAA"/>
              </a:ext>
            </a:extLst>
          </p:cNvSpPr>
          <p:nvPr>
            <p:ph type="ctrTitle"/>
          </p:nvPr>
        </p:nvSpPr>
        <p:spPr>
          <a:xfrm>
            <a:off x="1270" y="36195"/>
            <a:ext cx="8609965" cy="1470660"/>
          </a:xfrm>
        </p:spPr>
        <p:txBody>
          <a:bodyPr/>
          <a:lstStyle/>
          <a:p>
            <a:pPr algn="l">
              <a:defRPr sz="4800" b="1" cap="none">
                <a:solidFill>
                  <a:srgbClr val="FF0000"/>
                </a:solidFill>
                <a:effectLst>
                  <a:outerShdw dist="63500" dir="3600000" algn="tl" rotWithShape="0">
                    <a:srgbClr val="000000">
                      <a:alpha val="40000"/>
                    </a:srgbClr>
                  </a:outerShdw>
                </a:effectLst>
              </a:defRPr>
            </a:pPr>
            <a:r>
              <a:t>Diseño de la unión</a:t>
            </a:r>
          </a:p>
        </p:txBody>
      </p:sp>
      <p:sp>
        <p:nvSpPr>
          <p:cNvPr id="3" name="CuadroTexto1"/>
          <p:cNvSpPr txBox="1">
            <a:extLst>
              <a:ext uri="smNativeData">
                <pr:smNativeData xmlns:pr="smNativeData" xmlns="smNativeData" val="SMDATA_15_4GsIZRMAAAAlAAAAEgAAAE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OsL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SzYAAIILAABGSQAAgg4AAAAgAAAmAAAACAAAAP//////////"/>
              </a:ext>
            </a:extLst>
          </p:cNvSpPr>
          <p:nvPr/>
        </p:nvSpPr>
        <p:spPr>
          <a:xfrm>
            <a:off x="8825865" y="1870710"/>
            <a:ext cx="3085465" cy="487680"/>
          </a:xfrm>
          <a:prstGeom prst="rect">
            <a:avLst/>
          </a:prstGeom>
          <a:noFill/>
          <a:ln>
            <a:noFill/>
          </a:ln>
          <a:effectLst/>
        </p:spPr>
        <p:txBody>
          <a:bodyPr vert="horz" wrap="square" numCol="1" spcCol="215900" anchor="t"/>
          <a:lstStyle/>
          <a:p>
            <a:pPr algn="ctr">
              <a:defRPr sz="2600" cap="none">
                <a:solidFill>
                  <a:srgbClr val="7F007F"/>
                </a:solidFill>
              </a:defRPr>
            </a:pPr>
            <a:r>
              <a:t> grosor del sustrato</a:t>
            </a:r>
          </a:p>
        </p:txBody>
      </p:sp>
      <p:pic>
        <p:nvPicPr>
          <p:cNvPr id="4" name="Imagen1"/>
          <p:cNvPicPr>
            <a:picLocks noChangeAspect="1"/>
            <a:extLst>
              <a:ext uri="smNativeData">
                <pr:smNativeData xmlns:pr="smNativeData" xmlns="smNativeData" val="SMDATA_17_4GsIZRMAAAAlAAAAEQAAAC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AcAAAA4AAAAAAAAAAAAAAAAAAAA////AAAAAAAAAAAAAAAAAAAAAAAAAAAAAAAAAAAAAABkAAAAZAAAAAAAAAAjAAAABAAAAGQAAAAXAAAAFAAAAAAAAAAAAAAA/38AAP9/AAAAAAAACQAAAAQAAAA+PGE6HgAAAGgAAAAAAAAAAAAAAAAAAAAAAAAAAAAAABAnAAAQJwAAAAAAAAAAAAAAAAAAAAAAAAAAAAAAAAAAAAAAAAAAAAAUAAAAAAAAAMDA/wAAAAAAZAAAADIAAAAAAAAAZAAAAAAAAAB/f38ACgAAACIAAAAYAAAAAAAAAAAAAAAAAAAAAAAAAAAAAAAAAAAAJAAAACQAAAAAAAAABwAAAAAAAAAAAAAAAAAAAAAAAAAAAAAAAAAAAH9/fwAlAAAAWAAAAAAAAAAAAAAAAAAAAAAAAAAAAAAAAAAAAAAAAAAAAAAAAAAAAAAAAAAAAAAAPwAAAAAAAACghgEAAAAAAAAAAAAAAAAADAAAAAEAAAAAAAAAAAAAAAAAAAAfAAAAVAAAALvg4wX///8BAAAAAAAAAAAAAAAAAAAAAAAAAAAAAAAAAAAAAAAAAAAAAAACf39/AICAgAPMzMwAwMD/AH9/fwAAAAAAAAAAAAAAAAD///8AAAAAACEAAAAYAAAAFAAAAPQAAAACDwAAgDgAALopAAAAAAAAJgAAAAgAAAD//////////w=="/>
              </a:ext>
            </a:extLst>
          </p:cNvPicPr>
          <p:nvPr/>
        </p:nvPicPr>
        <p:blipFill>
          <a:blip r:embed="rId3"/>
          <a:stretch>
            <a:fillRect/>
          </a:stretch>
        </p:blipFill>
        <p:spPr>
          <a:xfrm>
            <a:off x="154940" y="2439670"/>
            <a:ext cx="9029700" cy="4343400"/>
          </a:xfrm>
          <a:prstGeom prst="rect">
            <a:avLst/>
          </a:prstGeom>
          <a:noFill/>
          <a:ln>
            <a:noFill/>
          </a:ln>
          <a:effectLst/>
        </p:spPr>
      </p:pic>
    </p:spTree>
  </p:cSld>
  <p:clrMapOvr>
    <a:masterClrMapping/>
  </p:clrMapOvr>
  <p:timing>
    <p:tnLst>
      <p:par>
        <p:cTn id="1" dur="indefinite" restart="never" nodeType="tmRoot"/>
      </p:par>
    </p:tnLst>
  </p:timing>
</p:sld>
</file>

<file path=ppt/slides/slide26.xml><?xml version="1.0" encoding="utf-8"?>
<p:sld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mc:Ignorable="p14">
  <p:cSld>
    <p:bg>
      <p:bgPr>
        <a:blipFill>
          <a:blip r:embed="rId2"/>
          <a:srcRect/>
          <a:stretch/>
        </a:blipFill>
        <a:effectLst/>
      </p:bgPr>
    </p:bg>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xmlns="smNativeData" val="SMDATA_15_4GsIZR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AgAAADkAAAD5NAAARQkAAAAAAAAmAAAACAAAAAEAAAAAAAAA"/>
              </a:ext>
            </a:extLst>
          </p:cNvSpPr>
          <p:nvPr>
            <p:ph type="ctrTitle"/>
          </p:nvPr>
        </p:nvSpPr>
        <p:spPr>
          <a:xfrm>
            <a:off x="1270" y="36195"/>
            <a:ext cx="8609965" cy="1470660"/>
          </a:xfrm>
        </p:spPr>
        <p:txBody>
          <a:bodyPr/>
          <a:lstStyle/>
          <a:p>
            <a:pPr algn="l">
              <a:defRPr sz="4800" b="1" cap="none">
                <a:solidFill>
                  <a:srgbClr val="FF0000"/>
                </a:solidFill>
                <a:effectLst>
                  <a:outerShdw dist="63500" dir="3600000" algn="tl" rotWithShape="0">
                    <a:srgbClr val="000000">
                      <a:alpha val="40000"/>
                    </a:srgbClr>
                  </a:outerShdw>
                </a:effectLst>
              </a:defRPr>
            </a:pPr>
            <a:r>
              <a:t>Diseño de la unión</a:t>
            </a:r>
          </a:p>
        </p:txBody>
      </p:sp>
      <p:pic>
        <p:nvPicPr>
          <p:cNvPr id="3" name="Imagen1"/>
          <p:cNvPicPr>
            <a:picLocks noChangeAspect="1"/>
            <a:extLst>
              <a:ext uri="smNativeData">
                <pr:smNativeData xmlns:pr="smNativeData" xmlns="smNativeData" val="SMDATA_17_4GsIZRMAAAAlAAAAEQAAAC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AcAAAA4AAAAAAAAAAAAAAAAAAAA////AAAAAAAAAAAAAAAAAAAAAAAAAAAAAAAAAAAAAABkAAAAZAAAAAAAAAAjAAAABAAAAGQAAAAXAAAAFAAAAAAAAAAAAAAA/38AAP9/AAAAAAAACQAAAAQAAAAAAAAAHgAAAGgAAAAAAAAAAAAAAAAAAAAAAAAAAAAAABAnAAAQJwAAAAAAAAAAAAAAAAAAAAAAAAAAAAAAAAAAAAAAAAAAAAAUAAAAAAAAAMDA/wAAAAAAZAAAADIAAAAAAAAAZAAAAAAAAAB/f38ACgAAACIAAAAYAAAAAAAAAAAAAAAAAAAAAAAAAAAAAAAAAAAAJAAAACQAAAAAAAAABwAAAAAAAAAAAAAAAAAAAAAAAAAAAAAAAAAAAH9/fwAlAAAAWAAAAAAAAAAAAAAAAAAAAAAAAAAAAAAAAAAAAAAAAAAAAAAAAAAAAAAAAAAAAAAAPwAAAAAAAACghgEAAAAAAAAAAAAAAAAADAAAAAEAAAAAAAAAAAAAAAAAAAAfAAAAVAAAALvg4wX///8BAAAAAAAAAAAAAAAAAAAAAAAAAAAAAAAAAAAAAAAAAAAAAAACf39/AICAgAPMzMwAwMD/AH9/fwAAAAAAAAAAAAAAAAD///8AAAAAACEAAAAYAAAAFAAAAFMBAACRDgAA6T0AAGcpAAAAAAAAJgAAAAgAAAD//////////w=="/>
              </a:ext>
            </a:extLst>
          </p:cNvPicPr>
          <p:nvPr/>
        </p:nvPicPr>
        <p:blipFill>
          <a:blip r:embed="rId3"/>
          <a:stretch>
            <a:fillRect/>
          </a:stretch>
        </p:blipFill>
        <p:spPr>
          <a:xfrm>
            <a:off x="215265" y="2367915"/>
            <a:ext cx="9848850" cy="4362450"/>
          </a:xfrm>
          <a:prstGeom prst="rect">
            <a:avLst/>
          </a:prstGeom>
          <a:noFill/>
          <a:ln>
            <a:noFill/>
          </a:ln>
          <a:effectLst/>
        </p:spPr>
      </p:pic>
      <p:sp>
        <p:nvSpPr>
          <p:cNvPr id="4" name="CuadroTexto1"/>
          <p:cNvSpPr txBox="1">
            <a:extLst>
              <a:ext uri="smNativeData">
                <pr:smNativeData xmlns:pr="smNativeData" xmlns="smNativeData" val="SMDATA_15_4GsIZRMAAAAlAAAAEgAAAE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OsLAAD/fwAA/38AAAAAAAAJAAAABAAAAF8AY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SzYAAIILAABGSQAAIh0AAAAgAAAmAAAACAAAAP//////////"/>
              </a:ext>
            </a:extLst>
          </p:cNvSpPr>
          <p:nvPr/>
        </p:nvSpPr>
        <p:spPr>
          <a:xfrm>
            <a:off x="8825865" y="1870710"/>
            <a:ext cx="3085465" cy="2865120"/>
          </a:xfrm>
          <a:prstGeom prst="rect">
            <a:avLst/>
          </a:prstGeom>
          <a:noFill/>
          <a:ln>
            <a:noFill/>
          </a:ln>
          <a:effectLst/>
        </p:spPr>
        <p:txBody>
          <a:bodyPr vert="horz" wrap="square" numCol="1" spcCol="215900" anchor="t"/>
          <a:lstStyle/>
          <a:p>
            <a:pPr algn="ctr">
              <a:defRPr sz="2600" cap="none">
                <a:solidFill>
                  <a:srgbClr val="7F007F"/>
                </a:solidFill>
              </a:defRPr>
            </a:pPr>
            <a:r>
              <a:t>ancho de solapamiento</a:t>
            </a:r>
          </a:p>
          <a:p>
            <a:pPr algn="ctr">
              <a:defRPr sz="2600" cap="none">
                <a:solidFill>
                  <a:srgbClr val="7F007F"/>
                </a:solidFill>
              </a:defRPr>
            </a:pPr>
          </a:p>
          <a:p>
            <a:pPr algn="ctr">
              <a:defRPr sz="2600" cap="none">
                <a:solidFill>
                  <a:srgbClr val="7F007F"/>
                </a:solidFill>
              </a:defRPr>
            </a:pPr>
            <a:r>
              <a:t>longitud</a:t>
            </a:r>
          </a:p>
          <a:p>
            <a:pPr algn="ctr">
              <a:defRPr sz="2600" cap="none">
                <a:solidFill>
                  <a:srgbClr val="7F007F"/>
                </a:solidFill>
              </a:defRPr>
            </a:pPr>
          </a:p>
          <a:p>
            <a:pPr algn="ctr">
              <a:defRPr sz="2600" cap="none">
                <a:solidFill>
                  <a:srgbClr val="7F007F"/>
                </a:solidFill>
              </a:defRPr>
            </a:pPr>
            <a:r>
              <a:t>espesor de la unión y sustrato</a:t>
            </a:r>
          </a:p>
        </p:txBody>
      </p:sp>
    </p:spTree>
  </p:cSld>
  <p:clrMapOvr>
    <a:masterClrMapping/>
  </p:clrMapOvr>
  <p:timing>
    <p:tnLst>
      <p:par>
        <p:cTn id="1" dur="indefinite" restart="never" nodeType="tmRoot"/>
      </p:par>
    </p:tnLst>
  </p:timing>
</p:sld>
</file>

<file path=ppt/slides/slide27.xml><?xml version="1.0" encoding="utf-8"?>
<p:sld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mc:Ignorable="p14">
  <p:cSld>
    <p:bg>
      <p:bgPr>
        <a:blipFill>
          <a:blip r:embed="rId2"/>
          <a:srcRect/>
          <a:stretch/>
        </a:blipFill>
        <a:effectLst/>
      </p:bgPr>
    </p:bg>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xmlns="smNativeData" val="SMDATA_15_4GsIZR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F8AY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AgAAADkAAAD5NAAARQkAAAAAAAAmAAAACAAAAAEAAAAAAAAA"/>
              </a:ext>
            </a:extLst>
          </p:cNvSpPr>
          <p:nvPr>
            <p:ph type="ctrTitle"/>
          </p:nvPr>
        </p:nvSpPr>
        <p:spPr>
          <a:xfrm>
            <a:off x="1270" y="36195"/>
            <a:ext cx="8609965" cy="1470660"/>
          </a:xfrm>
        </p:spPr>
        <p:txBody>
          <a:bodyPr/>
          <a:lstStyle/>
          <a:p>
            <a:pPr algn="l">
              <a:defRPr sz="4800" b="1" cap="none">
                <a:solidFill>
                  <a:srgbClr val="FF0000"/>
                </a:solidFill>
                <a:effectLst>
                  <a:outerShdw dist="63500" dir="3600000" algn="tl" rotWithShape="0">
                    <a:srgbClr val="000000">
                      <a:alpha val="40000"/>
                    </a:srgbClr>
                  </a:outerShdw>
                </a:effectLst>
              </a:defRPr>
            </a:pPr>
            <a:r>
              <a:t>Diseño de la unión</a:t>
            </a:r>
          </a:p>
        </p:txBody>
      </p:sp>
      <p:sp>
        <p:nvSpPr>
          <p:cNvPr id="3" name="CuadroTexto1"/>
          <p:cNvSpPr txBox="1">
            <a:extLst>
              <a:ext uri="smNativeData">
                <pr:smNativeData xmlns:pr="smNativeData" xmlns="smNativeData" val="SMDATA_15_4GsIZRMAAAAlAAAAEgAAAE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OsLAAD/fwAA/38AAAAAAAAJAAAABAAAAF8AY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SzYAAIILAABGSQAAgg4AAAAgAAAmAAAACAAAAP//////////"/>
              </a:ext>
            </a:extLst>
          </p:cNvSpPr>
          <p:nvPr/>
        </p:nvSpPr>
        <p:spPr>
          <a:xfrm>
            <a:off x="8825865" y="1870710"/>
            <a:ext cx="3085465" cy="487680"/>
          </a:xfrm>
          <a:prstGeom prst="rect">
            <a:avLst/>
          </a:prstGeom>
          <a:noFill/>
          <a:ln>
            <a:noFill/>
          </a:ln>
          <a:effectLst/>
        </p:spPr>
        <p:txBody>
          <a:bodyPr vert="horz" wrap="square" numCol="1" spcCol="215900" anchor="t"/>
          <a:lstStyle/>
          <a:p>
            <a:pPr algn="ctr">
              <a:defRPr sz="2600" cap="none">
                <a:solidFill>
                  <a:srgbClr val="7F007F"/>
                </a:solidFill>
              </a:defRPr>
            </a:pPr>
            <a:r>
              <a:t>factor de junta</a:t>
            </a:r>
          </a:p>
        </p:txBody>
      </p:sp>
      <p:pic>
        <p:nvPicPr>
          <p:cNvPr id="4" name="Imagen1"/>
          <p:cNvPicPr>
            <a:picLocks noChangeAspect="1"/>
            <a:extLst>
              <a:ext uri="smNativeData">
                <pr:smNativeData xmlns:pr="smNativeData" xmlns="smNativeData" val="SMDATA_17_4GsIZRMAAAAlAAAAEQAAAC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AcAAAA4AAAAAAAAAAAAAAAAAAAA////AAAAAAAAAAAAAAAAAAAAAAAAAAAAAAAAAAAAAABkAAAAZAAAAAAAAAAjAAAABAAAAGQAAAAXAAAAFAAAAAAAAAAAAAAA/38AAP9/AAAAAAAACQAAAAQAAAAAAAAAHgAAAGgAAAAAAAAAAAAAAAAAAAAAAAAAAAAAABAnAAAQJwAAAAAAAAAAAAAAAAAAAAAAAAAAAAAAAAAAAAAAAAAAAAAUAAAAAAAAAMDA/wAAAAAAZAAAADIAAAAAAAAAZAAAAAAAAAB/f38ACgAAACIAAAAYAAAAAAAAAAAAAAAAAAAAAAAAAAAAAAAAAAAAJAAAACQAAAAAAAAABwAAAAAAAAAAAAAAAAAAAAAAAAAAAAAAAAAAAH9/fwAlAAAAWAAAAAAAAAAAAAAAAAAAAAAAAAAAAAAAAAAAAAAAAAAAAAAAAAAAAAAAAAAAAAAAPwAAAAAAAACghgEAAAAAAAAAAAAAAAAADAAAAAEAAAAAAAAAAAAAAAAAAAAfAAAAVAAAALvg4wX///8BAAAAAAAAAAAAAAAAAAAAAAAAAAAAAAAAAAAAAAAAAAAAAAACf39/AICAgAPMzMwAwMD/AH9/fwAAAAAAAAAAAAAAAAD///8AAAAAACEAAAAYAAAAFAAAAGQAAAAgDgAAzD0AALkpAAAAAAAAJgAAAAgAAAD//////////w=="/>
              </a:ext>
            </a:extLst>
          </p:cNvPicPr>
          <p:nvPr/>
        </p:nvPicPr>
        <p:blipFill>
          <a:blip r:embed="rId3"/>
          <a:stretch>
            <a:fillRect/>
          </a:stretch>
        </p:blipFill>
        <p:spPr>
          <a:xfrm>
            <a:off x="63500" y="2296160"/>
            <a:ext cx="9982200" cy="4486275"/>
          </a:xfrm>
          <a:prstGeom prst="rect">
            <a:avLst/>
          </a:prstGeom>
          <a:noFill/>
          <a:ln>
            <a:noFill/>
          </a:ln>
          <a:effectLst/>
        </p:spPr>
      </p:pic>
    </p:spTree>
  </p:cSld>
  <p:clrMapOvr>
    <a:masterClrMapping/>
  </p:clrMapOvr>
  <p:timing>
    <p:tnLst>
      <p:par>
        <p:cTn id="1" dur="indefinite" restart="never" nodeType="tmRoot"/>
      </p:par>
    </p:tnLst>
  </p:timing>
</p:sld>
</file>

<file path=ppt/slides/slide28.xml><?xml version="1.0" encoding="utf-8"?>
<p:sld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mc:Ignorable="p14">
  <p:cSld>
    <p:bg>
      <p:bgPr>
        <a:blipFill>
          <a:blip r:embed="rId2"/>
          <a:srcRect/>
          <a:stretch/>
        </a:blipFill>
        <a:effectLst/>
      </p:bgPr>
    </p:bg>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xmlns="smNativeData" val="SMDATA_15_4GsIZR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AgAAADkAAAD5NAAARQkAAAAAAAAmAAAACAAAAAEAAAAAAAAA"/>
              </a:ext>
            </a:extLst>
          </p:cNvSpPr>
          <p:nvPr>
            <p:ph type="ctrTitle"/>
          </p:nvPr>
        </p:nvSpPr>
        <p:spPr>
          <a:xfrm>
            <a:off x="1270" y="36195"/>
            <a:ext cx="8609965" cy="1470660"/>
          </a:xfrm>
        </p:spPr>
        <p:txBody>
          <a:bodyPr/>
          <a:lstStyle/>
          <a:p>
            <a:pPr algn="l">
              <a:defRPr sz="4800" b="1" cap="none">
                <a:solidFill>
                  <a:srgbClr val="FF0000"/>
                </a:solidFill>
                <a:effectLst>
                  <a:outerShdw dist="63500" dir="3600000" algn="tl" rotWithShape="0">
                    <a:srgbClr val="000000">
                      <a:alpha val="40000"/>
                    </a:srgbClr>
                  </a:outerShdw>
                </a:effectLst>
              </a:defRPr>
            </a:pPr>
            <a:r>
              <a:t>Diseño de la unión</a:t>
            </a:r>
          </a:p>
        </p:txBody>
      </p:sp>
      <p:sp>
        <p:nvSpPr>
          <p:cNvPr id="3" name="CuadroTexto1"/>
          <p:cNvSpPr txBox="1">
            <a:extLst>
              <a:ext uri="smNativeData">
                <pr:smNativeData xmlns:pr="smNativeData" xmlns="smNativeData" val="SMDATA_15_4GsIZRMAAAAlAAAAEgAAAE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O0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nwYAACcKAACgRgAA1yYAAAAgAAAmAAAACAAAAP//////////"/>
              </a:ext>
            </a:extLst>
          </p:cNvSpPr>
          <p:nvPr/>
        </p:nvSpPr>
        <p:spPr>
          <a:xfrm>
            <a:off x="1076325" y="1650365"/>
            <a:ext cx="10404475" cy="4663440"/>
          </a:xfrm>
          <a:prstGeom prst="rect">
            <a:avLst/>
          </a:prstGeom>
          <a:noFill/>
          <a:ln>
            <a:noFill/>
          </a:ln>
          <a:effectLst/>
        </p:spPr>
        <p:txBody>
          <a:bodyPr vert="horz" wrap="square" numCol="1" spcCol="215900" anchor="t"/>
          <a:lstStyle/>
          <a:p>
            <a:pPr algn="just">
              <a:buFont typeface="Wingdings" pitchFamily="2" charset="2"/>
              <a:buChar char=""/>
              <a:defRPr sz="3000" cap="none"/>
            </a:pPr>
            <a:r>
              <a:t>Maximizar área del adhesivo / acabado grosero</a:t>
            </a:r>
          </a:p>
          <a:p>
            <a:pPr algn="just">
              <a:buFont typeface="Wingdings" pitchFamily="2" charset="2"/>
              <a:buChar char=""/>
              <a:defRPr sz="3000" cap="none"/>
            </a:pPr>
          </a:p>
          <a:p>
            <a:pPr algn="just">
              <a:buFont typeface="Wingdings" pitchFamily="2" charset="2"/>
              <a:buChar char=""/>
              <a:defRPr sz="3000" cap="none"/>
            </a:pPr>
            <a:r>
              <a:t>Evitar esfuerzos de pelado y desgarre</a:t>
            </a:r>
          </a:p>
          <a:p>
            <a:pPr algn="just">
              <a:buFont typeface="Wingdings" pitchFamily="2" charset="2"/>
              <a:buChar char=""/>
              <a:defRPr sz="3000" cap="none"/>
            </a:pPr>
          </a:p>
          <a:p>
            <a:pPr algn="just">
              <a:buFont typeface="Wingdings" pitchFamily="2" charset="2"/>
              <a:buChar char=""/>
              <a:defRPr sz="3000" cap="none"/>
            </a:pPr>
            <a:r>
              <a:t>Diseñar pieza y adhesión para maximizar esfuerzos en zona de mayor resistencia</a:t>
            </a:r>
          </a:p>
          <a:p>
            <a:pPr algn="just">
              <a:buFont typeface="Wingdings" pitchFamily="2" charset="2"/>
              <a:buChar char=""/>
              <a:defRPr sz="3000" cap="none"/>
            </a:pPr>
          </a:p>
          <a:p>
            <a:pPr algn="just">
              <a:buFont typeface="Wingdings" pitchFamily="2" charset="2"/>
              <a:buChar char=""/>
              <a:defRPr sz="3000" cap="none"/>
            </a:pPr>
            <a:r>
              <a:t>Evitar curvaturas complejas</a:t>
            </a:r>
          </a:p>
          <a:p>
            <a:pPr algn="just">
              <a:buFont typeface="Wingdings" pitchFamily="2" charset="2"/>
              <a:buChar char=""/>
              <a:defRPr sz="3000" cap="none"/>
            </a:pPr>
          </a:p>
          <a:p>
            <a:pPr algn="just">
              <a:buFont typeface="Wingdings" pitchFamily="2" charset="2"/>
              <a:buChar char=""/>
              <a:defRPr sz="3000" cap="none"/>
            </a:pPr>
            <a:r>
              <a:t>Analizar/Evitar zonas rugosas en adhesivos rígidos</a:t>
            </a:r>
          </a:p>
        </p:txBody>
      </p:sp>
    </p:spTree>
  </p:cSld>
  <p:clrMapOvr>
    <a:masterClrMapping/>
  </p:clrMapOvr>
  <p:timing>
    <p:tnLst>
      <p:par>
        <p:cTn id="1" dur="indefinite" restart="never" nodeType="tmRoot"/>
      </p:par>
    </p:tnLst>
  </p:timing>
</p:sld>
</file>

<file path=ppt/slides/slide29.xml><?xml version="1.0" encoding="utf-8"?>
<p:sld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mc:Ignorable="p14">
  <p:cSld>
    <p:bg>
      <p:bgPr>
        <a:blipFill>
          <a:blip r:embed="rId2"/>
          <a:srcRect/>
          <a:stretch/>
        </a:blipFill>
        <a:effectLst/>
      </p:bgPr>
    </p:bg>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xmlns="smNativeData" val="SMDATA_15_4GsIZR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AgAAADkAAAD5NAAARQkAAAAAAAAmAAAACAAAAAEAAAAAAAAA"/>
              </a:ext>
            </a:extLst>
          </p:cNvSpPr>
          <p:nvPr>
            <p:ph type="ctrTitle"/>
          </p:nvPr>
        </p:nvSpPr>
        <p:spPr>
          <a:xfrm>
            <a:off x="1270" y="36195"/>
            <a:ext cx="8609965" cy="1470660"/>
          </a:xfrm>
        </p:spPr>
        <p:txBody>
          <a:bodyPr/>
          <a:lstStyle/>
          <a:p>
            <a:pPr algn="l">
              <a:defRPr sz="4800" b="1" cap="none">
                <a:solidFill>
                  <a:srgbClr val="FF0000"/>
                </a:solidFill>
                <a:effectLst>
                  <a:outerShdw dist="63500" dir="3600000" algn="tl" rotWithShape="0">
                    <a:srgbClr val="000000">
                      <a:alpha val="40000"/>
                    </a:srgbClr>
                  </a:outerShdw>
                </a:effectLst>
              </a:defRPr>
            </a:pPr>
            <a:r>
              <a:t>Diseño de la unión</a:t>
            </a:r>
          </a:p>
        </p:txBody>
      </p:sp>
      <p:sp>
        <p:nvSpPr>
          <p:cNvPr id="3" name="CuadroTexto1"/>
          <p:cNvSpPr txBox="1">
            <a:extLst>
              <a:ext uri="smNativeData">
                <pr:smNativeData xmlns:pr="smNativeData" xmlns="smNativeData" val="SMDATA_15_4GsIZRMAAAAlAAAAEgAAAE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O0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nwYAACcKAACgRgAANyEAAAAgAAAmAAAACAAAAP//////////"/>
              </a:ext>
            </a:extLst>
          </p:cNvSpPr>
          <p:nvPr/>
        </p:nvSpPr>
        <p:spPr>
          <a:xfrm>
            <a:off x="1076325" y="1650365"/>
            <a:ext cx="10404475" cy="3749040"/>
          </a:xfrm>
          <a:prstGeom prst="rect">
            <a:avLst/>
          </a:prstGeom>
          <a:noFill/>
          <a:ln>
            <a:noFill/>
          </a:ln>
          <a:effectLst/>
        </p:spPr>
        <p:txBody>
          <a:bodyPr vert="horz" wrap="square" numCol="1" spcCol="215900" anchor="t"/>
          <a:lstStyle/>
          <a:p>
            <a:pPr algn="just">
              <a:buFont typeface="Wingdings" pitchFamily="2" charset="2"/>
              <a:buChar char=""/>
              <a:defRPr sz="3000" cap="none"/>
            </a:pPr>
            <a:r>
              <a:t>Maximizar área del adhesivo</a:t>
            </a:r>
          </a:p>
          <a:p>
            <a:pPr algn="just">
              <a:buFont typeface="Wingdings" pitchFamily="2" charset="2"/>
              <a:buChar char=""/>
              <a:defRPr sz="3000" cap="none"/>
            </a:pPr>
          </a:p>
          <a:p>
            <a:pPr algn="just">
              <a:buFont typeface="Wingdings" pitchFamily="2" charset="2"/>
              <a:buChar char=""/>
              <a:defRPr sz="3000" cap="none"/>
            </a:pPr>
            <a:r>
              <a:t>Evitar esfuerzos de pelado y desgarre</a:t>
            </a:r>
          </a:p>
          <a:p>
            <a:pPr algn="just">
              <a:buFont typeface="Wingdings" pitchFamily="2" charset="2"/>
              <a:buChar char=""/>
              <a:defRPr sz="3000" cap="none"/>
            </a:pPr>
          </a:p>
          <a:p>
            <a:pPr algn="just">
              <a:buFont typeface="Wingdings" pitchFamily="2" charset="2"/>
              <a:buChar char=""/>
              <a:defRPr sz="3000" cap="none"/>
            </a:pPr>
            <a:r>
              <a:t>Diseñar pieza y adhesión para maximizar esfuerzos en zona de mayor resistencia</a:t>
            </a:r>
          </a:p>
          <a:p>
            <a:pPr algn="just">
              <a:buFont typeface="Wingdings" pitchFamily="2" charset="2"/>
              <a:buChar char=""/>
              <a:defRPr sz="3000" cap="none"/>
            </a:pPr>
          </a:p>
          <a:p>
            <a:pPr algn="just">
              <a:buFont typeface="Wingdings" pitchFamily="2" charset="2"/>
              <a:buChar char=""/>
              <a:defRPr sz="3000" cap="none"/>
            </a:pPr>
            <a:r>
              <a:t>Evitar curvaturas complejas</a:t>
            </a:r>
          </a:p>
        </p:txBody>
      </p:sp>
    </p:spTree>
  </p:cSld>
  <p:clrMapOvr>
    <a:masterClrMapping/>
  </p:clrMapOvr>
  <p:timing>
    <p:tnLst>
      <p:par>
        <p:cTn id="1" dur="indefinite" restart="never" nodeType="tmRoot"/>
      </p:par>
    </p:tnLst>
  </p:timing>
</p:sld>
</file>

<file path=ppt/slides/slide3.xml><?xml version="1.0" encoding="utf-8"?>
<p:sld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mc:Ignorable="p14">
  <p:cSld>
    <p:bg>
      <p:bgPr>
        <a:blipFill>
          <a:blip r:embed="rId2"/>
          <a:srcRect/>
          <a:stretch/>
        </a:blipFill>
        <a:effectLst/>
      </p:bgPr>
    </p:bg>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xmlns="smNativeData" val="SMDATA_15_4GsIZR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AAAAADkAAADZJgAARQkAAAAAAAAmAAAACAAAAAEAAAAAAAAA"/>
              </a:ext>
            </a:extLst>
          </p:cNvSpPr>
          <p:nvPr>
            <p:ph type="ctrTitle"/>
          </p:nvPr>
        </p:nvSpPr>
        <p:spPr>
          <a:xfrm>
            <a:off x="0" y="36195"/>
            <a:ext cx="6315075" cy="1470660"/>
          </a:xfrm>
        </p:spPr>
        <p:txBody>
          <a:bodyPr/>
          <a:lstStyle/>
          <a:p>
            <a:pPr algn="l">
              <a:defRPr sz="4800" b="1" cap="none">
                <a:solidFill>
                  <a:srgbClr val="FF0000"/>
                </a:solidFill>
                <a:effectLst>
                  <a:outerShdw dist="63500" dir="3600000" algn="tl" rotWithShape="0">
                    <a:srgbClr val="000000">
                      <a:alpha val="40000"/>
                    </a:srgbClr>
                  </a:outerShdw>
                </a:effectLst>
              </a:defRPr>
            </a:pPr>
            <a:r>
              <a:t>Formas de unión</a:t>
            </a:r>
          </a:p>
        </p:txBody>
      </p:sp>
      <p:pic>
        <p:nvPicPr>
          <p:cNvPr id="3" name="Imagen2"/>
          <p:cNvPicPr>
            <a:picLocks noChangeAspect="1"/>
            <a:extLst>
              <a:ext uri="smNativeData">
                <pr:smNativeData xmlns:pr="smNativeData" xmlns="smNativeData" val="SMDATA_17_4GsIZRMAAAAlAAAAEQAAAC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AcAAAA4AAAAAAAAAAAAAAAAAAAA////AAAAAAAAAAAAAAAAAAAAAAAAAAAAAAAAAAAAAABkAAAAZAAAAAAAAAAjAAAABAAAAGQAAAAXAAAAFAAAAAAAAAAAAAAA/38AAP9/AAAAAAAACQAAAAQAAAC4nu8PHgAAAGgAAAAAAAAAAAAAAAAAAAAAAAAAAAAAABAnAAAQJwAAAAAAAAAAAAAAAAAAAAAAAAAAAAAAAAAAAAAAAAAAAAAUAAAAAAAAAMDA/wAAAAAAZAAAADIAAAAAAAAAZAAAAAAAAAB/f38ACgAAACIAAAAYAAAAAAAAAAAAAAAAAAAAAAAAAAAAAAAAAAAAJAAAACQAAAAAAAAABwAAAAAAAAAAAAAAAAAAAAAAAAAAAAAAAAAAAH9/fwAlAAAAWAAAAAAAAAAAAAAAAAAAAAAAAAAAAAAAAAAAAAAAAAAAAAAAAAAAAAAAAAAAAAAAPwAAAAAAAACghgEAAAAAAAAAAAAAAAAADAAAAAEAAAAAAAAAAAAAAAAAAAAfAAAAVAAAALvg4wX///8BAAAAAAAAAAAAAAAAAAAAAAAAAAAAAAAAAAAAAAAAAAAAAAACf39/AICAgAPMzMwAwMD/AH9/fwAAAAAAAAAAAAAAAAD///8AAAAAACEAAAAYAAAAFAAAAPIsAADNDAAAKEoAAG4iAAAAAAAAJgAAAAgAAAD//////////w=="/>
              </a:ext>
            </a:extLst>
          </p:cNvPicPr>
          <p:nvPr/>
        </p:nvPicPr>
        <p:blipFill>
          <a:blip r:embed="rId3"/>
          <a:stretch>
            <a:fillRect/>
          </a:stretch>
        </p:blipFill>
        <p:spPr>
          <a:xfrm>
            <a:off x="7306310" y="2080895"/>
            <a:ext cx="4748530" cy="3515995"/>
          </a:xfrm>
          <a:prstGeom prst="rect">
            <a:avLst/>
          </a:prstGeom>
          <a:noFill/>
          <a:ln>
            <a:noFill/>
          </a:ln>
          <a:effectLst/>
        </p:spPr>
      </p:pic>
      <p:pic>
        <p:nvPicPr>
          <p:cNvPr id="4" name="Imagen1"/>
          <p:cNvPicPr>
            <a:picLocks noChangeAspect="1"/>
            <a:extLst>
              <a:ext uri="smNativeData">
                <pr:smNativeData xmlns:pr="smNativeData" xmlns="smNativeData" val="SMDATA_17_4GsIZRMAAAAlAAAAEQAAAC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AcAAAA4AAAAAAAAAAAAAAAAAAAA////AAAAAAAAAAAAAAAAAAAAAAAAAAAAAAAAAAAAAABkAAAAZAAAAAAAAAAjAAAABAAAAGQAAAAXAAAAFAAAAAAAAAAAAAAA/38AAP9/AAAAAAAACQAAAAQAAACYr+8PHgAAAGgAAAAAAAAAAAAAAAAAAAAAAAAAAAAAABAnAAAQJwAAAAAAAAAAAAAAAAAAAAAAAAAAAAAAAAAAAAAAAAAAAAAUAAAAAAAAAMDA/wAAAAAAZAAAADIAAAAAAAAAZAAAAAAAAAB/f38ACgAAACIAAAAYAAAAAAAAAAAAAAAAAAAAAAAAAAAAAAAAAAAAJAAAACQAAAAAAAAABwAAAAAAAAAAAAAAAAAAAAAAAAAAAAAAAAAAAH9/fwAlAAAAWAAAAAAAAAAAAAAAAAAAAAAAAAAAAAAAAAAAAAAAAAAAAAAAAAAAAAAAAAAAAAAAPwAAAAAAAACghgEAAAAAAAAAAAAAAAAADAAAAAEAAAAAAAAAAAAAAAAAAAAfAAAAVAAAALvg4wX///8BAAAAAAAAAAAAAAAAAAAAAAAAAAAAAAAAAAAAAAAAAAAAAAACf39/AICAgAPMzMwAwMD/AH9/fwAAAAAAAAAAAAAAAAD///8AAAAAACEAAAAYAAAAFAAAAGsAAACYCgAAlSwAAIUlAAAAAAAAJgAAAAgAAAD//////////w=="/>
              </a:ext>
            </a:extLst>
          </p:cNvPicPr>
          <p:nvPr/>
        </p:nvPicPr>
        <p:blipFill>
          <a:blip r:embed="rId4"/>
          <a:stretch>
            <a:fillRect/>
          </a:stretch>
        </p:blipFill>
        <p:spPr>
          <a:xfrm>
            <a:off x="67945" y="1722120"/>
            <a:ext cx="7179310" cy="4377055"/>
          </a:xfrm>
          <a:prstGeom prst="rect">
            <a:avLst/>
          </a:prstGeom>
          <a:noFill/>
          <a:ln>
            <a:noFill/>
          </a:ln>
          <a:effectLst/>
        </p:spPr>
      </p:pic>
    </p:spTree>
  </p:cSld>
  <p:clrMapOvr>
    <a:masterClrMapping/>
  </p:clrMapOvr>
  <p:timing>
    <p:tnLst>
      <p:par>
        <p:cTn id="1" dur="indefinite" restart="never" nodeType="tmRoot"/>
      </p:par>
    </p:tnLst>
  </p:timing>
</p:sld>
</file>

<file path=ppt/slides/slide30.xml><?xml version="1.0" encoding="utf-8"?>
<p:sld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mc:Ignorable="p14">
  <p:cSld>
    <p:bg>
      <p:bgPr>
        <a:blipFill>
          <a:blip r:embed="rId2"/>
          <a:srcRect/>
          <a:stretch/>
        </a:blipFill>
        <a:effectLst/>
      </p:bgPr>
    </p:bg>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xmlns="smNativeData" val="SMDATA_15_4GsIZR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AgAAADkAAAD5NAAARQkAAAAAAAAmAAAACAAAAAEAAAAAAAAA"/>
              </a:ext>
            </a:extLst>
          </p:cNvSpPr>
          <p:nvPr>
            <p:ph type="ctrTitle"/>
          </p:nvPr>
        </p:nvSpPr>
        <p:spPr>
          <a:xfrm>
            <a:off x="1270" y="36195"/>
            <a:ext cx="8609965" cy="1470660"/>
          </a:xfrm>
        </p:spPr>
        <p:txBody>
          <a:bodyPr/>
          <a:lstStyle/>
          <a:p>
            <a:pPr algn="l">
              <a:defRPr sz="4800" b="1" cap="none">
                <a:solidFill>
                  <a:srgbClr val="FF0000"/>
                </a:solidFill>
                <a:effectLst>
                  <a:outerShdw dist="63500" dir="3600000" algn="tl" rotWithShape="0">
                    <a:srgbClr val="000000">
                      <a:alpha val="40000"/>
                    </a:srgbClr>
                  </a:outerShdw>
                </a:effectLst>
              </a:defRPr>
            </a:pPr>
            <a:r>
              <a:t>Adhesivos reactivos</a:t>
            </a:r>
          </a:p>
        </p:txBody>
      </p:sp>
      <p:sp>
        <p:nvSpPr>
          <p:cNvPr id="3" name="CuadroTexto1"/>
          <p:cNvSpPr txBox="1">
            <a:extLst>
              <a:ext uri="smNativeData">
                <pr:smNativeData xmlns:pr="smNativeData" xmlns="smNativeData" val="SMDATA_15_4GsIZR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O0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4wAAALYJAAABSwAAMCoAAAAAAAAmAAAACAAAAP//////////"/>
              </a:ext>
            </a:extLst>
          </p:cNvSpPr>
          <p:nvPr/>
        </p:nvSpPr>
        <p:spPr>
          <a:xfrm>
            <a:off x="144145" y="1578610"/>
            <a:ext cx="12048490" cy="5279390"/>
          </a:xfrm>
          <a:prstGeom prst="rect">
            <a:avLst/>
          </a:prstGeom>
          <a:noFill/>
          <a:ln>
            <a:noFill/>
          </a:ln>
          <a:effectLst/>
        </p:spPr>
        <p:txBody>
          <a:bodyPr vert="horz" wrap="square" numCol="1" spcCol="215900" anchor="t"/>
          <a:lstStyle/>
          <a:p>
            <a:pPr algn="just">
              <a:buFont typeface="Wingdings" pitchFamily="2" charset="2"/>
              <a:buChar char=""/>
              <a:defRPr sz="3000" cap="none"/>
            </a:pPr>
            <a:r>
              <a:t>Curan por poliadición o policondensación</a:t>
            </a:r>
          </a:p>
          <a:p>
            <a:pPr algn="just">
              <a:buFont typeface="Wingdings" pitchFamily="2" charset="2"/>
              <a:buChar char=""/>
              <a:defRPr sz="3000" cap="none"/>
            </a:pPr>
          </a:p>
          <a:p>
            <a:pPr algn="just">
              <a:buFont typeface="Wingdings" pitchFamily="2" charset="2"/>
              <a:buChar char=""/>
              <a:defRPr sz="3000" cap="none"/>
            </a:pPr>
            <a:r>
              <a:t>No pierden volúmen por evaporación de solvente</a:t>
            </a:r>
          </a:p>
          <a:p>
            <a:pPr algn="just">
              <a:buFont typeface="Wingdings" pitchFamily="2" charset="2"/>
              <a:buChar char=""/>
              <a:defRPr sz="3000" cap="none"/>
            </a:pPr>
          </a:p>
          <a:p>
            <a:pPr algn="just">
              <a:buFont typeface="Wingdings" pitchFamily="2" charset="2"/>
              <a:buChar char=""/>
              <a:defRPr sz="3000" cap="none"/>
            </a:pPr>
            <a:r>
              <a:t>Profundidad de curado: mono o bicomponente</a:t>
            </a:r>
          </a:p>
          <a:p>
            <a:pPr algn="just">
              <a:buFont typeface="Wingdings" pitchFamily="2" charset="2"/>
              <a:buChar char=""/>
              <a:defRPr sz="3000" cap="none"/>
            </a:pPr>
          </a:p>
          <a:p>
            <a:pPr algn="just">
              <a:buFont typeface="Wingdings" pitchFamily="2" charset="2"/>
              <a:buChar char=""/>
              <a:defRPr sz="3000" cap="none"/>
            </a:pPr>
            <a:r>
              <a:t>Poliadición: cianoacrilatos, acrílicos, anaeróbicos</a:t>
            </a:r>
          </a:p>
          <a:p>
            <a:pPr algn="just">
              <a:buFont typeface="Wingdings" pitchFamily="2" charset="2"/>
              <a:buChar char=""/>
              <a:defRPr sz="3000" cap="none"/>
            </a:pPr>
          </a:p>
          <a:p>
            <a:pPr algn="just">
              <a:buFont typeface="Wingdings" pitchFamily="2" charset="2"/>
              <a:buChar char=""/>
              <a:defRPr sz="3000" cap="none"/>
            </a:pPr>
            <a:r>
              <a:t>Policondensación: epoxis, metacrilatos, poliuretano</a:t>
            </a:r>
          </a:p>
          <a:p>
            <a:pPr algn="just">
              <a:buFont typeface="Wingdings" pitchFamily="2" charset="2"/>
              <a:buChar char=""/>
              <a:defRPr sz="3000" cap="none"/>
            </a:pPr>
          </a:p>
          <a:p>
            <a:pPr algn="just">
              <a:buFont typeface="Wingdings" pitchFamily="2" charset="2"/>
              <a:buChar char=""/>
              <a:defRPr sz="3000" cap="none"/>
            </a:pPr>
            <a:r>
              <a:t>Tiempo de curado</a:t>
            </a:r>
          </a:p>
        </p:txBody>
      </p:sp>
    </p:spTree>
  </p:cSld>
  <p:clrMapOvr>
    <a:masterClrMapping/>
  </p:clrMapOvr>
  <p:timing>
    <p:tnLst>
      <p:par>
        <p:cTn id="1" dur="indefinite" restart="never" nodeType="tmRoot"/>
      </p:par>
    </p:tnLst>
  </p:timing>
</p:sld>
</file>

<file path=ppt/slides/slide31.xml><?xml version="1.0" encoding="utf-8"?>
<p:sld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mc:Ignorable="p14">
  <p:cSld>
    <p:bg>
      <p:bgPr>
        <a:blipFill>
          <a:blip r:embed="rId2"/>
          <a:srcRect/>
          <a:stretch/>
        </a:blipFill>
        <a:effectLst/>
      </p:bgPr>
    </p:bg>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xmlns="smNativeData" val="SMDATA_15_4GsIZR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AgAAADkAAAD5NAAARQkAAAAAAAAmAAAACAAAAAEAAAAAAAAA"/>
              </a:ext>
            </a:extLst>
          </p:cNvSpPr>
          <p:nvPr>
            <p:ph type="ctrTitle"/>
          </p:nvPr>
        </p:nvSpPr>
        <p:spPr>
          <a:xfrm>
            <a:off x="1270" y="36195"/>
            <a:ext cx="8609965" cy="1470660"/>
          </a:xfrm>
        </p:spPr>
        <p:txBody>
          <a:bodyPr/>
          <a:lstStyle/>
          <a:p>
            <a:pPr algn="l">
              <a:defRPr sz="4800" b="1" cap="none">
                <a:solidFill>
                  <a:srgbClr val="FF0000"/>
                </a:solidFill>
                <a:effectLst>
                  <a:outerShdw dist="63500" dir="3600000" algn="tl" rotWithShape="0">
                    <a:srgbClr val="000000">
                      <a:alpha val="40000"/>
                    </a:srgbClr>
                  </a:outerShdw>
                </a:effectLst>
              </a:defRPr>
            </a:pPr>
            <a:r>
              <a:t>Adhesivos reactivos</a:t>
            </a:r>
          </a:p>
        </p:txBody>
      </p:sp>
      <p:sp>
        <p:nvSpPr>
          <p:cNvPr id="3" name="CuadroTexto1"/>
          <p:cNvSpPr txBox="1">
            <a:extLst>
              <a:ext uri="smNativeData">
                <pr:smNativeData xmlns:pr="smNativeData" xmlns="smNativeData" val="SMDATA_15_4GsIZR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O0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4wAAALYJAAABSwAAMCoAAAAAAAAmAAAACAAAAP//////////"/>
              </a:ext>
            </a:extLst>
          </p:cNvSpPr>
          <p:nvPr/>
        </p:nvSpPr>
        <p:spPr>
          <a:xfrm>
            <a:off x="144145" y="1578610"/>
            <a:ext cx="12048490" cy="5279390"/>
          </a:xfrm>
          <a:prstGeom prst="rect">
            <a:avLst/>
          </a:prstGeom>
          <a:noFill/>
          <a:ln>
            <a:noFill/>
          </a:ln>
          <a:effectLst/>
        </p:spPr>
        <p:txBody>
          <a:bodyPr vert="horz" wrap="square" numCol="1" spcCol="215900" anchor="t"/>
          <a:lstStyle/>
          <a:p>
            <a:pPr algn="just">
              <a:buFont typeface="Wingdings" pitchFamily="2" charset="2"/>
              <a:buChar char=""/>
              <a:defRPr sz="3000" cap="none"/>
            </a:pPr>
            <a:r>
              <a:t>Tiempo de curado</a:t>
            </a:r>
          </a:p>
          <a:p>
            <a:pPr algn="just">
              <a:buFont typeface="Wingdings" pitchFamily="2" charset="2"/>
              <a:buChar char=""/>
              <a:defRPr sz="3000" cap="none"/>
            </a:pPr>
          </a:p>
          <a:p>
            <a:pPr algn="just">
              <a:buFont typeface="Wingdings" pitchFamily="2" charset="2"/>
              <a:buChar char=""/>
              <a:defRPr sz="3000" cap="none"/>
            </a:pPr>
            <a:r>
              <a:t>Grado de polimerización</a:t>
            </a:r>
          </a:p>
        </p:txBody>
      </p:sp>
      <p:pic>
        <p:nvPicPr>
          <p:cNvPr id="4" name="Imagen1"/>
          <p:cNvPicPr>
            <a:picLocks noChangeAspect="1"/>
            <a:extLst>
              <a:ext uri="smNativeData">
                <pr:smNativeData xmlns:pr="smNativeData" xmlns="smNativeData" val="SMDATA_17_4GsIZRMAAAAlAAAAEQAAAC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AcAAAA4AAAAAAAAAAAAAAAAAAAA////AAAAAAAAAAAAAAAAAAAAAAAAAAAAAAAAAAAAAABkAAAAZAAAAAAAAAAjAAAABAAAAGQAAAAXAAAAFAAAAAAAAAAAAAAA/38AAP9/AAAAAAAACQAAAAQAAAAAAAAAHgAAAGgAAAAAAAAAAAAAAAAAAAAAAAAAAAAAABAnAAAQJwAAAAAAAAAAAAAAAAAAAAAAAAAAAAAAAAAAAAAAAAAAAAAUAAAAAAAAAMDA/wAAAAAAZAAAADIAAAAAAAAAZAAAAAAAAAB/f38ACgAAACIAAAAYAAAAAAAAAAAAAAAAAAAAAAAAAAAAAAAAAAAAJAAAACQAAAAAAAAABwAAAAAAAAAAAAAAAAAAAAAAAAAAAAAAAAAAAH9/fwAlAAAAWAAAAAAAAAAAAAAAAAAAAAAAAAAAAAAAAAAAAAAAAAAAAAAAAAAAAAAAAAAAAAAAPwAAAAAAAACghgEAAAAAAAAAAAAAAAAADAAAAAEAAAAAAAAAAAAAAAAAAAAfAAAAVAAAALvg4wX///8BAAAAAAAAAAAAAAAAAAAAAAAAAAAAAAAAAAAAAAAAAAAAAAACf39/AICAgAPMzMwAwMD/AH9/fwAAAAAAAAAAAAAAAAD///8AAAAAACEAAAAYAAAAFAAAACkZAADhEQAAKEoAAJMpAAAAAAAAJgAAAAgAAAD//////////w=="/>
              </a:ext>
            </a:extLst>
          </p:cNvPicPr>
          <p:nvPr/>
        </p:nvPicPr>
        <p:blipFill>
          <a:blip r:embed="rId3"/>
          <a:stretch>
            <a:fillRect/>
          </a:stretch>
        </p:blipFill>
        <p:spPr>
          <a:xfrm>
            <a:off x="4090035" y="2906395"/>
            <a:ext cx="7964805" cy="3851910"/>
          </a:xfrm>
          <a:prstGeom prst="rect">
            <a:avLst/>
          </a:prstGeom>
          <a:noFill/>
          <a:ln>
            <a:noFill/>
          </a:ln>
          <a:effectLst/>
        </p:spPr>
      </p:pic>
    </p:spTree>
  </p:cSld>
  <p:clrMapOvr>
    <a:masterClrMapping/>
  </p:clrMapOvr>
  <p:timing>
    <p:tnLst>
      <p:par>
        <p:cTn id="1" dur="indefinite" restart="never" nodeType="tmRoot"/>
      </p:par>
    </p:tnLst>
  </p:timing>
</p:sld>
</file>

<file path=ppt/slides/slide32.xml><?xml version="1.0" encoding="utf-8"?>
<p:sld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mc:Ignorable="p14">
  <p:cSld>
    <p:bg>
      <p:bgPr>
        <a:blipFill>
          <a:blip r:embed="rId2"/>
          <a:srcRect/>
          <a:stretch/>
        </a:blipFill>
        <a:effectLst/>
      </p:bgPr>
    </p:bg>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xmlns="smNativeData" val="SMDATA_15_4GsIZR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AgAAADkAAAD5NAAARQkAAAAAAAAmAAAACAAAAAEAAAAAAAAA"/>
              </a:ext>
            </a:extLst>
          </p:cNvSpPr>
          <p:nvPr>
            <p:ph type="ctrTitle"/>
          </p:nvPr>
        </p:nvSpPr>
        <p:spPr>
          <a:xfrm>
            <a:off x="1270" y="36195"/>
            <a:ext cx="8609965" cy="1470660"/>
          </a:xfrm>
        </p:spPr>
        <p:txBody>
          <a:bodyPr/>
          <a:lstStyle/>
          <a:p>
            <a:pPr algn="l">
              <a:defRPr sz="4800" b="1" cap="none">
                <a:solidFill>
                  <a:srgbClr val="FF0000"/>
                </a:solidFill>
                <a:effectLst>
                  <a:outerShdw dist="63500" dir="3600000" algn="tl" rotWithShape="0">
                    <a:srgbClr val="000000">
                      <a:alpha val="40000"/>
                    </a:srgbClr>
                  </a:outerShdw>
                </a:effectLst>
              </a:defRPr>
            </a:pPr>
            <a:r>
              <a:t>Adhesivos reactivos rígidos:</a:t>
            </a:r>
          </a:p>
          <a:p>
            <a:pPr algn="r">
              <a:defRPr sz="4800" b="1" cap="none">
                <a:solidFill>
                  <a:srgbClr val="FF0000"/>
                </a:solidFill>
                <a:effectLst>
                  <a:outerShdw dist="63500" dir="3600000" algn="tl" rotWithShape="0">
                    <a:srgbClr val="000000">
                      <a:alpha val="40000"/>
                    </a:srgbClr>
                  </a:outerShdw>
                </a:effectLst>
              </a:defRPr>
            </a:pPr>
            <a:r>
              <a:t>Anaeróbicos</a:t>
            </a:r>
          </a:p>
        </p:txBody>
      </p:sp>
      <p:sp>
        <p:nvSpPr>
          <p:cNvPr id="3" name="CuadroTexto1"/>
          <p:cNvSpPr txBox="1">
            <a:extLst>
              <a:ext uri="smNativeData">
                <pr:smNativeData xmlns:pr="smNativeData" xmlns="smNativeData" val="SMDATA_15_4GsIZR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O0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4wAAALYJAAABSwAAMCoAAAAAAAAmAAAACAAAAP//////////"/>
              </a:ext>
            </a:extLst>
          </p:cNvSpPr>
          <p:nvPr/>
        </p:nvSpPr>
        <p:spPr>
          <a:xfrm>
            <a:off x="144145" y="1578610"/>
            <a:ext cx="12048490" cy="5279390"/>
          </a:xfrm>
          <a:prstGeom prst="rect">
            <a:avLst/>
          </a:prstGeom>
          <a:noFill/>
          <a:ln>
            <a:noFill/>
          </a:ln>
          <a:effectLst/>
        </p:spPr>
        <p:txBody>
          <a:bodyPr vert="horz" wrap="square" numCol="1" spcCol="215900" anchor="t"/>
          <a:lstStyle/>
          <a:p>
            <a:pPr marL="0" marR="0" indent="0" algn="l" defTabSz="914400">
              <a:lnSpc>
                <a:spcPct val="100000"/>
              </a:lnSpc>
              <a:spcBef>
                <a:spcPts val="0"/>
              </a:spcBef>
              <a:spcAft>
                <a:spcPts val="0"/>
              </a:spcAft>
              <a:buClrTx/>
              <a:buSzTx/>
              <a:buFont typeface="Wingdings" pitchFamily="2" charset="2"/>
              <a:buChar char=""/>
              <a:tabLst/>
              <a:defRPr sz="3000" b="0" i="0" u="none" strike="noStrike" kern="1" cap="none" spc="0" baseline="0">
                <a:solidFill>
                  <a:srgbClr val="000000"/>
                </a:solidFill>
                <a:effectLst/>
                <a:latin typeface="ArialMT" pitchFamily="0" charset="0"/>
                <a:ea typeface="ArialMT" pitchFamily="0" charset="0"/>
                <a:cs typeface="ArialMT" pitchFamily="0" charset="0"/>
              </a:defRPr>
            </a:pPr>
            <a:r>
              <a:rPr sz="2800" cap="none">
                <a:solidFill>
                  <a:srgbClr val="7F007F"/>
                </a:solidFill>
                <a:latin typeface="Calibri" pitchFamily="2" charset="0"/>
                <a:ea typeface="ArialMT" pitchFamily="0" charset="0"/>
                <a:cs typeface="ArialMT" pitchFamily="0" charset="0"/>
              </a:rPr>
              <a:t> </a:t>
            </a:r>
            <a:r>
              <a:rPr sz="3600" cap="none">
                <a:solidFill>
                  <a:srgbClr val="7F007F"/>
                </a:solidFill>
              </a:rPr>
              <a:t>A</a:t>
            </a:r>
            <a:r>
              <a:rPr sz="3600" cap="none">
                <a:solidFill>
                  <a:srgbClr val="7F007F"/>
                </a:solidFill>
              </a:rPr>
              <a:t>dhesivos monocomponentes y selladores</a:t>
            </a:r>
            <a:r>
              <a:rPr sz="3600" cap="none"/>
              <a:t> anaeróicos son sustancias que </a:t>
            </a:r>
            <a:r>
              <a:rPr sz="3600" cap="none">
                <a:solidFill>
                  <a:srgbClr val="7F007F"/>
                </a:solidFill>
              </a:rPr>
              <a:t>no reaccionan en presencia de oxíeno</a:t>
            </a:r>
            <a:r>
              <a:rPr sz="3600" cap="none"/>
              <a:t> (aire), pero que polimerizan en ausencia de aire y </a:t>
            </a:r>
            <a:r>
              <a:rPr sz="3600" cap="none">
                <a:solidFill>
                  <a:srgbClr val="7F007F"/>
                </a:solidFill>
              </a:rPr>
              <a:t>presencia de iones</a:t>
            </a:r>
            <a:r>
              <a:rPr sz="3600" cap="none"/>
              <a:t> metálicos</a:t>
            </a:r>
            <a:endParaRPr cap="none"/>
          </a:p>
          <a:p>
            <a:pPr marL="0" marR="0" indent="0" algn="l" defTabSz="914400">
              <a:lnSpc>
                <a:spcPct val="100000"/>
              </a:lnSpc>
              <a:spcBef>
                <a:spcPts val="0"/>
              </a:spcBef>
              <a:spcAft>
                <a:spcPts val="0"/>
              </a:spcAft>
              <a:buClrTx/>
              <a:buSzTx/>
              <a:buFont typeface="Wingdings" pitchFamily="2" charset="2"/>
              <a:buChar char=""/>
              <a:tabLst/>
              <a:defRPr sz="3000" b="0" i="0" u="none" strike="noStrike" kern="1" cap="none" spc="0" baseline="0">
                <a:solidFill>
                  <a:srgbClr val="000000"/>
                </a:solidFill>
                <a:effectLst/>
                <a:latin typeface="ArialMT" pitchFamily="0" charset="0"/>
                <a:ea typeface="ArialMT" pitchFamily="0" charset="0"/>
                <a:cs typeface="ArialMT" pitchFamily="0" charset="0"/>
              </a:defRPr>
            </a:pPr>
          </a:p>
          <a:p>
            <a:pPr marL="0" marR="0" indent="0" algn="l" defTabSz="914400">
              <a:lnSpc>
                <a:spcPct val="100000"/>
              </a:lnSpc>
              <a:spcBef>
                <a:spcPts val="0"/>
              </a:spcBef>
              <a:spcAft>
                <a:spcPts val="0"/>
              </a:spcAft>
              <a:buClrTx/>
              <a:buSzTx/>
              <a:buFont typeface="Wingdings" pitchFamily="2" charset="2"/>
              <a:buChar char=""/>
              <a:tabLst/>
              <a:defRPr sz="3000" b="0" i="0" u="none" strike="noStrike" kern="1" cap="none" spc="0" baseline="0">
                <a:solidFill>
                  <a:srgbClr val="000000"/>
                </a:solidFill>
                <a:effectLst/>
                <a:latin typeface="ArialMT" pitchFamily="0" charset="0"/>
                <a:ea typeface="ArialMT" pitchFamily="0" charset="0"/>
                <a:cs typeface="ArialMT" pitchFamily="0" charset="0"/>
              </a:defRPr>
            </a:pPr>
            <a:r>
              <a:t>Esfuerzos:</a:t>
            </a:r>
            <a:r>
              <a:rPr cap="none">
                <a:solidFill>
                  <a:srgbClr val="007F00"/>
                </a:solidFill>
              </a:rPr>
              <a:t> </a:t>
            </a:r>
            <a:r>
              <a:rPr b="1" cap="none">
                <a:solidFill>
                  <a:srgbClr val="007F00"/>
                </a:solidFill>
              </a:rPr>
              <a:t>Cizalla</a:t>
            </a:r>
            <a:r>
              <a:t>, </a:t>
            </a:r>
            <a:r>
              <a:rPr cap="none">
                <a:solidFill>
                  <a:srgbClr val="7F0000"/>
                </a:solidFill>
              </a:rPr>
              <a:t>tracción, pelado, torción, 250°C</a:t>
            </a:r>
            <a:endParaRPr cap="none">
              <a:solidFill>
                <a:srgbClr val="7F0000"/>
              </a:solidFill>
            </a:endParaRPr>
          </a:p>
          <a:p>
            <a:pPr marL="0" marR="0" indent="0" algn="l" defTabSz="914400">
              <a:lnSpc>
                <a:spcPct val="100000"/>
              </a:lnSpc>
              <a:spcBef>
                <a:spcPts val="0"/>
              </a:spcBef>
              <a:spcAft>
                <a:spcPts val="0"/>
              </a:spcAft>
              <a:buClrTx/>
              <a:buSzTx/>
              <a:buFont typeface="Wingdings" pitchFamily="2" charset="2"/>
              <a:buChar char=""/>
              <a:tabLst/>
              <a:defRPr sz="3000" b="0" i="0" u="none" strike="noStrike" kern="1" cap="none" spc="0" baseline="0">
                <a:solidFill>
                  <a:srgbClr val="000000"/>
                </a:solidFill>
                <a:effectLst/>
                <a:latin typeface="ArialMT" pitchFamily="0" charset="0"/>
                <a:ea typeface="ArialMT" pitchFamily="0" charset="0"/>
                <a:cs typeface="ArialMT" pitchFamily="0" charset="0"/>
              </a:defRPr>
            </a:pPr>
          </a:p>
          <a:p>
            <a:pPr marL="0" marR="0" indent="0" algn="l" defTabSz="914400">
              <a:lnSpc>
                <a:spcPct val="100000"/>
              </a:lnSpc>
              <a:spcBef>
                <a:spcPts val="0"/>
              </a:spcBef>
              <a:spcAft>
                <a:spcPts val="0"/>
              </a:spcAft>
              <a:buClrTx/>
              <a:buSzTx/>
              <a:buFont typeface="Wingdings" pitchFamily="2" charset="2"/>
              <a:buChar char=""/>
              <a:tabLst/>
              <a:defRPr sz="3000" b="0" i="0" u="none" strike="noStrike" kern="1" cap="none" spc="0" baseline="0">
                <a:solidFill>
                  <a:srgbClr val="000000"/>
                </a:solidFill>
                <a:effectLst/>
                <a:latin typeface="ArialMT" pitchFamily="0" charset="0"/>
                <a:ea typeface="ArialMT" pitchFamily="0" charset="0"/>
                <a:cs typeface="ArialMT" pitchFamily="0" charset="0"/>
              </a:defRPr>
            </a:pPr>
            <a:r>
              <a:t>Metales pasivados, polímeros, cerámicos: </a:t>
            </a:r>
            <a:r>
              <a:rPr b="1" cap="none">
                <a:solidFill>
                  <a:srgbClr val="007F00"/>
                </a:solidFill>
              </a:rPr>
              <a:t>necesitan activador</a:t>
            </a:r>
            <a:endParaRPr b="1" cap="none">
              <a:solidFill>
                <a:srgbClr val="007F00"/>
              </a:solidFill>
            </a:endParaRPr>
          </a:p>
          <a:p>
            <a:pPr marL="0" marR="0" indent="0" algn="l" defTabSz="914400">
              <a:lnSpc>
                <a:spcPct val="100000"/>
              </a:lnSpc>
              <a:spcBef>
                <a:spcPts val="0"/>
              </a:spcBef>
              <a:spcAft>
                <a:spcPts val="0"/>
              </a:spcAft>
              <a:buClrTx/>
              <a:buSzTx/>
              <a:buFont typeface="Wingdings" pitchFamily="2" charset="2"/>
              <a:buChar char=""/>
              <a:tabLst/>
              <a:defRPr sz="3000" b="1" i="0" u="none" strike="noStrike" kern="1" cap="none" spc="0" baseline="0">
                <a:solidFill>
                  <a:srgbClr val="007F00"/>
                </a:solidFill>
                <a:effectLst/>
                <a:latin typeface="ArialMT" pitchFamily="0" charset="0"/>
                <a:ea typeface="ArialMT" pitchFamily="0" charset="0"/>
                <a:cs typeface="ArialMT" pitchFamily="0" charset="0"/>
              </a:defRPr>
            </a:pPr>
          </a:p>
          <a:p>
            <a:pPr marL="0" marR="0" indent="0" algn="l" defTabSz="914400">
              <a:lnSpc>
                <a:spcPct val="100000"/>
              </a:lnSpc>
              <a:spcBef>
                <a:spcPts val="0"/>
              </a:spcBef>
              <a:spcAft>
                <a:spcPts val="0"/>
              </a:spcAft>
              <a:buClrTx/>
              <a:buSzTx/>
              <a:buFont typeface="Wingdings" pitchFamily="2" charset="2"/>
              <a:buChar char=""/>
              <a:tabLst/>
              <a:defRPr sz="3000" b="1" i="0" u="none" strike="noStrike" kern="1" cap="none" spc="0" baseline="0">
                <a:solidFill>
                  <a:srgbClr val="007F00"/>
                </a:solidFill>
                <a:effectLst/>
                <a:latin typeface="ArialMT" pitchFamily="0" charset="0"/>
                <a:ea typeface="ArialMT" pitchFamily="0" charset="0"/>
                <a:cs typeface="ArialMT" pitchFamily="0" charset="0"/>
              </a:defRPr>
            </a:pPr>
            <a:r>
              <a:t>Sellador: </a:t>
            </a:r>
            <a:r>
              <a:rPr b="0" cap="none">
                <a:solidFill>
                  <a:schemeClr val="tx1"/>
                </a:solidFill>
              </a:rPr>
              <a:t>buena resistencia química</a:t>
            </a:r>
            <a:endParaRPr cap="none">
              <a:solidFill>
                <a:schemeClr val="tx1"/>
              </a:solidFill>
            </a:endParaRPr>
          </a:p>
        </p:txBody>
      </p:sp>
    </p:spTree>
  </p:cSld>
  <p:clrMapOvr>
    <a:masterClrMapping/>
  </p:clrMapOvr>
  <p:timing>
    <p:tnLst>
      <p:par>
        <p:cTn id="1" dur="indefinite" restart="never" nodeType="tmRoot"/>
      </p:par>
    </p:tnLst>
  </p:timing>
</p:sld>
</file>

<file path=ppt/slides/slide33.xml><?xml version="1.0" encoding="utf-8"?>
<p:sld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mc:Ignorable="p14">
  <p:cSld>
    <p:bg>
      <p:bgPr>
        <a:blipFill>
          <a:blip r:embed="rId2"/>
          <a:srcRect/>
          <a:stretch/>
        </a:blipFill>
        <a:effectLst/>
      </p:bgPr>
    </p:bg>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xmlns="smNativeData" val="SMDATA_15_4GsIZR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AgAAADkAAAD5NAAARQkAAAAAAAAmAAAACAAAAAEAAAAAAAAA"/>
              </a:ext>
            </a:extLst>
          </p:cNvSpPr>
          <p:nvPr>
            <p:ph type="ctrTitle"/>
          </p:nvPr>
        </p:nvSpPr>
        <p:spPr>
          <a:xfrm>
            <a:off x="1270" y="36195"/>
            <a:ext cx="8609965" cy="1470660"/>
          </a:xfrm>
        </p:spPr>
        <p:txBody>
          <a:bodyPr/>
          <a:lstStyle/>
          <a:p>
            <a:pPr algn="l">
              <a:defRPr sz="4800" b="1" cap="none">
                <a:solidFill>
                  <a:srgbClr val="FF0000"/>
                </a:solidFill>
                <a:effectLst>
                  <a:outerShdw dist="63500" dir="3600000" algn="tl" rotWithShape="0">
                    <a:srgbClr val="000000">
                      <a:alpha val="40000"/>
                    </a:srgbClr>
                  </a:outerShdw>
                </a:effectLst>
              </a:defRPr>
            </a:pPr>
            <a:r>
              <a:t>Adhesivos reactivos rígidos:</a:t>
            </a:r>
          </a:p>
          <a:p>
            <a:pPr algn="r">
              <a:defRPr sz="4800" b="1" cap="none">
                <a:solidFill>
                  <a:srgbClr val="FF0000"/>
                </a:solidFill>
                <a:effectLst>
                  <a:outerShdw dist="63500" dir="3600000" algn="tl" rotWithShape="0">
                    <a:srgbClr val="000000">
                      <a:alpha val="40000"/>
                    </a:srgbClr>
                  </a:outerShdw>
                </a:effectLst>
              </a:defRPr>
            </a:pPr>
            <a:r>
              <a:t>Cianoacrilatos</a:t>
            </a:r>
          </a:p>
        </p:txBody>
      </p:sp>
      <p:sp>
        <p:nvSpPr>
          <p:cNvPr id="3" name="CuadroTexto1"/>
          <p:cNvSpPr txBox="1">
            <a:extLst>
              <a:ext uri="smNativeData">
                <pr:smNativeData xmlns:pr="smNativeData" xmlns="smNativeData" val="SMDATA_15_4GsIZR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O0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4wAAALYJAAABSwAAMCoAAAAAAAAmAAAACAAAAP//////////"/>
              </a:ext>
            </a:extLst>
          </p:cNvSpPr>
          <p:nvPr/>
        </p:nvSpPr>
        <p:spPr>
          <a:xfrm>
            <a:off x="144145" y="1578610"/>
            <a:ext cx="12048490" cy="5279390"/>
          </a:xfrm>
          <a:prstGeom prst="rect">
            <a:avLst/>
          </a:prstGeom>
          <a:noFill/>
          <a:ln>
            <a:noFill/>
          </a:ln>
          <a:effectLst/>
        </p:spPr>
        <p:txBody>
          <a:bodyPr vert="horz" wrap="square" numCol="1" spcCol="215900" anchor="t"/>
          <a:lstStyle/>
          <a:p>
            <a:pPr marL="0" marR="0" indent="0" algn="l" defTabSz="914400">
              <a:lnSpc>
                <a:spcPct val="100000"/>
              </a:lnSpc>
              <a:spcBef>
                <a:spcPts val="0"/>
              </a:spcBef>
              <a:spcAft>
                <a:spcPts val="0"/>
              </a:spcAft>
              <a:buClrTx/>
              <a:buSzTx/>
              <a:buFont typeface="Wingdings" pitchFamily="2" charset="2"/>
              <a:buChar char=""/>
              <a:tabLst/>
              <a:defRPr sz="3000" b="0" i="0" u="none" strike="noStrike" kern="1" cap="none" spc="0" baseline="0">
                <a:solidFill>
                  <a:srgbClr val="000000"/>
                </a:solidFill>
                <a:effectLst/>
                <a:latin typeface="Calibri" pitchFamily="2" charset="0"/>
                <a:ea typeface="Calibri" pitchFamily="2" charset="0"/>
                <a:cs typeface="Calibri" pitchFamily="2" charset="0"/>
              </a:defRPr>
            </a:pPr>
            <a:r>
              <a:rPr cap="none"/>
              <a:t>A</a:t>
            </a:r>
            <a:r>
              <a:rPr b="1" cap="none">
                <a:solidFill>
                  <a:srgbClr val="7F007F"/>
                </a:solidFill>
              </a:rPr>
              <a:t>dhesivos monocomponentes</a:t>
            </a:r>
            <a:r>
              <a:rPr cap="none"/>
              <a:t> que polimerizan </a:t>
            </a:r>
            <a:r>
              <a:rPr b="1" cap="none">
                <a:solidFill>
                  <a:srgbClr val="7F007F"/>
                </a:solidFill>
              </a:rPr>
              <a:t>ráidamente</a:t>
            </a:r>
            <a:r>
              <a:rPr cap="none"/>
              <a:t> cuando son aprisionados en forma de una </a:t>
            </a:r>
            <a:r>
              <a:rPr b="1" cap="none">
                <a:solidFill>
                  <a:srgbClr val="7F007F"/>
                </a:solidFill>
              </a:rPr>
              <a:t>película fina</a:t>
            </a:r>
            <a:r>
              <a:rPr cap="none"/>
              <a:t> entre dos sustratos con </a:t>
            </a:r>
            <a:r>
              <a:rPr b="1" cap="none">
                <a:solidFill>
                  <a:srgbClr val="7F007F"/>
                </a:solidFill>
              </a:rPr>
              <a:t>puntos básicos</a:t>
            </a:r>
            <a:r>
              <a:rPr cap="none"/>
              <a:t> como la presencia de OH</a:t>
            </a:r>
            <a:r>
              <a:rPr cap="none" baseline="30000"/>
              <a:t>-</a:t>
            </a:r>
            <a:r>
              <a:rPr cap="none"/>
              <a:t> proveniente del agua.</a:t>
            </a:r>
            <a:endParaRPr sz="1200" cap="none"/>
          </a:p>
          <a:p>
            <a:pPr marL="0" marR="0" indent="0" algn="l" defTabSz="914400">
              <a:lnSpc>
                <a:spcPct val="100000"/>
              </a:lnSpc>
              <a:spcBef>
                <a:spcPts val="0"/>
              </a:spcBef>
              <a:spcAft>
                <a:spcPts val="0"/>
              </a:spcAft>
              <a:buClrTx/>
              <a:buSzTx/>
              <a:buFont typeface="Wingdings" pitchFamily="2" charset="2"/>
              <a:buChar char=""/>
              <a:tabLst/>
              <a:defRPr sz="3000" b="0" i="0" u="none" strike="noStrike" kern="1" cap="none" spc="0" baseline="0">
                <a:solidFill>
                  <a:srgbClr val="000000"/>
                </a:solidFill>
                <a:effectLst/>
                <a:latin typeface="ArialMT" pitchFamily="0" charset="0"/>
                <a:ea typeface="ArialMT" pitchFamily="0" charset="0"/>
                <a:cs typeface="ArialMT" pitchFamily="0" charset="0"/>
              </a:defRPr>
            </a:pPr>
          </a:p>
          <a:p>
            <a:pPr marL="0" marR="0" indent="0" algn="l" defTabSz="914400">
              <a:lnSpc>
                <a:spcPct val="100000"/>
              </a:lnSpc>
              <a:spcBef>
                <a:spcPts val="0"/>
              </a:spcBef>
              <a:spcAft>
                <a:spcPts val="0"/>
              </a:spcAft>
              <a:buClrTx/>
              <a:buSzTx/>
              <a:buFont typeface="Wingdings" pitchFamily="2" charset="2"/>
              <a:buChar char=""/>
              <a:tabLst/>
              <a:defRPr sz="3000" b="0" i="0" u="none" strike="noStrike" kern="1" cap="none" spc="0" baseline="0">
                <a:solidFill>
                  <a:srgbClr val="000000"/>
                </a:solidFill>
                <a:effectLst/>
                <a:latin typeface="ArialMT" pitchFamily="0" charset="0"/>
                <a:ea typeface="ArialMT" pitchFamily="0" charset="0"/>
                <a:cs typeface="ArialMT" pitchFamily="0" charset="0"/>
              </a:defRPr>
            </a:pPr>
            <a:r>
              <a:t>Esfuerzos:</a:t>
            </a:r>
            <a:r>
              <a:rPr cap="none">
                <a:solidFill>
                  <a:srgbClr val="007F00"/>
                </a:solidFill>
              </a:rPr>
              <a:t> </a:t>
            </a:r>
            <a:r>
              <a:rPr b="1" cap="none">
                <a:solidFill>
                  <a:srgbClr val="007F00"/>
                </a:solidFill>
              </a:rPr>
              <a:t>Cizalla</a:t>
            </a:r>
            <a:r>
              <a:t>, </a:t>
            </a:r>
            <a:r>
              <a:rPr cap="none">
                <a:solidFill>
                  <a:srgbClr val="7F0000"/>
                </a:solidFill>
              </a:rPr>
              <a:t>tracción, pelado, torción, 80°C. Rígidos y frágiles.</a:t>
            </a:r>
            <a:endParaRPr cap="none">
              <a:solidFill>
                <a:srgbClr val="7F0000"/>
              </a:solidFill>
            </a:endParaRPr>
          </a:p>
          <a:p>
            <a:pPr marL="0" marR="0" indent="0" algn="l" defTabSz="914400">
              <a:lnSpc>
                <a:spcPct val="100000"/>
              </a:lnSpc>
              <a:spcBef>
                <a:spcPts val="0"/>
              </a:spcBef>
              <a:spcAft>
                <a:spcPts val="0"/>
              </a:spcAft>
              <a:buClrTx/>
              <a:buSzTx/>
              <a:buFont typeface="Wingdings" pitchFamily="2" charset="2"/>
              <a:buChar char=""/>
              <a:tabLst/>
              <a:defRPr sz="3000" b="0" i="0" u="none" strike="noStrike" kern="1" cap="none" spc="0" baseline="0">
                <a:solidFill>
                  <a:srgbClr val="000000"/>
                </a:solidFill>
                <a:effectLst/>
                <a:latin typeface="ArialMT" pitchFamily="0" charset="0"/>
                <a:ea typeface="ArialMT" pitchFamily="0" charset="0"/>
                <a:cs typeface="ArialMT" pitchFamily="0" charset="0"/>
              </a:defRPr>
            </a:pPr>
          </a:p>
          <a:p>
            <a:pPr marL="0" marR="0" indent="0" algn="l" defTabSz="914400">
              <a:lnSpc>
                <a:spcPct val="100000"/>
              </a:lnSpc>
              <a:spcBef>
                <a:spcPts val="0"/>
              </a:spcBef>
              <a:spcAft>
                <a:spcPts val="0"/>
              </a:spcAft>
              <a:buClrTx/>
              <a:buSzTx/>
              <a:buFont typeface="Wingdings" pitchFamily="2" charset="2"/>
              <a:buChar char=""/>
              <a:tabLst/>
              <a:defRPr sz="3000" b="0" i="0" u="none" strike="noStrike" kern="1" cap="none" spc="0" baseline="0">
                <a:solidFill>
                  <a:srgbClr val="000000"/>
                </a:solidFill>
                <a:effectLst/>
                <a:latin typeface="ArialMT" pitchFamily="0" charset="0"/>
                <a:ea typeface="ArialMT" pitchFamily="0" charset="0"/>
                <a:cs typeface="ArialMT" pitchFamily="0" charset="0"/>
              </a:defRPr>
            </a:pPr>
            <a:r>
              <a:t>Superficies ácidas como algunos cauchos, teflon y siliconas: </a:t>
            </a:r>
            <a:r>
              <a:rPr b="1" cap="none">
                <a:solidFill>
                  <a:srgbClr val="007F00"/>
                </a:solidFill>
              </a:rPr>
              <a:t>necesitan activador</a:t>
            </a:r>
            <a:endParaRPr b="1" cap="none">
              <a:solidFill>
                <a:srgbClr val="007F00"/>
              </a:solidFill>
            </a:endParaRPr>
          </a:p>
          <a:p>
            <a:pPr marL="0" marR="0" indent="0" algn="l" defTabSz="914400">
              <a:lnSpc>
                <a:spcPct val="100000"/>
              </a:lnSpc>
              <a:spcBef>
                <a:spcPts val="0"/>
              </a:spcBef>
              <a:spcAft>
                <a:spcPts val="0"/>
              </a:spcAft>
              <a:buClrTx/>
              <a:buSzTx/>
              <a:buFont typeface="Wingdings" pitchFamily="2" charset="2"/>
              <a:buChar char=""/>
              <a:tabLst/>
              <a:defRPr sz="3000" b="1" i="0" u="none" strike="noStrike" kern="1" cap="none" spc="0" baseline="0">
                <a:solidFill>
                  <a:srgbClr val="007F00"/>
                </a:solidFill>
                <a:effectLst/>
                <a:latin typeface="ArialMT" pitchFamily="0" charset="0"/>
                <a:ea typeface="ArialMT" pitchFamily="0" charset="0"/>
                <a:cs typeface="ArialMT" pitchFamily="0" charset="0"/>
              </a:defRPr>
            </a:pPr>
          </a:p>
          <a:p>
            <a:pPr marL="0" marR="0" indent="0" algn="l" defTabSz="914400">
              <a:lnSpc>
                <a:spcPct val="100000"/>
              </a:lnSpc>
              <a:spcBef>
                <a:spcPts val="0"/>
              </a:spcBef>
              <a:spcAft>
                <a:spcPts val="0"/>
              </a:spcAft>
              <a:buClrTx/>
              <a:buSzTx/>
              <a:buFont typeface="Wingdings" pitchFamily="2" charset="2"/>
              <a:buChar char=""/>
              <a:tabLst/>
              <a:defRPr sz="3000" b="1" i="0" u="none" strike="noStrike" kern="1" cap="none" spc="0" baseline="0">
                <a:solidFill>
                  <a:srgbClr val="007F00"/>
                </a:solidFill>
                <a:effectLst/>
                <a:latin typeface="ArialMT" pitchFamily="0" charset="0"/>
                <a:ea typeface="ArialMT" pitchFamily="0" charset="0"/>
                <a:cs typeface="ArialMT" pitchFamily="0" charset="0"/>
              </a:defRPr>
            </a:pPr>
            <a:r>
              <a:t>Sellador: </a:t>
            </a:r>
            <a:r>
              <a:rPr b="0" cap="none">
                <a:solidFill>
                  <a:schemeClr val="tx1"/>
                </a:solidFill>
              </a:rPr>
              <a:t>No sella.</a:t>
            </a:r>
            <a:r>
              <a:rPr cap="none">
                <a:solidFill>
                  <a:schemeClr val="tx1"/>
                </a:solidFill>
              </a:rPr>
              <a:t> </a:t>
            </a:r>
            <a:r>
              <a:t>Blooming</a:t>
            </a:r>
            <a:r>
              <a:rPr b="0" cap="none"/>
              <a:t>: </a:t>
            </a:r>
            <a:r>
              <a:rPr b="0" cap="none">
                <a:solidFill>
                  <a:schemeClr val="tx1"/>
                </a:solidFill>
              </a:rPr>
              <a:t>empañado por vapores.</a:t>
            </a:r>
            <a:endParaRPr b="0" cap="none">
              <a:solidFill>
                <a:schemeClr val="tx1"/>
              </a:solidFill>
            </a:endParaRPr>
          </a:p>
        </p:txBody>
      </p:sp>
    </p:spTree>
  </p:cSld>
  <p:clrMapOvr>
    <a:masterClrMapping/>
  </p:clrMapOvr>
  <p:timing>
    <p:tnLst>
      <p:par>
        <p:cTn id="1" dur="indefinite" restart="never" nodeType="tmRoot"/>
      </p:par>
    </p:tnLst>
  </p:timing>
</p:sld>
</file>

<file path=ppt/slides/slide34.xml><?xml version="1.0" encoding="utf-8"?>
<p:sld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mc:Ignorable="p14">
  <p:cSld>
    <p:bg>
      <p:bgPr>
        <a:blipFill>
          <a:blip r:embed="rId2"/>
          <a:srcRect/>
          <a:stretch/>
        </a:blipFill>
        <a:effectLst/>
      </p:bgPr>
    </p:bg>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xmlns="smNativeData" val="SMDATA_15_4GsIZR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AgAAADkAAAD5NAAARQkAAAAAAAAmAAAACAAAAAEAAAAAAAAA"/>
              </a:ext>
            </a:extLst>
          </p:cNvSpPr>
          <p:nvPr>
            <p:ph type="ctrTitle"/>
          </p:nvPr>
        </p:nvSpPr>
        <p:spPr>
          <a:xfrm>
            <a:off x="1270" y="36195"/>
            <a:ext cx="8609965" cy="1470660"/>
          </a:xfrm>
        </p:spPr>
        <p:txBody>
          <a:bodyPr/>
          <a:lstStyle/>
          <a:p>
            <a:pPr algn="l">
              <a:defRPr sz="4800" b="1" cap="none">
                <a:solidFill>
                  <a:srgbClr val="FF0000"/>
                </a:solidFill>
                <a:effectLst>
                  <a:outerShdw dist="63500" dir="3600000" algn="tl" rotWithShape="0">
                    <a:srgbClr val="000000">
                      <a:alpha val="40000"/>
                    </a:srgbClr>
                  </a:outerShdw>
                </a:effectLst>
              </a:defRPr>
            </a:pPr>
            <a:r>
              <a:t>Adhesivos reactivos rígidos:</a:t>
            </a:r>
          </a:p>
          <a:p>
            <a:pPr algn="r">
              <a:defRPr sz="4800" b="1" cap="none">
                <a:solidFill>
                  <a:srgbClr val="FF0000"/>
                </a:solidFill>
                <a:effectLst>
                  <a:outerShdw dist="63500" dir="3600000" algn="tl" rotWithShape="0">
                    <a:srgbClr val="000000">
                      <a:alpha val="40000"/>
                    </a:srgbClr>
                  </a:outerShdw>
                </a:effectLst>
              </a:defRPr>
            </a:pPr>
            <a:r>
              <a:t>Epoxis</a:t>
            </a:r>
          </a:p>
        </p:txBody>
      </p:sp>
      <p:sp>
        <p:nvSpPr>
          <p:cNvPr id="3" name="CuadroTexto1"/>
          <p:cNvSpPr txBox="1">
            <a:extLst>
              <a:ext uri="smNativeData">
                <pr:smNativeData xmlns:pr="smNativeData" xmlns="smNativeData" val="SMDATA_15_4GsIZR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O0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4wAAALYJAAABSwAAMCoAAAAAAAAmAAAACAAAAP//////////"/>
              </a:ext>
            </a:extLst>
          </p:cNvSpPr>
          <p:nvPr/>
        </p:nvSpPr>
        <p:spPr>
          <a:xfrm>
            <a:off x="144145" y="1578610"/>
            <a:ext cx="12048490" cy="5279390"/>
          </a:xfrm>
          <a:prstGeom prst="rect">
            <a:avLst/>
          </a:prstGeom>
          <a:noFill/>
          <a:ln>
            <a:noFill/>
          </a:ln>
          <a:effectLst/>
        </p:spPr>
        <p:txBody>
          <a:bodyPr vert="horz" wrap="square" numCol="1" spcCol="215900" anchor="t"/>
          <a:lstStyle/>
          <a:p>
            <a:pPr marL="0" marR="0" indent="0" algn="l" defTabSz="914400">
              <a:lnSpc>
                <a:spcPct val="100000"/>
              </a:lnSpc>
              <a:spcBef>
                <a:spcPts val="0"/>
              </a:spcBef>
              <a:spcAft>
                <a:spcPts val="0"/>
              </a:spcAft>
              <a:buClrTx/>
              <a:buSzTx/>
              <a:buFont typeface="Wingdings" pitchFamily="2" charset="2"/>
              <a:buChar char=""/>
              <a:tabLst/>
              <a:defRPr sz="3000" b="0" i="0" u="none" strike="noStrike" kern="1" cap="none" spc="0" baseline="0">
                <a:solidFill>
                  <a:srgbClr val="000000"/>
                </a:solidFill>
                <a:effectLst/>
                <a:latin typeface="Calibri" pitchFamily="2" charset="0"/>
                <a:ea typeface="Calibri" pitchFamily="2" charset="0"/>
                <a:cs typeface="Calibri" pitchFamily="2" charset="0"/>
              </a:defRPr>
            </a:pPr>
            <a:r>
              <a:rPr sz="2200" cap="none"/>
              <a:t> </a:t>
            </a:r>
            <a:r>
              <a:rPr b="1" cap="none">
                <a:solidFill>
                  <a:srgbClr val="7F007F"/>
                </a:solidFill>
              </a:rPr>
              <a:t>adhesivos bicomponentes</a:t>
            </a:r>
            <a:r>
              <a:rPr cap="none"/>
              <a:t> que polimerizan </a:t>
            </a:r>
            <a:r>
              <a:rPr b="1" cap="none">
                <a:solidFill>
                  <a:srgbClr val="7F007F"/>
                </a:solidFill>
              </a:rPr>
              <a:t>lentamente</a:t>
            </a:r>
            <a:r>
              <a:rPr cap="none"/>
              <a:t> cuando son se mezcla la base con el activador (etilenamina).</a:t>
            </a:r>
            <a:endParaRPr sz="1200" cap="none"/>
          </a:p>
          <a:p>
            <a:pPr marL="0" marR="0" indent="0" algn="l" defTabSz="914400">
              <a:lnSpc>
                <a:spcPct val="100000"/>
              </a:lnSpc>
              <a:spcBef>
                <a:spcPts val="0"/>
              </a:spcBef>
              <a:spcAft>
                <a:spcPts val="0"/>
              </a:spcAft>
              <a:buClrTx/>
              <a:buSzTx/>
              <a:buFont typeface="Wingdings" pitchFamily="2" charset="2"/>
              <a:buChar char=""/>
              <a:tabLst/>
              <a:defRPr sz="3000" b="0" i="0" u="none" strike="noStrike" kern="1" cap="none" spc="0" baseline="0">
                <a:solidFill>
                  <a:srgbClr val="000000"/>
                </a:solidFill>
                <a:effectLst/>
                <a:latin typeface="ArialMT" pitchFamily="0" charset="0"/>
                <a:ea typeface="ArialMT" pitchFamily="0" charset="0"/>
                <a:cs typeface="ArialMT" pitchFamily="0" charset="0"/>
              </a:defRPr>
            </a:pPr>
          </a:p>
          <a:p>
            <a:pPr marL="0" marR="0" indent="0" algn="l" defTabSz="914400">
              <a:lnSpc>
                <a:spcPct val="100000"/>
              </a:lnSpc>
              <a:spcBef>
                <a:spcPts val="0"/>
              </a:spcBef>
              <a:spcAft>
                <a:spcPts val="0"/>
              </a:spcAft>
              <a:buClrTx/>
              <a:buSzTx/>
              <a:buFont typeface="Wingdings" pitchFamily="2" charset="2"/>
              <a:buChar char=""/>
              <a:tabLst/>
              <a:defRPr sz="3000" b="0" i="0" u="none" strike="noStrike" kern="1" cap="none" spc="0" baseline="0">
                <a:solidFill>
                  <a:srgbClr val="000000"/>
                </a:solidFill>
                <a:effectLst/>
                <a:latin typeface="ArialMT" pitchFamily="0" charset="0"/>
                <a:ea typeface="ArialMT" pitchFamily="0" charset="0"/>
                <a:cs typeface="ArialMT" pitchFamily="0" charset="0"/>
              </a:defRPr>
            </a:pPr>
            <a:r>
              <a:t>Esfuerzos:</a:t>
            </a:r>
            <a:r>
              <a:rPr cap="none">
                <a:solidFill>
                  <a:srgbClr val="007F00"/>
                </a:solidFill>
              </a:rPr>
              <a:t> </a:t>
            </a:r>
            <a:r>
              <a:rPr b="1" cap="none">
                <a:solidFill>
                  <a:srgbClr val="007F00"/>
                </a:solidFill>
              </a:rPr>
              <a:t>Cizalla</a:t>
            </a:r>
            <a:r>
              <a:t>, </a:t>
            </a:r>
            <a:r>
              <a:rPr b="1" cap="none">
                <a:solidFill>
                  <a:srgbClr val="007F00"/>
                </a:solidFill>
              </a:rPr>
              <a:t>tracción</a:t>
            </a:r>
            <a:r>
              <a:rPr cap="none">
                <a:solidFill>
                  <a:srgbClr val="7F0000"/>
                </a:solidFill>
              </a:rPr>
              <a:t>, </a:t>
            </a:r>
            <a:r>
              <a:rPr cap="none">
                <a:solidFill>
                  <a:schemeClr val="tx1"/>
                </a:solidFill>
              </a:rPr>
              <a:t>pelado</a:t>
            </a:r>
            <a:r>
              <a:rPr cap="none">
                <a:solidFill>
                  <a:srgbClr val="7F0000"/>
                </a:solidFill>
              </a:rPr>
              <a:t>, torción. Rígidos o tenaces (caucho nitrilo). 180°C a 250°C.</a:t>
            </a:r>
            <a:endParaRPr cap="none">
              <a:solidFill>
                <a:srgbClr val="7F0000"/>
              </a:solidFill>
            </a:endParaRPr>
          </a:p>
          <a:p>
            <a:pPr marL="0" marR="0" indent="0" algn="l" defTabSz="914400">
              <a:lnSpc>
                <a:spcPct val="100000"/>
              </a:lnSpc>
              <a:spcBef>
                <a:spcPts val="0"/>
              </a:spcBef>
              <a:spcAft>
                <a:spcPts val="0"/>
              </a:spcAft>
              <a:buClrTx/>
              <a:buSzTx/>
              <a:buFont typeface="Wingdings" pitchFamily="2" charset="2"/>
              <a:buChar char=""/>
              <a:tabLst/>
              <a:defRPr sz="3000" b="0" i="0" u="none" strike="noStrike" kern="1" cap="none" spc="0" baseline="0">
                <a:solidFill>
                  <a:srgbClr val="000000"/>
                </a:solidFill>
                <a:effectLst/>
                <a:latin typeface="ArialMT" pitchFamily="0" charset="0"/>
                <a:ea typeface="ArialMT" pitchFamily="0" charset="0"/>
                <a:cs typeface="ArialMT" pitchFamily="0" charset="0"/>
              </a:defRPr>
            </a:pPr>
          </a:p>
          <a:p>
            <a:pPr marL="0" marR="0" indent="0" algn="l" defTabSz="914400">
              <a:lnSpc>
                <a:spcPct val="100000"/>
              </a:lnSpc>
              <a:spcBef>
                <a:spcPts val="0"/>
              </a:spcBef>
              <a:spcAft>
                <a:spcPts val="0"/>
              </a:spcAft>
              <a:buClrTx/>
              <a:buSzTx/>
              <a:buFont typeface="Wingdings" pitchFamily="2" charset="2"/>
              <a:buChar char=""/>
              <a:tabLst/>
              <a:defRPr sz="3000" b="1" i="0" u="none" strike="noStrike" kern="1" cap="none" spc="0" baseline="0">
                <a:solidFill>
                  <a:srgbClr val="007F00"/>
                </a:solidFill>
                <a:effectLst/>
                <a:latin typeface="ArialMT" pitchFamily="0" charset="0"/>
                <a:ea typeface="ArialMT" pitchFamily="0" charset="0"/>
                <a:cs typeface="ArialMT" pitchFamily="0" charset="0"/>
              </a:defRPr>
            </a:pPr>
            <a:r>
              <a:t>Variedad de sustratos. Relleno. Mecanizable. Resistencia al impacto. </a:t>
            </a:r>
          </a:p>
          <a:p>
            <a:pPr marL="0" marR="0" indent="0" algn="l" defTabSz="914400">
              <a:lnSpc>
                <a:spcPct val="100000"/>
              </a:lnSpc>
              <a:spcBef>
                <a:spcPts val="0"/>
              </a:spcBef>
              <a:spcAft>
                <a:spcPts val="0"/>
              </a:spcAft>
              <a:buClrTx/>
              <a:buSzTx/>
              <a:buFont typeface="Wingdings" pitchFamily="2" charset="2"/>
              <a:buChar char=""/>
              <a:tabLst/>
              <a:defRPr sz="3000" b="1" i="0" u="none" strike="noStrike" kern="1" cap="none" spc="0" baseline="0">
                <a:solidFill>
                  <a:srgbClr val="007F00"/>
                </a:solidFill>
                <a:effectLst/>
                <a:latin typeface="ArialMT" pitchFamily="0" charset="0"/>
                <a:ea typeface="ArialMT" pitchFamily="0" charset="0"/>
                <a:cs typeface="ArialMT" pitchFamily="0" charset="0"/>
              </a:defRPr>
            </a:pPr>
          </a:p>
          <a:p>
            <a:pPr marL="0" marR="0" indent="0" algn="l" defTabSz="914400">
              <a:lnSpc>
                <a:spcPct val="100000"/>
              </a:lnSpc>
              <a:spcBef>
                <a:spcPts val="0"/>
              </a:spcBef>
              <a:spcAft>
                <a:spcPts val="0"/>
              </a:spcAft>
              <a:buClrTx/>
              <a:buSzTx/>
              <a:buFont typeface="Wingdings" pitchFamily="2" charset="2"/>
              <a:buChar char=""/>
              <a:tabLst/>
              <a:defRPr sz="3000" b="0" i="0" u="none" strike="noStrike" kern="1" cap="none" spc="0" baseline="0">
                <a:solidFill>
                  <a:schemeClr val="tx1"/>
                </a:solidFill>
                <a:effectLst/>
                <a:latin typeface="ArialMT" pitchFamily="0" charset="0"/>
                <a:ea typeface="ArialMT" pitchFamily="0" charset="0"/>
                <a:cs typeface="ArialMT" pitchFamily="0" charset="0"/>
              </a:defRPr>
            </a:pPr>
            <a:r>
              <a:t>Algunas aplicaciones requieren curado por calor.</a:t>
            </a:r>
          </a:p>
        </p:txBody>
      </p:sp>
    </p:spTree>
  </p:cSld>
  <p:clrMapOvr>
    <a:masterClrMapping/>
  </p:clrMapOvr>
  <p:timing>
    <p:tnLst>
      <p:par>
        <p:cTn id="1" dur="indefinite" restart="never" nodeType="tmRoot"/>
      </p:par>
    </p:tnLst>
  </p:timing>
</p:sld>
</file>

<file path=ppt/slides/slide35.xml><?xml version="1.0" encoding="utf-8"?>
<p:sld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mc:Ignorable="p14">
  <p:cSld>
    <p:bg>
      <p:bgPr>
        <a:blipFill>
          <a:blip r:embed="rId2"/>
          <a:srcRect/>
          <a:stretch/>
        </a:blipFill>
        <a:effectLst/>
      </p:bgPr>
    </p:bg>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xmlns="smNativeData" val="SMDATA_15_4GsIZR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AgAAADkAAAD5NAAARQkAAAAAAAAmAAAACAAAAAEAAAAAAAAA"/>
              </a:ext>
            </a:extLst>
          </p:cNvSpPr>
          <p:nvPr>
            <p:ph type="ctrTitle"/>
          </p:nvPr>
        </p:nvSpPr>
        <p:spPr>
          <a:xfrm>
            <a:off x="1270" y="36195"/>
            <a:ext cx="8609965" cy="1470660"/>
          </a:xfrm>
        </p:spPr>
        <p:txBody>
          <a:bodyPr/>
          <a:lstStyle/>
          <a:p>
            <a:pPr algn="l">
              <a:defRPr sz="4800" b="1" cap="none">
                <a:solidFill>
                  <a:srgbClr val="FF0000"/>
                </a:solidFill>
                <a:effectLst>
                  <a:outerShdw dist="63500" dir="3600000" algn="tl" rotWithShape="0">
                    <a:srgbClr val="000000">
                      <a:alpha val="40000"/>
                    </a:srgbClr>
                  </a:outerShdw>
                </a:effectLst>
              </a:defRPr>
            </a:pPr>
            <a:r>
              <a:t>Adhesivos reactivos flexibles:</a:t>
            </a:r>
          </a:p>
          <a:p>
            <a:pPr algn="r">
              <a:defRPr sz="4800" b="1" cap="none">
                <a:solidFill>
                  <a:srgbClr val="FF0000"/>
                </a:solidFill>
                <a:effectLst>
                  <a:outerShdw dist="63500" dir="3600000" algn="tl" rotWithShape="0">
                    <a:srgbClr val="000000">
                      <a:alpha val="40000"/>
                    </a:srgbClr>
                  </a:outerShdw>
                </a:effectLst>
              </a:defRPr>
            </a:pPr>
            <a:r>
              <a:t>Siliconas</a:t>
            </a:r>
          </a:p>
        </p:txBody>
      </p:sp>
      <p:sp>
        <p:nvSpPr>
          <p:cNvPr id="3" name="CuadroTexto1"/>
          <p:cNvSpPr txBox="1">
            <a:extLst>
              <a:ext uri="smNativeData">
                <pr:smNativeData xmlns:pr="smNativeData" xmlns="smNativeData" val="SMDATA_15_4GsIZR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O0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4wAAALYJAAABSwAAMCoAAAAAAAAmAAAACAAAAP//////////"/>
              </a:ext>
            </a:extLst>
          </p:cNvSpPr>
          <p:nvPr/>
        </p:nvSpPr>
        <p:spPr>
          <a:xfrm>
            <a:off x="144145" y="1578610"/>
            <a:ext cx="12048490" cy="5279390"/>
          </a:xfrm>
          <a:prstGeom prst="rect">
            <a:avLst/>
          </a:prstGeom>
          <a:noFill/>
          <a:ln>
            <a:noFill/>
          </a:ln>
          <a:effectLst/>
        </p:spPr>
        <p:txBody>
          <a:bodyPr vert="horz" wrap="square" numCol="1" spcCol="215900" anchor="t"/>
          <a:lstStyle/>
          <a:p>
            <a:pPr marL="0" marR="0" indent="0" algn="l" defTabSz="914400">
              <a:lnSpc>
                <a:spcPct val="100000"/>
              </a:lnSpc>
              <a:spcBef>
                <a:spcPts val="0"/>
              </a:spcBef>
              <a:spcAft>
                <a:spcPts val="0"/>
              </a:spcAft>
              <a:buClrTx/>
              <a:buSzTx/>
              <a:buFont typeface="Wingdings" pitchFamily="2" charset="2"/>
              <a:buChar char=""/>
              <a:tabLst/>
              <a:defRPr sz="3000" b="0" i="0" u="none" strike="noStrike" kern="1" cap="none" spc="0" baseline="0">
                <a:solidFill>
                  <a:srgbClr val="000000"/>
                </a:solidFill>
                <a:effectLst/>
                <a:latin typeface="Calibri" pitchFamily="2" charset="0"/>
                <a:ea typeface="Calibri" pitchFamily="2" charset="0"/>
                <a:cs typeface="Calibri" pitchFamily="2" charset="0"/>
              </a:defRPr>
            </a:pPr>
            <a:r>
              <a:rPr sz="2200" cap="none"/>
              <a:t> </a:t>
            </a:r>
            <a:r>
              <a:rPr b="1" cap="none">
                <a:solidFill>
                  <a:srgbClr val="7F007F"/>
                </a:solidFill>
              </a:rPr>
              <a:t>adhesivos mono o bicomponente</a:t>
            </a:r>
            <a:r>
              <a:rPr cap="none"/>
              <a:t> que polimerizan </a:t>
            </a:r>
            <a:r>
              <a:rPr b="1" cap="none">
                <a:solidFill>
                  <a:srgbClr val="7F007F"/>
                </a:solidFill>
              </a:rPr>
              <a:t>lentamente</a:t>
            </a:r>
            <a:r>
              <a:rPr cap="none"/>
              <a:t> por exposición a la humedad ambiente. Polimerización desde el exterior.</a:t>
            </a:r>
            <a:endParaRPr cap="none"/>
          </a:p>
          <a:p>
            <a:pPr marL="0" marR="0" indent="0" algn="l" defTabSz="914400">
              <a:lnSpc>
                <a:spcPct val="100000"/>
              </a:lnSpc>
              <a:spcBef>
                <a:spcPts val="0"/>
              </a:spcBef>
              <a:spcAft>
                <a:spcPts val="0"/>
              </a:spcAft>
              <a:buClrTx/>
              <a:buSzTx/>
              <a:buFont typeface="Wingdings" pitchFamily="2" charset="2"/>
              <a:buChar char=""/>
              <a:tabLst/>
              <a:defRPr sz="3000" b="0" i="0" u="none" strike="noStrike" kern="1" cap="none" spc="0" baseline="0">
                <a:solidFill>
                  <a:srgbClr val="000000"/>
                </a:solidFill>
                <a:effectLst/>
                <a:latin typeface="ArialMT" pitchFamily="0" charset="0"/>
                <a:ea typeface="ArialMT" pitchFamily="0" charset="0"/>
                <a:cs typeface="ArialMT" pitchFamily="0" charset="0"/>
              </a:defRPr>
            </a:pPr>
          </a:p>
          <a:p>
            <a:pPr marL="0" marR="0" indent="0" algn="l" defTabSz="914400">
              <a:lnSpc>
                <a:spcPct val="100000"/>
              </a:lnSpc>
              <a:spcBef>
                <a:spcPts val="0"/>
              </a:spcBef>
              <a:spcAft>
                <a:spcPts val="0"/>
              </a:spcAft>
              <a:buClrTx/>
              <a:buSzTx/>
              <a:buFont typeface="Wingdings" pitchFamily="2" charset="2"/>
              <a:buChar char=""/>
              <a:tabLst/>
              <a:defRPr sz="2800" b="0" i="0" u="none" strike="noStrike" kern="1" cap="none" spc="0" baseline="0">
                <a:solidFill>
                  <a:srgbClr val="000000"/>
                </a:solidFill>
                <a:effectLst/>
                <a:latin typeface="ArialMT" pitchFamily="0" charset="0"/>
                <a:ea typeface="ArialMT" pitchFamily="0" charset="0"/>
                <a:cs typeface="ArialMT" pitchFamily="0" charset="0"/>
              </a:defRPr>
            </a:pPr>
            <a:r>
              <a:t>Esfuerzos moderados:</a:t>
            </a:r>
            <a:r>
              <a:rPr cap="none">
                <a:solidFill>
                  <a:srgbClr val="007F00"/>
                </a:solidFill>
              </a:rPr>
              <a:t> </a:t>
            </a:r>
            <a:r>
              <a:rPr cap="none">
                <a:solidFill>
                  <a:schemeClr val="tx1"/>
                </a:solidFill>
              </a:rPr>
              <a:t>Cizalla, tracción</a:t>
            </a:r>
            <a:r>
              <a:t>,</a:t>
            </a:r>
            <a:r>
              <a:rPr cap="none">
                <a:solidFill>
                  <a:srgbClr val="7F0000"/>
                </a:solidFill>
              </a:rPr>
              <a:t> </a:t>
            </a:r>
            <a:r>
              <a:t>pelado</a:t>
            </a:r>
            <a:r>
              <a:rPr cap="none">
                <a:solidFill>
                  <a:srgbClr val="7F0000"/>
                </a:solidFill>
              </a:rPr>
              <a:t>, torción. -55 a 350°C. </a:t>
            </a:r>
            <a:endParaRPr cap="none">
              <a:solidFill>
                <a:srgbClr val="7F0000"/>
              </a:solidFill>
            </a:endParaRPr>
          </a:p>
          <a:p>
            <a:pPr marL="0" marR="0" indent="0" algn="l" defTabSz="914400">
              <a:lnSpc>
                <a:spcPct val="100000"/>
              </a:lnSpc>
              <a:spcBef>
                <a:spcPts val="0"/>
              </a:spcBef>
              <a:spcAft>
                <a:spcPts val="0"/>
              </a:spcAft>
              <a:buClrTx/>
              <a:buSzTx/>
              <a:buFont typeface="Wingdings" pitchFamily="2" charset="2"/>
              <a:buChar char=""/>
              <a:tabLst/>
              <a:defRPr sz="2800" b="0" i="0" u="none" strike="noStrike" kern="1" cap="none" spc="0" baseline="0">
                <a:solidFill>
                  <a:srgbClr val="000000"/>
                </a:solidFill>
                <a:effectLst/>
                <a:latin typeface="ArialMT" pitchFamily="0" charset="0"/>
                <a:ea typeface="ArialMT" pitchFamily="0" charset="0"/>
                <a:cs typeface="ArialMT" pitchFamily="0" charset="0"/>
              </a:defRPr>
            </a:pPr>
          </a:p>
          <a:p>
            <a:pPr marL="0" marR="0" indent="0" algn="l" defTabSz="914400">
              <a:lnSpc>
                <a:spcPct val="100000"/>
              </a:lnSpc>
              <a:spcBef>
                <a:spcPts val="0"/>
              </a:spcBef>
              <a:spcAft>
                <a:spcPts val="0"/>
              </a:spcAft>
              <a:buClrTx/>
              <a:buSzTx/>
              <a:buFont typeface="Wingdings" pitchFamily="2" charset="2"/>
              <a:buChar char=""/>
              <a:tabLst/>
              <a:defRPr sz="2800" b="1" i="0" u="none" strike="noStrike" kern="1" cap="none" spc="0" baseline="0">
                <a:solidFill>
                  <a:srgbClr val="007F00"/>
                </a:solidFill>
                <a:effectLst/>
                <a:latin typeface="ArialMT" pitchFamily="0" charset="0"/>
                <a:ea typeface="ArialMT" pitchFamily="0" charset="0"/>
                <a:cs typeface="ArialMT" pitchFamily="0" charset="0"/>
              </a:defRPr>
            </a:pPr>
            <a:r>
              <a:t>Principalmente selladores. Curado lento. No pintables.</a:t>
            </a:r>
          </a:p>
          <a:p>
            <a:pPr marL="0" marR="0" indent="0" algn="l" defTabSz="914400">
              <a:lnSpc>
                <a:spcPct val="100000"/>
              </a:lnSpc>
              <a:spcBef>
                <a:spcPts val="0"/>
              </a:spcBef>
              <a:spcAft>
                <a:spcPts val="0"/>
              </a:spcAft>
              <a:buClrTx/>
              <a:buSzTx/>
              <a:buFont typeface="Wingdings" pitchFamily="2" charset="2"/>
              <a:buChar char=""/>
              <a:tabLst/>
              <a:defRPr sz="2800" b="1" i="0" u="none" strike="noStrike" kern="1" cap="none" spc="0" baseline="0">
                <a:solidFill>
                  <a:srgbClr val="007F00"/>
                </a:solidFill>
                <a:effectLst/>
                <a:latin typeface="ArialMT" pitchFamily="0" charset="0"/>
                <a:ea typeface="ArialMT" pitchFamily="0" charset="0"/>
                <a:cs typeface="ArialMT" pitchFamily="0" charset="0"/>
              </a:defRPr>
            </a:pPr>
          </a:p>
          <a:p>
            <a:pPr marL="0" marR="0" indent="0" algn="l" defTabSz="914400">
              <a:lnSpc>
                <a:spcPct val="100000"/>
              </a:lnSpc>
              <a:spcBef>
                <a:spcPts val="0"/>
              </a:spcBef>
              <a:spcAft>
                <a:spcPts val="0"/>
              </a:spcAft>
              <a:buClrTx/>
              <a:buSzTx/>
              <a:buFont typeface="Wingdings" pitchFamily="2" charset="2"/>
              <a:buChar char=""/>
              <a:tabLst/>
              <a:defRPr sz="2800" b="0" i="0" u="none" strike="noStrike" kern="1" cap="none" spc="0" baseline="0">
                <a:solidFill>
                  <a:schemeClr val="tx1"/>
                </a:solidFill>
                <a:effectLst/>
                <a:latin typeface="ArialMT" pitchFamily="0" charset="0"/>
                <a:ea typeface="ArialMT" pitchFamily="0" charset="0"/>
                <a:cs typeface="ArialMT" pitchFamily="0" charset="0"/>
              </a:defRPr>
            </a:pPr>
            <a:r>
              <a:t>Clasifican por productos de liberación en ácidas, básicas y neutras. Pueden corroer la superficie tratada.</a:t>
            </a:r>
          </a:p>
          <a:p>
            <a:pPr marL="0" marR="0" indent="0" algn="l" defTabSz="914400">
              <a:lnSpc>
                <a:spcPct val="100000"/>
              </a:lnSpc>
              <a:spcBef>
                <a:spcPts val="0"/>
              </a:spcBef>
              <a:spcAft>
                <a:spcPts val="0"/>
              </a:spcAft>
              <a:buClrTx/>
              <a:buSzTx/>
              <a:buFont typeface="Wingdings" pitchFamily="2" charset="2"/>
              <a:buChar char=""/>
              <a:tabLst/>
              <a:defRPr sz="2800" b="0" i="0" u="none" strike="noStrike" kern="1" cap="none" spc="0" baseline="0">
                <a:solidFill>
                  <a:schemeClr val="tx1"/>
                </a:solidFill>
                <a:effectLst/>
                <a:latin typeface="ArialMT" pitchFamily="0" charset="0"/>
                <a:ea typeface="ArialMT" pitchFamily="0" charset="0"/>
                <a:cs typeface="ArialMT" pitchFamily="0" charset="0"/>
              </a:defRPr>
            </a:pPr>
          </a:p>
          <a:p>
            <a:pPr marL="0" marR="0" indent="0" algn="l" defTabSz="914400">
              <a:lnSpc>
                <a:spcPct val="100000"/>
              </a:lnSpc>
              <a:spcBef>
                <a:spcPts val="0"/>
              </a:spcBef>
              <a:spcAft>
                <a:spcPts val="0"/>
              </a:spcAft>
              <a:buClrTx/>
              <a:buSzTx/>
              <a:buFont typeface="Wingdings" pitchFamily="2" charset="2"/>
              <a:buChar char=""/>
              <a:tabLst/>
              <a:defRPr sz="3000" b="0" i="0" u="none" strike="noStrike" kern="1" cap="none" spc="0" baseline="0">
                <a:solidFill>
                  <a:schemeClr val="tx1"/>
                </a:solidFill>
                <a:effectLst/>
                <a:latin typeface="ArialMT" pitchFamily="0" charset="0"/>
                <a:ea typeface="ArialMT" pitchFamily="0" charset="0"/>
                <a:cs typeface="ArialMT" pitchFamily="0" charset="0"/>
              </a:defRPr>
            </a:pPr>
            <a:r>
              <a:rPr sz="2800" cap="none"/>
              <a:t>Vidrio, gomas, polímeros. Poca resistencia a aceites y organoclorados.</a:t>
            </a:r>
          </a:p>
        </p:txBody>
      </p:sp>
    </p:spTree>
  </p:cSld>
  <p:clrMapOvr>
    <a:masterClrMapping/>
  </p:clrMapOvr>
  <p:timing>
    <p:tnLst>
      <p:par>
        <p:cTn id="1" dur="indefinite" restart="never" nodeType="tmRoot"/>
      </p:par>
    </p:tnLst>
  </p:timing>
</p:sld>
</file>

<file path=ppt/slides/slide36.xml><?xml version="1.0" encoding="utf-8"?>
<p:sld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mc:Ignorable="p14">
  <p:cSld>
    <p:bg>
      <p:bgPr>
        <a:blipFill>
          <a:blip r:embed="rId2"/>
          <a:srcRect/>
          <a:stretch/>
        </a:blipFill>
        <a:effectLst/>
      </p:bgPr>
    </p:bg>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xmlns="smNativeData" val="SMDATA_15_4GsIZR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AgAAADkAAAD5NAAARQkAAAAAAAAmAAAACAAAAAEAAAAAAAAA"/>
              </a:ext>
            </a:extLst>
          </p:cNvSpPr>
          <p:nvPr>
            <p:ph type="ctrTitle"/>
          </p:nvPr>
        </p:nvSpPr>
        <p:spPr>
          <a:xfrm>
            <a:off x="1270" y="36195"/>
            <a:ext cx="8609965" cy="1470660"/>
          </a:xfrm>
        </p:spPr>
        <p:txBody>
          <a:bodyPr/>
          <a:lstStyle/>
          <a:p>
            <a:pPr algn="l">
              <a:defRPr sz="4800" b="1" cap="none">
                <a:solidFill>
                  <a:srgbClr val="FF0000"/>
                </a:solidFill>
                <a:effectLst>
                  <a:outerShdw dist="63500" dir="3600000" algn="tl" rotWithShape="0">
                    <a:srgbClr val="000000">
                      <a:alpha val="40000"/>
                    </a:srgbClr>
                  </a:outerShdw>
                </a:effectLst>
              </a:defRPr>
            </a:pPr>
            <a:r>
              <a:t>Adhesivos reactivos flexibles:</a:t>
            </a:r>
          </a:p>
          <a:p>
            <a:pPr algn="r">
              <a:defRPr sz="4800" b="1" cap="none">
                <a:solidFill>
                  <a:srgbClr val="FF0000"/>
                </a:solidFill>
                <a:effectLst>
                  <a:outerShdw dist="63500" dir="3600000" algn="tl" rotWithShape="0">
                    <a:srgbClr val="000000">
                      <a:alpha val="40000"/>
                    </a:srgbClr>
                  </a:outerShdw>
                </a:effectLst>
              </a:defRPr>
            </a:pPr>
            <a:r>
              <a:t>Poliuretanos</a:t>
            </a:r>
          </a:p>
        </p:txBody>
      </p:sp>
      <p:sp>
        <p:nvSpPr>
          <p:cNvPr id="3" name="CuadroTexto1"/>
          <p:cNvSpPr txBox="1">
            <a:extLst>
              <a:ext uri="smNativeData">
                <pr:smNativeData xmlns:pr="smNativeData" xmlns="smNativeData" val="SMDATA_15_4GsIZR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O0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4wAAALYJAAABSwAAMCoAAAAAAAAmAAAACAAAAP//////////"/>
              </a:ext>
            </a:extLst>
          </p:cNvSpPr>
          <p:nvPr/>
        </p:nvSpPr>
        <p:spPr>
          <a:xfrm>
            <a:off x="144145" y="1578610"/>
            <a:ext cx="12048490" cy="5279390"/>
          </a:xfrm>
          <a:prstGeom prst="rect">
            <a:avLst/>
          </a:prstGeom>
          <a:noFill/>
          <a:ln>
            <a:noFill/>
          </a:ln>
          <a:effectLst/>
        </p:spPr>
        <p:txBody>
          <a:bodyPr vert="horz" wrap="square" numCol="1" spcCol="215900" anchor="t"/>
          <a:lstStyle/>
          <a:p>
            <a:pPr marL="0" marR="0" indent="0" algn="l" defTabSz="914400">
              <a:lnSpc>
                <a:spcPct val="100000"/>
              </a:lnSpc>
              <a:spcBef>
                <a:spcPts val="0"/>
              </a:spcBef>
              <a:spcAft>
                <a:spcPts val="0"/>
              </a:spcAft>
              <a:buClrTx/>
              <a:buSzTx/>
              <a:buFont typeface="Wingdings" pitchFamily="2" charset="2"/>
              <a:buChar char=""/>
              <a:tabLst/>
              <a:defRPr sz="3000" b="0" i="0" u="none" strike="noStrike" kern="1" cap="none" spc="0" baseline="0">
                <a:solidFill>
                  <a:srgbClr val="000000"/>
                </a:solidFill>
                <a:effectLst/>
                <a:latin typeface="Calibri" pitchFamily="2" charset="0"/>
                <a:ea typeface="Calibri" pitchFamily="2" charset="0"/>
                <a:cs typeface="Calibri" pitchFamily="2" charset="0"/>
              </a:defRPr>
            </a:pPr>
            <a:r>
              <a:rPr sz="2200" cap="none"/>
              <a:t> </a:t>
            </a:r>
            <a:r>
              <a:rPr b="1" cap="none">
                <a:solidFill>
                  <a:srgbClr val="7F007F"/>
                </a:solidFill>
              </a:rPr>
              <a:t>adhesivos mono o bicomponente</a:t>
            </a:r>
            <a:r>
              <a:rPr cap="none"/>
              <a:t> que polimerizan con agua o polioles o aminas. Contienen isocianato (tóxico).</a:t>
            </a:r>
            <a:endParaRPr cap="none"/>
          </a:p>
          <a:p>
            <a:pPr marL="0" marR="0" indent="0" algn="l" defTabSz="914400">
              <a:lnSpc>
                <a:spcPct val="100000"/>
              </a:lnSpc>
              <a:spcBef>
                <a:spcPts val="0"/>
              </a:spcBef>
              <a:spcAft>
                <a:spcPts val="0"/>
              </a:spcAft>
              <a:buClrTx/>
              <a:buSzTx/>
              <a:buFont typeface="Wingdings" pitchFamily="2" charset="2"/>
              <a:buChar char=""/>
              <a:tabLst/>
              <a:defRPr sz="3000" b="0" i="0" u="none" strike="noStrike" kern="1" cap="none" spc="0" baseline="0">
                <a:solidFill>
                  <a:srgbClr val="000000"/>
                </a:solidFill>
                <a:effectLst/>
                <a:latin typeface="ArialMT" pitchFamily="0" charset="0"/>
                <a:ea typeface="ArialMT" pitchFamily="0" charset="0"/>
                <a:cs typeface="ArialMT" pitchFamily="0" charset="0"/>
              </a:defRPr>
            </a:pPr>
          </a:p>
          <a:p>
            <a:pPr marL="0" marR="0" indent="0" algn="l" defTabSz="914400">
              <a:lnSpc>
                <a:spcPct val="100000"/>
              </a:lnSpc>
              <a:spcBef>
                <a:spcPts val="0"/>
              </a:spcBef>
              <a:spcAft>
                <a:spcPts val="0"/>
              </a:spcAft>
              <a:buClrTx/>
              <a:buSzTx/>
              <a:buFont typeface="Wingdings" pitchFamily="2" charset="2"/>
              <a:buChar char=""/>
              <a:tabLst/>
              <a:defRPr sz="2800" b="0" i="0" u="none" strike="noStrike" kern="1" cap="none" spc="0" baseline="0">
                <a:solidFill>
                  <a:srgbClr val="000000"/>
                </a:solidFill>
                <a:effectLst/>
                <a:latin typeface="ArialMT" pitchFamily="0" charset="0"/>
                <a:ea typeface="ArialMT" pitchFamily="0" charset="0"/>
                <a:cs typeface="ArialMT" pitchFamily="0" charset="0"/>
              </a:defRPr>
            </a:pPr>
            <a:r>
              <a:t>Esfuerzos moderados:</a:t>
            </a:r>
            <a:r>
              <a:rPr cap="none">
                <a:solidFill>
                  <a:srgbClr val="007F00"/>
                </a:solidFill>
              </a:rPr>
              <a:t> </a:t>
            </a:r>
            <a:r>
              <a:rPr cap="none">
                <a:solidFill>
                  <a:schemeClr val="tx1"/>
                </a:solidFill>
              </a:rPr>
              <a:t>Cizalla, tracción</a:t>
            </a:r>
            <a:r>
              <a:rPr cap="none">
                <a:solidFill>
                  <a:srgbClr val="7F0000"/>
                </a:solidFill>
              </a:rPr>
              <a:t>, pelado, torción. -40 a 80°C. </a:t>
            </a:r>
            <a:endParaRPr cap="none">
              <a:solidFill>
                <a:srgbClr val="7F0000"/>
              </a:solidFill>
            </a:endParaRPr>
          </a:p>
          <a:p>
            <a:pPr marL="0" marR="0" indent="0" algn="l" defTabSz="914400">
              <a:lnSpc>
                <a:spcPct val="100000"/>
              </a:lnSpc>
              <a:spcBef>
                <a:spcPts val="0"/>
              </a:spcBef>
              <a:spcAft>
                <a:spcPts val="0"/>
              </a:spcAft>
              <a:buClrTx/>
              <a:buSzTx/>
              <a:buFont typeface="Wingdings" pitchFamily="2" charset="2"/>
              <a:buChar char=""/>
              <a:tabLst/>
              <a:defRPr sz="2800" b="0" i="0" u="none" strike="noStrike" kern="1" cap="none" spc="0" baseline="0">
                <a:solidFill>
                  <a:srgbClr val="000000"/>
                </a:solidFill>
                <a:effectLst/>
                <a:latin typeface="ArialMT" pitchFamily="0" charset="0"/>
                <a:ea typeface="ArialMT" pitchFamily="0" charset="0"/>
                <a:cs typeface="ArialMT" pitchFamily="0" charset="0"/>
              </a:defRPr>
            </a:pPr>
          </a:p>
          <a:p>
            <a:pPr marL="0" marR="0" indent="0" algn="l" defTabSz="914400">
              <a:lnSpc>
                <a:spcPct val="100000"/>
              </a:lnSpc>
              <a:spcBef>
                <a:spcPts val="0"/>
              </a:spcBef>
              <a:spcAft>
                <a:spcPts val="0"/>
              </a:spcAft>
              <a:buClrTx/>
              <a:buSzTx/>
              <a:buFont typeface="Wingdings" pitchFamily="2" charset="2"/>
              <a:buChar char=""/>
              <a:tabLst/>
              <a:defRPr sz="2800" b="1" i="0" u="none" strike="noStrike" kern="1" cap="none" spc="0" baseline="0">
                <a:solidFill>
                  <a:srgbClr val="007F00"/>
                </a:solidFill>
                <a:effectLst/>
                <a:latin typeface="ArialMT" pitchFamily="0" charset="0"/>
                <a:ea typeface="ArialMT" pitchFamily="0" charset="0"/>
                <a:cs typeface="ArialMT" pitchFamily="0" charset="0"/>
              </a:defRPr>
            </a:pPr>
            <a:r>
              <a:t>Principalmente selladores. Curado lento. Pintables.</a:t>
            </a:r>
          </a:p>
          <a:p>
            <a:pPr marL="0" marR="0" indent="0" algn="l" defTabSz="914400">
              <a:lnSpc>
                <a:spcPct val="100000"/>
              </a:lnSpc>
              <a:spcBef>
                <a:spcPts val="0"/>
              </a:spcBef>
              <a:spcAft>
                <a:spcPts val="0"/>
              </a:spcAft>
              <a:buClrTx/>
              <a:buSzTx/>
              <a:buFont typeface="Wingdings" pitchFamily="2" charset="2"/>
              <a:buChar char=""/>
              <a:tabLst/>
              <a:defRPr sz="2800" b="1" i="0" u="none" strike="noStrike" kern="1" cap="none" spc="0" baseline="0">
                <a:solidFill>
                  <a:srgbClr val="007F00"/>
                </a:solidFill>
                <a:effectLst/>
                <a:latin typeface="ArialMT" pitchFamily="0" charset="0"/>
                <a:ea typeface="ArialMT" pitchFamily="0" charset="0"/>
                <a:cs typeface="ArialMT" pitchFamily="0" charset="0"/>
              </a:defRPr>
            </a:pPr>
          </a:p>
          <a:p>
            <a:pPr marL="0" marR="0" indent="0" algn="l" defTabSz="914400">
              <a:lnSpc>
                <a:spcPct val="100000"/>
              </a:lnSpc>
              <a:spcBef>
                <a:spcPts val="0"/>
              </a:spcBef>
              <a:spcAft>
                <a:spcPts val="0"/>
              </a:spcAft>
              <a:buClrTx/>
              <a:buSzTx/>
              <a:buFont typeface="Wingdings" pitchFamily="2" charset="2"/>
              <a:buChar char=""/>
              <a:tabLst/>
              <a:defRPr sz="2800" b="0" i="0" u="none" strike="noStrike" kern="1" cap="none" spc="0" baseline="0">
                <a:solidFill>
                  <a:schemeClr val="tx1"/>
                </a:solidFill>
                <a:effectLst/>
                <a:latin typeface="ArialMT" pitchFamily="0" charset="0"/>
                <a:ea typeface="ArialMT" pitchFamily="0" charset="0"/>
                <a:cs typeface="ArialMT" pitchFamily="0" charset="0"/>
              </a:defRPr>
            </a:pPr>
            <a:r>
              <a:t>Poco humectantes: imprimación con silanos o PU diluido. Amplia gama de sustratos. Poca resistencia al UV.</a:t>
            </a:r>
          </a:p>
          <a:p>
            <a:pPr marL="0" marR="0" indent="0" algn="l" defTabSz="914400">
              <a:lnSpc>
                <a:spcPct val="100000"/>
              </a:lnSpc>
              <a:spcBef>
                <a:spcPts val="0"/>
              </a:spcBef>
              <a:spcAft>
                <a:spcPts val="0"/>
              </a:spcAft>
              <a:buClrTx/>
              <a:buSzTx/>
              <a:buFont typeface="Wingdings" pitchFamily="2" charset="2"/>
              <a:buChar char=""/>
              <a:tabLst/>
              <a:defRPr sz="2800" b="0" i="0" u="none" strike="noStrike" kern="1" cap="none" spc="0" baseline="0">
                <a:solidFill>
                  <a:schemeClr val="tx1"/>
                </a:solidFill>
                <a:effectLst/>
                <a:latin typeface="ArialMT" pitchFamily="0" charset="0"/>
                <a:ea typeface="ArialMT" pitchFamily="0" charset="0"/>
                <a:cs typeface="ArialMT" pitchFamily="0" charset="0"/>
              </a:defRPr>
            </a:pPr>
          </a:p>
          <a:p>
            <a:pPr marL="0" marR="0" indent="0" algn="l" defTabSz="914400">
              <a:lnSpc>
                <a:spcPct val="100000"/>
              </a:lnSpc>
              <a:spcBef>
                <a:spcPts val="0"/>
              </a:spcBef>
              <a:spcAft>
                <a:spcPts val="0"/>
              </a:spcAft>
              <a:buClrTx/>
              <a:buSzTx/>
              <a:buFont typeface="Wingdings" pitchFamily="2" charset="2"/>
              <a:buChar char=""/>
              <a:tabLst/>
              <a:defRPr sz="3000" b="0" i="0" u="none" strike="noStrike" kern="1" cap="none" spc="0" baseline="0">
                <a:solidFill>
                  <a:schemeClr val="tx1"/>
                </a:solidFill>
                <a:effectLst/>
                <a:latin typeface="ArialMT" pitchFamily="0" charset="0"/>
                <a:ea typeface="ArialMT" pitchFamily="0" charset="0"/>
                <a:cs typeface="ArialMT" pitchFamily="0" charset="0"/>
              </a:defRPr>
            </a:pPr>
            <a:r>
              <a:rPr sz="2800" cap="none"/>
              <a:t>Histéresis viscoelástica: amortiguador acústico.</a:t>
            </a:r>
          </a:p>
        </p:txBody>
      </p:sp>
    </p:spTree>
  </p:cSld>
  <p:clrMapOvr>
    <a:masterClrMapping/>
  </p:clrMapOvr>
  <p:timing>
    <p:tnLst>
      <p:par>
        <p:cTn id="1" dur="indefinite" restart="never" nodeType="tmRoot"/>
      </p:par>
    </p:tnLst>
  </p:timing>
</p:sld>
</file>

<file path=ppt/slides/slide37.xml><?xml version="1.0" encoding="utf-8"?>
<p:sld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mc:Ignorable="p14">
  <p:cSld>
    <p:bg>
      <p:bgPr>
        <a:blipFill>
          <a:blip r:embed="rId2"/>
          <a:srcRect/>
          <a:stretch/>
        </a:blipFill>
        <a:effectLst/>
      </p:bgPr>
    </p:bg>
    <p:spTree>
      <p:nvGrpSpPr>
        <p:cNvPr id="1" name=""/>
        <p:cNvGrpSpPr/>
        <p:nvPr/>
      </p:nvGrpSpPr>
      <p:grpSpPr>
        <a:xfrm>
          <a:off x="0" y="0"/>
          <a:ext cx="0" cy="0"/>
          <a:chOff x="0" y="0"/>
          <a:chExt cx="0" cy="0"/>
        </a:xfrm>
      </p:grpSpPr>
      <p:sp>
        <p:nvSpPr>
          <p:cNvPr id="2" name="TítuloDiapositiva1"/>
          <p:cNvSpPr>
            <a:spLocks noGrp="1" noChangeArrowheads="1"/>
            <a:extLst>
              <a:ext uri="smNativeData">
                <pr:smNativeData xmlns:pr="smNativeData" xmlns="smNativeData" val="SMDATA_15_4GsIZR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F8AY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LABAABARwAAuAgAAAAAAAAmAAAACAAAAAEAAAAAAAAA"/>
              </a:ext>
            </a:extLst>
          </p:cNvSpPr>
          <p:nvPr>
            <p:ph type="title"/>
          </p:nvPr>
        </p:nvSpPr>
        <p:spPr>
          <a:xfrm>
            <a:off x="609600" y="274320"/>
            <a:ext cx="10972800" cy="1143000"/>
          </a:xfrm>
        </p:spPr>
        <p:txBody>
          <a:bodyPr/>
          <a:lstStyle/>
          <a:p>
            <a:pPr/>
            <a:r>
              <a:t>Notas adicionales</a:t>
            </a:r>
          </a:p>
        </p:txBody>
      </p:sp>
      <p:sp>
        <p:nvSpPr>
          <p:cNvPr id="3" name="TextoDiapositiva1"/>
          <p:cNvSpPr>
            <a:spLocks noGrp="1" noChangeArrowheads="1"/>
            <a:extLst>
              <a:ext uri="smNativeData">
                <pr:smNativeData xmlns:pr="smNativeData" xmlns="smNativeData" val="SMDATA_15_4GsIZR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F8AY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NgJAABARwAAsCUAAAAAAAAmAAAACAAAAAEAAAAAAAAA"/>
              </a:ext>
            </a:extLst>
          </p:cNvSpPr>
          <p:nvPr>
            <p:ph type="body" idx="1"/>
          </p:nvPr>
        </p:nvSpPr>
        <p:spPr>
          <a:xfrm>
            <a:off x="609600" y="1600200"/>
            <a:ext cx="10972800" cy="4526280"/>
          </a:xfrm>
        </p:spPr>
        <p:txBody>
          <a:bodyPr/>
          <a:lstStyle/>
          <a:p>
            <a:pPr>
              <a:defRPr sz="2600" cap="none"/>
            </a:pPr>
            <a:r>
              <a:t>Curado químico: En el curado químico, los componentes del adhesivo reaccionan entre sí o con un agente externo, como un catalizador, para formar enlaces químicos que endurecen el adhesivo. Este proceso puede ser exotérmico, es decir, puede liberar calor como resultado de la reacción química. Los adhesivos epoxi son un ejemplo común de adhesivos que experimentan curado químico.</a:t>
            </a:r>
          </a:p>
          <a:p>
            <a:pPr marL="0" indent="0">
              <a:buNone/>
              <a:defRPr sz="2200" cap="none"/>
            </a:pPr>
          </a:p>
          <a:p>
            <a:pPr>
              <a:defRPr sz="2600" cap="none"/>
            </a:pPr>
            <a:r>
              <a:t>Curado por exposición a la radiación: Algunos adhesivos, como los adhesivos acrílicos y los adhesivos cianocrilatos (superpegamentos), pueden curarse mediante la exposición a radiación ultravioleta (UV) o luz visible. La radiación activa un iniciador de polimerización en el adhesivo, lo que desencadena una reacción química que conduce al curado.</a:t>
            </a:r>
          </a:p>
        </p:txBody>
      </p:sp>
    </p:spTree>
  </p:cSld>
  <p:clrMapOvr>
    <a:masterClrMapping/>
  </p:clrMapOvr>
  <p:timing>
    <p:tnLst>
      <p:par>
        <p:cTn id="1" dur="indefinite" restart="never" nodeType="tmRoot"/>
      </p:par>
    </p:tnLst>
  </p:timing>
</p:sld>
</file>

<file path=ppt/slides/slide38.xml><?xml version="1.0" encoding="utf-8"?>
<p:sld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mc:Ignorable="p14">
  <p:cSld>
    <p:bg>
      <p:bgPr>
        <a:blipFill>
          <a:blip r:embed="rId2"/>
          <a:srcRect/>
          <a:stretch/>
        </a:blipFill>
        <a:effectLst/>
      </p:bgPr>
    </p:bg>
    <p:spTree>
      <p:nvGrpSpPr>
        <p:cNvPr id="1" name=""/>
        <p:cNvGrpSpPr/>
        <p:nvPr/>
      </p:nvGrpSpPr>
      <p:grpSpPr>
        <a:xfrm>
          <a:off x="0" y="0"/>
          <a:ext cx="0" cy="0"/>
          <a:chOff x="0" y="0"/>
          <a:chExt cx="0" cy="0"/>
        </a:xfrm>
      </p:grpSpPr>
      <p:sp>
        <p:nvSpPr>
          <p:cNvPr id="2" name="TítuloDiapositiva1"/>
          <p:cNvSpPr>
            <a:spLocks noGrp="1" noChangeArrowheads="1"/>
            <a:extLst>
              <a:ext uri="smNativeData">
                <pr:smNativeData xmlns:pr="smNativeData" xmlns="smNativeData" val="SMDATA_15_4GsIZR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F8AY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LABAABARwAAuAgAAAAAAAAmAAAACAAAAAEAAAAAAAAA"/>
              </a:ext>
            </a:extLst>
          </p:cNvSpPr>
          <p:nvPr>
            <p:ph type="title"/>
          </p:nvPr>
        </p:nvSpPr>
        <p:spPr>
          <a:xfrm>
            <a:off x="609600" y="274320"/>
            <a:ext cx="10972800" cy="1143000"/>
          </a:xfrm>
        </p:spPr>
        <p:txBody>
          <a:bodyPr/>
          <a:lstStyle/>
          <a:p>
            <a:pPr/>
            <a:r>
              <a:t>Notas adicionales</a:t>
            </a:r>
          </a:p>
        </p:txBody>
      </p:sp>
      <p:sp>
        <p:nvSpPr>
          <p:cNvPr id="3" name="TextoDiapositiva1"/>
          <p:cNvSpPr>
            <a:spLocks noGrp="1" noChangeArrowheads="1"/>
            <a:extLst>
              <a:ext uri="smNativeData">
                <pr:smNativeData xmlns:pr="smNativeData" xmlns="smNativeData" val="SMDATA_15_4GsIZR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NgJAABARwAAsCUAAAAAAAAmAAAACAAAAAEAAAAAAAAA"/>
              </a:ext>
            </a:extLst>
          </p:cNvSpPr>
          <p:nvPr>
            <p:ph type="body" idx="1"/>
          </p:nvPr>
        </p:nvSpPr>
        <p:spPr>
          <a:xfrm>
            <a:off x="609600" y="1600200"/>
            <a:ext cx="10972800" cy="4526280"/>
          </a:xfrm>
        </p:spPr>
        <p:txBody>
          <a:bodyPr/>
          <a:lstStyle/>
          <a:p>
            <a:pPr>
              <a:defRPr sz="2400" cap="none"/>
            </a:pPr>
            <a:r>
              <a:t>Curado por calor: Muchos adhesivos, como los adhesivos termofusibles, curan mediante la aplicación de calor. El calor funde el adhesivo y, cuando se enfría, se solidifica y se adhiere a los materiales que se están uniendo.</a:t>
            </a:r>
          </a:p>
          <a:p>
            <a:pPr marL="0" indent="0">
              <a:buNone/>
              <a:defRPr sz="2400" cap="none"/>
            </a:pPr>
          </a:p>
          <a:p>
            <a:pPr>
              <a:defRPr sz="2400" cap="none"/>
            </a:pPr>
            <a:r>
              <a:t>Curado por humedad: Algunos adhesivos, como los adhesivos de cianoacrilato, curan en presencia de humedad ambiental. La humedad activa el adhesivo y lo endurece.</a:t>
            </a:r>
          </a:p>
          <a:p>
            <a:pPr>
              <a:defRPr sz="2400" cap="none"/>
            </a:pPr>
          </a:p>
          <a:p>
            <a:pPr>
              <a:defRPr sz="2400" cap="none"/>
            </a:pPr>
            <a:r>
              <a:t>Curado por evaporación de solventes: Algunos adhesivos, especialmente los adhesivos basados en solventes, curan cuando los solventes se evaporan. A medida que los solventes se desprenden, el adhesivo se vuelve más viscoso y finalmente se endurece.</a:t>
            </a:r>
          </a:p>
        </p:txBody>
      </p:sp>
    </p:spTree>
  </p:cSld>
  <p:clrMapOvr>
    <a:masterClrMapping/>
  </p:clrMapOvr>
  <p:timing>
    <p:tnLst>
      <p:par>
        <p:cTn id="1" dur="indefinite" restart="never" nodeType="tmRoot"/>
      </p:par>
    </p:tnLst>
  </p:timing>
</p:sld>
</file>

<file path=ppt/slides/slide39.xml><?xml version="1.0" encoding="utf-8"?>
<p:sld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mc:Ignorable="p14">
  <p:cSld>
    <p:bg>
      <p:bgPr>
        <a:blipFill>
          <a:blip r:embed="rId2"/>
          <a:srcRect/>
          <a:stretch/>
        </a:blipFill>
        <a:effectLst/>
      </p:bgPr>
    </p:bg>
    <p:spTree>
      <p:nvGrpSpPr>
        <p:cNvPr id="1" name=""/>
        <p:cNvGrpSpPr/>
        <p:nvPr/>
      </p:nvGrpSpPr>
      <p:grpSpPr>
        <a:xfrm>
          <a:off x="0" y="0"/>
          <a:ext cx="0" cy="0"/>
          <a:chOff x="0" y="0"/>
          <a:chExt cx="0" cy="0"/>
        </a:xfrm>
      </p:grpSpPr>
      <p:sp>
        <p:nvSpPr>
          <p:cNvPr id="2" name="TítuloDiapositiva1"/>
          <p:cNvSpPr>
            <a:spLocks noGrp="1" noChangeArrowheads="1"/>
            <a:extLst>
              <a:ext uri="smNativeData">
                <pr:smNativeData xmlns:pr="smNativeData" xmlns="smNativeData" val="SMDATA_15_4GsIZR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LABAABARwAAuAgAAAAAAAAmAAAACAAAAAEAAAAAAAAA"/>
              </a:ext>
            </a:extLst>
          </p:cNvSpPr>
          <p:nvPr>
            <p:ph type="title"/>
          </p:nvPr>
        </p:nvSpPr>
        <p:spPr>
          <a:xfrm>
            <a:off x="609600" y="274320"/>
            <a:ext cx="10972800" cy="1143000"/>
          </a:xfrm>
        </p:spPr>
        <p:txBody>
          <a:bodyPr/>
          <a:lstStyle/>
          <a:p>
            <a:pPr/>
            <a:r>
              <a:t>Notas adicionales</a:t>
            </a:r>
          </a:p>
        </p:txBody>
      </p:sp>
      <p:sp>
        <p:nvSpPr>
          <p:cNvPr id="3" name="TextoDiapositiva1"/>
          <p:cNvSpPr>
            <a:spLocks noGrp="1" noChangeArrowheads="1"/>
            <a:extLst>
              <a:ext uri="smNativeData">
                <pr:smNativeData xmlns:pr="smNativeData" xmlns="smNativeData" val="SMDATA_15_4GsIZR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F8AY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NgJAABARwAAsCUAAAAAAAAmAAAACAAAAAEAAAAAAAAA"/>
              </a:ext>
            </a:extLst>
          </p:cNvSpPr>
          <p:nvPr>
            <p:ph type="body" idx="1"/>
          </p:nvPr>
        </p:nvSpPr>
        <p:spPr>
          <a:xfrm>
            <a:off x="609600" y="1600200"/>
            <a:ext cx="10972800" cy="4526280"/>
          </a:xfrm>
        </p:spPr>
        <p:txBody>
          <a:bodyPr/>
          <a:lstStyle/>
          <a:p>
            <a:pPr marL="0" indent="0">
              <a:buNone/>
              <a:defRPr sz="1600" cap="none">
                <a:solidFill>
                  <a:srgbClr val="7F007F"/>
                </a:solidFill>
              </a:defRPr>
            </a:pPr>
            <a:r>
              <a:t>CIANOACRILATO VS METACRILATO</a:t>
            </a:r>
          </a:p>
          <a:p>
            <a:pPr>
              <a:defRPr sz="1600" cap="none"/>
            </a:pPr>
          </a:p>
          <a:p>
            <a:pPr marL="0" indent="0">
              <a:buNone/>
              <a:defRPr sz="1600" cap="none"/>
            </a:pPr>
            <a:r>
              <a:t>Composición química:</a:t>
            </a:r>
          </a:p>
          <a:p>
            <a:pPr>
              <a:defRPr sz="1600" cap="none"/>
            </a:pPr>
          </a:p>
          <a:p>
            <a:pPr>
              <a:defRPr sz="1600" cap="none"/>
            </a:pPr>
            <a:r>
              <a:t>Cianoacrilato: El pegamento cianoacrilato es un adhesivo que contiene cianoacrilato como componente principal. Este tipo de adhesivo cura rápidamente cuando entra en contacto con superficies que contienen humedad, formando una unión fuerte y rígida.</a:t>
            </a:r>
          </a:p>
          <a:p>
            <a:pPr>
              <a:defRPr sz="1600" cap="none"/>
            </a:pPr>
            <a:r>
              <a:t>Metacrilato: El adhesivo de metacrilato, también conocido como adhesivo acrílico estructural, se basa en la polimerización de monómeros de metacrilato. Este tipo de adhesivo generalmente se mezcla con un endurecedor y requiere más tiempo para curar completamente.</a:t>
            </a:r>
          </a:p>
          <a:p>
            <a:pPr>
              <a:defRPr sz="1600" cap="none"/>
            </a:pPr>
          </a:p>
          <a:p>
            <a:pPr marL="0" indent="0">
              <a:buNone/>
              <a:defRPr sz="1600" cap="none"/>
            </a:pPr>
            <a:r>
              <a:t>Velocidad de curado:</a:t>
            </a:r>
          </a:p>
          <a:p>
            <a:pPr>
              <a:defRPr sz="1600" cap="none"/>
            </a:pPr>
          </a:p>
          <a:p>
            <a:pPr>
              <a:defRPr sz="1600" cap="none"/>
            </a:pPr>
            <a:r>
              <a:t>Cianoacrilato: Los pegamentos cianoacrilatos curan extremadamente rápido, a menudo en segundos, cuando entran en contacto con humedad. Esto los hace ideales para aplicaciones que requieren uniones inmediatas.</a:t>
            </a:r>
          </a:p>
          <a:p>
            <a:pPr>
              <a:defRPr sz="1600" cap="none"/>
            </a:pPr>
            <a:r>
              <a:t>Metacrilato: Los adhesivos de metacrilato tienen un tiempo de curado más largo en comparación con los cianoacrilatos. El curado completo puede llevar varios minutos o incluso horas, dependiendo de las condiciones y la fórmula específica.</a:t>
            </a:r>
          </a:p>
          <a:p>
            <a:pPr>
              <a:defRPr sz="1600" cap="none"/>
            </a:pPr>
          </a:p>
          <a:p>
            <a:pPr marL="0" indent="0">
              <a:buNone/>
              <a:defRPr sz="1600" cap="none"/>
            </a:pPr>
          </a:p>
        </p:txBody>
      </p:sp>
    </p:spTree>
  </p:cSld>
  <p:clrMapOvr>
    <a:masterClrMapping/>
  </p:clrMapOvr>
  <p:timing>
    <p:tnLst>
      <p:par>
        <p:cTn id="1" dur="indefinite" restart="never" nodeType="tmRoot"/>
      </p:par>
    </p:tnLst>
  </p:timing>
</p:sld>
</file>

<file path=ppt/slides/slide4.xml><?xml version="1.0" encoding="utf-8"?>
<p:sld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mc:Ignorable="p14">
  <p:cSld>
    <p:bg>
      <p:bgPr>
        <a:blipFill>
          <a:blip r:embed="rId2"/>
          <a:srcRect/>
          <a:stretch/>
        </a:blipFill>
        <a:effectLst/>
      </p:bgPr>
    </p:bg>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xmlns="smNativeData" val="SMDATA_15_4GsIZR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F8AY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AAAAADkAAADZJgAARQkAAAAAAAAmAAAACAAAAAEAAAAAAAAA"/>
              </a:ext>
            </a:extLst>
          </p:cNvSpPr>
          <p:nvPr>
            <p:ph type="ctrTitle"/>
          </p:nvPr>
        </p:nvSpPr>
        <p:spPr>
          <a:xfrm>
            <a:off x="0" y="36195"/>
            <a:ext cx="6315075" cy="1470660"/>
          </a:xfrm>
        </p:spPr>
        <p:txBody>
          <a:bodyPr/>
          <a:lstStyle/>
          <a:p>
            <a:pPr algn="l">
              <a:defRPr sz="4800" b="1" cap="none">
                <a:solidFill>
                  <a:srgbClr val="FF0000"/>
                </a:solidFill>
                <a:effectLst>
                  <a:outerShdw dist="63500" dir="3600000" algn="tl" rotWithShape="0">
                    <a:srgbClr val="000000">
                      <a:alpha val="40000"/>
                    </a:srgbClr>
                  </a:outerShdw>
                </a:effectLst>
              </a:defRPr>
            </a:pPr>
            <a:r>
              <a:t>Historia</a:t>
            </a:r>
          </a:p>
        </p:txBody>
      </p:sp>
      <p:sp>
        <p:nvSpPr>
          <p:cNvPr id="3" name="SubtítuloDiapositiva1"/>
          <p:cNvSpPr>
            <a:extLst>
              <a:ext uri="smNativeData">
                <pr:smNativeData xmlns:pr="smNativeData" xmlns="smNativeData" val="SMDATA_15_4GsIZR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F8AY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agQAACcKAABkSAAAKygAAAAAAAAmAAAACAAAAP//////////"/>
              </a:ext>
            </a:extLst>
          </p:cNvSpPr>
          <p:nvPr/>
        </p:nvSpPr>
        <p:spPr>
          <a:xfrm>
            <a:off x="717550" y="1650365"/>
            <a:ext cx="11050270" cy="4879340"/>
          </a:xfrm>
          <a:prstGeom prst="rect">
            <a:avLst/>
          </a:prstGeom>
          <a:noFill/>
          <a:ln>
            <a:noFill/>
          </a:ln>
          <a:effectLst/>
        </p:spPr>
        <p:txBody>
          <a:bodyPr vert="horz" wrap="square" numCol="1" spcCol="215900" anchor="t"/>
          <a:lstStyle/>
          <a:p>
            <a:pPr algn="just">
              <a:defRPr sz="3000" cap="none"/>
            </a:pPr>
            <a:r>
              <a:rPr b="1" cap="none">
                <a:solidFill>
                  <a:schemeClr val="accent2"/>
                </a:solidFill>
              </a:rPr>
              <a:t>Adhesivos naturales</a:t>
            </a:r>
            <a:r>
              <a:t>:  más de 5000 años.</a:t>
            </a:r>
          </a:p>
          <a:p>
            <a:pPr algn="just">
              <a:buFont typeface="Wingdings" pitchFamily="2" charset="2"/>
              <a:buChar char=""/>
              <a:defRPr sz="3000" cap="none"/>
            </a:pPr>
            <a:r>
              <a:t>proteina animal (sangre, caseina y colágeno)</a:t>
            </a:r>
          </a:p>
          <a:p>
            <a:pPr algn="just">
              <a:buFont typeface="Wingdings" pitchFamily="2" charset="2"/>
              <a:buChar char=""/>
              <a:defRPr sz="3000" cap="none"/>
            </a:pPr>
            <a:r>
              <a:t>azúcares (miel, almidón)</a:t>
            </a:r>
          </a:p>
          <a:p>
            <a:pPr algn="just">
              <a:buFont typeface="Wingdings" pitchFamily="2" charset="2"/>
              <a:buChar char=""/>
              <a:defRPr sz="3000" cap="none"/>
            </a:pPr>
            <a:r>
              <a:t>hidrocarburos (bitúmen, asfalto)</a:t>
            </a:r>
          </a:p>
          <a:p>
            <a:pPr algn="just">
              <a:buFont typeface="Wingdings" pitchFamily="2" charset="2"/>
              <a:buChar char=""/>
              <a:defRPr sz="3000" cap="none"/>
            </a:pPr>
            <a:r>
              <a:t>resinas y ceras (latex, goma arábiga, resinas de pino y abeto, alquitrán de pino)</a:t>
            </a:r>
          </a:p>
          <a:p>
            <a:pPr algn="just">
              <a:buFont typeface="Wingdings" pitchFamily="2" charset="2"/>
              <a:buChar char=""/>
              <a:defRPr sz="3000" cap="none"/>
            </a:pPr>
          </a:p>
          <a:p>
            <a:pPr algn="just">
              <a:defRPr sz="3000" cap="none"/>
            </a:pPr>
            <a:r>
              <a:rPr b="1" cap="none">
                <a:solidFill>
                  <a:schemeClr val="accent2"/>
                </a:solidFill>
              </a:rPr>
              <a:t>Adhesivos sintéticos</a:t>
            </a:r>
            <a:r>
              <a:t>:  desde 1900.</a:t>
            </a:r>
          </a:p>
          <a:p>
            <a:pPr algn="just">
              <a:buFont typeface="Wingdings" pitchFamily="2" charset="2"/>
              <a:buChar char=""/>
              <a:defRPr sz="3000" cap="none"/>
            </a:pPr>
            <a:r>
              <a:t> Pegamentos de PVA, resina epoxi, cianoacrilato, de contacto, poliuretano,  neopreno, silicona,  termofusible, goma de contacto, fusión en caliente</a:t>
            </a:r>
          </a:p>
        </p:txBody>
      </p:sp>
    </p:spTree>
  </p:cSld>
  <p:clrMapOvr>
    <a:masterClrMapping/>
  </p:clrMapOvr>
  <p:timing>
    <p:tnLst>
      <p:par>
        <p:cTn id="1" dur="indefinite" restart="never" nodeType="tmRoot"/>
      </p:par>
    </p:tnLst>
  </p:timing>
</p:sld>
</file>

<file path=ppt/slides/slide40.xml><?xml version="1.0" encoding="utf-8"?>
<p:sld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mc:Ignorable="p14">
  <p:cSld>
    <p:bg>
      <p:bgPr>
        <a:blipFill>
          <a:blip r:embed="rId2"/>
          <a:srcRect/>
          <a:stretch/>
        </a:blipFill>
        <a:effectLst/>
      </p:bgPr>
    </p:bg>
    <p:spTree>
      <p:nvGrpSpPr>
        <p:cNvPr id="1" name=""/>
        <p:cNvGrpSpPr/>
        <p:nvPr/>
      </p:nvGrpSpPr>
      <p:grpSpPr>
        <a:xfrm>
          <a:off x="0" y="0"/>
          <a:ext cx="0" cy="0"/>
          <a:chOff x="0" y="0"/>
          <a:chExt cx="0" cy="0"/>
        </a:xfrm>
      </p:grpSpPr>
      <p:sp>
        <p:nvSpPr>
          <p:cNvPr id="2" name="TítuloDiapositiva1"/>
          <p:cNvSpPr>
            <a:spLocks noGrp="1" noChangeArrowheads="1"/>
            <a:extLst>
              <a:ext uri="smNativeData">
                <pr:smNativeData xmlns:pr="smNativeData" xmlns="smNativeData" val="SMDATA_15_4GsIZR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F8AY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LABAABARwAAuAgAAAAAAAAmAAAACAAAAAEAAAAAAAAA"/>
              </a:ext>
            </a:extLst>
          </p:cNvSpPr>
          <p:nvPr>
            <p:ph type="title"/>
          </p:nvPr>
        </p:nvSpPr>
        <p:spPr>
          <a:xfrm>
            <a:off x="609600" y="274320"/>
            <a:ext cx="10972800" cy="1143000"/>
          </a:xfrm>
        </p:spPr>
        <p:txBody>
          <a:bodyPr/>
          <a:lstStyle/>
          <a:p>
            <a:pPr/>
            <a:r>
              <a:t>Notas adicionales</a:t>
            </a:r>
          </a:p>
        </p:txBody>
      </p:sp>
      <p:sp>
        <p:nvSpPr>
          <p:cNvPr id="3" name="TextoDiapositiva1"/>
          <p:cNvSpPr>
            <a:spLocks noGrp="1" noChangeArrowheads="1"/>
            <a:extLst>
              <a:ext uri="smNativeData">
                <pr:smNativeData xmlns:pr="smNativeData" xmlns="smNativeData" val="SMDATA_15_4GsIZR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F8AY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NgJAABARwAAsCUAAAAAAAAmAAAACAAAAAEAAAAAAAAA"/>
              </a:ext>
            </a:extLst>
          </p:cNvSpPr>
          <p:nvPr>
            <p:ph type="body" idx="1"/>
          </p:nvPr>
        </p:nvSpPr>
        <p:spPr>
          <a:xfrm>
            <a:off x="609600" y="1600200"/>
            <a:ext cx="10972800" cy="4526280"/>
          </a:xfrm>
        </p:spPr>
        <p:txBody>
          <a:bodyPr/>
          <a:lstStyle/>
          <a:p>
            <a:pPr marL="0" indent="0">
              <a:buNone/>
              <a:defRPr sz="1600" cap="none">
                <a:solidFill>
                  <a:srgbClr val="7F007F"/>
                </a:solidFill>
              </a:defRPr>
            </a:pPr>
            <a:r>
              <a:t>CIANOACRILATO VS METACRILATO</a:t>
            </a:r>
          </a:p>
          <a:p>
            <a:pPr>
              <a:defRPr sz="1600" cap="none"/>
            </a:pPr>
          </a:p>
          <a:p>
            <a:pPr marL="0" indent="0">
              <a:buNone/>
              <a:defRPr sz="1600" cap="none"/>
            </a:pPr>
            <a:r>
              <a:t>Flexibilidad de la unión:</a:t>
            </a:r>
          </a:p>
          <a:p>
            <a:pPr>
              <a:defRPr sz="1600" cap="none"/>
            </a:pPr>
          </a:p>
          <a:p>
            <a:pPr>
              <a:defRPr sz="1600" cap="none"/>
            </a:pPr>
            <a:r>
              <a:t>Cianoacrilato: Las uniones creadas con pegamento cianoacrilato tienden a ser rígidas y frágiles. No son ideales para aplicaciones en las que se requiere flexibilidad.</a:t>
            </a:r>
          </a:p>
          <a:p>
            <a:pPr>
              <a:defRPr sz="1600" cap="none"/>
            </a:pPr>
            <a:r>
              <a:t>Metacrilato: Los adhesivos de metacrilato pueden proporcionar uniones más flexibles y resistentes a la vibración y la deformación. Son adecuados para aplicaciones que requieren cierto grado de flexibilidad.</a:t>
            </a:r>
          </a:p>
          <a:p>
            <a:pPr>
              <a:defRPr sz="1600" cap="none"/>
            </a:pPr>
          </a:p>
          <a:p>
            <a:pPr marL="0" indent="0">
              <a:buNone/>
              <a:defRPr sz="1600" cap="none"/>
            </a:pPr>
            <a:r>
              <a:t>Resistencia a la temperatura:</a:t>
            </a:r>
          </a:p>
          <a:p>
            <a:pPr>
              <a:defRPr sz="1600" cap="none"/>
            </a:pPr>
          </a:p>
          <a:p>
            <a:pPr>
              <a:defRPr sz="1600" cap="none"/>
            </a:pPr>
            <a:r>
              <a:t>Cianoacrilato: Los cianoacrilatos son sensibles al calor y pueden debilitarse a altas temperaturas. No son ideales para aplicaciones que experimentan temperaturas elevadas.</a:t>
            </a:r>
          </a:p>
          <a:p>
            <a:pPr>
              <a:defRPr sz="1600" cap="none"/>
            </a:pPr>
            <a:r>
              <a:t>Metacrilato: Los adhesivos de metacrilato ofrecen una mejor resistencia a la temperatura y son más adecuados para aplicaciones donde se requiere estabilidad a temperaturas más altas.</a:t>
            </a:r>
          </a:p>
          <a:p>
            <a:pPr>
              <a:defRPr sz="1600" cap="none"/>
            </a:pPr>
          </a:p>
          <a:p>
            <a:pPr marL="0" indent="0">
              <a:buNone/>
              <a:defRPr sz="1600" cap="none"/>
            </a:pPr>
            <a:r>
              <a:t>Resistencia química:</a:t>
            </a:r>
          </a:p>
          <a:p>
            <a:pPr>
              <a:defRPr sz="1600" cap="none"/>
            </a:pPr>
          </a:p>
          <a:p>
            <a:pPr>
              <a:defRPr sz="1600" cap="none"/>
            </a:pPr>
            <a:r>
              <a:t>Cianoacrilato: Los cianoacrilatos pueden ser vulnerables a ciertas sustancias químicas y solventes.</a:t>
            </a:r>
          </a:p>
          <a:p>
            <a:pPr>
              <a:defRPr sz="1600" cap="none"/>
            </a:pPr>
            <a:r>
              <a:t>Metacrilato: Los adhesivos de metacrilato suelen ser más resistentes a una variedad de productos químicos y solventes.</a:t>
            </a:r>
          </a:p>
        </p:txBody>
      </p:sp>
    </p:spTree>
  </p:cSld>
  <p:clrMapOvr>
    <a:masterClrMapping/>
  </p:clrMapOvr>
  <p:timing>
    <p:tnLst>
      <p:par>
        <p:cTn id="1" dur="indefinite" restart="never" nodeType="tmRoot"/>
      </p:par>
    </p:tnLst>
  </p:timing>
</p:sld>
</file>

<file path=ppt/slides/slide41.xml><?xml version="1.0" encoding="utf-8"?>
<p:sld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mc:Ignorable="p14">
  <p:cSld>
    <p:bg>
      <p:bgPr>
        <a:blipFill>
          <a:blip r:embed="rId2"/>
          <a:srcRect/>
          <a:stretch/>
        </a:blipFill>
        <a:effectLst/>
      </p:bgPr>
    </p:bg>
    <p:spTree>
      <p:nvGrpSpPr>
        <p:cNvPr id="1" name=""/>
        <p:cNvGrpSpPr/>
        <p:nvPr/>
      </p:nvGrpSpPr>
      <p:grpSpPr>
        <a:xfrm>
          <a:off x="0" y="0"/>
          <a:ext cx="0" cy="0"/>
          <a:chOff x="0" y="0"/>
          <a:chExt cx="0" cy="0"/>
        </a:xfrm>
      </p:grpSpPr>
      <p:sp>
        <p:nvSpPr>
          <p:cNvPr id="2" name="TítuloDiapositiva1"/>
          <p:cNvSpPr>
            <a:spLocks noGrp="1" noChangeArrowheads="1"/>
            <a:extLst>
              <a:ext uri="smNativeData">
                <pr:smNativeData xmlns:pr="smNativeData" xmlns="smNativeData" val="SMDATA_15_4GsIZR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LABAABARwAAuAgAAAAAAAAmAAAACAAAAAEAAAAAAAAA"/>
              </a:ext>
            </a:extLst>
          </p:cNvSpPr>
          <p:nvPr>
            <p:ph type="title"/>
          </p:nvPr>
        </p:nvSpPr>
        <p:spPr>
          <a:xfrm>
            <a:off x="609600" y="274320"/>
            <a:ext cx="10972800" cy="1143000"/>
          </a:xfrm>
        </p:spPr>
        <p:txBody>
          <a:bodyPr/>
          <a:lstStyle/>
          <a:p>
            <a:pPr/>
            <a:r>
              <a:t>Notas adicionales</a:t>
            </a:r>
          </a:p>
        </p:txBody>
      </p:sp>
      <p:sp>
        <p:nvSpPr>
          <p:cNvPr id="3" name="TextoDiapositiva1"/>
          <p:cNvSpPr>
            <a:spLocks noGrp="1" noChangeArrowheads="1"/>
            <a:extLst>
              <a:ext uri="smNativeData">
                <pr:smNativeData xmlns:pr="smNativeData" xmlns="smNativeData" val="SMDATA_15_4GsIZR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wAMAANgJAABARwAAsCUAAAAAAAAmAAAACAAAAAEAAAAAAAAA"/>
              </a:ext>
            </a:extLst>
          </p:cNvSpPr>
          <p:nvPr>
            <p:ph type="body" idx="1"/>
          </p:nvPr>
        </p:nvSpPr>
        <p:spPr>
          <a:xfrm>
            <a:off x="609600" y="1600200"/>
            <a:ext cx="10972800" cy="4526280"/>
          </a:xfrm>
        </p:spPr>
        <p:txBody>
          <a:bodyPr/>
          <a:lstStyle/>
          <a:p>
            <a:pPr marL="0" indent="0">
              <a:buNone/>
              <a:defRPr sz="1600" cap="none">
                <a:solidFill>
                  <a:srgbClr val="7F007F"/>
                </a:solidFill>
              </a:defRPr>
            </a:pPr>
            <a:r>
              <a:t>CIANOACRILATO VS METACRILATO</a:t>
            </a:r>
          </a:p>
          <a:p>
            <a:pPr>
              <a:defRPr sz="1600" cap="none"/>
            </a:pPr>
          </a:p>
          <a:p>
            <a:pPr marL="0" indent="0">
              <a:buNone/>
              <a:defRPr sz="1600" cap="none"/>
            </a:pPr>
            <a:r>
              <a:t>Aplicaciones:</a:t>
            </a:r>
          </a:p>
          <a:p>
            <a:pPr>
              <a:defRPr sz="1600" cap="none"/>
            </a:pPr>
          </a:p>
          <a:p>
            <a:pPr>
              <a:defRPr sz="1600" cap="none"/>
            </a:pPr>
            <a:r>
              <a:t>Cianoacrilato: Los cianoacrilatos se utilizan comúnmente para unir materiales como plástico, metal, cerámica y vidrio en aplicaciones de reparación rápida y unión de componentes pequeños.</a:t>
            </a:r>
          </a:p>
          <a:p>
            <a:pPr>
              <a:defRPr sz="1600" cap="none"/>
            </a:pPr>
          </a:p>
          <a:p>
            <a:pPr>
              <a:defRPr sz="1600" cap="none"/>
            </a:pPr>
            <a:r>
              <a:t>Metacrilato: Los adhesivos de metacrilato se utilizan en aplicaciones estructurales donde se requiere una unión fuerte y duradera, como la unión de piezas de plástico, metal, vidrio, fibra de vidrio y materiales compuestos en la industria de la construcción, automotriz y aeroespacial.</a:t>
            </a:r>
          </a:p>
        </p:txBody>
      </p:sp>
    </p:spTree>
  </p:cSld>
  <p:clrMapOvr>
    <a:masterClrMapping/>
  </p:clrMapOvr>
  <p:timing>
    <p:tnLst>
      <p:par>
        <p:cTn id="1" dur="indefinite" restart="never" nodeType="tmRoot"/>
      </p:par>
    </p:tnLst>
  </p:timing>
</p:sld>
</file>

<file path=ppt/slides/slide5.xml><?xml version="1.0" encoding="utf-8"?>
<p:sld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mc:Ignorable="p14">
  <p:cSld>
    <p:bg>
      <p:bgPr>
        <a:blipFill>
          <a:blip r:embed="rId2"/>
          <a:srcRect/>
          <a:stretch/>
        </a:blipFill>
        <a:effectLst/>
      </p:bgPr>
    </p:bg>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xmlns="smNativeData" val="SMDATA_15_4GsIZR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AAAAADkAAADZJgAARQkAAAAAAAAmAAAACAAAAAEAAAAAAAAA"/>
              </a:ext>
            </a:extLst>
          </p:cNvSpPr>
          <p:nvPr>
            <p:ph type="ctrTitle"/>
          </p:nvPr>
        </p:nvSpPr>
        <p:spPr>
          <a:xfrm>
            <a:off x="0" y="36195"/>
            <a:ext cx="6315075" cy="1470660"/>
          </a:xfrm>
        </p:spPr>
        <p:txBody>
          <a:bodyPr/>
          <a:lstStyle/>
          <a:p>
            <a:pPr algn="l">
              <a:defRPr sz="4800" b="1" cap="none">
                <a:solidFill>
                  <a:srgbClr val="FF0000"/>
                </a:solidFill>
                <a:effectLst>
                  <a:outerShdw dist="63500" dir="3600000" algn="tl" rotWithShape="0">
                    <a:srgbClr val="000000">
                      <a:alpha val="40000"/>
                    </a:srgbClr>
                  </a:outerShdw>
                </a:effectLst>
              </a:defRPr>
            </a:pPr>
            <a:r>
              <a:t>Ventajas y desventajas</a:t>
            </a:r>
          </a:p>
        </p:txBody>
      </p:sp>
      <p:sp>
        <p:nvSpPr>
          <p:cNvPr id="3" name="SubtítuloDiapositiva1"/>
          <p:cNvSpPr>
            <a:extLst>
              <a:ext uri="smNativeData">
                <pr:smNativeData xmlns:pr="smNativeData" xmlns="smNativeData" val="SMDATA_15_4GsIZR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agQAACcKAADGEAAAIA4AAAAAAAAmAAAACAAAAP//////////"/>
              </a:ext>
            </a:extLst>
          </p:cNvSpPr>
          <p:nvPr/>
        </p:nvSpPr>
        <p:spPr>
          <a:xfrm>
            <a:off x="717550" y="1650365"/>
            <a:ext cx="2009140" cy="645795"/>
          </a:xfrm>
          <a:prstGeom prst="rect">
            <a:avLst/>
          </a:prstGeom>
          <a:noFill/>
          <a:ln>
            <a:noFill/>
          </a:ln>
          <a:effectLst/>
        </p:spPr>
        <p:txBody>
          <a:bodyPr vert="horz" wrap="square" numCol="1" spcCol="215900" anchor="t"/>
          <a:lstStyle/>
          <a:p>
            <a:pPr algn="just">
              <a:defRPr sz="3000" cap="none"/>
            </a:pPr>
            <a:r>
              <a:rPr b="1" cap="none">
                <a:solidFill>
                  <a:schemeClr val="accent2"/>
                </a:solidFill>
              </a:rPr>
              <a:t>Ventajas</a:t>
            </a:r>
            <a:r>
              <a:t>:  </a:t>
            </a:r>
          </a:p>
        </p:txBody>
      </p:sp>
      <p:pic>
        <p:nvPicPr>
          <p:cNvPr id="4" name="Imagen1"/>
          <p:cNvPicPr>
            <a:picLocks noChangeAspect="1"/>
            <a:extLst>
              <a:ext uri="smNativeData">
                <pr:smNativeData xmlns:pr="smNativeData" xmlns="smNativeData" val="SMDATA_17_4GsIZRMAAAAlAAAAEQAAAC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AcAAAA4AAAAAAAAAAAAAAAAAAAA////AAAAAAAAAAAAAAAAAAAAAAAAAAAAAAAAAAAAAABkAAAAZAAAAAAAAAAjAAAABAAAAGQAAAAXAAAAFAAAAAAAAAAAAAAA/38AAP9/AAAAAAAACQAAAAQAAAD/////HgAAAGgAAAAAAAAAAAAAAAAAAAAAAAAAAAAAABAnAAAQJwAAAAAAAAAAAAAAAAAAAAAAAAAAAAAAAAAAAAAAAAAAAAAUAAAAAAAAAMDA/wAAAAAAZAAAADIAAAAAAAAAZAAAAAAAAAB/f38ACgAAACIAAAAYAAAAAAAAAAAAAAAAAAAAAAAAAAAAAAAAAAAAJAAAACQAAAAAAAAABwAAAAAAAAAAAAAAAAAAAAAAAAAAAAAAAAAAAH9/fwAlAAAAWAAAAAAAAAAAAAAAAAAAAAAAAAAAAAAAAAAAAAAAAAAAAAAAAAAAAAAAAAAAAAAAPwAAAAAAAACghgEAAAAAAAAAAAAAAAAADAAAAAEAAAAAAAAAAAAAAAAAAAAfAAAAVAAAALvg4wX///8BAAAAAAAAAAAAAAAAAAAAAAAAAAAAAAAAAAAAAAAAAAAAAAACf39/AICAgAPMzMwAwMD/AH9/fwAAAAAAAAAAAAAAAAD///8AAAAAACEAAAAYAAAAFAAAAPEAAACvDQAAnCgAALogAAAAAAAAJgAAAAgAAAD//////////w=="/>
              </a:ext>
            </a:extLst>
          </p:cNvPicPr>
          <p:nvPr/>
        </p:nvPicPr>
        <p:blipFill>
          <a:blip r:embed="rId3"/>
          <a:stretch>
            <a:fillRect/>
          </a:stretch>
        </p:blipFill>
        <p:spPr>
          <a:xfrm>
            <a:off x="153035" y="2224405"/>
            <a:ext cx="6448425" cy="3095625"/>
          </a:xfrm>
          <a:prstGeom prst="rect">
            <a:avLst/>
          </a:prstGeom>
          <a:noFill/>
          <a:ln>
            <a:noFill/>
          </a:ln>
          <a:effectLst/>
        </p:spPr>
      </p:pic>
      <p:pic>
        <p:nvPicPr>
          <p:cNvPr id="5" name="Imagen2"/>
          <p:cNvPicPr>
            <a:picLocks noChangeAspect="1"/>
            <a:extLst>
              <a:ext uri="smNativeData">
                <pr:smNativeData xmlns:pr="smNativeData" xmlns="smNativeData" val="SMDATA_17_4GsIZRMAAAAlAAAAEQAAAC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AcAAAA4AAAAAAAAAAAAAAAAAAAA////AAAAAAAAAAAAAAAAAAAAAAAAAAAAAAAAAAAAAABkAAAAZAAAAAAAAAAjAAAABAAAAGQAAAAXAAAAFAAAAAAAAAAAAAAA/38AAP9/AAAAAAAACQAAAAQAAAD/////HgAAAGgAAAAAAAAAAAAAAAAAAAAAAAAAAAAAABAnAAAQJwAAAAAAAAAAAAAAAAAAAAAAAAAAAAAAAAAAAAAAAAAAAAAUAAAAAAAAAMDA/wAAAAAAZAAAADIAAAAAAAAAZAAAAAAAAAB/f38ACgAAACIAAAAYAAAAAAAAAAAAAAAAAAAAAAAAAAAAAAAAAAAAJAAAACQAAAAAAAAABwAAAAAAAAAAAAAAAAAAAAAAAAAAAAAAAAAAAH9/fwAlAAAAWAAAAAAAAAAAAAAAAAAAAAAAAAAAAAAAAAAAAAAAAAAAAAAAAAAAAAAAAAAAAAAAPwAAAAAAAACghgEAAAAAAAAAAAAAAAAADAAAAAEAAAAAAAAAAAAAAAAAAAAfAAAAVAAAALvg4wX///8BAAAAAAAAAAAAAAAAAAAAAAAAAAAAAAAAAAAAAAAAAAAAAAACf39/AICAgAPMzMwAwMD/AH9/fwAAAAAAAAAAAAAAAAD///8AAAAAACEAAAAYAAAAFAAAAP0hAACTHQAAMkcAAKcnAAAAAAAAJgAAAAgAAAD//////////w=="/>
              </a:ext>
            </a:extLst>
          </p:cNvPicPr>
          <p:nvPr/>
        </p:nvPicPr>
        <p:blipFill>
          <a:blip r:embed="rId4"/>
          <a:stretch>
            <a:fillRect/>
          </a:stretch>
        </p:blipFill>
        <p:spPr>
          <a:xfrm>
            <a:off x="5525135" y="4807585"/>
            <a:ext cx="6048375" cy="1638300"/>
          </a:xfrm>
          <a:prstGeom prst="rect">
            <a:avLst/>
          </a:prstGeom>
          <a:noFill/>
          <a:ln>
            <a:noFill/>
          </a:ln>
          <a:effectLst/>
        </p:spPr>
      </p:pic>
      <p:sp>
        <p:nvSpPr>
          <p:cNvPr id="6" name="Rectángulo1"/>
          <p:cNvSpPr>
            <a:extLst>
              <a:ext uri="smNativeData">
                <pr:smNativeData xmlns:pr="smNativeData" xmlns="smNativeData" val="SMDATA_15_4GsIZR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F8AY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fikAACkZAACeNwAAIh0AAAAAAAAmAAAACAAAAP//////////"/>
              </a:ext>
            </a:extLst>
          </p:cNvSpPr>
          <p:nvPr/>
        </p:nvSpPr>
        <p:spPr>
          <a:xfrm>
            <a:off x="6744970" y="4090035"/>
            <a:ext cx="2296160" cy="645795"/>
          </a:xfrm>
          <a:prstGeom prst="rect">
            <a:avLst/>
          </a:prstGeom>
          <a:noFill/>
          <a:ln>
            <a:noFill/>
          </a:ln>
          <a:effectLst/>
        </p:spPr>
        <p:txBody>
          <a:bodyPr vert="horz" wrap="square" numCol="1" spcCol="215900" anchor="t"/>
          <a:lstStyle/>
          <a:p>
            <a:pPr algn="just">
              <a:defRPr sz="3000" cap="none"/>
            </a:pPr>
            <a:r>
              <a:rPr b="1" cap="none">
                <a:solidFill>
                  <a:schemeClr val="accent2"/>
                </a:solidFill>
              </a:rPr>
              <a:t>Desventajas</a:t>
            </a:r>
            <a:r>
              <a:t>:  </a:t>
            </a:r>
          </a:p>
        </p:txBody>
      </p:sp>
    </p:spTree>
  </p:cSld>
  <p:clrMapOvr>
    <a:masterClrMapping/>
  </p:clrMapOvr>
  <p:timing>
    <p:tnLst>
      <p:par>
        <p:cTn id="1" dur="indefinite" restart="never" nodeType="tmRoot"/>
      </p:par>
    </p:tnLst>
  </p:timing>
</p:sld>
</file>

<file path=ppt/slides/slide6.xml><?xml version="1.0" encoding="utf-8"?>
<p:sld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mc:Ignorable="p14">
  <p:cSld>
    <p:bg>
      <p:bgPr>
        <a:blipFill>
          <a:blip r:embed="rId2"/>
          <a:srcRect/>
          <a:stretch/>
        </a:blipFill>
        <a:effectLst/>
      </p:bgPr>
    </p:bg>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xmlns="smNativeData" val="SMDATA_15_4GsIZR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F8AY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AAAAADkAAADZJgAARQkAAAAAAAAmAAAACAAAAAEAAAAAAAAA"/>
              </a:ext>
            </a:extLst>
          </p:cNvSpPr>
          <p:nvPr>
            <p:ph type="ctrTitle"/>
          </p:nvPr>
        </p:nvSpPr>
        <p:spPr>
          <a:xfrm>
            <a:off x="0" y="36195"/>
            <a:ext cx="6315075" cy="1470660"/>
          </a:xfrm>
        </p:spPr>
        <p:txBody>
          <a:bodyPr/>
          <a:lstStyle/>
          <a:p>
            <a:pPr algn="l">
              <a:defRPr sz="4800" b="1" cap="none">
                <a:solidFill>
                  <a:srgbClr val="FF0000"/>
                </a:solidFill>
                <a:effectLst>
                  <a:outerShdw dist="63500" dir="3600000" algn="tl" rotWithShape="0">
                    <a:srgbClr val="000000">
                      <a:alpha val="40000"/>
                    </a:srgbClr>
                  </a:outerShdw>
                </a:effectLst>
              </a:defRPr>
            </a:pPr>
            <a:r>
              <a:t>La unión adhesiva</a:t>
            </a:r>
          </a:p>
        </p:txBody>
      </p:sp>
      <p:pic>
        <p:nvPicPr>
          <p:cNvPr id="3" name="Imagen1"/>
          <p:cNvPicPr>
            <a:picLocks noChangeAspect="1"/>
            <a:extLst>
              <a:ext uri="smNativeData">
                <pr:smNativeData xmlns:pr="smNativeData" xmlns="smNativeData" val="SMDATA_17_4GsIZRMAAAAlAAAAEQAAAC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AcAAAA4AAAAAAAAAAAAAAAAAAAA////AAAAAAAAAAAAAAAAAAAAAAAAAAAAAAAAAAAAAABkAAAAZAAAAAAAAAAjAAAABAAAAGQAAAAXAAAAFAAAAAAAAAAAAAAA/38AAP9/AAAAAAAACQAAAAQAAAACAAAAHgAAAGgAAAAAAAAAAAAAAAAAAAAAAAAAAAAAABAnAAAQJwAAAAAAAAAAAAAAAAAAAAAAAAAAAAAAAAAAAAAAAAAAAAAUAAAAAAAAAMDA/wAAAAAAZAAAADIAAAAAAAAAZAAAAAAAAAB/f38ACgAAACIAAAAYAAAAAAAAAAAAAAAAAAAAAAAAAAAAAAAAAAAAJAAAACQAAAAAAAAABwAAAAAAAAAAAAAAAAAAAAAAAAAAAAAAAAAAAH9/fwAlAAAAWAAAAAAAAAAAAAAAAAAAAAAAAAAAAAAAAAAAAAAAAAAAAAAAAAAAAAAAAAAAAAAAPwAAAAAAAACghgEAAAAAAAAAAAAAAAAADAAAAAEAAAAAAAAAAAAAAAAAAAAfAAAAVAAAALvg4wX///8BAAAAAAAAAAAAAAAAAAAAAAAAAAAAAAAAAAAAAAAAAAAAAAACf39/AICAgAPMzMwAwMD/AH9/fwAAAAAAAAAAAAAAAAD///8AAAAAACEAAAAYAAAAFAAAAIwhAACtAAAAKEoAAE4UAAAAAAAAJgAAAAgAAAD//////////w=="/>
              </a:ext>
            </a:extLst>
          </p:cNvPicPr>
          <p:nvPr/>
        </p:nvPicPr>
        <p:blipFill>
          <a:blip r:embed="rId3"/>
          <a:stretch>
            <a:fillRect/>
          </a:stretch>
        </p:blipFill>
        <p:spPr>
          <a:xfrm>
            <a:off x="5453380" y="109855"/>
            <a:ext cx="6601460" cy="3190875"/>
          </a:xfrm>
          <a:prstGeom prst="rect">
            <a:avLst/>
          </a:prstGeom>
          <a:noFill/>
          <a:ln>
            <a:noFill/>
          </a:ln>
          <a:effectLst/>
        </p:spPr>
      </p:pic>
      <p:pic>
        <p:nvPicPr>
          <p:cNvPr id="4" name="Imagen2"/>
          <p:cNvPicPr>
            <a:picLocks noChangeAspect="1"/>
            <a:extLst>
              <a:ext uri="smNativeData">
                <pr:smNativeData xmlns:pr="smNativeData" xmlns="smNativeData" val="SMDATA_17_4GsIZRMAAAAlAAAAEQAAAC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AcAAAA4AAAAAAAAAAAAAAAAAAAA////AAAAAAAAAAAAAAAAAAAAAAAAAAAAAAAAAAAAAABkAAAAZAAAAAAAAAAjAAAABAAAAGQAAAAXAAAAFAAAAAAAAAAAAAAA/38AAP9/AAAAAAAACQAAAAQAAAACAAAAHgAAAGgAAAAAAAAAAAAAAAAAAAAAAAAAAAAAABAnAAAQJwAAAAAAAAAAAAAAAAAAAAAAAAAAAAAAAAAAAAAAAAAAAAAUAAAAAAAAAMDA/wAAAAAAZAAAADIAAAAAAAAAZAAAAAAAAAB/f38ACgAAACIAAAAYAAAAAAAAAAAAAAAAAAAAAAAAAAAAAAAAAAAAJAAAACQAAAAAAAAABwAAAAAAAAAAAAAAAAAAAAAAAAAAAAAAAAAAAH9/fwAlAAAAWAAAAAAAAAAAAAAAAAAAAAAAAAAAAAAAAAAAAAAAAAAAAAAAAAAAAAAAAAAAAAAAPwAAAAAAAACghgEAAAAAAAAAAAAAAAAADAAAAAEAAAAAAAAAAAAAAAAAAAAfAAAAVAAAALvg4wX///8BAAAAAAAAAAAAAAAAAAAAAAAAAAAAAAAAAAAAAAAAAAAAAAACf39/AICAgAPMzMwAwMD/AH9/fwAAAAAAAAAAAAAAAAD///8AAAAAACEAAAAYAAAAFAAAAOIAAAASFgAAOj8AAOEoAAAAAAAAJgAAAAgAAAD//////////w=="/>
              </a:ext>
            </a:extLst>
          </p:cNvPicPr>
          <p:nvPr/>
        </p:nvPicPr>
        <p:blipFill>
          <a:blip r:embed="rId4"/>
          <a:stretch>
            <a:fillRect/>
          </a:stretch>
        </p:blipFill>
        <p:spPr>
          <a:xfrm>
            <a:off x="143510" y="3587750"/>
            <a:ext cx="10134600" cy="3057525"/>
          </a:xfrm>
          <a:prstGeom prst="rect">
            <a:avLst/>
          </a:prstGeom>
          <a:noFill/>
          <a:ln>
            <a:noFill/>
          </a:ln>
          <a:effectLst/>
        </p:spPr>
      </p:pic>
      <p:sp>
        <p:nvSpPr>
          <p:cNvPr id="5" name="Rectángulo1"/>
          <p:cNvSpPr>
            <a:extLst>
              <a:ext uri="smNativeData">
                <pr:smNativeData xmlns:pr="smNativeData" xmlns="smNativeData" val="SMDATA_15_4GsIZR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ckAAABIWAAAoSgAAfBoAAAAAAAAmAAAACAAAAP//////////"/>
              </a:ext>
            </a:extLst>
          </p:cNvSpPr>
          <p:nvPr/>
        </p:nvSpPr>
        <p:spPr>
          <a:xfrm>
            <a:off x="10476230" y="3587750"/>
            <a:ext cx="1578610" cy="717550"/>
          </a:xfrm>
          <a:prstGeom prst="rect">
            <a:avLst/>
          </a:prstGeom>
          <a:noFill/>
          <a:ln>
            <a:noFill/>
          </a:ln>
          <a:effectLst/>
        </p:spPr>
        <p:txBody>
          <a:bodyPr vert="horz" wrap="square" numCol="1" spcCol="215900" anchor="t"/>
          <a:lstStyle/>
          <a:p>
            <a:pPr algn="just">
              <a:defRPr sz="3000" cap="none"/>
            </a:pPr>
            <a:r>
              <a:rPr b="1" cap="none">
                <a:solidFill>
                  <a:schemeClr val="accent2"/>
                </a:solidFill>
              </a:rPr>
              <a:t>Fallos</a:t>
            </a:r>
            <a:r>
              <a:t>:  </a:t>
            </a:r>
          </a:p>
        </p:txBody>
      </p:sp>
    </p:spTree>
  </p:cSld>
  <p:clrMapOvr>
    <a:masterClrMapping/>
  </p:clrMapOvr>
  <p:timing>
    <p:tnLst>
      <p:par>
        <p:cTn id="1" dur="indefinite" restart="never" nodeType="tmRoot"/>
      </p:par>
    </p:tnLst>
  </p:timing>
</p:sld>
</file>

<file path=ppt/slides/slide7.xml><?xml version="1.0" encoding="utf-8"?>
<p:sld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mc:Ignorable="p14">
  <p:cSld>
    <p:bg>
      <p:bgPr>
        <a:blipFill>
          <a:blip r:embed="rId2"/>
          <a:srcRect/>
          <a:stretch/>
        </a:blipFill>
        <a:effectLst/>
      </p:bgPr>
    </p:bg>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xmlns="smNativeData" val="SMDATA_15_4GsIZR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AAAAADkAAADZJgAARQkAAAAAAAAmAAAACAAAAAEAAAAAAAAA"/>
              </a:ext>
            </a:extLst>
          </p:cNvSpPr>
          <p:nvPr>
            <p:ph type="ctrTitle"/>
          </p:nvPr>
        </p:nvSpPr>
        <p:spPr>
          <a:xfrm>
            <a:off x="0" y="36195"/>
            <a:ext cx="6315075" cy="1470660"/>
          </a:xfrm>
        </p:spPr>
        <p:txBody>
          <a:bodyPr/>
          <a:lstStyle/>
          <a:p>
            <a:pPr algn="l">
              <a:defRPr sz="4800" b="1" cap="none">
                <a:solidFill>
                  <a:srgbClr val="FF0000"/>
                </a:solidFill>
                <a:effectLst>
                  <a:outerShdw dist="63500" dir="3600000" algn="tl" rotWithShape="0">
                    <a:srgbClr val="000000">
                      <a:alpha val="40000"/>
                    </a:srgbClr>
                  </a:outerShdw>
                </a:effectLst>
              </a:defRPr>
            </a:pPr>
            <a:r>
              <a:t>Principios de adhesión</a:t>
            </a:r>
          </a:p>
        </p:txBody>
      </p:sp>
      <p:sp>
        <p:nvSpPr>
          <p:cNvPr id="3" name="Rectángulo1"/>
          <p:cNvSpPr>
            <a:extLst>
              <a:ext uri="smNativeData">
                <pr:smNativeData xmlns:pr="smNativeData" xmlns="smNativeData" val="SMDATA_15_4GsIZR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F8AY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QMAAHoLAAD0FgAAQQ8AAAAAAAAmAAAACAAAAP//////////"/>
              </a:ext>
            </a:extLst>
          </p:cNvSpPr>
          <p:nvPr/>
        </p:nvSpPr>
        <p:spPr>
          <a:xfrm>
            <a:off x="645795" y="1865630"/>
            <a:ext cx="3085465" cy="614045"/>
          </a:xfrm>
          <a:prstGeom prst="rect">
            <a:avLst/>
          </a:prstGeom>
          <a:noFill/>
          <a:ln>
            <a:noFill/>
          </a:ln>
          <a:effectLst/>
        </p:spPr>
        <p:txBody>
          <a:bodyPr vert="horz" wrap="square" numCol="1" spcCol="215900" anchor="t"/>
          <a:lstStyle/>
          <a:p>
            <a:pPr algn="just">
              <a:defRPr sz="3000" cap="none"/>
            </a:pPr>
            <a:r>
              <a:rPr b="1" cap="none">
                <a:solidFill>
                  <a:schemeClr val="accent2"/>
                </a:solidFill>
              </a:rPr>
              <a:t>Prepolimerizados</a:t>
            </a:r>
            <a:r>
              <a:t>  </a:t>
            </a:r>
          </a:p>
        </p:txBody>
      </p:sp>
      <p:sp>
        <p:nvSpPr>
          <p:cNvPr id="4" name="Rectángulo2"/>
          <p:cNvSpPr>
            <a:extLst>
              <a:ext uri="smNativeData">
                <pr:smNativeData xmlns:pr="smNativeData" xmlns="smNativeData" val="SMDATA_15_4GsIZR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F8AY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SScAAHoLAABEOgAAcw8AAAAAAAAmAAAACAAAAP//////////"/>
              </a:ext>
            </a:extLst>
          </p:cNvSpPr>
          <p:nvPr/>
        </p:nvSpPr>
        <p:spPr>
          <a:xfrm>
            <a:off x="6386195" y="1865630"/>
            <a:ext cx="3085465" cy="645795"/>
          </a:xfrm>
          <a:prstGeom prst="rect">
            <a:avLst/>
          </a:prstGeom>
          <a:noFill/>
          <a:ln>
            <a:noFill/>
          </a:ln>
          <a:effectLst/>
        </p:spPr>
        <p:txBody>
          <a:bodyPr vert="horz" wrap="square" numCol="1" spcCol="215900" anchor="t"/>
          <a:lstStyle/>
          <a:p>
            <a:pPr algn="just">
              <a:defRPr sz="3000" cap="none"/>
            </a:pPr>
            <a:r>
              <a:rPr b="1" cap="none">
                <a:solidFill>
                  <a:schemeClr val="accent2"/>
                </a:solidFill>
              </a:rPr>
              <a:t>Reactivos</a:t>
            </a:r>
            <a:r>
              <a:t>  </a:t>
            </a:r>
          </a:p>
        </p:txBody>
      </p:sp>
      <p:sp>
        <p:nvSpPr>
          <p:cNvPr id="5" name="Rectángulo3"/>
          <p:cNvSpPr>
            <a:extLst>
              <a:ext uri="smNativeData">
                <pr:smNativeData xmlns:pr="smNativeData" xmlns="smNativeData" val="SMDATA_15_4GsIZR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F8AY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gMAAMEPAACkJAAADSkAAAAAAAAmAAAACAAAAP//////////"/>
              </a:ext>
            </a:extLst>
          </p:cNvSpPr>
          <p:nvPr/>
        </p:nvSpPr>
        <p:spPr>
          <a:xfrm>
            <a:off x="646430" y="2560955"/>
            <a:ext cx="5309870" cy="4112260"/>
          </a:xfrm>
          <a:prstGeom prst="rect">
            <a:avLst/>
          </a:prstGeom>
          <a:noFill/>
          <a:ln>
            <a:noFill/>
          </a:ln>
          <a:effectLst/>
        </p:spPr>
        <p:txBody>
          <a:bodyPr vert="horz" wrap="square" numCol="1" spcCol="215900" anchor="t"/>
          <a:lstStyle/>
          <a:p>
            <a:pPr algn="just">
              <a:defRPr sz="2800" cap="none">
                <a:solidFill>
                  <a:srgbClr val="000000"/>
                </a:solidFill>
              </a:defRPr>
            </a:pPr>
            <a:r>
              <a:t>Fase líquida: soluciones acuosas, orgánicas y suspenciones</a:t>
            </a:r>
          </a:p>
          <a:p>
            <a:pPr algn="l">
              <a:buFont typeface="Wingdings" pitchFamily="2" charset="2"/>
              <a:buChar char=""/>
              <a:defRPr sz="2600" cap="none">
                <a:solidFill>
                  <a:srgbClr val="7F007F"/>
                </a:solidFill>
              </a:defRPr>
            </a:pPr>
            <a:r>
              <a:t>colas y cementos</a:t>
            </a:r>
          </a:p>
          <a:p>
            <a:pPr algn="l">
              <a:buFont typeface="Wingdings" pitchFamily="2" charset="2"/>
              <a:buChar char=""/>
              <a:defRPr sz="2600" cap="none">
                <a:solidFill>
                  <a:srgbClr val="7F007F"/>
                </a:solidFill>
              </a:defRPr>
            </a:pPr>
            <a:r>
              <a:t>caucho natural (solventes clorados)</a:t>
            </a:r>
          </a:p>
          <a:p>
            <a:pPr algn="l">
              <a:buFont typeface="Wingdings" pitchFamily="2" charset="2"/>
              <a:buChar char=""/>
              <a:defRPr sz="2800" cap="none">
                <a:solidFill>
                  <a:srgbClr val="7F007F"/>
                </a:solidFill>
              </a:defRPr>
            </a:pPr>
            <a:r>
              <a:rPr sz="2600" cap="none"/>
              <a:t>pegamento PVC</a:t>
            </a:r>
          </a:p>
          <a:p>
            <a:pPr algn="just">
              <a:defRPr sz="2800" cap="none">
                <a:solidFill>
                  <a:srgbClr val="000000"/>
                </a:solidFill>
              </a:defRPr>
            </a:pPr>
          </a:p>
          <a:p>
            <a:pPr algn="just">
              <a:defRPr sz="2800" cap="none">
                <a:solidFill>
                  <a:srgbClr val="000000"/>
                </a:solidFill>
              </a:defRPr>
            </a:pPr>
            <a:r>
              <a:t>Fase sólida: </a:t>
            </a:r>
          </a:p>
          <a:p>
            <a:pPr algn="just">
              <a:buFont typeface="Wingdings" pitchFamily="2" charset="2"/>
              <a:buChar char=""/>
              <a:defRPr sz="2800" cap="none">
                <a:solidFill>
                  <a:srgbClr val="7F007F"/>
                </a:solidFill>
              </a:defRPr>
            </a:pPr>
            <a:r>
              <a:t>cintas de presión</a:t>
            </a:r>
          </a:p>
          <a:p>
            <a:pPr algn="just">
              <a:buFont typeface="Wingdings" pitchFamily="2" charset="2"/>
              <a:buChar char=""/>
              <a:defRPr sz="2800" cap="none">
                <a:solidFill>
                  <a:srgbClr val="7F007F"/>
                </a:solidFill>
              </a:defRPr>
            </a:pPr>
            <a:r>
              <a:t>hot melts</a:t>
            </a:r>
          </a:p>
        </p:txBody>
      </p:sp>
      <p:sp>
        <p:nvSpPr>
          <p:cNvPr id="6" name="Rectángulo4"/>
          <p:cNvSpPr>
            <a:extLst>
              <a:ext uri="smNativeData">
                <pr:smNativeData xmlns:pr="smNativeData" xmlns="smNativeData" val="SMDATA_15_4GsIZR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F8AY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SScAAMEPAADzRwAADSkAAAAAAAAmAAAACAAAAP//////////"/>
              </a:ext>
            </a:extLst>
          </p:cNvSpPr>
          <p:nvPr/>
        </p:nvSpPr>
        <p:spPr>
          <a:xfrm>
            <a:off x="6386195" y="2560955"/>
            <a:ext cx="5309870" cy="4112260"/>
          </a:xfrm>
          <a:prstGeom prst="rect">
            <a:avLst/>
          </a:prstGeom>
          <a:noFill/>
          <a:ln>
            <a:noFill/>
          </a:ln>
          <a:effectLst/>
        </p:spPr>
        <p:txBody>
          <a:bodyPr vert="horz" wrap="square" numCol="1" spcCol="215900" anchor="t"/>
          <a:lstStyle/>
          <a:p>
            <a:pPr algn="just">
              <a:defRPr sz="2800" cap="none">
                <a:solidFill>
                  <a:srgbClr val="000000"/>
                </a:solidFill>
              </a:defRPr>
            </a:pPr>
            <a:r>
              <a:t>Poliadición</a:t>
            </a:r>
          </a:p>
          <a:p>
            <a:pPr algn="l">
              <a:buFont typeface="Wingdings" pitchFamily="2" charset="2"/>
              <a:buChar char=""/>
              <a:defRPr sz="2600" cap="none">
                <a:solidFill>
                  <a:srgbClr val="7F007F"/>
                </a:solidFill>
              </a:defRPr>
            </a:pPr>
            <a:r>
              <a:t>cianoacrilatos</a:t>
            </a:r>
          </a:p>
          <a:p>
            <a:pPr algn="l">
              <a:buFont typeface="Wingdings" pitchFamily="2" charset="2"/>
              <a:buChar char=""/>
              <a:defRPr sz="2600" cap="none">
                <a:solidFill>
                  <a:srgbClr val="7F007F"/>
                </a:solidFill>
              </a:defRPr>
            </a:pPr>
            <a:r>
              <a:t>anaeróbicos</a:t>
            </a:r>
          </a:p>
          <a:p>
            <a:pPr algn="l">
              <a:buFont typeface="Wingdings" pitchFamily="2" charset="2"/>
              <a:buChar char=""/>
              <a:defRPr sz="2600" cap="none">
                <a:solidFill>
                  <a:srgbClr val="7F007F"/>
                </a:solidFill>
              </a:defRPr>
            </a:pPr>
            <a:r>
              <a:t>acrílicos</a:t>
            </a:r>
          </a:p>
          <a:p>
            <a:pPr algn="just">
              <a:defRPr sz="2800" cap="none">
                <a:solidFill>
                  <a:srgbClr val="000000"/>
                </a:solidFill>
              </a:defRPr>
            </a:pPr>
          </a:p>
          <a:p>
            <a:pPr algn="just">
              <a:defRPr sz="2800" cap="none">
                <a:solidFill>
                  <a:srgbClr val="000000"/>
                </a:solidFill>
              </a:defRPr>
            </a:pPr>
            <a:r>
              <a:t>Policondensación </a:t>
            </a:r>
          </a:p>
          <a:p>
            <a:pPr algn="just">
              <a:buFont typeface="Wingdings" pitchFamily="2" charset="2"/>
              <a:buChar char=""/>
              <a:defRPr sz="2800" cap="none">
                <a:solidFill>
                  <a:srgbClr val="7F007F"/>
                </a:solidFill>
              </a:defRPr>
            </a:pPr>
            <a:r>
              <a:t>epoxis</a:t>
            </a:r>
          </a:p>
          <a:p>
            <a:pPr algn="just">
              <a:buFont typeface="Wingdings" pitchFamily="2" charset="2"/>
              <a:buChar char=""/>
              <a:defRPr sz="2800" cap="none">
                <a:solidFill>
                  <a:srgbClr val="7F007F"/>
                </a:solidFill>
              </a:defRPr>
            </a:pPr>
            <a:r>
              <a:t>siliconas</a:t>
            </a:r>
          </a:p>
        </p:txBody>
      </p:sp>
      <p:sp>
        <p:nvSpPr>
          <p:cNvPr id="7" name="Autoforma1"/>
          <p:cNvSpPr>
            <a:extLst>
              <a:ext uri="smNativeData">
                <pr:smNativeData xmlns:pr="smNativeData" xmlns="smNativeData" val="SMDATA_15_4GsIZRMAAAAlAAAAkQAAAA8BAAAAkAAAAEgAAACQAAAASAAAAAAAAAABAAAAAAAAAAEAAABQAAAA/v//////3z+MSBalSg7gPwAAAAAAAOA/AAAAAAAA4D8AAAAAAADgPwAAAAAAAOA/AAAAAAAA4D8AAAAAAADgPwAAAAAAAOA/AAAAAAAA4D8CAAAAjAAAAAEAAAAAAAAAu+DjDP///wgAAAAAAAAAAAAAAAAAAAAAAAAAAAAAAAAAAAAAZAAAAAEAAABAAAAAAAAAAAAAAAAAAAAAAAAAAAAAAAAAAAAAAAAAAAAAAAAAAAAAAAAAAAAAAAAAAAAAAAAAAAAAAAAAAAAAAAAAAAAAAAAAAAAAAAAAAAAAAAAAAAAAFAAAADwAAAAB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LTcAAMYQAAD6QwAAQBwAAAAAAAAmAAAACAAAAP//////////"/>
              </a:ext>
            </a:extLst>
          </p:cNvSpPr>
          <p:nvPr/>
        </p:nvSpPr>
        <p:spPr>
          <a:xfrm>
            <a:off x="8969375" y="2726690"/>
            <a:ext cx="2080895" cy="1865630"/>
          </a:xfrm>
          <a:prstGeom prst="gear9">
            <a:avLst>
              <a:gd name="adj1" fmla="val 10000"/>
              <a:gd name="adj2" fmla="val 1344"/>
            </a:avLst>
          </a:prstGeom>
          <a:solidFill>
            <a:schemeClr val="accent1"/>
          </a:solidFill>
          <a:ln w="12700" cap="flat" cmpd="sng" algn="ctr">
            <a:solidFill>
              <a:schemeClr val="tx1"/>
            </a:solidFill>
            <a:prstDash val="solid"/>
            <a:headEnd type="none"/>
            <a:tailEnd type="none"/>
          </a:ln>
          <a:effectLst/>
        </p:spPr>
        <p:txBody>
          <a:bodyPr vert="horz" wrap="square" numCol="1" spcCol="215900" anchor="ctr"/>
          <a:lstStyle/>
          <a:p>
            <a:pPr algn="ctr"/>
            <a:r>
              <a:t>Industriales</a:t>
            </a:r>
          </a:p>
        </p:txBody>
      </p:sp>
      <p:sp>
        <p:nvSpPr>
          <p:cNvPr id="8" name="Autoforma2"/>
          <p:cNvSpPr>
            <a:extLst>
              <a:ext uri="smNativeData">
                <pr:smNativeData xmlns:pr="smNativeData" xmlns="smNativeData" val="SMDATA_15_4GsIZRMAAAAlAAAAkAAAAA8BAAAAkAAAAEgAAACQAAAASAAAAAAAAAAAAAAAAAAAAAEAAABQAAAAAQAAAAAA6D8AAAAAAADwPwAAAAAAAOA/AAAAAAAA4D8AAAAAAADgPwAAAAAAAOA/AAAAAAAA4D8AAAAAAADgPwAAAAAAAOA/AAAAAAAA4D8CAAAAjAAAAAEAAAAAAAAAu+DjDP///wgAAAAAAAAAAAAAAAAAAAAAAAAAAAAAAAAAAAAAZAAAAAEAAABAAAAAAAAAAAAAAAAAAAAAAAAAAAAAAAAAAAAAAAAAAAAAAAAAAAAAAAAAAAAAAAAAAAAAAAAAAAAAAAAAAAAAAAAAAAAAAAAAAAAAAAAAAAAAAAAAAAAAFAAAADwAAAAB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0zkAAF4bAADFQQAAbiIAAAAAAAAmAAAACAAAAP//////////"/>
              </a:ext>
            </a:extLst>
          </p:cNvSpPr>
          <p:nvPr/>
        </p:nvSpPr>
        <p:spPr>
          <a:xfrm>
            <a:off x="9399905" y="4448810"/>
            <a:ext cx="1291590" cy="1148080"/>
          </a:xfrm>
          <a:prstGeom prst="gear6">
            <a:avLst>
              <a:gd name="adj1" fmla="val 15000"/>
              <a:gd name="adj2" fmla="val 5358"/>
            </a:avLst>
          </a:prstGeom>
          <a:solidFill>
            <a:schemeClr val="accent1"/>
          </a:solidFill>
          <a:ln w="12700" cap="flat" cmpd="sng" algn="ctr">
            <a:solidFill>
              <a:schemeClr val="tx1"/>
            </a:solidFill>
            <a:prstDash val="solid"/>
            <a:headEnd type="none"/>
            <a:tailEnd type="none"/>
          </a:ln>
          <a:effectLst/>
        </p:spPr>
      </p:sp>
      <p:pic>
        <p:nvPicPr>
          <p:cNvPr id="9" name="Imagen1"/>
          <p:cNvPicPr>
            <a:picLocks noChangeAspect="1"/>
            <a:extLst>
              <a:ext uri="smNativeData">
                <pr:smNativeData xmlns:pr="smNativeData" xmlns="smNativeData" val="SMDATA_17_4GsIZRMAAAAlAAAAEQAAAC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AcAAAA4AAAAAAAAAAAAAAAAAAAA////AAAAAAAAAAAAAAAAAAAAAAAAAAAAAAAAAAAAAABkAAAAZAAAAAAAAAAjAAAABAAAAGQAAAAXAAAAFAAAAAAAAAAAAAAA/38AAP9/AAAAAAAACQAAAAQAAAAgAAAAHgAAAGgAAAAAAAAAAAAAAAAAAAAAAAAAAAAAABAnAAAQJwAAAAAAAAAAAAAAAAAAAAAAAAAAAAAAAAAAAAAAAAAAAAAUAAAAAAAAAMDA/wAAAAAAZAAAADIAAAAAAAAAZAAAAAAAAAB/f38ACgAAACIAAAAYAAAAAAAAAAAAAAAAAAAAAAAAAAAAAAAAAAAAJAAAACQAAAAAAAAABwAAAAAAAAAAAAAAAAAAAAAAAAAAAAAAAAAAAH9/fwAlAAAAWAAAAAAAAAAAAAAAAAAAAAAAAAAAAAAAAAAAAAAAAAAAAAAAAAAAAAAAAAAAAAAAPwAAAAAAAACghgEAAAAAAAAAAAAAAAAADAAAAAEAAAAAAAAAAAAAAAAAAAAfAAAAVAAAALvg4wX///8BAAAAAAAAAAAAAAAAAAAAAAAAAAAAAAAAAAAAAAAAAAAAAAACf39/AICAgAPMzMwAwMD/AH9/fwAAAAAAAAAAAAAAAAD///8AAAAAACEAAAAYAAAAFAAAAPE4AAAAAAAAk0oAAKIRAAAAAAAAJgAAAAgAAAD//////////w=="/>
              </a:ext>
            </a:extLst>
          </p:cNvPicPr>
          <p:nvPr/>
        </p:nvPicPr>
        <p:blipFill>
          <a:blip r:embed="rId3"/>
          <a:stretch>
            <a:fillRect/>
          </a:stretch>
        </p:blipFill>
        <p:spPr>
          <a:xfrm>
            <a:off x="9256395" y="0"/>
            <a:ext cx="2866390" cy="2866390"/>
          </a:xfrm>
          <a:prstGeom prst="rect">
            <a:avLst/>
          </a:prstGeom>
          <a:noFill/>
          <a:ln>
            <a:noFill/>
          </a:ln>
          <a:effectLst/>
        </p:spPr>
      </p:pic>
    </p:spTree>
  </p:cSld>
  <p:clrMapOvr>
    <a:masterClrMapping/>
  </p:clrMapOvr>
  <p:timing>
    <p:tnLst>
      <p:par>
        <p:cTn id="1" dur="indefinite" restart="never" nodeType="tmRoot"/>
      </p:par>
    </p:tnLst>
  </p:timing>
</p:sld>
</file>

<file path=ppt/slides/slide8.xml><?xml version="1.0" encoding="utf-8"?>
<p:sld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mc:Ignorable="p14">
  <p:cSld>
    <p:bg>
      <p:bgPr>
        <a:blipFill>
          <a:blip r:embed="rId2"/>
          <a:srcRect/>
          <a:stretch/>
        </a:blipFill>
        <a:effectLst/>
      </p:bgPr>
    </p:bg>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xmlns="smNativeData" val="SMDATA_15_4GsIZR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AAAAADkAAADZJgAARQkAAAAAAAAmAAAACAAAAAEAAAAAAAAA"/>
              </a:ext>
            </a:extLst>
          </p:cNvSpPr>
          <p:nvPr>
            <p:ph type="ctrTitle"/>
          </p:nvPr>
        </p:nvSpPr>
        <p:spPr>
          <a:xfrm>
            <a:off x="0" y="36195"/>
            <a:ext cx="6315075" cy="1470660"/>
          </a:xfrm>
        </p:spPr>
        <p:txBody>
          <a:bodyPr/>
          <a:lstStyle/>
          <a:p>
            <a:pPr algn="l">
              <a:defRPr sz="4800" b="1" cap="none">
                <a:solidFill>
                  <a:srgbClr val="FF0000"/>
                </a:solidFill>
                <a:effectLst>
                  <a:outerShdw dist="63500" dir="3600000" algn="tl" rotWithShape="0">
                    <a:srgbClr val="000000">
                      <a:alpha val="40000"/>
                    </a:srgbClr>
                  </a:outerShdw>
                </a:effectLst>
              </a:defRPr>
            </a:pPr>
            <a:r>
              <a:t>Formulación</a:t>
            </a:r>
          </a:p>
        </p:txBody>
      </p:sp>
      <p:sp>
        <p:nvSpPr>
          <p:cNvPr id="3" name="Rectángulo1"/>
          <p:cNvSpPr>
            <a:extLst>
              <a:ext uri="smNativeData">
                <pr:smNativeData xmlns:pr="smNativeData" xmlns="smNativeData" val="SMDATA_15_4GsIZR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QMAAHoLAAD0FgAAQQ8AAAAAAAAmAAAACAAAAP//////////"/>
              </a:ext>
            </a:extLst>
          </p:cNvSpPr>
          <p:nvPr/>
        </p:nvSpPr>
        <p:spPr>
          <a:xfrm>
            <a:off x="645795" y="1865630"/>
            <a:ext cx="3085465" cy="614045"/>
          </a:xfrm>
          <a:prstGeom prst="rect">
            <a:avLst/>
          </a:prstGeom>
          <a:noFill/>
          <a:ln>
            <a:noFill/>
          </a:ln>
          <a:effectLst/>
        </p:spPr>
        <p:txBody>
          <a:bodyPr vert="horz" wrap="square" numCol="1" spcCol="215900" anchor="t"/>
          <a:lstStyle/>
          <a:p>
            <a:pPr algn="just">
              <a:defRPr sz="3000" cap="none"/>
            </a:pPr>
            <a:r>
              <a:rPr b="1" cap="none">
                <a:solidFill>
                  <a:schemeClr val="accent2"/>
                </a:solidFill>
              </a:rPr>
              <a:t>Base</a:t>
            </a:r>
            <a:r>
              <a:t>  </a:t>
            </a:r>
          </a:p>
        </p:txBody>
      </p:sp>
      <p:sp>
        <p:nvSpPr>
          <p:cNvPr id="4" name="Rectángulo2"/>
          <p:cNvSpPr>
            <a:extLst>
              <a:ext uri="smNativeData">
                <pr:smNativeData xmlns:pr="smNativeData" xmlns="smNativeData" val="SMDATA_15_4GsIZR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F8AY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1hcAAHoLAADRKgAAcw8AAAAAAAAmAAAACAAAAP//////////"/>
              </a:ext>
            </a:extLst>
          </p:cNvSpPr>
          <p:nvPr/>
        </p:nvSpPr>
        <p:spPr>
          <a:xfrm>
            <a:off x="3874770" y="1865630"/>
            <a:ext cx="3085465" cy="645795"/>
          </a:xfrm>
          <a:prstGeom prst="rect">
            <a:avLst/>
          </a:prstGeom>
          <a:noFill/>
          <a:ln>
            <a:noFill/>
          </a:ln>
          <a:effectLst/>
        </p:spPr>
        <p:txBody>
          <a:bodyPr vert="horz" wrap="square" numCol="1" spcCol="215900" anchor="t"/>
          <a:lstStyle/>
          <a:p>
            <a:pPr algn="just">
              <a:defRPr sz="3000" cap="none"/>
            </a:pPr>
            <a:r>
              <a:rPr b="1" cap="none">
                <a:solidFill>
                  <a:schemeClr val="accent2"/>
                </a:solidFill>
              </a:rPr>
              <a:t>Aditivos y cargas</a:t>
            </a:r>
            <a:r>
              <a:t>   </a:t>
            </a:r>
          </a:p>
        </p:txBody>
      </p:sp>
      <p:pic>
        <p:nvPicPr>
          <p:cNvPr id="5" name="Imagen1"/>
          <p:cNvPicPr>
            <a:picLocks noChangeAspect="1"/>
            <a:extLst>
              <a:ext uri="smNativeData">
                <pr:smNativeData xmlns:pr="smNativeData" xmlns="smNativeData" val="SMDATA_17_4GsIZRMAAAAlAAAAEQAAAC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AcAAAA4AAAAAAAAAAAAAAAAAAAA////AAAAAAAAAAAAAAAAAAAAAAAAAAAAAAAAAAAAAABkAAAAZAAAAAAAAAAjAAAABAAAAGQAAAAXAAAAFAAAAAAAAAAAAAAA/38AAP9/AAAAAAAACQAAAAQAAAAYru8PHgAAAGgAAAAAAAAAAAAAAAAAAAAAAAAAAAAAABAnAAAQJwAAAAAAAAAAAAAAAAAAAAAAAAAAAAAAAAAAAAAAAAAAAAAUAAAAAAAAAMDA/wAAAAAAZAAAADIAAAAAAAAAZAAAAAAAAAB/f38ACgAAACIAAAAYAAAAAAAAAAAAAAAAAAAAAAAAAAAAAAAAAAAAJAAAACQAAAAAAAAABwAAAAAAAAAAAAAAAAAAAAAAAAAAAAAAAAAAAH9/fwAlAAAAWAAAAAAAAAAAAAAAAAAAAAAAAAAAAAAAAAAAAAAAAAAAAAAAAAAAAAAAAAAAAAAAPwAAAAAAAACghgEAAAAAAAAAAAAAAAAADAAAAAEAAAAAAAAAAAAAAAAAAAAfAAAAVAAAALvg4wX///8BAAAAAAAAAAAAAAAAAAAAAAAAAAAAAAAAAAAAAAAAAAAAAAACf39/AICAgAPMzMwAwMD/AH9/fwAAAAAAAAAAAAAAAAD///8AAAAAACEAAAAYAAAAFAAAAP8eAAD8EwAA1UgAAP0hAAAAAAAAJgAAAAgAAAD//////////w=="/>
              </a:ext>
            </a:extLst>
          </p:cNvPicPr>
          <p:nvPr/>
        </p:nvPicPr>
        <p:blipFill>
          <a:blip r:embed="rId3"/>
          <a:stretch>
            <a:fillRect/>
          </a:stretch>
        </p:blipFill>
        <p:spPr>
          <a:xfrm>
            <a:off x="5038725" y="3248660"/>
            <a:ext cx="6800850" cy="2276475"/>
          </a:xfrm>
          <a:prstGeom prst="rect">
            <a:avLst/>
          </a:prstGeom>
          <a:noFill/>
          <a:ln>
            <a:noFill/>
          </a:ln>
          <a:effectLst/>
        </p:spPr>
      </p:pic>
      <p:cxnSp>
        <p:nvCxnSpPr>
          <p:cNvPr id="6" name="Conector1"/>
          <p:cNvCxnSpPr>
            <a:extLst>
              <a:ext uri="smNativeData">
                <pr:smNativeData xmlns:pr="smNativeData" xmlns="smNativeData" val="SMDATA_15_4GsIZRMAAAAlAAAADQ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BAAAAAAAAADMzmQ0yAAAAAQAAABQAAAAUAAAAFAAAAAEAAAAAAAAAZAAAAGQAAAABAAAAlgAAAJY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O////8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DMzmQZ/f38AgICAA8zMzADAwP8Af39/AAAAAAAAAAAAAAAAAAAAAAAAAAAAIQAAABgAAAAUAAAA/SEAAHMPAABQIwAA+xIAAAAAAAAmAAAACAAAAP//////////"/>
              </a:ext>
            </a:extLst>
          </p:cNvCxnSpPr>
          <p:nvPr/>
        </p:nvCxnSpPr>
        <p:spPr>
          <a:xfrm rot="16200000" flipH="1">
            <a:off x="5346065" y="2690495"/>
            <a:ext cx="574040" cy="215265"/>
          </a:xfrm>
          <a:prstGeom prst="straightConnector1">
            <a:avLst/>
          </a:prstGeom>
          <a:noFill/>
          <a:ln w="31750" cap="flat" cmpd="sng" algn="ctr">
            <a:solidFill>
              <a:schemeClr val="accent2"/>
            </a:solidFill>
            <a:prstDash val="solid"/>
            <a:headEnd type="none"/>
            <a:tailEnd type="stealth" w="lg" len="lg"/>
          </a:ln>
          <a:effectLst/>
        </p:spPr>
      </p:cxnSp>
    </p:spTree>
  </p:cSld>
  <p:clrMapOvr>
    <a:masterClrMapping/>
  </p:clrMapOvr>
  <p:timing>
    <p:tnLst>
      <p:par>
        <p:cTn id="1" dur="indefinite" restart="never" nodeType="tmRoot"/>
      </p:par>
    </p:tnLst>
  </p:timing>
</p:sld>
</file>

<file path=ppt/slides/slide9.xml><?xml version="1.0" encoding="utf-8"?>
<p:sld xmlns:p="http://schemas.openxmlformats.org/presentationml/2006/main" xmlns:mc="http://schemas.openxmlformats.org/markup-compatibility/2006" xmlns:p14="http://schemas.microsoft.com/office/powerpoint/2010/main" xmlns:p15="http://schemas.microsoft.com/office/powerpoint/2012/main" xmlns:r="http://schemas.openxmlformats.org/officeDocument/2006/relationships" xmlns:a="http://schemas.openxmlformats.org/drawingml/2006/main" mc:Ignorable="p14">
  <p:cSld>
    <p:bg>
      <p:bgPr>
        <a:blipFill>
          <a:blip r:embed="rId2"/>
          <a:srcRect/>
          <a:stretch/>
        </a:blipFill>
        <a:effectLst/>
      </p:bgPr>
    </p:bg>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xmlns="smNativeData" val="SMDATA_15_4GsIZR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F8AY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AAAABQAAAAEAAAAAAAAAAAAAAAAAAAAAAAAAAAAAAAAAAAAAAAAAAAAAAAJ/f38AAAAAA8zMzADAwP8Af39/AAAAAAAAAAAAAAAAAAAAAAAAAAAAIQAAABgAAAAUAAAAAAAAADkAAADZJgAARQkAAAAAAAAmAAAACAAAAAEAAAAAAAAA"/>
              </a:ext>
            </a:extLst>
          </p:cNvSpPr>
          <p:nvPr>
            <p:ph type="ctrTitle"/>
          </p:nvPr>
        </p:nvSpPr>
        <p:spPr>
          <a:xfrm>
            <a:off x="0" y="36195"/>
            <a:ext cx="6315075" cy="1470660"/>
          </a:xfrm>
        </p:spPr>
        <p:txBody>
          <a:bodyPr/>
          <a:lstStyle/>
          <a:p>
            <a:pPr algn="l">
              <a:defRPr sz="4800" b="1" cap="none">
                <a:solidFill>
                  <a:srgbClr val="FF0000"/>
                </a:solidFill>
                <a:effectLst>
                  <a:outerShdw dist="63500" dir="3600000" algn="tl" rotWithShape="0">
                    <a:srgbClr val="000000">
                      <a:alpha val="40000"/>
                    </a:srgbClr>
                  </a:outerShdw>
                </a:effectLst>
              </a:defRPr>
            </a:pPr>
            <a:r>
              <a:t>Formulación</a:t>
            </a:r>
          </a:p>
        </p:txBody>
      </p:sp>
      <p:sp>
        <p:nvSpPr>
          <p:cNvPr id="3" name="Rectángulo2"/>
          <p:cNvSpPr>
            <a:extLst>
              <a:ext uri="smNativeData">
                <pr:smNativeData xmlns:pr="smNativeData" xmlns="smNativeData" val="SMDATA_15_4GsIZR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F8AY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kx0AABcDAACOMAAAEAcAAAAAAAAmAAAACAAAAP//////////"/>
              </a:ext>
            </a:extLst>
          </p:cNvSpPr>
          <p:nvPr/>
        </p:nvSpPr>
        <p:spPr>
          <a:xfrm>
            <a:off x="4807585" y="502285"/>
            <a:ext cx="3085465" cy="645795"/>
          </a:xfrm>
          <a:prstGeom prst="rect">
            <a:avLst/>
          </a:prstGeom>
          <a:noFill/>
          <a:ln>
            <a:noFill/>
          </a:ln>
          <a:effectLst/>
        </p:spPr>
        <p:txBody>
          <a:bodyPr vert="horz" wrap="square" numCol="1" spcCol="215900" anchor="t"/>
          <a:lstStyle/>
          <a:p>
            <a:pPr algn="just">
              <a:defRPr sz="3000" cap="none"/>
            </a:pPr>
            <a:r>
              <a:rPr b="1" cap="none">
                <a:solidFill>
                  <a:schemeClr val="accent2"/>
                </a:solidFill>
              </a:rPr>
              <a:t>Aditivos y cargas</a:t>
            </a:r>
            <a:r>
              <a:t>   </a:t>
            </a:r>
          </a:p>
        </p:txBody>
      </p:sp>
      <p:sp>
        <p:nvSpPr>
          <p:cNvPr id="4" name="CuadroTexto1"/>
          <p:cNvSpPr txBox="1">
            <a:extLst>
              <a:ext uri="smNativeData">
                <pr:smNativeData xmlns:pr="smNativeData" xmlns="smNativeData" val="SMDATA_15_4GsIZR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F8AYAAeAAAAaAAAAAAAAAAAAAAAAAAAAAAAAAAAAAAAECcAABAnAAAAAAAAAAAAAAAAAAAAAAAAAAAAAAAAAAAAAAAAAAAAABQAAAAAAAAAwMD/AAAAAABkAAAAMgAAAAAAAABkAAAAAAAAAH9/fwAKAAAAIgAAABgAAAAAAAAAAAAAAAAAAAAAAAAAAAAAAAAAAAAkAAAAJAAAAAAAAAAHAAAAAAAAAAAAAAAAAAAAAAAAAAAAAAAAAAAAf39/ACUAAABYAAAAAAAAAAAAAAAAAAAAAAAAAAAAAAAAAAAAAAAAAAAAAAAAAAAAAAAAAAAAAAA/AAAAAAAAAKCGAQAAAAAAAAAAAAAAAAAMAAAAAQAAAAAAAAAAAAAAAAAAAB8AAABUAAAAu+DjBf///wEAAAAAAAAAAAAAAAAAAAAAAAAAAAAAAAAAAAAAAAAAAAAAAAJ/f38AgICAA8zMzADAwP8Af39/AAAAAAAAAAAAAAAAAAAAAAAAAAAAIQAAABgAAAAUAAAAtQkAACcKAADqPAAAbiIAAAAAAAAmAAAACAAAAP//////////"/>
              </a:ext>
            </a:extLst>
          </p:cNvSpPr>
          <p:nvPr/>
        </p:nvSpPr>
        <p:spPr>
          <a:xfrm>
            <a:off x="1577975" y="1650365"/>
            <a:ext cx="8324215" cy="3946525"/>
          </a:xfrm>
          <a:prstGeom prst="rect">
            <a:avLst/>
          </a:prstGeom>
          <a:noFill/>
          <a:ln>
            <a:noFill/>
          </a:ln>
          <a:effectLst/>
        </p:spPr>
        <p:txBody>
          <a:bodyPr vert="horz" wrap="square" numCol="1" spcCol="215900" anchor="t"/>
          <a:lstStyle/>
          <a:p>
            <a:pPr>
              <a:defRPr sz="1600" cap="none"/>
            </a:pPr>
            <a:r>
              <a:rPr sz="3600" cap="none">
                <a:solidFill>
                  <a:srgbClr val="7F007F"/>
                </a:solidFill>
              </a:rPr>
              <a:t>Cargas minerales</a:t>
            </a:r>
            <a:r>
              <a:rPr sz="3600" cap="none"/>
              <a:t>: Las cargas minerales, como el talco, la sílice y la mica, se utilizan para aumentar la viscosidad del adhesivo, mejorar su resistencia y reducir los costos de producción. También pueden mejorar la capacidad de llenado y la adhesión a ciertos sustratos.</a:t>
            </a:r>
          </a:p>
          <a:p>
            <a:pPr>
              <a:defRPr sz="1600" cap="none"/>
            </a:pPr>
          </a:p>
          <a:p>
            <a:pPr>
              <a:defRPr sz="1600" cap="none"/>
            </a:p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Presentation">
  <a:themeElements>
    <a:clrScheme name="Presentation 1">
      <a:dk1>
        <a:srgbClr val="000000"/>
      </a:dk1>
      <a:lt1>
        <a:srgbClr val="FFFFFF"/>
      </a:lt1>
      <a:dk2>
        <a:srgbClr val="000000"/>
      </a:dk2>
      <a:lt2>
        <a:srgbClr val="808080"/>
      </a:lt2>
      <a:accent1>
        <a:srgbClr val="BBE0E3"/>
      </a:accent1>
      <a:accent2>
        <a:srgbClr val="333399"/>
      </a:accent2>
      <a:accent3>
        <a:srgbClr val="535379"/>
      </a:accent3>
      <a:accent4>
        <a:srgbClr val="737359"/>
      </a:accent4>
      <a:accent5>
        <a:srgbClr val="939339"/>
      </a:accent5>
      <a:accent6>
        <a:srgbClr val="B3B319"/>
      </a:accent6>
      <a:hlink>
        <a:srgbClr val="009999"/>
      </a:hlink>
      <a:folHlink>
        <a:srgbClr val="99CC00"/>
      </a:folHlink>
    </a:clrScheme>
    <a:fontScheme name="Presentation">
      <a:majorFont>
        <a:latin typeface="Calibri"/>
        <a:ea typeface="SimSun"/>
        <a:cs typeface="Times New Roman"/>
      </a:majorFont>
      <a:minorFont>
        <a:latin typeface="Calibri"/>
        <a:ea typeface="SimSun"/>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prstTxWarp prst="textNoShape">
          <a:avLst/>
        </a:prstTxWarp>
        <a:noAutofit/>
      </a:bodyPr>
      <a:lstStyle>
        <a:defPPr>
          <a:defRPr/>
        </a:defPPr>
      </a:lstStyle>
      <a:style>
        <a:lnRef idx="0">
          <a:schemeClr val="accent1"/>
        </a:lnRef>
        <a:fillRef idx="0">
          <a:schemeClr val="accent1"/>
        </a:fillRef>
        <a:effectRef idx="0">
          <a:schemeClr val="accent1"/>
        </a:effectRef>
        <a:fontRef idx="minor">
          <a:schemeClr val="lt1"/>
        </a:fontRef>
      </a:style>
    </a:spDef>
  </a:objectDefaults>
  <a:extraClrSchemeLst>
    <a:extraClrScheme>
      <a:clrScheme name="Presentation 1">
        <a:dk1>
          <a:srgbClr val="000000"/>
        </a:dk1>
        <a:lt1>
          <a:srgbClr val="FFFFFF"/>
        </a:lt1>
        <a:dk2>
          <a:srgbClr val="000000"/>
        </a:dk2>
        <a:lt2>
          <a:srgbClr val="808080"/>
        </a:lt2>
        <a:accent1>
          <a:srgbClr val="BBE0E3"/>
        </a:accent1>
        <a:accent2>
          <a:srgbClr val="333399"/>
        </a:accent2>
        <a:accent3>
          <a:srgbClr val="535379"/>
        </a:accent3>
        <a:accent4>
          <a:srgbClr val="737359"/>
        </a:accent4>
        <a:accent5>
          <a:srgbClr val="939339"/>
        </a:accent5>
        <a:accent6>
          <a:srgbClr val="B3B31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resentation 2">
        <a:dk1>
          <a:srgbClr val="000000"/>
        </a:dk1>
        <a:lt1>
          <a:srgbClr val="FFFFFF"/>
        </a:lt1>
        <a:dk2>
          <a:srgbClr val="000000"/>
        </a:dk2>
        <a:lt2>
          <a:srgbClr val="969696"/>
        </a:lt2>
        <a:accent1>
          <a:srgbClr val="FBDF53"/>
        </a:accent1>
        <a:accent2>
          <a:srgbClr val="FF9966"/>
        </a:accent2>
        <a:accent3>
          <a:srgbClr val="DF7986"/>
        </a:accent3>
        <a:accent4>
          <a:srgbClr val="BF59A6"/>
        </a:accent4>
        <a:accent5>
          <a:srgbClr val="9F39C6"/>
        </a:accent5>
        <a:accent6>
          <a:srgbClr val="7F19E6"/>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resentation 3">
        <a:dk1>
          <a:srgbClr val="000000"/>
        </a:dk1>
        <a:lt1>
          <a:srgbClr val="FFFFFF"/>
        </a:lt1>
        <a:dk2>
          <a:srgbClr val="000000"/>
        </a:dk2>
        <a:lt2>
          <a:srgbClr val="808080"/>
        </a:lt2>
        <a:accent1>
          <a:srgbClr val="99CCFF"/>
        </a:accent1>
        <a:accent2>
          <a:srgbClr val="CCCCFF"/>
        </a:accent2>
        <a:accent3>
          <a:srgbClr val="ACACDF"/>
        </a:accent3>
        <a:accent4>
          <a:srgbClr val="9C9CBF"/>
        </a:accent4>
        <a:accent5>
          <a:srgbClr val="7C7C9F"/>
        </a:accent5>
        <a:accent6>
          <a:srgbClr val="5C5C7F"/>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resentation 4">
        <a:dk1>
          <a:srgbClr val="000000"/>
        </a:dk1>
        <a:lt1>
          <a:srgbClr val="DEF6F1"/>
        </a:lt1>
        <a:dk2>
          <a:srgbClr val="000000"/>
        </a:dk2>
        <a:lt2>
          <a:srgbClr val="969696"/>
        </a:lt2>
        <a:accent1>
          <a:srgbClr val="FFFFFF"/>
        </a:accent1>
        <a:accent2>
          <a:srgbClr val="8DC6FF"/>
        </a:accent2>
        <a:accent3>
          <a:srgbClr val="6DA6DF"/>
        </a:accent3>
        <a:accent4>
          <a:srgbClr val="4D86BF"/>
        </a:accent4>
        <a:accent5>
          <a:srgbClr val="2D669F"/>
        </a:accent5>
        <a:accent6>
          <a:srgbClr val="0D467F"/>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resentation 5">
        <a:dk1>
          <a:srgbClr val="000000"/>
        </a:dk1>
        <a:lt1>
          <a:srgbClr val="FFFFD9"/>
        </a:lt1>
        <a:dk2>
          <a:srgbClr val="000000"/>
        </a:dk2>
        <a:lt2>
          <a:srgbClr val="777777"/>
        </a:lt2>
        <a:accent1>
          <a:srgbClr val="FFFFF7"/>
        </a:accent1>
        <a:accent2>
          <a:srgbClr val="33CCCC"/>
        </a:accent2>
        <a:accent3>
          <a:srgbClr val="53ACAC"/>
        </a:accent3>
        <a:accent4>
          <a:srgbClr val="738C8C"/>
        </a:accent4>
        <a:accent5>
          <a:srgbClr val="936C6C"/>
        </a:accent5>
        <a:accent6>
          <a:srgbClr val="B34C4C"/>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resentation 6">
        <a:dk1>
          <a:srgbClr val="FFFFFF"/>
        </a:dk1>
        <a:lt1>
          <a:srgbClr val="008080"/>
        </a:lt1>
        <a:dk2>
          <a:srgbClr val="FFFF99"/>
        </a:dk2>
        <a:lt2>
          <a:srgbClr val="005A58"/>
        </a:lt2>
        <a:accent1>
          <a:srgbClr val="006462"/>
        </a:accent1>
        <a:accent2>
          <a:srgbClr val="6D6FC7"/>
        </a:accent2>
        <a:accent3>
          <a:srgbClr val="6D8FA7"/>
        </a:accent3>
        <a:accent4>
          <a:srgbClr val="8DAF87"/>
        </a:accent4>
        <a:accent5>
          <a:srgbClr val="ADCF67"/>
        </a:accent5>
        <a:accent6>
          <a:srgbClr val="CDEF47"/>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Presentation 7">
        <a:dk1>
          <a:srgbClr val="FFFFFF"/>
        </a:dk1>
        <a:lt1>
          <a:srgbClr val="800000"/>
        </a:lt1>
        <a:dk2>
          <a:srgbClr val="DFD293"/>
        </a:dk2>
        <a:lt2>
          <a:srgbClr val="5C1F00"/>
        </a:lt2>
        <a:accent1>
          <a:srgbClr val="CC3300"/>
        </a:accent1>
        <a:accent2>
          <a:srgbClr val="BE7960"/>
        </a:accent2>
        <a:accent3>
          <a:srgbClr val="9E9980"/>
        </a:accent3>
        <a:accent4>
          <a:srgbClr val="7EB9A0"/>
        </a:accent4>
        <a:accent5>
          <a:srgbClr val="5EC9C0"/>
        </a:accent5>
        <a:accent6>
          <a:srgbClr val="3EE9E0"/>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Presentation 8">
        <a:dk1>
          <a:srgbClr val="FFFFFF"/>
        </a:dk1>
        <a:lt1>
          <a:srgbClr val="000099"/>
        </a:lt1>
        <a:dk2>
          <a:srgbClr val="CCFFFF"/>
        </a:dk2>
        <a:lt2>
          <a:srgbClr val="003366"/>
        </a:lt2>
        <a:accent1>
          <a:srgbClr val="3366CC"/>
        </a:accent1>
        <a:accent2>
          <a:srgbClr val="00B000"/>
        </a:accent2>
        <a:accent3>
          <a:srgbClr val="209020"/>
        </a:accent3>
        <a:accent4>
          <a:srgbClr val="407040"/>
        </a:accent4>
        <a:accent5>
          <a:srgbClr val="605060"/>
        </a:accent5>
        <a:accent6>
          <a:srgbClr val="80308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Presentation 9">
        <a:dk1>
          <a:srgbClr val="FFFFFF"/>
        </a:dk1>
        <a:lt1>
          <a:srgbClr val="000000"/>
        </a:lt1>
        <a:dk2>
          <a:srgbClr val="E3EBF1"/>
        </a:dk2>
        <a:lt2>
          <a:srgbClr val="336699"/>
        </a:lt2>
        <a:accent1>
          <a:srgbClr val="003399"/>
        </a:accent1>
        <a:accent2>
          <a:srgbClr val="468A4B"/>
        </a:accent2>
        <a:accent3>
          <a:srgbClr val="666A6B"/>
        </a:accent3>
        <a:accent4>
          <a:srgbClr val="864A8B"/>
        </a:accent4>
        <a:accent5>
          <a:srgbClr val="A62AAB"/>
        </a:accent5>
        <a:accent6>
          <a:srgbClr val="C60ACB"/>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Presentation 10">
        <a:dk1>
          <a:srgbClr val="FFFFFF"/>
        </a:dk1>
        <a:lt1>
          <a:srgbClr val="686B5D"/>
        </a:lt1>
        <a:dk2>
          <a:srgbClr val="D1D1CB"/>
        </a:dk2>
        <a:lt2>
          <a:srgbClr val="777777"/>
        </a:lt2>
        <a:accent1>
          <a:srgbClr val="909082"/>
        </a:accent1>
        <a:accent2>
          <a:srgbClr val="809EA8"/>
        </a:accent2>
        <a:accent3>
          <a:srgbClr val="A07E88"/>
        </a:accent3>
        <a:accent4>
          <a:srgbClr val="C05E68"/>
        </a:accent4>
        <a:accent5>
          <a:srgbClr val="E03E48"/>
        </a:accent5>
        <a:accent6>
          <a:srgbClr val="FF1E28"/>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Presentation 11">
        <a:dk1>
          <a:srgbClr val="FFFFFF"/>
        </a:dk1>
        <a:lt1>
          <a:srgbClr val="666699"/>
        </a:lt1>
        <a:dk2>
          <a:srgbClr val="FFFFFF"/>
        </a:dk2>
        <a:lt2>
          <a:srgbClr val="3E3E5C"/>
        </a:lt2>
        <a:accent1>
          <a:srgbClr val="60597B"/>
        </a:accent1>
        <a:accent2>
          <a:srgbClr val="6666FF"/>
        </a:accent2>
        <a:accent3>
          <a:srgbClr val="8686DF"/>
        </a:accent3>
        <a:accent4>
          <a:srgbClr val="A6A6BF"/>
        </a:accent4>
        <a:accent5>
          <a:srgbClr val="C6C69F"/>
        </a:accent5>
        <a:accent6>
          <a:srgbClr val="E6E67F"/>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Presentation 12">
        <a:dk1>
          <a:srgbClr val="FFFFFF"/>
        </a:dk1>
        <a:lt1>
          <a:srgbClr val="523E26"/>
        </a:lt1>
        <a:dk2>
          <a:srgbClr val="DFC08D"/>
        </a:dk2>
        <a:lt2>
          <a:srgbClr val="2D2015"/>
        </a:lt2>
        <a:accent1>
          <a:srgbClr val="8C7B70"/>
        </a:accent1>
        <a:accent2>
          <a:srgbClr val="8F5F2F"/>
        </a:accent2>
        <a:accent3>
          <a:srgbClr val="8F7F4F"/>
        </a:accent3>
        <a:accent4>
          <a:srgbClr val="6F9F6F"/>
        </a:accent4>
        <a:accent5>
          <a:srgbClr val="4FBF8F"/>
        </a:accent5>
        <a:accent6>
          <a:srgbClr val="2FDFAF"/>
        </a:accent6>
        <a:hlink>
          <a:srgbClr val="CCB400"/>
        </a:hlink>
        <a:folHlink>
          <a:srgbClr val="8C9EA0"/>
        </a:folHlink>
      </a:clrScheme>
      <a:clrMap bg1="lt1" tx1="dk1" bg2="lt2" tx2="dk2" accent1="accent1" accent2="accent2" accent3="accent3" accent4="accent4" accent5="accent5" accent6="accent6" hlink="hlink" folHlink="folHlink"/>
    </a:extraClrScheme>
    <a:extraClrScheme>
      <a:clrScheme name="Presentation 13">
        <a:dk1>
          <a:srgbClr val="000000"/>
        </a:dk1>
        <a:lt1>
          <a:srgbClr val="FFFFFF"/>
        </a:lt1>
        <a:dk2>
          <a:srgbClr val="000000"/>
        </a:dk2>
        <a:lt2>
          <a:srgbClr val="808080"/>
        </a:lt2>
        <a:accent1>
          <a:srgbClr val="BBE0E3"/>
        </a:accent1>
        <a:accent2>
          <a:srgbClr val="333399"/>
        </a:accent2>
        <a:accent3>
          <a:srgbClr val="535379"/>
        </a:accent3>
        <a:accent4>
          <a:srgbClr val="737359"/>
        </a:accent4>
        <a:accent5>
          <a:srgbClr val="939339"/>
        </a:accent5>
        <a:accent6>
          <a:srgbClr val="B3B319"/>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
  <cp:lastModifiedBy>Usuario</cp:lastModifiedBy>
  <cp:revision>0</cp:revision>
  <dcterms:created xsi:type="dcterms:W3CDTF">2023-09-15T18:58:26Z</dcterms:created>
  <dcterms:modified xsi:type="dcterms:W3CDTF">2023-09-18T15:25:20Z</dcterms:modified>
</cp:coreProperties>
</file>