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2"/>
  </p:notesMasterIdLst>
  <p:sldIdLst>
    <p:sldId id="256" r:id="rId2"/>
    <p:sldId id="297" r:id="rId3"/>
    <p:sldId id="300" r:id="rId4"/>
    <p:sldId id="299" r:id="rId5"/>
    <p:sldId id="301" r:id="rId6"/>
    <p:sldId id="302" r:id="rId7"/>
    <p:sldId id="263" r:id="rId8"/>
    <p:sldId id="303" r:id="rId9"/>
    <p:sldId id="304" r:id="rId10"/>
    <p:sldId id="262" r:id="rId11"/>
    <p:sldId id="305" r:id="rId12"/>
    <p:sldId id="260" r:id="rId13"/>
    <p:sldId id="298" r:id="rId14"/>
    <p:sldId id="261" r:id="rId15"/>
    <p:sldId id="257" r:id="rId16"/>
    <p:sldId id="306" r:id="rId17"/>
    <p:sldId id="307" r:id="rId18"/>
    <p:sldId id="309" r:id="rId19"/>
    <p:sldId id="308" r:id="rId20"/>
    <p:sldId id="310" r:id="rId21"/>
  </p:sldIdLst>
  <p:sldSz cx="9144000" cy="5143500" type="screen16x9"/>
  <p:notesSz cx="6858000" cy="9144000"/>
  <p:embeddedFontLst>
    <p:embeddedFont>
      <p:font typeface="Bebas Neue" panose="020B0604020202020204" charset="0"/>
      <p:regular r:id="rId23"/>
    </p:embeddedFont>
    <p:embeddedFont>
      <p:font typeface="Raleway" panose="020B0604020202020204" charset="0"/>
      <p:regular r:id="rId24"/>
      <p:bold r:id="rId25"/>
      <p:italic r:id="rId26"/>
      <p:boldItalic r:id="rId27"/>
    </p:embeddedFont>
    <p:embeddedFont>
      <p:font typeface="Public Sans" panose="020B0604020202020204" charset="0"/>
      <p:regular r:id="rId28"/>
      <p:bold r:id="rId29"/>
      <p:italic r:id="rId30"/>
      <p:boldItalic r:id="rId31"/>
    </p:embeddedFont>
    <p:embeddedFont>
      <p:font typeface="IBM Plex Sans Medium" panose="020B0604020202020204" charset="0"/>
      <p:regular r:id="rId32"/>
      <p:bold r:id="rId33"/>
      <p:italic r:id="rId34"/>
      <p:boldItalic r:id="rId35"/>
    </p:embeddedFont>
    <p:embeddedFont>
      <p:font typeface="IBM Plex Sans"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7990F7-1013-4B5F-8286-3662B612DDA9}">
  <a:tblStyle styleId="{EE7990F7-1013-4B5F-8286-3662B612DD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0EF484-CBF7-4A5C-ADD8-793D7EC2ABD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2" autoAdjust="0"/>
    <p:restoredTop sz="94660"/>
  </p:normalViewPr>
  <p:slideViewPr>
    <p:cSldViewPr snapToGrid="0">
      <p:cViewPr varScale="1">
        <p:scale>
          <a:sx n="97" d="100"/>
          <a:sy n="97"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2F27D-A122-4134-9164-EF940823E06B}" type="doc">
      <dgm:prSet loTypeId="urn:microsoft.com/office/officeart/2005/8/layout/cycle3" loCatId="cycle" qsTypeId="urn:microsoft.com/office/officeart/2005/8/quickstyle/simple1" qsCatId="simple" csTypeId="urn:microsoft.com/office/officeart/2005/8/colors/accent4_5" csCatId="accent4" phldr="1"/>
      <dgm:spPr/>
      <dgm:t>
        <a:bodyPr/>
        <a:lstStyle/>
        <a:p>
          <a:endParaRPr lang="es-ES"/>
        </a:p>
      </dgm:t>
    </dgm:pt>
    <dgm:pt modelId="{760B3E45-EEE7-4DDF-9580-24B6DB317A8A}">
      <dgm:prSet phldrT="[Texto]"/>
      <dgm:spPr/>
      <dgm:t>
        <a:bodyPr/>
        <a:lstStyle/>
        <a:p>
          <a:r>
            <a:rPr lang="es-ES" b="1" dirty="0" smtClean="0"/>
            <a:t>Visión</a:t>
          </a:r>
          <a:r>
            <a:rPr lang="es-ES" dirty="0" smtClean="0"/>
            <a:t> </a:t>
          </a:r>
          <a:endParaRPr lang="es-ES" dirty="0"/>
        </a:p>
      </dgm:t>
    </dgm:pt>
    <dgm:pt modelId="{A40527A8-F112-444F-819F-B1257A2364E3}" type="parTrans" cxnId="{2D078E00-925B-4670-95D4-2B765419EAB5}">
      <dgm:prSet/>
      <dgm:spPr/>
      <dgm:t>
        <a:bodyPr/>
        <a:lstStyle/>
        <a:p>
          <a:endParaRPr lang="es-ES"/>
        </a:p>
      </dgm:t>
    </dgm:pt>
    <dgm:pt modelId="{EC0F6CAD-D886-47B7-BE38-8058F8AC5E85}" type="sibTrans" cxnId="{2D078E00-925B-4670-95D4-2B765419EAB5}">
      <dgm:prSet/>
      <dgm:spPr/>
      <dgm:t>
        <a:bodyPr/>
        <a:lstStyle/>
        <a:p>
          <a:endParaRPr lang="es-ES"/>
        </a:p>
      </dgm:t>
    </dgm:pt>
    <dgm:pt modelId="{90DBAB9B-6571-4252-A354-39A30D10141A}">
      <dgm:prSet phldrT="[Texto]"/>
      <dgm:spPr/>
      <dgm:t>
        <a:bodyPr/>
        <a:lstStyle/>
        <a:p>
          <a:r>
            <a:rPr lang="es-ES" b="1" dirty="0" smtClean="0"/>
            <a:t>Análisis de situación</a:t>
          </a:r>
          <a:endParaRPr lang="es-ES" b="1" dirty="0"/>
        </a:p>
      </dgm:t>
    </dgm:pt>
    <dgm:pt modelId="{2BC84F3C-6DF2-4B3D-8C82-2030EAA26A14}" type="parTrans" cxnId="{CDF9C57C-9001-4029-8558-54520EB53CE8}">
      <dgm:prSet/>
      <dgm:spPr/>
      <dgm:t>
        <a:bodyPr/>
        <a:lstStyle/>
        <a:p>
          <a:endParaRPr lang="es-ES"/>
        </a:p>
      </dgm:t>
    </dgm:pt>
    <dgm:pt modelId="{4341528E-8022-456C-A0BA-8E5A84561445}" type="sibTrans" cxnId="{CDF9C57C-9001-4029-8558-54520EB53CE8}">
      <dgm:prSet/>
      <dgm:spPr/>
      <dgm:t>
        <a:bodyPr/>
        <a:lstStyle/>
        <a:p>
          <a:endParaRPr lang="es-ES"/>
        </a:p>
      </dgm:t>
    </dgm:pt>
    <dgm:pt modelId="{E4D6B69C-CD1D-4A20-881D-0506D4195E89}">
      <dgm:prSet phldrT="[Texto]"/>
      <dgm:spPr/>
      <dgm:t>
        <a:bodyPr/>
        <a:lstStyle/>
        <a:p>
          <a:r>
            <a:rPr lang="es-ES" b="1" dirty="0" smtClean="0"/>
            <a:t>Elección de estrategia</a:t>
          </a:r>
          <a:endParaRPr lang="es-ES" b="1" dirty="0"/>
        </a:p>
      </dgm:t>
    </dgm:pt>
    <dgm:pt modelId="{A6DC1F1F-0B3F-491E-9E79-B6FE6FCBA473}" type="parTrans" cxnId="{0B655972-2250-41BC-BE32-EC9996F30C69}">
      <dgm:prSet/>
      <dgm:spPr/>
      <dgm:t>
        <a:bodyPr/>
        <a:lstStyle/>
        <a:p>
          <a:endParaRPr lang="es-ES"/>
        </a:p>
      </dgm:t>
    </dgm:pt>
    <dgm:pt modelId="{50B1D74B-AEC0-4B35-B316-5C01568CAF4E}" type="sibTrans" cxnId="{0B655972-2250-41BC-BE32-EC9996F30C69}">
      <dgm:prSet/>
      <dgm:spPr/>
      <dgm:t>
        <a:bodyPr/>
        <a:lstStyle/>
        <a:p>
          <a:endParaRPr lang="es-ES"/>
        </a:p>
      </dgm:t>
    </dgm:pt>
    <dgm:pt modelId="{14480C86-DB16-40AE-8B6F-B253B400BA19}">
      <dgm:prSet phldrT="[Texto]"/>
      <dgm:spPr/>
      <dgm:t>
        <a:bodyPr/>
        <a:lstStyle/>
        <a:p>
          <a:r>
            <a:rPr lang="es-ES" b="1" dirty="0" smtClean="0"/>
            <a:t>Plan de Gestión</a:t>
          </a:r>
          <a:endParaRPr lang="es-ES" b="1" dirty="0"/>
        </a:p>
      </dgm:t>
    </dgm:pt>
    <dgm:pt modelId="{8C0B852D-A666-4213-9AF5-4BD838939680}" type="parTrans" cxnId="{B79D6116-DB95-4C1F-A6C0-CEB198FAE3CE}">
      <dgm:prSet/>
      <dgm:spPr/>
      <dgm:t>
        <a:bodyPr/>
        <a:lstStyle/>
        <a:p>
          <a:endParaRPr lang="es-ES"/>
        </a:p>
      </dgm:t>
    </dgm:pt>
    <dgm:pt modelId="{5DC151FC-CD58-4171-8CCF-5BDBAA8CC795}" type="sibTrans" cxnId="{B79D6116-DB95-4C1F-A6C0-CEB198FAE3CE}">
      <dgm:prSet/>
      <dgm:spPr/>
      <dgm:t>
        <a:bodyPr/>
        <a:lstStyle/>
        <a:p>
          <a:endParaRPr lang="es-ES"/>
        </a:p>
      </dgm:t>
    </dgm:pt>
    <dgm:pt modelId="{FAEF9E7C-661B-4DF6-82A3-06B13D35B7C8}">
      <dgm:prSet phldrT="[Texto]"/>
      <dgm:spPr/>
      <dgm:t>
        <a:bodyPr/>
        <a:lstStyle/>
        <a:p>
          <a:r>
            <a:rPr lang="es-ES" b="1" dirty="0" smtClean="0"/>
            <a:t>Implementación</a:t>
          </a:r>
          <a:endParaRPr lang="es-ES" b="1" dirty="0"/>
        </a:p>
      </dgm:t>
    </dgm:pt>
    <dgm:pt modelId="{57AAE70C-7F0C-465D-847E-460A36E26D66}" type="parTrans" cxnId="{67E011AC-5AFA-4BDC-8EAC-44E0327A0032}">
      <dgm:prSet/>
      <dgm:spPr/>
      <dgm:t>
        <a:bodyPr/>
        <a:lstStyle/>
        <a:p>
          <a:endParaRPr lang="es-ES"/>
        </a:p>
      </dgm:t>
    </dgm:pt>
    <dgm:pt modelId="{15ECFD47-F7D9-4501-B2D3-DFA9EC6AABAA}" type="sibTrans" cxnId="{67E011AC-5AFA-4BDC-8EAC-44E0327A0032}">
      <dgm:prSet/>
      <dgm:spPr/>
      <dgm:t>
        <a:bodyPr/>
        <a:lstStyle/>
        <a:p>
          <a:endParaRPr lang="es-ES"/>
        </a:p>
      </dgm:t>
    </dgm:pt>
    <dgm:pt modelId="{158B4FEE-80B0-44B9-AA5B-7ACE1BE09914}">
      <dgm:prSet phldrT="[Texto]"/>
      <dgm:spPr/>
      <dgm:t>
        <a:bodyPr/>
        <a:lstStyle/>
        <a:p>
          <a:r>
            <a:rPr lang="es-ES" b="1" dirty="0" smtClean="0"/>
            <a:t>Evaluación</a:t>
          </a:r>
          <a:endParaRPr lang="es-ES" b="1" dirty="0"/>
        </a:p>
      </dgm:t>
    </dgm:pt>
    <dgm:pt modelId="{9B062986-23EF-4A20-9A02-27107A2B55D2}" type="parTrans" cxnId="{E0E523DB-0FE3-40D4-B61B-88606D120855}">
      <dgm:prSet/>
      <dgm:spPr/>
      <dgm:t>
        <a:bodyPr/>
        <a:lstStyle/>
        <a:p>
          <a:endParaRPr lang="es-ES"/>
        </a:p>
      </dgm:t>
    </dgm:pt>
    <dgm:pt modelId="{84A40CEF-EFDB-4AAC-A06F-820DD166A481}" type="sibTrans" cxnId="{E0E523DB-0FE3-40D4-B61B-88606D120855}">
      <dgm:prSet/>
      <dgm:spPr/>
      <dgm:t>
        <a:bodyPr/>
        <a:lstStyle/>
        <a:p>
          <a:endParaRPr lang="es-ES"/>
        </a:p>
      </dgm:t>
    </dgm:pt>
    <dgm:pt modelId="{7A06EB86-8C67-46D0-A51F-09B9BA87AB7D}">
      <dgm:prSet phldrT="[Texto]"/>
      <dgm:spPr/>
      <dgm:t>
        <a:bodyPr/>
        <a:lstStyle/>
        <a:p>
          <a:r>
            <a:rPr lang="es-ES" dirty="0" smtClean="0"/>
            <a:t>Compromiso con la gestión integral.</a:t>
          </a:r>
          <a:endParaRPr lang="es-ES" dirty="0"/>
        </a:p>
      </dgm:t>
    </dgm:pt>
    <dgm:pt modelId="{48BD114F-BA96-4965-81B7-5FA077376D84}" type="parTrans" cxnId="{80D3E900-2DD7-4815-9F86-0258BB9F25C5}">
      <dgm:prSet/>
      <dgm:spPr/>
      <dgm:t>
        <a:bodyPr/>
        <a:lstStyle/>
        <a:p>
          <a:endParaRPr lang="es-ES"/>
        </a:p>
      </dgm:t>
    </dgm:pt>
    <dgm:pt modelId="{6AE744E8-6A23-4011-B2FB-00C59B298E64}" type="sibTrans" cxnId="{80D3E900-2DD7-4815-9F86-0258BB9F25C5}">
      <dgm:prSet/>
      <dgm:spPr/>
      <dgm:t>
        <a:bodyPr/>
        <a:lstStyle/>
        <a:p>
          <a:endParaRPr lang="es-ES"/>
        </a:p>
      </dgm:t>
    </dgm:pt>
    <dgm:pt modelId="{A12769B2-C637-4412-A83C-B56AFA23B998}">
      <dgm:prSet phldrT="[Texto]"/>
      <dgm:spPr/>
      <dgm:t>
        <a:bodyPr/>
        <a:lstStyle/>
        <a:p>
          <a:r>
            <a:rPr lang="es-ES" dirty="0" smtClean="0"/>
            <a:t>Problemas, identificación de metas, análisis de la gestión actual.</a:t>
          </a:r>
          <a:endParaRPr lang="es-ES" dirty="0"/>
        </a:p>
      </dgm:t>
    </dgm:pt>
    <dgm:pt modelId="{BF5BFB13-D0CA-4D51-A9ED-28CFA72CE58A}" type="parTrans" cxnId="{BE902F70-B502-4E88-BDC6-354A05E16F64}">
      <dgm:prSet/>
      <dgm:spPr/>
      <dgm:t>
        <a:bodyPr/>
        <a:lstStyle/>
        <a:p>
          <a:endParaRPr lang="es-ES"/>
        </a:p>
      </dgm:t>
    </dgm:pt>
    <dgm:pt modelId="{34039D75-A817-4CE1-A862-A2135794B662}" type="sibTrans" cxnId="{BE902F70-B502-4E88-BDC6-354A05E16F64}">
      <dgm:prSet/>
      <dgm:spPr/>
      <dgm:t>
        <a:bodyPr/>
        <a:lstStyle/>
        <a:p>
          <a:endParaRPr lang="es-ES"/>
        </a:p>
      </dgm:t>
    </dgm:pt>
    <dgm:pt modelId="{D6D7FAB6-B05D-4273-BEC9-A0A081576D9A}">
      <dgm:prSet phldrT="[Texto]"/>
      <dgm:spPr/>
      <dgm:t>
        <a:bodyPr/>
        <a:lstStyle/>
        <a:p>
          <a:r>
            <a:rPr lang="es-ES" dirty="0" smtClean="0"/>
            <a:t>Priorizar objetivos y selección de estrategias.</a:t>
          </a:r>
          <a:endParaRPr lang="es-ES" dirty="0"/>
        </a:p>
      </dgm:t>
    </dgm:pt>
    <dgm:pt modelId="{C861FFAD-0F2C-4F7D-8177-2A54F0E11041}" type="parTrans" cxnId="{B576EB82-27B7-4B87-ACED-4A0C1F109BA3}">
      <dgm:prSet/>
      <dgm:spPr/>
      <dgm:t>
        <a:bodyPr/>
        <a:lstStyle/>
        <a:p>
          <a:endParaRPr lang="es-ES"/>
        </a:p>
      </dgm:t>
    </dgm:pt>
    <dgm:pt modelId="{EDA9AA7D-7E46-4734-A8AA-9F135B5386EA}" type="sibTrans" cxnId="{B576EB82-27B7-4B87-ACED-4A0C1F109BA3}">
      <dgm:prSet/>
      <dgm:spPr/>
      <dgm:t>
        <a:bodyPr/>
        <a:lstStyle/>
        <a:p>
          <a:endParaRPr lang="es-ES"/>
        </a:p>
      </dgm:t>
    </dgm:pt>
    <dgm:pt modelId="{A0649E90-D944-4C2C-9EC2-32B1732B9A73}">
      <dgm:prSet phldrT="[Texto]"/>
      <dgm:spPr/>
      <dgm:t>
        <a:bodyPr/>
        <a:lstStyle/>
        <a:p>
          <a:r>
            <a:rPr lang="es-ES" dirty="0" smtClean="0"/>
            <a:t>Aprobación de las partes interesadas.</a:t>
          </a:r>
          <a:endParaRPr lang="es-ES" dirty="0"/>
        </a:p>
      </dgm:t>
    </dgm:pt>
    <dgm:pt modelId="{69ADCFE8-2F1B-48A7-8140-2B79D29D1163}" type="parTrans" cxnId="{DE4085A6-2344-4663-9345-4812C98EDA6D}">
      <dgm:prSet/>
      <dgm:spPr/>
      <dgm:t>
        <a:bodyPr/>
        <a:lstStyle/>
        <a:p>
          <a:endParaRPr lang="es-ES"/>
        </a:p>
      </dgm:t>
    </dgm:pt>
    <dgm:pt modelId="{F324A03B-F611-4EFD-9159-00040CDCA54C}" type="sibTrans" cxnId="{DE4085A6-2344-4663-9345-4812C98EDA6D}">
      <dgm:prSet/>
      <dgm:spPr/>
      <dgm:t>
        <a:bodyPr/>
        <a:lstStyle/>
        <a:p>
          <a:endParaRPr lang="es-ES"/>
        </a:p>
      </dgm:t>
    </dgm:pt>
    <dgm:pt modelId="{D84BF0F7-F7B7-4B3F-8F97-FB0C6C05CCEA}">
      <dgm:prSet phldrT="[Texto]"/>
      <dgm:spPr/>
      <dgm:t>
        <a:bodyPr/>
        <a:lstStyle/>
        <a:p>
          <a:r>
            <a:rPr lang="es-ES" dirty="0" smtClean="0"/>
            <a:t>Acciones legales, institucionales y de gestión. Desarrollo de capacidades.</a:t>
          </a:r>
          <a:endParaRPr lang="es-ES" dirty="0"/>
        </a:p>
      </dgm:t>
    </dgm:pt>
    <dgm:pt modelId="{7D964193-9C9F-487E-9DE7-79CCD42209F1}" type="parTrans" cxnId="{3ADFE75C-DD41-41FB-A79C-FF01478459FE}">
      <dgm:prSet/>
      <dgm:spPr/>
      <dgm:t>
        <a:bodyPr/>
        <a:lstStyle/>
        <a:p>
          <a:endParaRPr lang="es-ES"/>
        </a:p>
      </dgm:t>
    </dgm:pt>
    <dgm:pt modelId="{F8D36E76-BF85-44BD-A712-169512271C76}" type="sibTrans" cxnId="{3ADFE75C-DD41-41FB-A79C-FF01478459FE}">
      <dgm:prSet/>
      <dgm:spPr/>
      <dgm:t>
        <a:bodyPr/>
        <a:lstStyle/>
        <a:p>
          <a:endParaRPr lang="es-ES"/>
        </a:p>
      </dgm:t>
    </dgm:pt>
    <dgm:pt modelId="{BF3DB964-BCE2-404E-B7D7-6C05DFEC051C}">
      <dgm:prSet phldrT="[Texto]"/>
      <dgm:spPr/>
      <dgm:t>
        <a:bodyPr/>
        <a:lstStyle/>
        <a:p>
          <a:r>
            <a:rPr lang="es-ES" dirty="0" smtClean="0"/>
            <a:t>Revisión del plan, evaluación del proceso.</a:t>
          </a:r>
          <a:endParaRPr lang="es-ES" dirty="0"/>
        </a:p>
      </dgm:t>
    </dgm:pt>
    <dgm:pt modelId="{567AE5EB-7AFA-427C-BD0E-946CA156A0B0}" type="parTrans" cxnId="{F439AE05-068F-49DB-86D2-A8FFEE82606B}">
      <dgm:prSet/>
      <dgm:spPr/>
      <dgm:t>
        <a:bodyPr/>
        <a:lstStyle/>
        <a:p>
          <a:endParaRPr lang="es-ES"/>
        </a:p>
      </dgm:t>
    </dgm:pt>
    <dgm:pt modelId="{1B88506E-D287-40BA-8ACF-0E4CAA9AB008}" type="sibTrans" cxnId="{F439AE05-068F-49DB-86D2-A8FFEE82606B}">
      <dgm:prSet/>
      <dgm:spPr/>
      <dgm:t>
        <a:bodyPr/>
        <a:lstStyle/>
        <a:p>
          <a:endParaRPr lang="es-ES"/>
        </a:p>
      </dgm:t>
    </dgm:pt>
    <dgm:pt modelId="{AD1E3B6B-6F6D-49FB-9FCA-E05CEA5F6DB3}" type="pres">
      <dgm:prSet presAssocID="{5B52F27D-A122-4134-9164-EF940823E06B}" presName="Name0" presStyleCnt="0">
        <dgm:presLayoutVars>
          <dgm:dir/>
          <dgm:resizeHandles val="exact"/>
        </dgm:presLayoutVars>
      </dgm:prSet>
      <dgm:spPr/>
      <dgm:t>
        <a:bodyPr/>
        <a:lstStyle/>
        <a:p>
          <a:endParaRPr lang="es-ES"/>
        </a:p>
      </dgm:t>
    </dgm:pt>
    <dgm:pt modelId="{54345E2E-D5EF-4C5C-8A12-EF05823619E0}" type="pres">
      <dgm:prSet presAssocID="{5B52F27D-A122-4134-9164-EF940823E06B}" presName="cycle" presStyleCnt="0"/>
      <dgm:spPr/>
    </dgm:pt>
    <dgm:pt modelId="{F1329F8E-1B9E-4E1B-8E30-F69AC0BE57E8}" type="pres">
      <dgm:prSet presAssocID="{760B3E45-EEE7-4DDF-9580-24B6DB317A8A}" presName="nodeFirstNode" presStyleLbl="node1" presStyleIdx="0" presStyleCnt="6">
        <dgm:presLayoutVars>
          <dgm:bulletEnabled val="1"/>
        </dgm:presLayoutVars>
      </dgm:prSet>
      <dgm:spPr/>
      <dgm:t>
        <a:bodyPr/>
        <a:lstStyle/>
        <a:p>
          <a:endParaRPr lang="es-ES"/>
        </a:p>
      </dgm:t>
    </dgm:pt>
    <dgm:pt modelId="{25840853-523E-4494-BFB0-9BA03A19C7A9}" type="pres">
      <dgm:prSet presAssocID="{EC0F6CAD-D886-47B7-BE38-8058F8AC5E85}" presName="sibTransFirstNode" presStyleLbl="bgShp" presStyleIdx="0" presStyleCnt="1"/>
      <dgm:spPr/>
      <dgm:t>
        <a:bodyPr/>
        <a:lstStyle/>
        <a:p>
          <a:endParaRPr lang="es-ES"/>
        </a:p>
      </dgm:t>
    </dgm:pt>
    <dgm:pt modelId="{B43A0990-71A9-40AD-97EC-3AD5064C7A14}" type="pres">
      <dgm:prSet presAssocID="{90DBAB9B-6571-4252-A354-39A30D10141A}" presName="nodeFollowingNodes" presStyleLbl="node1" presStyleIdx="1" presStyleCnt="6">
        <dgm:presLayoutVars>
          <dgm:bulletEnabled val="1"/>
        </dgm:presLayoutVars>
      </dgm:prSet>
      <dgm:spPr/>
      <dgm:t>
        <a:bodyPr/>
        <a:lstStyle/>
        <a:p>
          <a:endParaRPr lang="es-ES"/>
        </a:p>
      </dgm:t>
    </dgm:pt>
    <dgm:pt modelId="{3720BE63-9380-4885-8614-ACDEB23B91CC}" type="pres">
      <dgm:prSet presAssocID="{E4D6B69C-CD1D-4A20-881D-0506D4195E89}" presName="nodeFollowingNodes" presStyleLbl="node1" presStyleIdx="2" presStyleCnt="6">
        <dgm:presLayoutVars>
          <dgm:bulletEnabled val="1"/>
        </dgm:presLayoutVars>
      </dgm:prSet>
      <dgm:spPr/>
      <dgm:t>
        <a:bodyPr/>
        <a:lstStyle/>
        <a:p>
          <a:endParaRPr lang="es-ES"/>
        </a:p>
      </dgm:t>
    </dgm:pt>
    <dgm:pt modelId="{DA2227EE-DBF3-40D1-A6F6-7EE277A7C6F6}" type="pres">
      <dgm:prSet presAssocID="{14480C86-DB16-40AE-8B6F-B253B400BA19}" presName="nodeFollowingNodes" presStyleLbl="node1" presStyleIdx="3" presStyleCnt="6">
        <dgm:presLayoutVars>
          <dgm:bulletEnabled val="1"/>
        </dgm:presLayoutVars>
      </dgm:prSet>
      <dgm:spPr/>
      <dgm:t>
        <a:bodyPr/>
        <a:lstStyle/>
        <a:p>
          <a:endParaRPr lang="es-ES"/>
        </a:p>
      </dgm:t>
    </dgm:pt>
    <dgm:pt modelId="{3D42E0BC-D7C7-4CC7-AB7F-1B4629C7302B}" type="pres">
      <dgm:prSet presAssocID="{FAEF9E7C-661B-4DF6-82A3-06B13D35B7C8}" presName="nodeFollowingNodes" presStyleLbl="node1" presStyleIdx="4" presStyleCnt="6">
        <dgm:presLayoutVars>
          <dgm:bulletEnabled val="1"/>
        </dgm:presLayoutVars>
      </dgm:prSet>
      <dgm:spPr/>
      <dgm:t>
        <a:bodyPr/>
        <a:lstStyle/>
        <a:p>
          <a:endParaRPr lang="es-ES"/>
        </a:p>
      </dgm:t>
    </dgm:pt>
    <dgm:pt modelId="{3EA8988C-534A-4015-8752-B330FA2217F3}" type="pres">
      <dgm:prSet presAssocID="{158B4FEE-80B0-44B9-AA5B-7ACE1BE09914}" presName="nodeFollowingNodes" presStyleLbl="node1" presStyleIdx="5" presStyleCnt="6">
        <dgm:presLayoutVars>
          <dgm:bulletEnabled val="1"/>
        </dgm:presLayoutVars>
      </dgm:prSet>
      <dgm:spPr/>
      <dgm:t>
        <a:bodyPr/>
        <a:lstStyle/>
        <a:p>
          <a:endParaRPr lang="es-ES"/>
        </a:p>
      </dgm:t>
    </dgm:pt>
  </dgm:ptLst>
  <dgm:cxnLst>
    <dgm:cxn modelId="{0ED06E13-42FD-422D-B34F-8B726B0BDFAF}" type="presOf" srcId="{BF3DB964-BCE2-404E-B7D7-6C05DFEC051C}" destId="{3EA8988C-534A-4015-8752-B330FA2217F3}" srcOrd="0" destOrd="1" presId="urn:microsoft.com/office/officeart/2005/8/layout/cycle3"/>
    <dgm:cxn modelId="{E0E523DB-0FE3-40D4-B61B-88606D120855}" srcId="{5B52F27D-A122-4134-9164-EF940823E06B}" destId="{158B4FEE-80B0-44B9-AA5B-7ACE1BE09914}" srcOrd="5" destOrd="0" parTransId="{9B062986-23EF-4A20-9A02-27107A2B55D2}" sibTransId="{84A40CEF-EFDB-4AAC-A06F-820DD166A481}"/>
    <dgm:cxn modelId="{5CE1709C-CEB2-466E-9691-0606F0DBCEDD}" type="presOf" srcId="{14480C86-DB16-40AE-8B6F-B253B400BA19}" destId="{DA2227EE-DBF3-40D1-A6F6-7EE277A7C6F6}" srcOrd="0" destOrd="0" presId="urn:microsoft.com/office/officeart/2005/8/layout/cycle3"/>
    <dgm:cxn modelId="{8CDA152A-4DE3-4E8F-BE4F-9A9F75E50E37}" type="presOf" srcId="{EC0F6CAD-D886-47B7-BE38-8058F8AC5E85}" destId="{25840853-523E-4494-BFB0-9BA03A19C7A9}" srcOrd="0" destOrd="0" presId="urn:microsoft.com/office/officeart/2005/8/layout/cycle3"/>
    <dgm:cxn modelId="{8A858040-F1CA-4A8C-BDD2-015773A181C0}" type="presOf" srcId="{E4D6B69C-CD1D-4A20-881D-0506D4195E89}" destId="{3720BE63-9380-4885-8614-ACDEB23B91CC}" srcOrd="0" destOrd="0" presId="urn:microsoft.com/office/officeart/2005/8/layout/cycle3"/>
    <dgm:cxn modelId="{AF03DE50-D43B-42A4-A138-0D74D3B7E26D}" type="presOf" srcId="{D84BF0F7-F7B7-4B3F-8F97-FB0C6C05CCEA}" destId="{3D42E0BC-D7C7-4CC7-AB7F-1B4629C7302B}" srcOrd="0" destOrd="1" presId="urn:microsoft.com/office/officeart/2005/8/layout/cycle3"/>
    <dgm:cxn modelId="{E10C5C0F-EA98-4BE5-98B8-AA05AF2DDBFA}" type="presOf" srcId="{90DBAB9B-6571-4252-A354-39A30D10141A}" destId="{B43A0990-71A9-40AD-97EC-3AD5064C7A14}" srcOrd="0" destOrd="0" presId="urn:microsoft.com/office/officeart/2005/8/layout/cycle3"/>
    <dgm:cxn modelId="{DE4085A6-2344-4663-9345-4812C98EDA6D}" srcId="{14480C86-DB16-40AE-8B6F-B253B400BA19}" destId="{A0649E90-D944-4C2C-9EC2-32B1732B9A73}" srcOrd="0" destOrd="0" parTransId="{69ADCFE8-2F1B-48A7-8140-2B79D29D1163}" sibTransId="{F324A03B-F611-4EFD-9159-00040CDCA54C}"/>
    <dgm:cxn modelId="{3ADFE75C-DD41-41FB-A79C-FF01478459FE}" srcId="{FAEF9E7C-661B-4DF6-82A3-06B13D35B7C8}" destId="{D84BF0F7-F7B7-4B3F-8F97-FB0C6C05CCEA}" srcOrd="0" destOrd="0" parTransId="{7D964193-9C9F-487E-9DE7-79CCD42209F1}" sibTransId="{F8D36E76-BF85-44BD-A712-169512271C76}"/>
    <dgm:cxn modelId="{059F6635-EF06-41FB-A0A4-5E901F62F5B3}" type="presOf" srcId="{D6D7FAB6-B05D-4273-BEC9-A0A081576D9A}" destId="{3720BE63-9380-4885-8614-ACDEB23B91CC}" srcOrd="0" destOrd="1" presId="urn:microsoft.com/office/officeart/2005/8/layout/cycle3"/>
    <dgm:cxn modelId="{B576EB82-27B7-4B87-ACED-4A0C1F109BA3}" srcId="{E4D6B69C-CD1D-4A20-881D-0506D4195E89}" destId="{D6D7FAB6-B05D-4273-BEC9-A0A081576D9A}" srcOrd="0" destOrd="0" parTransId="{C861FFAD-0F2C-4F7D-8177-2A54F0E11041}" sibTransId="{EDA9AA7D-7E46-4734-A8AA-9F135B5386EA}"/>
    <dgm:cxn modelId="{82CB9720-BD3E-4116-8A81-D1358DA52BBB}" type="presOf" srcId="{7A06EB86-8C67-46D0-A51F-09B9BA87AB7D}" destId="{F1329F8E-1B9E-4E1B-8E30-F69AC0BE57E8}" srcOrd="0" destOrd="1" presId="urn:microsoft.com/office/officeart/2005/8/layout/cycle3"/>
    <dgm:cxn modelId="{BE902F70-B502-4E88-BDC6-354A05E16F64}" srcId="{90DBAB9B-6571-4252-A354-39A30D10141A}" destId="{A12769B2-C637-4412-A83C-B56AFA23B998}" srcOrd="0" destOrd="0" parTransId="{BF5BFB13-D0CA-4D51-A9ED-28CFA72CE58A}" sibTransId="{34039D75-A817-4CE1-A862-A2135794B662}"/>
    <dgm:cxn modelId="{55E12BE7-F54A-444A-938B-6369ED6E49A3}" type="presOf" srcId="{A0649E90-D944-4C2C-9EC2-32B1732B9A73}" destId="{DA2227EE-DBF3-40D1-A6F6-7EE277A7C6F6}" srcOrd="0" destOrd="1" presId="urn:microsoft.com/office/officeart/2005/8/layout/cycle3"/>
    <dgm:cxn modelId="{B79D6116-DB95-4C1F-A6C0-CEB198FAE3CE}" srcId="{5B52F27D-A122-4134-9164-EF940823E06B}" destId="{14480C86-DB16-40AE-8B6F-B253B400BA19}" srcOrd="3" destOrd="0" parTransId="{8C0B852D-A666-4213-9AF5-4BD838939680}" sibTransId="{5DC151FC-CD58-4171-8CCF-5BDBAA8CC795}"/>
    <dgm:cxn modelId="{E15BF10A-D125-4C15-B4FA-D63649FB3527}" type="presOf" srcId="{FAEF9E7C-661B-4DF6-82A3-06B13D35B7C8}" destId="{3D42E0BC-D7C7-4CC7-AB7F-1B4629C7302B}" srcOrd="0" destOrd="0" presId="urn:microsoft.com/office/officeart/2005/8/layout/cycle3"/>
    <dgm:cxn modelId="{4F6921B2-6700-4D72-97A5-2B250AB98099}" type="presOf" srcId="{760B3E45-EEE7-4DDF-9580-24B6DB317A8A}" destId="{F1329F8E-1B9E-4E1B-8E30-F69AC0BE57E8}" srcOrd="0" destOrd="0" presId="urn:microsoft.com/office/officeart/2005/8/layout/cycle3"/>
    <dgm:cxn modelId="{2D078E00-925B-4670-95D4-2B765419EAB5}" srcId="{5B52F27D-A122-4134-9164-EF940823E06B}" destId="{760B3E45-EEE7-4DDF-9580-24B6DB317A8A}" srcOrd="0" destOrd="0" parTransId="{A40527A8-F112-444F-819F-B1257A2364E3}" sibTransId="{EC0F6CAD-D886-47B7-BE38-8058F8AC5E85}"/>
    <dgm:cxn modelId="{CDF9C57C-9001-4029-8558-54520EB53CE8}" srcId="{5B52F27D-A122-4134-9164-EF940823E06B}" destId="{90DBAB9B-6571-4252-A354-39A30D10141A}" srcOrd="1" destOrd="0" parTransId="{2BC84F3C-6DF2-4B3D-8C82-2030EAA26A14}" sibTransId="{4341528E-8022-456C-A0BA-8E5A84561445}"/>
    <dgm:cxn modelId="{67CA2ADA-FEDC-4BA9-BA70-3BB886120440}" type="presOf" srcId="{A12769B2-C637-4412-A83C-B56AFA23B998}" destId="{B43A0990-71A9-40AD-97EC-3AD5064C7A14}" srcOrd="0" destOrd="1" presId="urn:microsoft.com/office/officeart/2005/8/layout/cycle3"/>
    <dgm:cxn modelId="{CC0917D6-EB7E-4054-B95F-BEB9DEC6CF29}" type="presOf" srcId="{158B4FEE-80B0-44B9-AA5B-7ACE1BE09914}" destId="{3EA8988C-534A-4015-8752-B330FA2217F3}" srcOrd="0" destOrd="0" presId="urn:microsoft.com/office/officeart/2005/8/layout/cycle3"/>
    <dgm:cxn modelId="{0B655972-2250-41BC-BE32-EC9996F30C69}" srcId="{5B52F27D-A122-4134-9164-EF940823E06B}" destId="{E4D6B69C-CD1D-4A20-881D-0506D4195E89}" srcOrd="2" destOrd="0" parTransId="{A6DC1F1F-0B3F-491E-9E79-B6FE6FCBA473}" sibTransId="{50B1D74B-AEC0-4B35-B316-5C01568CAF4E}"/>
    <dgm:cxn modelId="{67E011AC-5AFA-4BDC-8EAC-44E0327A0032}" srcId="{5B52F27D-A122-4134-9164-EF940823E06B}" destId="{FAEF9E7C-661B-4DF6-82A3-06B13D35B7C8}" srcOrd="4" destOrd="0" parTransId="{57AAE70C-7F0C-465D-847E-460A36E26D66}" sibTransId="{15ECFD47-F7D9-4501-B2D3-DFA9EC6AABAA}"/>
    <dgm:cxn modelId="{F439AE05-068F-49DB-86D2-A8FFEE82606B}" srcId="{158B4FEE-80B0-44B9-AA5B-7ACE1BE09914}" destId="{BF3DB964-BCE2-404E-B7D7-6C05DFEC051C}" srcOrd="0" destOrd="0" parTransId="{567AE5EB-7AFA-427C-BD0E-946CA156A0B0}" sibTransId="{1B88506E-D287-40BA-8ACF-0E4CAA9AB008}"/>
    <dgm:cxn modelId="{1BA75613-2E8A-4D1C-B862-7AB3B13CC0B4}" type="presOf" srcId="{5B52F27D-A122-4134-9164-EF940823E06B}" destId="{AD1E3B6B-6F6D-49FB-9FCA-E05CEA5F6DB3}" srcOrd="0" destOrd="0" presId="urn:microsoft.com/office/officeart/2005/8/layout/cycle3"/>
    <dgm:cxn modelId="{80D3E900-2DD7-4815-9F86-0258BB9F25C5}" srcId="{760B3E45-EEE7-4DDF-9580-24B6DB317A8A}" destId="{7A06EB86-8C67-46D0-A51F-09B9BA87AB7D}" srcOrd="0" destOrd="0" parTransId="{48BD114F-BA96-4965-81B7-5FA077376D84}" sibTransId="{6AE744E8-6A23-4011-B2FB-00C59B298E64}"/>
    <dgm:cxn modelId="{B9E43698-516F-4774-91E7-B7BF21759933}" type="presParOf" srcId="{AD1E3B6B-6F6D-49FB-9FCA-E05CEA5F6DB3}" destId="{54345E2E-D5EF-4C5C-8A12-EF05823619E0}" srcOrd="0" destOrd="0" presId="urn:microsoft.com/office/officeart/2005/8/layout/cycle3"/>
    <dgm:cxn modelId="{2AFCE0FE-D7CA-49A9-8BC0-3C9F7F6C037A}" type="presParOf" srcId="{54345E2E-D5EF-4C5C-8A12-EF05823619E0}" destId="{F1329F8E-1B9E-4E1B-8E30-F69AC0BE57E8}" srcOrd="0" destOrd="0" presId="urn:microsoft.com/office/officeart/2005/8/layout/cycle3"/>
    <dgm:cxn modelId="{A0674698-5C05-49BC-BBE5-F825DDA73608}" type="presParOf" srcId="{54345E2E-D5EF-4C5C-8A12-EF05823619E0}" destId="{25840853-523E-4494-BFB0-9BA03A19C7A9}" srcOrd="1" destOrd="0" presId="urn:microsoft.com/office/officeart/2005/8/layout/cycle3"/>
    <dgm:cxn modelId="{8C2ADE2D-46F5-42DB-9AE6-CC0E6B765B5D}" type="presParOf" srcId="{54345E2E-D5EF-4C5C-8A12-EF05823619E0}" destId="{B43A0990-71A9-40AD-97EC-3AD5064C7A14}" srcOrd="2" destOrd="0" presId="urn:microsoft.com/office/officeart/2005/8/layout/cycle3"/>
    <dgm:cxn modelId="{18B6A0CA-1149-4986-A99D-80046E806145}" type="presParOf" srcId="{54345E2E-D5EF-4C5C-8A12-EF05823619E0}" destId="{3720BE63-9380-4885-8614-ACDEB23B91CC}" srcOrd="3" destOrd="0" presId="urn:microsoft.com/office/officeart/2005/8/layout/cycle3"/>
    <dgm:cxn modelId="{9BC3F085-E41C-41D3-A943-B64DFD969DAB}" type="presParOf" srcId="{54345E2E-D5EF-4C5C-8A12-EF05823619E0}" destId="{DA2227EE-DBF3-40D1-A6F6-7EE277A7C6F6}" srcOrd="4" destOrd="0" presId="urn:microsoft.com/office/officeart/2005/8/layout/cycle3"/>
    <dgm:cxn modelId="{47C53710-C08D-4C02-B3C1-45CFCD98730E}" type="presParOf" srcId="{54345E2E-D5EF-4C5C-8A12-EF05823619E0}" destId="{3D42E0BC-D7C7-4CC7-AB7F-1B4629C7302B}" srcOrd="5" destOrd="0" presId="urn:microsoft.com/office/officeart/2005/8/layout/cycle3"/>
    <dgm:cxn modelId="{08E2E55E-D0E6-4F61-82EC-5E3FB57A629A}" type="presParOf" srcId="{54345E2E-D5EF-4C5C-8A12-EF05823619E0}" destId="{3EA8988C-534A-4015-8752-B330FA2217F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BDBD3-3874-45F7-8C28-E7FF99CF4141}" type="doc">
      <dgm:prSet loTypeId="urn:microsoft.com/office/officeart/2005/8/layout/process1" loCatId="process" qsTypeId="urn:microsoft.com/office/officeart/2005/8/quickstyle/simple1" qsCatId="simple" csTypeId="urn:microsoft.com/office/officeart/2005/8/colors/accent4_5" csCatId="accent4" phldr="1"/>
      <dgm:spPr/>
    </dgm:pt>
    <dgm:pt modelId="{2AECB217-B9EB-416D-A01A-8888BBA73AAB}">
      <dgm:prSet phldrT="[Texto]"/>
      <dgm:spPr/>
      <dgm:t>
        <a:bodyPr/>
        <a:lstStyle/>
        <a:p>
          <a:r>
            <a:rPr lang="es-ES" dirty="0" smtClean="0"/>
            <a:t>Recolección de los documentos de la planificación y los datos disponibles</a:t>
          </a:r>
          <a:endParaRPr lang="es-ES" dirty="0"/>
        </a:p>
      </dgm:t>
    </dgm:pt>
    <dgm:pt modelId="{CC9F9AD2-E139-4A66-8765-F7F66C54AA17}" type="parTrans" cxnId="{6D5BCD96-8A6A-4086-ADB1-C86531DF59C1}">
      <dgm:prSet/>
      <dgm:spPr/>
      <dgm:t>
        <a:bodyPr/>
        <a:lstStyle/>
        <a:p>
          <a:endParaRPr lang="es-ES"/>
        </a:p>
      </dgm:t>
    </dgm:pt>
    <dgm:pt modelId="{58A79317-1DCD-41E9-8D98-76B0CA02A2CF}" type="sibTrans" cxnId="{6D5BCD96-8A6A-4086-ADB1-C86531DF59C1}">
      <dgm:prSet/>
      <dgm:spPr/>
      <dgm:t>
        <a:bodyPr/>
        <a:lstStyle/>
        <a:p>
          <a:endParaRPr lang="es-ES" dirty="0"/>
        </a:p>
      </dgm:t>
    </dgm:pt>
    <dgm:pt modelId="{4E5A274F-7999-406A-8CB3-F3394AB3D85A}">
      <dgm:prSet phldrT="[Texto]"/>
      <dgm:spPr/>
      <dgm:t>
        <a:bodyPr/>
        <a:lstStyle/>
        <a:p>
          <a:r>
            <a:rPr lang="es-ES" dirty="0" smtClean="0"/>
            <a:t>Metas y objetivos</a:t>
          </a:r>
          <a:endParaRPr lang="es-ES" dirty="0"/>
        </a:p>
      </dgm:t>
    </dgm:pt>
    <dgm:pt modelId="{FFD18BEB-7A42-4DED-AB18-A54A609443A8}" type="parTrans" cxnId="{ADD6AAFF-DA90-4AFA-8304-EEBFC1175B37}">
      <dgm:prSet/>
      <dgm:spPr/>
      <dgm:t>
        <a:bodyPr/>
        <a:lstStyle/>
        <a:p>
          <a:endParaRPr lang="es-ES"/>
        </a:p>
      </dgm:t>
    </dgm:pt>
    <dgm:pt modelId="{1DC084D6-5AD9-4C83-A787-7F47DB61186A}" type="sibTrans" cxnId="{ADD6AAFF-DA90-4AFA-8304-EEBFC1175B37}">
      <dgm:prSet/>
      <dgm:spPr/>
      <dgm:t>
        <a:bodyPr/>
        <a:lstStyle/>
        <a:p>
          <a:endParaRPr lang="es-ES" dirty="0"/>
        </a:p>
      </dgm:t>
    </dgm:pt>
    <dgm:pt modelId="{51584E45-50F1-4AAD-AD90-E3464F7A998D}">
      <dgm:prSet phldrT="[Texto]"/>
      <dgm:spPr/>
      <dgm:t>
        <a:bodyPr/>
        <a:lstStyle/>
        <a:p>
          <a:r>
            <a:rPr lang="es-ES" dirty="0" smtClean="0"/>
            <a:t>Administración de los datos</a:t>
          </a:r>
          <a:endParaRPr lang="es-ES" dirty="0"/>
        </a:p>
      </dgm:t>
    </dgm:pt>
    <dgm:pt modelId="{D861302A-73EF-4FCA-82BC-6B62EADB3FC6}" type="parTrans" cxnId="{0DE2F0FD-D8E0-4A61-BC9D-1F8A441BC56B}">
      <dgm:prSet/>
      <dgm:spPr/>
      <dgm:t>
        <a:bodyPr/>
        <a:lstStyle/>
        <a:p>
          <a:endParaRPr lang="es-ES"/>
        </a:p>
      </dgm:t>
    </dgm:pt>
    <dgm:pt modelId="{0F3C5214-0139-4057-81BC-2C2217AB4749}" type="sibTrans" cxnId="{0DE2F0FD-D8E0-4A61-BC9D-1F8A441BC56B}">
      <dgm:prSet/>
      <dgm:spPr/>
      <dgm:t>
        <a:bodyPr/>
        <a:lstStyle/>
        <a:p>
          <a:endParaRPr lang="es-ES"/>
        </a:p>
      </dgm:t>
    </dgm:pt>
    <dgm:pt modelId="{AC13CB61-C0E3-46B2-BE5C-326D8A789922}" type="pres">
      <dgm:prSet presAssocID="{2A9BDBD3-3874-45F7-8C28-E7FF99CF4141}" presName="Name0" presStyleCnt="0">
        <dgm:presLayoutVars>
          <dgm:dir/>
          <dgm:resizeHandles val="exact"/>
        </dgm:presLayoutVars>
      </dgm:prSet>
      <dgm:spPr/>
    </dgm:pt>
    <dgm:pt modelId="{BA638D45-63F5-4089-92B3-1C38BAC0F8D3}" type="pres">
      <dgm:prSet presAssocID="{2AECB217-B9EB-416D-A01A-8888BBA73AAB}" presName="node" presStyleLbl="node1" presStyleIdx="0" presStyleCnt="3">
        <dgm:presLayoutVars>
          <dgm:bulletEnabled val="1"/>
        </dgm:presLayoutVars>
      </dgm:prSet>
      <dgm:spPr/>
      <dgm:t>
        <a:bodyPr/>
        <a:lstStyle/>
        <a:p>
          <a:endParaRPr lang="es-ES"/>
        </a:p>
      </dgm:t>
    </dgm:pt>
    <dgm:pt modelId="{B8DADAFD-B640-4111-80BC-125BA5EA7D93}" type="pres">
      <dgm:prSet presAssocID="{58A79317-1DCD-41E9-8D98-76B0CA02A2CF}" presName="sibTrans" presStyleLbl="sibTrans2D1" presStyleIdx="0" presStyleCnt="2"/>
      <dgm:spPr/>
      <dgm:t>
        <a:bodyPr/>
        <a:lstStyle/>
        <a:p>
          <a:endParaRPr lang="es-ES"/>
        </a:p>
      </dgm:t>
    </dgm:pt>
    <dgm:pt modelId="{B809F24F-28F7-4109-81C5-495290CE1EA5}" type="pres">
      <dgm:prSet presAssocID="{58A79317-1DCD-41E9-8D98-76B0CA02A2CF}" presName="connectorText" presStyleLbl="sibTrans2D1" presStyleIdx="0" presStyleCnt="2"/>
      <dgm:spPr/>
      <dgm:t>
        <a:bodyPr/>
        <a:lstStyle/>
        <a:p>
          <a:endParaRPr lang="es-ES"/>
        </a:p>
      </dgm:t>
    </dgm:pt>
    <dgm:pt modelId="{BD344B29-2E6D-4AE7-B0C7-E7B93E9507C6}" type="pres">
      <dgm:prSet presAssocID="{4E5A274F-7999-406A-8CB3-F3394AB3D85A}" presName="node" presStyleLbl="node1" presStyleIdx="1" presStyleCnt="3">
        <dgm:presLayoutVars>
          <dgm:bulletEnabled val="1"/>
        </dgm:presLayoutVars>
      </dgm:prSet>
      <dgm:spPr/>
      <dgm:t>
        <a:bodyPr/>
        <a:lstStyle/>
        <a:p>
          <a:endParaRPr lang="es-ES"/>
        </a:p>
      </dgm:t>
    </dgm:pt>
    <dgm:pt modelId="{3EBDF1D4-B83A-4A54-8497-D4BDAC778E04}" type="pres">
      <dgm:prSet presAssocID="{1DC084D6-5AD9-4C83-A787-7F47DB61186A}" presName="sibTrans" presStyleLbl="sibTrans2D1" presStyleIdx="1" presStyleCnt="2"/>
      <dgm:spPr/>
      <dgm:t>
        <a:bodyPr/>
        <a:lstStyle/>
        <a:p>
          <a:endParaRPr lang="es-ES"/>
        </a:p>
      </dgm:t>
    </dgm:pt>
    <dgm:pt modelId="{957DCCDA-6FE2-494B-A3A6-FF9CD4F8A7AC}" type="pres">
      <dgm:prSet presAssocID="{1DC084D6-5AD9-4C83-A787-7F47DB61186A}" presName="connectorText" presStyleLbl="sibTrans2D1" presStyleIdx="1" presStyleCnt="2"/>
      <dgm:spPr/>
      <dgm:t>
        <a:bodyPr/>
        <a:lstStyle/>
        <a:p>
          <a:endParaRPr lang="es-ES"/>
        </a:p>
      </dgm:t>
    </dgm:pt>
    <dgm:pt modelId="{C0094F48-926F-441E-809A-71ABD1F67227}" type="pres">
      <dgm:prSet presAssocID="{51584E45-50F1-4AAD-AD90-E3464F7A998D}" presName="node" presStyleLbl="node1" presStyleIdx="2" presStyleCnt="3">
        <dgm:presLayoutVars>
          <dgm:bulletEnabled val="1"/>
        </dgm:presLayoutVars>
      </dgm:prSet>
      <dgm:spPr/>
      <dgm:t>
        <a:bodyPr/>
        <a:lstStyle/>
        <a:p>
          <a:endParaRPr lang="es-ES"/>
        </a:p>
      </dgm:t>
    </dgm:pt>
  </dgm:ptLst>
  <dgm:cxnLst>
    <dgm:cxn modelId="{23BEA6FC-A203-4BD4-BCE1-56A334BFEB8D}" type="presOf" srcId="{2AECB217-B9EB-416D-A01A-8888BBA73AAB}" destId="{BA638D45-63F5-4089-92B3-1C38BAC0F8D3}" srcOrd="0" destOrd="0" presId="urn:microsoft.com/office/officeart/2005/8/layout/process1"/>
    <dgm:cxn modelId="{5BA6B528-9BEA-4241-AF73-2A8F93F09E74}" type="presOf" srcId="{4E5A274F-7999-406A-8CB3-F3394AB3D85A}" destId="{BD344B29-2E6D-4AE7-B0C7-E7B93E9507C6}" srcOrd="0" destOrd="0" presId="urn:microsoft.com/office/officeart/2005/8/layout/process1"/>
    <dgm:cxn modelId="{0DE2F0FD-D8E0-4A61-BC9D-1F8A441BC56B}" srcId="{2A9BDBD3-3874-45F7-8C28-E7FF99CF4141}" destId="{51584E45-50F1-4AAD-AD90-E3464F7A998D}" srcOrd="2" destOrd="0" parTransId="{D861302A-73EF-4FCA-82BC-6B62EADB3FC6}" sibTransId="{0F3C5214-0139-4057-81BC-2C2217AB4749}"/>
    <dgm:cxn modelId="{D9CE506D-FD72-4E2D-B734-6A3FC46EC5A3}" type="presOf" srcId="{2A9BDBD3-3874-45F7-8C28-E7FF99CF4141}" destId="{AC13CB61-C0E3-46B2-BE5C-326D8A789922}" srcOrd="0" destOrd="0" presId="urn:microsoft.com/office/officeart/2005/8/layout/process1"/>
    <dgm:cxn modelId="{ADD6AAFF-DA90-4AFA-8304-EEBFC1175B37}" srcId="{2A9BDBD3-3874-45F7-8C28-E7FF99CF4141}" destId="{4E5A274F-7999-406A-8CB3-F3394AB3D85A}" srcOrd="1" destOrd="0" parTransId="{FFD18BEB-7A42-4DED-AB18-A54A609443A8}" sibTransId="{1DC084D6-5AD9-4C83-A787-7F47DB61186A}"/>
    <dgm:cxn modelId="{7C41C3D8-D43D-4B32-9038-77A2180AE330}" type="presOf" srcId="{51584E45-50F1-4AAD-AD90-E3464F7A998D}" destId="{C0094F48-926F-441E-809A-71ABD1F67227}" srcOrd="0" destOrd="0" presId="urn:microsoft.com/office/officeart/2005/8/layout/process1"/>
    <dgm:cxn modelId="{6D5BCD96-8A6A-4086-ADB1-C86531DF59C1}" srcId="{2A9BDBD3-3874-45F7-8C28-E7FF99CF4141}" destId="{2AECB217-B9EB-416D-A01A-8888BBA73AAB}" srcOrd="0" destOrd="0" parTransId="{CC9F9AD2-E139-4A66-8765-F7F66C54AA17}" sibTransId="{58A79317-1DCD-41E9-8D98-76B0CA02A2CF}"/>
    <dgm:cxn modelId="{C9531FC3-8DA9-4C41-8653-E9D18123BBA1}" type="presOf" srcId="{1DC084D6-5AD9-4C83-A787-7F47DB61186A}" destId="{957DCCDA-6FE2-494B-A3A6-FF9CD4F8A7AC}" srcOrd="1" destOrd="0" presId="urn:microsoft.com/office/officeart/2005/8/layout/process1"/>
    <dgm:cxn modelId="{C292C783-021A-4ADB-973E-224347D9C7C6}" type="presOf" srcId="{1DC084D6-5AD9-4C83-A787-7F47DB61186A}" destId="{3EBDF1D4-B83A-4A54-8497-D4BDAC778E04}" srcOrd="0" destOrd="0" presId="urn:microsoft.com/office/officeart/2005/8/layout/process1"/>
    <dgm:cxn modelId="{E4DB521D-82E2-4398-8D99-767896BCDDF5}" type="presOf" srcId="{58A79317-1DCD-41E9-8D98-76B0CA02A2CF}" destId="{B809F24F-28F7-4109-81C5-495290CE1EA5}" srcOrd="1" destOrd="0" presId="urn:microsoft.com/office/officeart/2005/8/layout/process1"/>
    <dgm:cxn modelId="{CAE00854-39B0-409D-ACDF-054B2C4F9840}" type="presOf" srcId="{58A79317-1DCD-41E9-8D98-76B0CA02A2CF}" destId="{B8DADAFD-B640-4111-80BC-125BA5EA7D93}" srcOrd="0" destOrd="0" presId="urn:microsoft.com/office/officeart/2005/8/layout/process1"/>
    <dgm:cxn modelId="{C33536CF-2ADB-4FDE-98DB-101F2E050B27}" type="presParOf" srcId="{AC13CB61-C0E3-46B2-BE5C-326D8A789922}" destId="{BA638D45-63F5-4089-92B3-1C38BAC0F8D3}" srcOrd="0" destOrd="0" presId="urn:microsoft.com/office/officeart/2005/8/layout/process1"/>
    <dgm:cxn modelId="{05FC1FD7-A975-4ACA-B3AD-6731B0DAB807}" type="presParOf" srcId="{AC13CB61-C0E3-46B2-BE5C-326D8A789922}" destId="{B8DADAFD-B640-4111-80BC-125BA5EA7D93}" srcOrd="1" destOrd="0" presId="urn:microsoft.com/office/officeart/2005/8/layout/process1"/>
    <dgm:cxn modelId="{92223E26-9E50-4548-9B59-F7768A6E9487}" type="presParOf" srcId="{B8DADAFD-B640-4111-80BC-125BA5EA7D93}" destId="{B809F24F-28F7-4109-81C5-495290CE1EA5}" srcOrd="0" destOrd="0" presId="urn:microsoft.com/office/officeart/2005/8/layout/process1"/>
    <dgm:cxn modelId="{E0265439-62BD-47D2-A5C7-45A2A11F23DB}" type="presParOf" srcId="{AC13CB61-C0E3-46B2-BE5C-326D8A789922}" destId="{BD344B29-2E6D-4AE7-B0C7-E7B93E9507C6}" srcOrd="2" destOrd="0" presId="urn:microsoft.com/office/officeart/2005/8/layout/process1"/>
    <dgm:cxn modelId="{51AEAE7B-31C4-4943-A8C8-D0581EBB761F}" type="presParOf" srcId="{AC13CB61-C0E3-46B2-BE5C-326D8A789922}" destId="{3EBDF1D4-B83A-4A54-8497-D4BDAC778E04}" srcOrd="3" destOrd="0" presId="urn:microsoft.com/office/officeart/2005/8/layout/process1"/>
    <dgm:cxn modelId="{DFD63314-6029-4EAC-BE0A-80241B41E20A}" type="presParOf" srcId="{3EBDF1D4-B83A-4A54-8497-D4BDAC778E04}" destId="{957DCCDA-6FE2-494B-A3A6-FF9CD4F8A7AC}" srcOrd="0" destOrd="0" presId="urn:microsoft.com/office/officeart/2005/8/layout/process1"/>
    <dgm:cxn modelId="{B406B3FB-9CEB-4F26-88AE-67F3D22DCB76}" type="presParOf" srcId="{AC13CB61-C0E3-46B2-BE5C-326D8A789922}" destId="{C0094F48-926F-441E-809A-71ABD1F6722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50C21-CAB2-4264-9654-EDBB2DB9761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s-ES"/>
        </a:p>
      </dgm:t>
    </dgm:pt>
    <dgm:pt modelId="{CD886A23-F115-481B-8AA5-2CA5E1B07433}">
      <dgm:prSet phldrT="[Texto]"/>
      <dgm:spPr/>
      <dgm:t>
        <a:bodyPr/>
        <a:lstStyle/>
        <a:p>
          <a:r>
            <a:rPr lang="es-ES" dirty="0" smtClean="0"/>
            <a:t>S = Específico</a:t>
          </a:r>
          <a:endParaRPr lang="es-ES" dirty="0"/>
        </a:p>
      </dgm:t>
    </dgm:pt>
    <dgm:pt modelId="{FDF9FD1D-A0E3-4DF6-8758-4CADB787188A}" type="parTrans" cxnId="{9D68B150-FF0B-42D1-9837-6B6CAB0E4313}">
      <dgm:prSet/>
      <dgm:spPr/>
      <dgm:t>
        <a:bodyPr/>
        <a:lstStyle/>
        <a:p>
          <a:endParaRPr lang="es-ES"/>
        </a:p>
      </dgm:t>
    </dgm:pt>
    <dgm:pt modelId="{C0AC1752-A9ED-400F-9E37-ADFB5DD5C321}" type="sibTrans" cxnId="{9D68B150-FF0B-42D1-9837-6B6CAB0E4313}">
      <dgm:prSet/>
      <dgm:spPr/>
      <dgm:t>
        <a:bodyPr/>
        <a:lstStyle/>
        <a:p>
          <a:endParaRPr lang="es-ES"/>
        </a:p>
      </dgm:t>
    </dgm:pt>
    <dgm:pt modelId="{1FC3330B-9759-437C-B050-2DC1B73221C3}">
      <dgm:prSet phldrT="[Texto]"/>
      <dgm:spPr/>
      <dgm:t>
        <a:bodyPr/>
        <a:lstStyle/>
        <a:p>
          <a:r>
            <a:rPr lang="es-ES" dirty="0" smtClean="0"/>
            <a:t>definir qué se quiere medir exactamente con cada indicador, con quiénes y en dónde</a:t>
          </a:r>
          <a:endParaRPr lang="es-ES" dirty="0"/>
        </a:p>
      </dgm:t>
    </dgm:pt>
    <dgm:pt modelId="{8B86A946-9545-4FD8-A7DD-5B767312D51E}" type="parTrans" cxnId="{D3F89597-59C8-410D-867C-469375C7ADDA}">
      <dgm:prSet/>
      <dgm:spPr/>
      <dgm:t>
        <a:bodyPr/>
        <a:lstStyle/>
        <a:p>
          <a:endParaRPr lang="es-ES"/>
        </a:p>
      </dgm:t>
    </dgm:pt>
    <dgm:pt modelId="{DEBFFCB0-3FC1-43A4-9935-8112A72AD2F4}" type="sibTrans" cxnId="{D3F89597-59C8-410D-867C-469375C7ADDA}">
      <dgm:prSet/>
      <dgm:spPr/>
      <dgm:t>
        <a:bodyPr/>
        <a:lstStyle/>
        <a:p>
          <a:endParaRPr lang="es-ES"/>
        </a:p>
      </dgm:t>
    </dgm:pt>
    <dgm:pt modelId="{E31F0DF7-9F71-41BE-A4E1-F9427422FD8F}">
      <dgm:prSet phldrT="[Texto]"/>
      <dgm:spPr/>
      <dgm:t>
        <a:bodyPr/>
        <a:lstStyle/>
        <a:p>
          <a:r>
            <a:rPr lang="es-ES" dirty="0" smtClean="0"/>
            <a:t>M = Medible</a:t>
          </a:r>
          <a:endParaRPr lang="es-ES" dirty="0"/>
        </a:p>
      </dgm:t>
    </dgm:pt>
    <dgm:pt modelId="{B53BC04F-BB06-49B5-835E-59EEE5F1961B}" type="parTrans" cxnId="{64812A3B-0195-46C4-AB75-9D43A005748E}">
      <dgm:prSet/>
      <dgm:spPr/>
      <dgm:t>
        <a:bodyPr/>
        <a:lstStyle/>
        <a:p>
          <a:endParaRPr lang="es-ES"/>
        </a:p>
      </dgm:t>
    </dgm:pt>
    <dgm:pt modelId="{F040C43E-FE54-4085-8EF9-055663BA526B}" type="sibTrans" cxnId="{64812A3B-0195-46C4-AB75-9D43A005748E}">
      <dgm:prSet/>
      <dgm:spPr/>
      <dgm:t>
        <a:bodyPr/>
        <a:lstStyle/>
        <a:p>
          <a:endParaRPr lang="es-ES"/>
        </a:p>
      </dgm:t>
    </dgm:pt>
    <dgm:pt modelId="{3E69F404-ED22-402F-BF3B-0A3893ED7FEC}">
      <dgm:prSet phldrT="[Texto]"/>
      <dgm:spPr/>
      <dgm:t>
        <a:bodyPr/>
        <a:lstStyle/>
        <a:p>
          <a:r>
            <a:rPr lang="es-ES" dirty="0" smtClean="0"/>
            <a:t>analizar si se puede alcanzar la meta del indicador en el tiempo previsto.</a:t>
          </a:r>
          <a:endParaRPr lang="es-ES" dirty="0"/>
        </a:p>
      </dgm:t>
    </dgm:pt>
    <dgm:pt modelId="{23C9D86A-0B3A-45CE-81E4-2BE14B2E105B}" type="parTrans" cxnId="{D0720DE7-EF1E-48C4-8748-975D58774C08}">
      <dgm:prSet/>
      <dgm:spPr/>
      <dgm:t>
        <a:bodyPr/>
        <a:lstStyle/>
        <a:p>
          <a:endParaRPr lang="es-ES"/>
        </a:p>
      </dgm:t>
    </dgm:pt>
    <dgm:pt modelId="{16B1B85E-9108-4CAD-9F2B-009C56FBA023}" type="sibTrans" cxnId="{D0720DE7-EF1E-48C4-8748-975D58774C08}">
      <dgm:prSet/>
      <dgm:spPr/>
      <dgm:t>
        <a:bodyPr/>
        <a:lstStyle/>
        <a:p>
          <a:endParaRPr lang="es-ES"/>
        </a:p>
      </dgm:t>
    </dgm:pt>
    <dgm:pt modelId="{9AC5ECA3-C251-4C9B-BE49-38C79DB81107}">
      <dgm:prSet phldrT="[Texto]"/>
      <dgm:spPr/>
      <dgm:t>
        <a:bodyPr/>
        <a:lstStyle/>
        <a:p>
          <a:r>
            <a:rPr lang="es-ES" dirty="0" smtClean="0"/>
            <a:t>A = Alcanzable</a:t>
          </a:r>
          <a:endParaRPr lang="es-ES" dirty="0"/>
        </a:p>
      </dgm:t>
    </dgm:pt>
    <dgm:pt modelId="{90920A45-987D-4905-8B61-3E4BD9F40DD6}" type="parTrans" cxnId="{8AD52FEE-58DF-4709-A410-E8BA9A6393BA}">
      <dgm:prSet/>
      <dgm:spPr/>
      <dgm:t>
        <a:bodyPr/>
        <a:lstStyle/>
        <a:p>
          <a:endParaRPr lang="es-ES"/>
        </a:p>
      </dgm:t>
    </dgm:pt>
    <dgm:pt modelId="{BBFA8F96-D13A-4288-B840-B70C2547C7CF}" type="sibTrans" cxnId="{8AD52FEE-58DF-4709-A410-E8BA9A6393BA}">
      <dgm:prSet/>
      <dgm:spPr/>
      <dgm:t>
        <a:bodyPr/>
        <a:lstStyle/>
        <a:p>
          <a:endParaRPr lang="es-ES"/>
        </a:p>
      </dgm:t>
    </dgm:pt>
    <dgm:pt modelId="{F04070AD-BFDA-4C80-A747-FC511F69C5BF}">
      <dgm:prSet phldrT="[Texto]"/>
      <dgm:spPr/>
      <dgm:t>
        <a:bodyPr/>
        <a:lstStyle/>
        <a:p>
          <a:r>
            <a:rPr lang="es-ES" dirty="0" smtClean="0"/>
            <a:t>evaluar si es posible medir el indicador con los recursos existentes, tanto humanos como financieros, si ya existen los datos y dónde se pueden relevar. </a:t>
          </a:r>
          <a:endParaRPr lang="es-ES" dirty="0"/>
        </a:p>
      </dgm:t>
    </dgm:pt>
    <dgm:pt modelId="{8B28D18C-17F1-4FE9-8AC2-CCAD8ACA87F0}" type="parTrans" cxnId="{EAF12FEA-BD75-4E43-B9E8-33E4D17798B3}">
      <dgm:prSet/>
      <dgm:spPr/>
      <dgm:t>
        <a:bodyPr/>
        <a:lstStyle/>
        <a:p>
          <a:endParaRPr lang="es-ES"/>
        </a:p>
      </dgm:t>
    </dgm:pt>
    <dgm:pt modelId="{EC5B6D50-BD3E-42DD-B48B-F9CA7E822BFF}" type="sibTrans" cxnId="{EAF12FEA-BD75-4E43-B9E8-33E4D17798B3}">
      <dgm:prSet/>
      <dgm:spPr/>
      <dgm:t>
        <a:bodyPr/>
        <a:lstStyle/>
        <a:p>
          <a:endParaRPr lang="es-ES"/>
        </a:p>
      </dgm:t>
    </dgm:pt>
    <dgm:pt modelId="{5A5F77F8-9F67-44F3-A858-A1A7C22F9ADE}">
      <dgm:prSet phldrT="[Texto]"/>
      <dgm:spPr/>
      <dgm:t>
        <a:bodyPr/>
        <a:lstStyle/>
        <a:p>
          <a:r>
            <a:rPr lang="es-ES" dirty="0" smtClean="0"/>
            <a:t>R = Relevante</a:t>
          </a:r>
          <a:endParaRPr lang="es-ES" dirty="0"/>
        </a:p>
      </dgm:t>
    </dgm:pt>
    <dgm:pt modelId="{D2429735-F681-4C33-8374-005930ED1FC7}" type="parTrans" cxnId="{FB746AEA-7B34-42AD-B437-FCD38C6EC0B2}">
      <dgm:prSet/>
      <dgm:spPr/>
      <dgm:t>
        <a:bodyPr/>
        <a:lstStyle/>
        <a:p>
          <a:endParaRPr lang="es-ES"/>
        </a:p>
      </dgm:t>
    </dgm:pt>
    <dgm:pt modelId="{08165770-2F36-488F-A665-D4E58255BD77}" type="sibTrans" cxnId="{FB746AEA-7B34-42AD-B437-FCD38C6EC0B2}">
      <dgm:prSet/>
      <dgm:spPr/>
      <dgm:t>
        <a:bodyPr/>
        <a:lstStyle/>
        <a:p>
          <a:endParaRPr lang="es-ES"/>
        </a:p>
      </dgm:t>
    </dgm:pt>
    <dgm:pt modelId="{69EA4A66-CFB2-43C7-ABF7-FA9EB64C757B}">
      <dgm:prSet phldrT="[Texto]"/>
      <dgm:spPr/>
      <dgm:t>
        <a:bodyPr/>
        <a:lstStyle/>
        <a:p>
          <a:r>
            <a:rPr lang="es-ES" dirty="0" smtClean="0"/>
            <a:t>considerar si el indicador es relevante para cumplir con el propósito del plan de monitoreo del plan, para medir avances, productos o resultados.</a:t>
          </a:r>
          <a:endParaRPr lang="es-ES" dirty="0"/>
        </a:p>
      </dgm:t>
    </dgm:pt>
    <dgm:pt modelId="{98AF420E-3D47-437F-8D66-11129D5D11D2}" type="parTrans" cxnId="{2FBD0536-B3EA-48CB-8BF2-2A7EB43709A6}">
      <dgm:prSet/>
      <dgm:spPr/>
      <dgm:t>
        <a:bodyPr/>
        <a:lstStyle/>
        <a:p>
          <a:endParaRPr lang="es-ES"/>
        </a:p>
      </dgm:t>
    </dgm:pt>
    <dgm:pt modelId="{4B743E9D-9AC0-49DB-B7D9-437AAADA7237}" type="sibTrans" cxnId="{2FBD0536-B3EA-48CB-8BF2-2A7EB43709A6}">
      <dgm:prSet/>
      <dgm:spPr/>
      <dgm:t>
        <a:bodyPr/>
        <a:lstStyle/>
        <a:p>
          <a:endParaRPr lang="es-ES"/>
        </a:p>
      </dgm:t>
    </dgm:pt>
    <dgm:pt modelId="{16EA128B-212D-4E3C-94F9-B8D094ACC128}">
      <dgm:prSet phldrT="[Texto]"/>
      <dgm:spPr/>
      <dgm:t>
        <a:bodyPr/>
        <a:lstStyle/>
        <a:p>
          <a:r>
            <a:rPr lang="es-ES" dirty="0" smtClean="0"/>
            <a:t>T = Temporal</a:t>
          </a:r>
          <a:endParaRPr lang="es-ES" dirty="0"/>
        </a:p>
      </dgm:t>
    </dgm:pt>
    <dgm:pt modelId="{F15609C6-7CFA-493D-A3A5-25599F282651}" type="parTrans" cxnId="{E82BC365-3C5D-4583-9D83-F7A2B609E87B}">
      <dgm:prSet/>
      <dgm:spPr/>
      <dgm:t>
        <a:bodyPr/>
        <a:lstStyle/>
        <a:p>
          <a:endParaRPr lang="es-ES"/>
        </a:p>
      </dgm:t>
    </dgm:pt>
    <dgm:pt modelId="{9420C3E4-B495-41E7-8055-F5372453D6DF}" type="sibTrans" cxnId="{E82BC365-3C5D-4583-9D83-F7A2B609E87B}">
      <dgm:prSet/>
      <dgm:spPr/>
      <dgm:t>
        <a:bodyPr/>
        <a:lstStyle/>
        <a:p>
          <a:endParaRPr lang="es-ES"/>
        </a:p>
      </dgm:t>
    </dgm:pt>
    <dgm:pt modelId="{148EFA2B-C912-4AB8-B5AE-8C7D38D2AFDB}">
      <dgm:prSet phldrT="[Texto]"/>
      <dgm:spPr/>
      <dgm:t>
        <a:bodyPr/>
        <a:lstStyle/>
        <a:p>
          <a:r>
            <a:rPr lang="es-ES" smtClean="0"/>
            <a:t>establecer una referencia temporal para que se pueda medir el progreso durante la implementación, fechas límites e hitos.</a:t>
          </a:r>
          <a:endParaRPr lang="es-ES" dirty="0"/>
        </a:p>
      </dgm:t>
    </dgm:pt>
    <dgm:pt modelId="{AD6095F0-6029-46B6-A5C2-5842B717A29B}" type="parTrans" cxnId="{04E23B88-17F0-48C6-A226-C5C1A1791B76}">
      <dgm:prSet/>
      <dgm:spPr/>
      <dgm:t>
        <a:bodyPr/>
        <a:lstStyle/>
        <a:p>
          <a:endParaRPr lang="es-ES"/>
        </a:p>
      </dgm:t>
    </dgm:pt>
    <dgm:pt modelId="{C63EEE02-1A5A-4DD2-80D8-AE8544C413AC}" type="sibTrans" cxnId="{04E23B88-17F0-48C6-A226-C5C1A1791B76}">
      <dgm:prSet/>
      <dgm:spPr/>
      <dgm:t>
        <a:bodyPr/>
        <a:lstStyle/>
        <a:p>
          <a:endParaRPr lang="es-ES"/>
        </a:p>
      </dgm:t>
    </dgm:pt>
    <dgm:pt modelId="{9DB32194-E0D6-4381-8893-DE4714467205}" type="pres">
      <dgm:prSet presAssocID="{36750C21-CAB2-4264-9654-EDBB2DB97615}" presName="linear" presStyleCnt="0">
        <dgm:presLayoutVars>
          <dgm:animLvl val="lvl"/>
          <dgm:resizeHandles val="exact"/>
        </dgm:presLayoutVars>
      </dgm:prSet>
      <dgm:spPr/>
      <dgm:t>
        <a:bodyPr/>
        <a:lstStyle/>
        <a:p>
          <a:endParaRPr lang="es-ES"/>
        </a:p>
      </dgm:t>
    </dgm:pt>
    <dgm:pt modelId="{9BB4B047-A017-4F88-85DB-8D6252B8035C}" type="pres">
      <dgm:prSet presAssocID="{CD886A23-F115-481B-8AA5-2CA5E1B07433}" presName="parentText" presStyleLbl="node1" presStyleIdx="0" presStyleCnt="5">
        <dgm:presLayoutVars>
          <dgm:chMax val="0"/>
          <dgm:bulletEnabled val="1"/>
        </dgm:presLayoutVars>
      </dgm:prSet>
      <dgm:spPr/>
      <dgm:t>
        <a:bodyPr/>
        <a:lstStyle/>
        <a:p>
          <a:endParaRPr lang="es-ES"/>
        </a:p>
      </dgm:t>
    </dgm:pt>
    <dgm:pt modelId="{BB04B90C-C361-4409-B769-56C5272F29E3}" type="pres">
      <dgm:prSet presAssocID="{CD886A23-F115-481B-8AA5-2CA5E1B07433}" presName="childText" presStyleLbl="revTx" presStyleIdx="0" presStyleCnt="5">
        <dgm:presLayoutVars>
          <dgm:bulletEnabled val="1"/>
        </dgm:presLayoutVars>
      </dgm:prSet>
      <dgm:spPr/>
      <dgm:t>
        <a:bodyPr/>
        <a:lstStyle/>
        <a:p>
          <a:endParaRPr lang="es-ES"/>
        </a:p>
      </dgm:t>
    </dgm:pt>
    <dgm:pt modelId="{EF3154BA-99E6-4E7B-8735-F62AFFD7EF72}" type="pres">
      <dgm:prSet presAssocID="{E31F0DF7-9F71-41BE-A4E1-F9427422FD8F}" presName="parentText" presStyleLbl="node1" presStyleIdx="1" presStyleCnt="5">
        <dgm:presLayoutVars>
          <dgm:chMax val="0"/>
          <dgm:bulletEnabled val="1"/>
        </dgm:presLayoutVars>
      </dgm:prSet>
      <dgm:spPr/>
      <dgm:t>
        <a:bodyPr/>
        <a:lstStyle/>
        <a:p>
          <a:endParaRPr lang="es-ES"/>
        </a:p>
      </dgm:t>
    </dgm:pt>
    <dgm:pt modelId="{DD20DEF4-9B88-4221-80BA-31E80B48526A}" type="pres">
      <dgm:prSet presAssocID="{E31F0DF7-9F71-41BE-A4E1-F9427422FD8F}" presName="childText" presStyleLbl="revTx" presStyleIdx="1" presStyleCnt="5">
        <dgm:presLayoutVars>
          <dgm:bulletEnabled val="1"/>
        </dgm:presLayoutVars>
      </dgm:prSet>
      <dgm:spPr/>
      <dgm:t>
        <a:bodyPr/>
        <a:lstStyle/>
        <a:p>
          <a:endParaRPr lang="es-ES"/>
        </a:p>
      </dgm:t>
    </dgm:pt>
    <dgm:pt modelId="{BAA1ED17-56F2-4EB8-85CE-8368737ABCCF}" type="pres">
      <dgm:prSet presAssocID="{9AC5ECA3-C251-4C9B-BE49-38C79DB81107}" presName="parentText" presStyleLbl="node1" presStyleIdx="2" presStyleCnt="5">
        <dgm:presLayoutVars>
          <dgm:chMax val="0"/>
          <dgm:bulletEnabled val="1"/>
        </dgm:presLayoutVars>
      </dgm:prSet>
      <dgm:spPr/>
      <dgm:t>
        <a:bodyPr/>
        <a:lstStyle/>
        <a:p>
          <a:endParaRPr lang="es-ES"/>
        </a:p>
      </dgm:t>
    </dgm:pt>
    <dgm:pt modelId="{4A7FA4D4-155E-4341-A44B-E10DBA906306}" type="pres">
      <dgm:prSet presAssocID="{9AC5ECA3-C251-4C9B-BE49-38C79DB81107}" presName="childText" presStyleLbl="revTx" presStyleIdx="2" presStyleCnt="5">
        <dgm:presLayoutVars>
          <dgm:bulletEnabled val="1"/>
        </dgm:presLayoutVars>
      </dgm:prSet>
      <dgm:spPr/>
      <dgm:t>
        <a:bodyPr/>
        <a:lstStyle/>
        <a:p>
          <a:endParaRPr lang="es-ES"/>
        </a:p>
      </dgm:t>
    </dgm:pt>
    <dgm:pt modelId="{5EAF7F46-3BBB-4470-AD6A-65E74B1CAA3E}" type="pres">
      <dgm:prSet presAssocID="{5A5F77F8-9F67-44F3-A858-A1A7C22F9ADE}" presName="parentText" presStyleLbl="node1" presStyleIdx="3" presStyleCnt="5">
        <dgm:presLayoutVars>
          <dgm:chMax val="0"/>
          <dgm:bulletEnabled val="1"/>
        </dgm:presLayoutVars>
      </dgm:prSet>
      <dgm:spPr/>
      <dgm:t>
        <a:bodyPr/>
        <a:lstStyle/>
        <a:p>
          <a:endParaRPr lang="es-ES"/>
        </a:p>
      </dgm:t>
    </dgm:pt>
    <dgm:pt modelId="{524468F2-5FE6-4EFF-B46C-D9596B0ECF7D}" type="pres">
      <dgm:prSet presAssocID="{5A5F77F8-9F67-44F3-A858-A1A7C22F9ADE}" presName="childText" presStyleLbl="revTx" presStyleIdx="3" presStyleCnt="5">
        <dgm:presLayoutVars>
          <dgm:bulletEnabled val="1"/>
        </dgm:presLayoutVars>
      </dgm:prSet>
      <dgm:spPr/>
      <dgm:t>
        <a:bodyPr/>
        <a:lstStyle/>
        <a:p>
          <a:endParaRPr lang="es-ES"/>
        </a:p>
      </dgm:t>
    </dgm:pt>
    <dgm:pt modelId="{F08CDBF4-76B0-48C4-9846-B6CDA56DCF38}" type="pres">
      <dgm:prSet presAssocID="{16EA128B-212D-4E3C-94F9-B8D094ACC128}" presName="parentText" presStyleLbl="node1" presStyleIdx="4" presStyleCnt="5">
        <dgm:presLayoutVars>
          <dgm:chMax val="0"/>
          <dgm:bulletEnabled val="1"/>
        </dgm:presLayoutVars>
      </dgm:prSet>
      <dgm:spPr/>
      <dgm:t>
        <a:bodyPr/>
        <a:lstStyle/>
        <a:p>
          <a:endParaRPr lang="es-ES"/>
        </a:p>
      </dgm:t>
    </dgm:pt>
    <dgm:pt modelId="{4C0CE158-58E7-47E8-B36A-4FCEDCF5CC24}" type="pres">
      <dgm:prSet presAssocID="{16EA128B-212D-4E3C-94F9-B8D094ACC128}" presName="childText" presStyleLbl="revTx" presStyleIdx="4" presStyleCnt="5">
        <dgm:presLayoutVars>
          <dgm:bulletEnabled val="1"/>
        </dgm:presLayoutVars>
      </dgm:prSet>
      <dgm:spPr/>
      <dgm:t>
        <a:bodyPr/>
        <a:lstStyle/>
        <a:p>
          <a:endParaRPr lang="es-ES"/>
        </a:p>
      </dgm:t>
    </dgm:pt>
  </dgm:ptLst>
  <dgm:cxnLst>
    <dgm:cxn modelId="{4DC171F2-7627-4D51-9123-A37D4E2C299B}" type="presOf" srcId="{E31F0DF7-9F71-41BE-A4E1-F9427422FD8F}" destId="{EF3154BA-99E6-4E7B-8735-F62AFFD7EF72}" srcOrd="0" destOrd="0" presId="urn:microsoft.com/office/officeart/2005/8/layout/vList2"/>
    <dgm:cxn modelId="{9D68B150-FF0B-42D1-9837-6B6CAB0E4313}" srcId="{36750C21-CAB2-4264-9654-EDBB2DB97615}" destId="{CD886A23-F115-481B-8AA5-2CA5E1B07433}" srcOrd="0" destOrd="0" parTransId="{FDF9FD1D-A0E3-4DF6-8758-4CADB787188A}" sibTransId="{C0AC1752-A9ED-400F-9E37-ADFB5DD5C321}"/>
    <dgm:cxn modelId="{E82BC365-3C5D-4583-9D83-F7A2B609E87B}" srcId="{36750C21-CAB2-4264-9654-EDBB2DB97615}" destId="{16EA128B-212D-4E3C-94F9-B8D094ACC128}" srcOrd="4" destOrd="0" parTransId="{F15609C6-7CFA-493D-A3A5-25599F282651}" sibTransId="{9420C3E4-B495-41E7-8055-F5372453D6DF}"/>
    <dgm:cxn modelId="{0E006797-A380-48E7-B7B8-4BBBB1BEFB9F}" type="presOf" srcId="{9AC5ECA3-C251-4C9B-BE49-38C79DB81107}" destId="{BAA1ED17-56F2-4EB8-85CE-8368737ABCCF}" srcOrd="0" destOrd="0" presId="urn:microsoft.com/office/officeart/2005/8/layout/vList2"/>
    <dgm:cxn modelId="{EAF12FEA-BD75-4E43-B9E8-33E4D17798B3}" srcId="{E31F0DF7-9F71-41BE-A4E1-F9427422FD8F}" destId="{F04070AD-BFDA-4C80-A747-FC511F69C5BF}" srcOrd="0" destOrd="0" parTransId="{8B28D18C-17F1-4FE9-8AC2-CCAD8ACA87F0}" sibTransId="{EC5B6D50-BD3E-42DD-B48B-F9CA7E822BFF}"/>
    <dgm:cxn modelId="{AC2CB0E5-D967-4FC0-A039-2C191FD8D978}" type="presOf" srcId="{F04070AD-BFDA-4C80-A747-FC511F69C5BF}" destId="{DD20DEF4-9B88-4221-80BA-31E80B48526A}" srcOrd="0" destOrd="0" presId="urn:microsoft.com/office/officeart/2005/8/layout/vList2"/>
    <dgm:cxn modelId="{B364A934-1755-4BB4-A1C0-2349C05FC879}" type="presOf" srcId="{148EFA2B-C912-4AB8-B5AE-8C7D38D2AFDB}" destId="{4C0CE158-58E7-47E8-B36A-4FCEDCF5CC24}" srcOrd="0" destOrd="0" presId="urn:microsoft.com/office/officeart/2005/8/layout/vList2"/>
    <dgm:cxn modelId="{B06D3089-CD64-4126-8B4E-9A278F08F882}" type="presOf" srcId="{69EA4A66-CFB2-43C7-ABF7-FA9EB64C757B}" destId="{524468F2-5FE6-4EFF-B46C-D9596B0ECF7D}" srcOrd="0" destOrd="0" presId="urn:microsoft.com/office/officeart/2005/8/layout/vList2"/>
    <dgm:cxn modelId="{D3F89597-59C8-410D-867C-469375C7ADDA}" srcId="{CD886A23-F115-481B-8AA5-2CA5E1B07433}" destId="{1FC3330B-9759-437C-B050-2DC1B73221C3}" srcOrd="0" destOrd="0" parTransId="{8B86A946-9545-4FD8-A7DD-5B767312D51E}" sibTransId="{DEBFFCB0-3FC1-43A4-9935-8112A72AD2F4}"/>
    <dgm:cxn modelId="{D3D883F7-1E90-46E8-9350-12884539B28A}" type="presOf" srcId="{3E69F404-ED22-402F-BF3B-0A3893ED7FEC}" destId="{4A7FA4D4-155E-4341-A44B-E10DBA906306}" srcOrd="0" destOrd="0" presId="urn:microsoft.com/office/officeart/2005/8/layout/vList2"/>
    <dgm:cxn modelId="{8AD52FEE-58DF-4709-A410-E8BA9A6393BA}" srcId="{36750C21-CAB2-4264-9654-EDBB2DB97615}" destId="{9AC5ECA3-C251-4C9B-BE49-38C79DB81107}" srcOrd="2" destOrd="0" parTransId="{90920A45-987D-4905-8B61-3E4BD9F40DD6}" sibTransId="{BBFA8F96-D13A-4288-B840-B70C2547C7CF}"/>
    <dgm:cxn modelId="{FB746AEA-7B34-42AD-B437-FCD38C6EC0B2}" srcId="{36750C21-CAB2-4264-9654-EDBB2DB97615}" destId="{5A5F77F8-9F67-44F3-A858-A1A7C22F9ADE}" srcOrd="3" destOrd="0" parTransId="{D2429735-F681-4C33-8374-005930ED1FC7}" sibTransId="{08165770-2F36-488F-A665-D4E58255BD77}"/>
    <dgm:cxn modelId="{D0720DE7-EF1E-48C4-8748-975D58774C08}" srcId="{9AC5ECA3-C251-4C9B-BE49-38C79DB81107}" destId="{3E69F404-ED22-402F-BF3B-0A3893ED7FEC}" srcOrd="0" destOrd="0" parTransId="{23C9D86A-0B3A-45CE-81E4-2BE14B2E105B}" sibTransId="{16B1B85E-9108-4CAD-9F2B-009C56FBA023}"/>
    <dgm:cxn modelId="{04E23B88-17F0-48C6-A226-C5C1A1791B76}" srcId="{16EA128B-212D-4E3C-94F9-B8D094ACC128}" destId="{148EFA2B-C912-4AB8-B5AE-8C7D38D2AFDB}" srcOrd="0" destOrd="0" parTransId="{AD6095F0-6029-46B6-A5C2-5842B717A29B}" sibTransId="{C63EEE02-1A5A-4DD2-80D8-AE8544C413AC}"/>
    <dgm:cxn modelId="{63CB0599-5D05-4706-B5B7-B8BAE7386139}" type="presOf" srcId="{36750C21-CAB2-4264-9654-EDBB2DB97615}" destId="{9DB32194-E0D6-4381-8893-DE4714467205}" srcOrd="0" destOrd="0" presId="urn:microsoft.com/office/officeart/2005/8/layout/vList2"/>
    <dgm:cxn modelId="{64812A3B-0195-46C4-AB75-9D43A005748E}" srcId="{36750C21-CAB2-4264-9654-EDBB2DB97615}" destId="{E31F0DF7-9F71-41BE-A4E1-F9427422FD8F}" srcOrd="1" destOrd="0" parTransId="{B53BC04F-BB06-49B5-835E-59EEE5F1961B}" sibTransId="{F040C43E-FE54-4085-8EF9-055663BA526B}"/>
    <dgm:cxn modelId="{2FBD0536-B3EA-48CB-8BF2-2A7EB43709A6}" srcId="{5A5F77F8-9F67-44F3-A858-A1A7C22F9ADE}" destId="{69EA4A66-CFB2-43C7-ABF7-FA9EB64C757B}" srcOrd="0" destOrd="0" parTransId="{98AF420E-3D47-437F-8D66-11129D5D11D2}" sibTransId="{4B743E9D-9AC0-49DB-B7D9-437AAADA7237}"/>
    <dgm:cxn modelId="{2565CB4E-7ED6-4C77-AA7C-487E09D9607F}" type="presOf" srcId="{1FC3330B-9759-437C-B050-2DC1B73221C3}" destId="{BB04B90C-C361-4409-B769-56C5272F29E3}" srcOrd="0" destOrd="0" presId="urn:microsoft.com/office/officeart/2005/8/layout/vList2"/>
    <dgm:cxn modelId="{7ED1E9A0-A8BC-4B7E-BFC0-59AB8000DEF2}" type="presOf" srcId="{CD886A23-F115-481B-8AA5-2CA5E1B07433}" destId="{9BB4B047-A017-4F88-85DB-8D6252B8035C}" srcOrd="0" destOrd="0" presId="urn:microsoft.com/office/officeart/2005/8/layout/vList2"/>
    <dgm:cxn modelId="{C7E068A9-AE2C-4480-90CC-90F4DDA5D5CD}" type="presOf" srcId="{16EA128B-212D-4E3C-94F9-B8D094ACC128}" destId="{F08CDBF4-76B0-48C4-9846-B6CDA56DCF38}" srcOrd="0" destOrd="0" presId="urn:microsoft.com/office/officeart/2005/8/layout/vList2"/>
    <dgm:cxn modelId="{B31C536B-20F5-4E37-9A28-EB6E82354397}" type="presOf" srcId="{5A5F77F8-9F67-44F3-A858-A1A7C22F9ADE}" destId="{5EAF7F46-3BBB-4470-AD6A-65E74B1CAA3E}" srcOrd="0" destOrd="0" presId="urn:microsoft.com/office/officeart/2005/8/layout/vList2"/>
    <dgm:cxn modelId="{0D110660-7E97-46FC-8A8F-F63298B62A67}" type="presParOf" srcId="{9DB32194-E0D6-4381-8893-DE4714467205}" destId="{9BB4B047-A017-4F88-85DB-8D6252B8035C}" srcOrd="0" destOrd="0" presId="urn:microsoft.com/office/officeart/2005/8/layout/vList2"/>
    <dgm:cxn modelId="{E7516970-F4DE-4576-9DF6-11CE4F20E68C}" type="presParOf" srcId="{9DB32194-E0D6-4381-8893-DE4714467205}" destId="{BB04B90C-C361-4409-B769-56C5272F29E3}" srcOrd="1" destOrd="0" presId="urn:microsoft.com/office/officeart/2005/8/layout/vList2"/>
    <dgm:cxn modelId="{E2E75C22-F7D8-4B8E-BBD1-95CCBE54C580}" type="presParOf" srcId="{9DB32194-E0D6-4381-8893-DE4714467205}" destId="{EF3154BA-99E6-4E7B-8735-F62AFFD7EF72}" srcOrd="2" destOrd="0" presId="urn:microsoft.com/office/officeart/2005/8/layout/vList2"/>
    <dgm:cxn modelId="{58A21DB7-EA83-4752-8F76-9B4219B45359}" type="presParOf" srcId="{9DB32194-E0D6-4381-8893-DE4714467205}" destId="{DD20DEF4-9B88-4221-80BA-31E80B48526A}" srcOrd="3" destOrd="0" presId="urn:microsoft.com/office/officeart/2005/8/layout/vList2"/>
    <dgm:cxn modelId="{82628F0D-8E7F-458F-A4D8-68D163464AB5}" type="presParOf" srcId="{9DB32194-E0D6-4381-8893-DE4714467205}" destId="{BAA1ED17-56F2-4EB8-85CE-8368737ABCCF}" srcOrd="4" destOrd="0" presId="urn:microsoft.com/office/officeart/2005/8/layout/vList2"/>
    <dgm:cxn modelId="{04075501-4E7C-42BF-807E-AADE62DC866E}" type="presParOf" srcId="{9DB32194-E0D6-4381-8893-DE4714467205}" destId="{4A7FA4D4-155E-4341-A44B-E10DBA906306}" srcOrd="5" destOrd="0" presId="urn:microsoft.com/office/officeart/2005/8/layout/vList2"/>
    <dgm:cxn modelId="{09A0ACC2-5661-4968-B94D-89A9CBE5F055}" type="presParOf" srcId="{9DB32194-E0D6-4381-8893-DE4714467205}" destId="{5EAF7F46-3BBB-4470-AD6A-65E74B1CAA3E}" srcOrd="6" destOrd="0" presId="urn:microsoft.com/office/officeart/2005/8/layout/vList2"/>
    <dgm:cxn modelId="{AC6E284B-BFCF-4176-BAD5-D187FE0B20EC}" type="presParOf" srcId="{9DB32194-E0D6-4381-8893-DE4714467205}" destId="{524468F2-5FE6-4EFF-B46C-D9596B0ECF7D}" srcOrd="7" destOrd="0" presId="urn:microsoft.com/office/officeart/2005/8/layout/vList2"/>
    <dgm:cxn modelId="{446A05BD-E372-4356-AD65-789743468516}" type="presParOf" srcId="{9DB32194-E0D6-4381-8893-DE4714467205}" destId="{F08CDBF4-76B0-48C4-9846-B6CDA56DCF38}" srcOrd="8" destOrd="0" presId="urn:microsoft.com/office/officeart/2005/8/layout/vList2"/>
    <dgm:cxn modelId="{A00C28DC-317D-4AA3-802E-49F250F195C1}" type="presParOf" srcId="{9DB32194-E0D6-4381-8893-DE4714467205}" destId="{4C0CE158-58E7-47E8-B36A-4FCEDCF5CC2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40853-523E-4494-BFB0-9BA03A19C7A9}">
      <dsp:nvSpPr>
        <dsp:cNvPr id="0" name=""/>
        <dsp:cNvSpPr/>
      </dsp:nvSpPr>
      <dsp:spPr>
        <a:xfrm>
          <a:off x="2139429" y="-4112"/>
          <a:ext cx="4044260" cy="4044260"/>
        </a:xfrm>
        <a:prstGeom prst="circularArrow">
          <a:avLst>
            <a:gd name="adj1" fmla="val 5274"/>
            <a:gd name="adj2" fmla="val 312630"/>
            <a:gd name="adj3" fmla="val 14225069"/>
            <a:gd name="adj4" fmla="val 17128811"/>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29F8E-1B9E-4E1B-8E30-F69AC0BE57E8}">
      <dsp:nvSpPr>
        <dsp:cNvPr id="0" name=""/>
        <dsp:cNvSpPr/>
      </dsp:nvSpPr>
      <dsp:spPr>
        <a:xfrm>
          <a:off x="3391427" y="779"/>
          <a:ext cx="1540264" cy="770132"/>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Visión</a:t>
          </a:r>
          <a:r>
            <a:rPr lang="es-ES" sz="1000" kern="1200" dirty="0" smtClean="0"/>
            <a:t> </a:t>
          </a:r>
          <a:endParaRPr lang="es-ES" sz="1000" kern="1200" dirty="0"/>
        </a:p>
        <a:p>
          <a:pPr marL="57150" lvl="1" indent="-57150" algn="l" defTabSz="355600">
            <a:lnSpc>
              <a:spcPct val="90000"/>
            </a:lnSpc>
            <a:spcBef>
              <a:spcPct val="0"/>
            </a:spcBef>
            <a:spcAft>
              <a:spcPct val="15000"/>
            </a:spcAft>
            <a:buChar char="••"/>
          </a:pPr>
          <a:r>
            <a:rPr lang="es-ES" sz="800" kern="1200" dirty="0" smtClean="0"/>
            <a:t>Compromiso con la gestión integral.</a:t>
          </a:r>
          <a:endParaRPr lang="es-ES" sz="800" kern="1200" dirty="0"/>
        </a:p>
      </dsp:txBody>
      <dsp:txXfrm>
        <a:off x="3429022" y="38374"/>
        <a:ext cx="1465074" cy="694942"/>
      </dsp:txXfrm>
    </dsp:sp>
    <dsp:sp modelId="{B43A0990-71A9-40AD-97EC-3AD5064C7A14}">
      <dsp:nvSpPr>
        <dsp:cNvPr id="0" name=""/>
        <dsp:cNvSpPr/>
      </dsp:nvSpPr>
      <dsp:spPr>
        <a:xfrm>
          <a:off x="4812292" y="821115"/>
          <a:ext cx="1540264" cy="770132"/>
        </a:xfrm>
        <a:prstGeom prst="roundRect">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Análisis de situación</a:t>
          </a:r>
          <a:endParaRPr lang="es-ES" sz="1000" b="1" kern="1200" dirty="0"/>
        </a:p>
        <a:p>
          <a:pPr marL="57150" lvl="1" indent="-57150" algn="l" defTabSz="355600">
            <a:lnSpc>
              <a:spcPct val="90000"/>
            </a:lnSpc>
            <a:spcBef>
              <a:spcPct val="0"/>
            </a:spcBef>
            <a:spcAft>
              <a:spcPct val="15000"/>
            </a:spcAft>
            <a:buChar char="••"/>
          </a:pPr>
          <a:r>
            <a:rPr lang="es-ES" sz="800" kern="1200" dirty="0" smtClean="0"/>
            <a:t>Problemas, identificación de metas, análisis de la gestión actual.</a:t>
          </a:r>
          <a:endParaRPr lang="es-ES" sz="800" kern="1200" dirty="0"/>
        </a:p>
      </dsp:txBody>
      <dsp:txXfrm>
        <a:off x="4849887" y="858710"/>
        <a:ext cx="1465074" cy="694942"/>
      </dsp:txXfrm>
    </dsp:sp>
    <dsp:sp modelId="{3720BE63-9380-4885-8614-ACDEB23B91CC}">
      <dsp:nvSpPr>
        <dsp:cNvPr id="0" name=""/>
        <dsp:cNvSpPr/>
      </dsp:nvSpPr>
      <dsp:spPr>
        <a:xfrm>
          <a:off x="4812292" y="2461789"/>
          <a:ext cx="1540264" cy="770132"/>
        </a:xfrm>
        <a:prstGeom prst="roundRect">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Elección de estrategia</a:t>
          </a:r>
          <a:endParaRPr lang="es-ES" sz="1000" b="1" kern="1200" dirty="0"/>
        </a:p>
        <a:p>
          <a:pPr marL="57150" lvl="1" indent="-57150" algn="l" defTabSz="355600">
            <a:lnSpc>
              <a:spcPct val="90000"/>
            </a:lnSpc>
            <a:spcBef>
              <a:spcPct val="0"/>
            </a:spcBef>
            <a:spcAft>
              <a:spcPct val="15000"/>
            </a:spcAft>
            <a:buChar char="••"/>
          </a:pPr>
          <a:r>
            <a:rPr lang="es-ES" sz="800" kern="1200" dirty="0" smtClean="0"/>
            <a:t>Priorizar objetivos y selección de estrategias.</a:t>
          </a:r>
          <a:endParaRPr lang="es-ES" sz="800" kern="1200" dirty="0"/>
        </a:p>
      </dsp:txBody>
      <dsp:txXfrm>
        <a:off x="4849887" y="2499384"/>
        <a:ext cx="1465074" cy="694942"/>
      </dsp:txXfrm>
    </dsp:sp>
    <dsp:sp modelId="{DA2227EE-DBF3-40D1-A6F6-7EE277A7C6F6}">
      <dsp:nvSpPr>
        <dsp:cNvPr id="0" name=""/>
        <dsp:cNvSpPr/>
      </dsp:nvSpPr>
      <dsp:spPr>
        <a:xfrm>
          <a:off x="3391427" y="3282126"/>
          <a:ext cx="1540264" cy="770132"/>
        </a:xfrm>
        <a:prstGeom prst="roundRect">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Plan de Gestión</a:t>
          </a:r>
          <a:endParaRPr lang="es-ES" sz="1000" b="1" kern="1200" dirty="0"/>
        </a:p>
        <a:p>
          <a:pPr marL="57150" lvl="1" indent="-57150" algn="l" defTabSz="355600">
            <a:lnSpc>
              <a:spcPct val="90000"/>
            </a:lnSpc>
            <a:spcBef>
              <a:spcPct val="0"/>
            </a:spcBef>
            <a:spcAft>
              <a:spcPct val="15000"/>
            </a:spcAft>
            <a:buChar char="••"/>
          </a:pPr>
          <a:r>
            <a:rPr lang="es-ES" sz="800" kern="1200" dirty="0" smtClean="0"/>
            <a:t>Aprobación de las partes interesadas.</a:t>
          </a:r>
          <a:endParaRPr lang="es-ES" sz="800" kern="1200" dirty="0"/>
        </a:p>
      </dsp:txBody>
      <dsp:txXfrm>
        <a:off x="3429022" y="3319721"/>
        <a:ext cx="1465074" cy="694942"/>
      </dsp:txXfrm>
    </dsp:sp>
    <dsp:sp modelId="{3D42E0BC-D7C7-4CC7-AB7F-1B4629C7302B}">
      <dsp:nvSpPr>
        <dsp:cNvPr id="0" name=""/>
        <dsp:cNvSpPr/>
      </dsp:nvSpPr>
      <dsp:spPr>
        <a:xfrm>
          <a:off x="1970562" y="2461789"/>
          <a:ext cx="1540264" cy="770132"/>
        </a:xfrm>
        <a:prstGeom prst="roundRect">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Implementación</a:t>
          </a:r>
          <a:endParaRPr lang="es-ES" sz="1000" b="1" kern="1200" dirty="0"/>
        </a:p>
        <a:p>
          <a:pPr marL="57150" lvl="1" indent="-57150" algn="l" defTabSz="355600">
            <a:lnSpc>
              <a:spcPct val="90000"/>
            </a:lnSpc>
            <a:spcBef>
              <a:spcPct val="0"/>
            </a:spcBef>
            <a:spcAft>
              <a:spcPct val="15000"/>
            </a:spcAft>
            <a:buChar char="••"/>
          </a:pPr>
          <a:r>
            <a:rPr lang="es-ES" sz="800" kern="1200" dirty="0" smtClean="0"/>
            <a:t>Acciones legales, institucionales y de gestión. Desarrollo de capacidades.</a:t>
          </a:r>
          <a:endParaRPr lang="es-ES" sz="800" kern="1200" dirty="0"/>
        </a:p>
      </dsp:txBody>
      <dsp:txXfrm>
        <a:off x="2008157" y="2499384"/>
        <a:ext cx="1465074" cy="694942"/>
      </dsp:txXfrm>
    </dsp:sp>
    <dsp:sp modelId="{3EA8988C-534A-4015-8752-B330FA2217F3}">
      <dsp:nvSpPr>
        <dsp:cNvPr id="0" name=""/>
        <dsp:cNvSpPr/>
      </dsp:nvSpPr>
      <dsp:spPr>
        <a:xfrm>
          <a:off x="1970562" y="821115"/>
          <a:ext cx="1540264" cy="770132"/>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b="1" kern="1200" dirty="0" smtClean="0"/>
            <a:t>Evaluación</a:t>
          </a:r>
          <a:endParaRPr lang="es-ES" sz="1000" b="1" kern="1200" dirty="0"/>
        </a:p>
        <a:p>
          <a:pPr marL="57150" lvl="1" indent="-57150" algn="l" defTabSz="355600">
            <a:lnSpc>
              <a:spcPct val="90000"/>
            </a:lnSpc>
            <a:spcBef>
              <a:spcPct val="0"/>
            </a:spcBef>
            <a:spcAft>
              <a:spcPct val="15000"/>
            </a:spcAft>
            <a:buChar char="••"/>
          </a:pPr>
          <a:r>
            <a:rPr lang="es-ES" sz="800" kern="1200" dirty="0" smtClean="0"/>
            <a:t>Revisión del plan, evaluación del proceso.</a:t>
          </a:r>
          <a:endParaRPr lang="es-ES" sz="800" kern="1200" dirty="0"/>
        </a:p>
      </dsp:txBody>
      <dsp:txXfrm>
        <a:off x="2008157" y="858710"/>
        <a:ext cx="1465074" cy="694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38D45-63F5-4089-92B3-1C38BAC0F8D3}">
      <dsp:nvSpPr>
        <dsp:cNvPr id="0" name=""/>
        <dsp:cNvSpPr/>
      </dsp:nvSpPr>
      <dsp:spPr>
        <a:xfrm>
          <a:off x="7656" y="1263532"/>
          <a:ext cx="2288438" cy="1373063"/>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Recolección de los documentos de la planificación y los datos disponibles</a:t>
          </a:r>
          <a:endParaRPr lang="es-ES" sz="1900" kern="1200" dirty="0"/>
        </a:p>
      </dsp:txBody>
      <dsp:txXfrm>
        <a:off x="47872" y="1303748"/>
        <a:ext cx="2208006" cy="1292631"/>
      </dsp:txXfrm>
    </dsp:sp>
    <dsp:sp modelId="{B8DADAFD-B640-4111-80BC-125BA5EA7D93}">
      <dsp:nvSpPr>
        <dsp:cNvPr id="0" name=""/>
        <dsp:cNvSpPr/>
      </dsp:nvSpPr>
      <dsp:spPr>
        <a:xfrm>
          <a:off x="2524939" y="1666297"/>
          <a:ext cx="485149" cy="567532"/>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2524939" y="1779803"/>
        <a:ext cx="339604" cy="340520"/>
      </dsp:txXfrm>
    </dsp:sp>
    <dsp:sp modelId="{BD344B29-2E6D-4AE7-B0C7-E7B93E9507C6}">
      <dsp:nvSpPr>
        <dsp:cNvPr id="0" name=""/>
        <dsp:cNvSpPr/>
      </dsp:nvSpPr>
      <dsp:spPr>
        <a:xfrm>
          <a:off x="3211470" y="1263532"/>
          <a:ext cx="2288438" cy="1373063"/>
        </a:xfrm>
        <a:prstGeom prst="roundRect">
          <a:avLst>
            <a:gd name="adj" fmla="val 10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Metas y objetivos</a:t>
          </a:r>
          <a:endParaRPr lang="es-ES" sz="1900" kern="1200" dirty="0"/>
        </a:p>
      </dsp:txBody>
      <dsp:txXfrm>
        <a:off x="3251686" y="1303748"/>
        <a:ext cx="2208006" cy="1292631"/>
      </dsp:txXfrm>
    </dsp:sp>
    <dsp:sp modelId="{3EBDF1D4-B83A-4A54-8497-D4BDAC778E04}">
      <dsp:nvSpPr>
        <dsp:cNvPr id="0" name=""/>
        <dsp:cNvSpPr/>
      </dsp:nvSpPr>
      <dsp:spPr>
        <a:xfrm>
          <a:off x="5728753" y="1666297"/>
          <a:ext cx="485149" cy="567532"/>
        </a:xfrm>
        <a:prstGeom prst="rightArrow">
          <a:avLst>
            <a:gd name="adj1" fmla="val 60000"/>
            <a:gd name="adj2" fmla="val 50000"/>
          </a:avLst>
        </a:prstGeom>
        <a:solidFill>
          <a:schemeClr val="accent4">
            <a:shade val="90000"/>
            <a:hueOff val="721120"/>
            <a:satOff val="-85492"/>
            <a:lumOff val="529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5728753" y="1779803"/>
        <a:ext cx="339604" cy="340520"/>
      </dsp:txXfrm>
    </dsp:sp>
    <dsp:sp modelId="{C0094F48-926F-441E-809A-71ABD1F67227}">
      <dsp:nvSpPr>
        <dsp:cNvPr id="0" name=""/>
        <dsp:cNvSpPr/>
      </dsp:nvSpPr>
      <dsp:spPr>
        <a:xfrm>
          <a:off x="6415284" y="1263532"/>
          <a:ext cx="2288438" cy="1373063"/>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Administración de los datos</a:t>
          </a:r>
          <a:endParaRPr lang="es-ES" sz="1900" kern="1200" dirty="0"/>
        </a:p>
      </dsp:txBody>
      <dsp:txXfrm>
        <a:off x="6455500" y="1303748"/>
        <a:ext cx="2208006" cy="1292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B047-A017-4F88-85DB-8D6252B8035C}">
      <dsp:nvSpPr>
        <dsp:cNvPr id="0" name=""/>
        <dsp:cNvSpPr/>
      </dsp:nvSpPr>
      <dsp:spPr>
        <a:xfrm>
          <a:off x="0" y="52157"/>
          <a:ext cx="8014927" cy="42120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S = Específico</a:t>
          </a:r>
          <a:endParaRPr lang="es-ES" sz="1800" kern="1200" dirty="0"/>
        </a:p>
      </dsp:txBody>
      <dsp:txXfrm>
        <a:off x="20561" y="72718"/>
        <a:ext cx="7973805" cy="380078"/>
      </dsp:txXfrm>
    </dsp:sp>
    <dsp:sp modelId="{BB04B90C-C361-4409-B769-56C5272F29E3}">
      <dsp:nvSpPr>
        <dsp:cNvPr id="0" name=""/>
        <dsp:cNvSpPr/>
      </dsp:nvSpPr>
      <dsp:spPr>
        <a:xfrm>
          <a:off x="0" y="473357"/>
          <a:ext cx="801492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4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definir qué se quiere medir exactamente con cada indicador, con quiénes y en dónde</a:t>
          </a:r>
          <a:endParaRPr lang="es-ES" sz="1400" kern="1200" dirty="0"/>
        </a:p>
      </dsp:txBody>
      <dsp:txXfrm>
        <a:off x="0" y="473357"/>
        <a:ext cx="8014927" cy="298080"/>
      </dsp:txXfrm>
    </dsp:sp>
    <dsp:sp modelId="{EF3154BA-99E6-4E7B-8735-F62AFFD7EF72}">
      <dsp:nvSpPr>
        <dsp:cNvPr id="0" name=""/>
        <dsp:cNvSpPr/>
      </dsp:nvSpPr>
      <dsp:spPr>
        <a:xfrm>
          <a:off x="0" y="771437"/>
          <a:ext cx="8014927" cy="421200"/>
        </a:xfrm>
        <a:prstGeom prst="roundRect">
          <a:avLst/>
        </a:prstGeom>
        <a:solidFill>
          <a:schemeClr val="accent4">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M = Medible</a:t>
          </a:r>
          <a:endParaRPr lang="es-ES" sz="1800" kern="1200" dirty="0"/>
        </a:p>
      </dsp:txBody>
      <dsp:txXfrm>
        <a:off x="20561" y="791998"/>
        <a:ext cx="7973805" cy="380078"/>
      </dsp:txXfrm>
    </dsp:sp>
    <dsp:sp modelId="{DD20DEF4-9B88-4221-80BA-31E80B48526A}">
      <dsp:nvSpPr>
        <dsp:cNvPr id="0" name=""/>
        <dsp:cNvSpPr/>
      </dsp:nvSpPr>
      <dsp:spPr>
        <a:xfrm>
          <a:off x="0" y="1192637"/>
          <a:ext cx="8014927"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4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evaluar si es posible medir el indicador con los recursos existentes, tanto humanos como financieros, si ya existen los datos y dónde se pueden relevar. </a:t>
          </a:r>
          <a:endParaRPr lang="es-ES" sz="1400" kern="1200" dirty="0"/>
        </a:p>
      </dsp:txBody>
      <dsp:txXfrm>
        <a:off x="0" y="1192637"/>
        <a:ext cx="8014927" cy="419175"/>
      </dsp:txXfrm>
    </dsp:sp>
    <dsp:sp modelId="{BAA1ED17-56F2-4EB8-85CE-8368737ABCCF}">
      <dsp:nvSpPr>
        <dsp:cNvPr id="0" name=""/>
        <dsp:cNvSpPr/>
      </dsp:nvSpPr>
      <dsp:spPr>
        <a:xfrm>
          <a:off x="0" y="1611812"/>
          <a:ext cx="8014927" cy="421200"/>
        </a:xfrm>
        <a:prstGeom prst="roundRect">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A = Alcanzable</a:t>
          </a:r>
          <a:endParaRPr lang="es-ES" sz="1800" kern="1200" dirty="0"/>
        </a:p>
      </dsp:txBody>
      <dsp:txXfrm>
        <a:off x="20561" y="1632373"/>
        <a:ext cx="7973805" cy="380078"/>
      </dsp:txXfrm>
    </dsp:sp>
    <dsp:sp modelId="{4A7FA4D4-155E-4341-A44B-E10DBA906306}">
      <dsp:nvSpPr>
        <dsp:cNvPr id="0" name=""/>
        <dsp:cNvSpPr/>
      </dsp:nvSpPr>
      <dsp:spPr>
        <a:xfrm>
          <a:off x="0" y="2033012"/>
          <a:ext cx="801492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4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analizar si se puede alcanzar la meta del indicador en el tiempo previsto.</a:t>
          </a:r>
          <a:endParaRPr lang="es-ES" sz="1400" kern="1200" dirty="0"/>
        </a:p>
      </dsp:txBody>
      <dsp:txXfrm>
        <a:off x="0" y="2033012"/>
        <a:ext cx="8014927" cy="298080"/>
      </dsp:txXfrm>
    </dsp:sp>
    <dsp:sp modelId="{5EAF7F46-3BBB-4470-AD6A-65E74B1CAA3E}">
      <dsp:nvSpPr>
        <dsp:cNvPr id="0" name=""/>
        <dsp:cNvSpPr/>
      </dsp:nvSpPr>
      <dsp:spPr>
        <a:xfrm>
          <a:off x="0" y="2331092"/>
          <a:ext cx="8014927" cy="421200"/>
        </a:xfrm>
        <a:prstGeom prst="roundRect">
          <a:avLst/>
        </a:prstGeom>
        <a:solidFill>
          <a:schemeClr val="accent4">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R = Relevante</a:t>
          </a:r>
          <a:endParaRPr lang="es-ES" sz="1800" kern="1200" dirty="0"/>
        </a:p>
      </dsp:txBody>
      <dsp:txXfrm>
        <a:off x="20561" y="2351653"/>
        <a:ext cx="7973805" cy="380078"/>
      </dsp:txXfrm>
    </dsp:sp>
    <dsp:sp modelId="{524468F2-5FE6-4EFF-B46C-D9596B0ECF7D}">
      <dsp:nvSpPr>
        <dsp:cNvPr id="0" name=""/>
        <dsp:cNvSpPr/>
      </dsp:nvSpPr>
      <dsp:spPr>
        <a:xfrm>
          <a:off x="0" y="2752292"/>
          <a:ext cx="8014927"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4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considerar si el indicador es relevante para cumplir con el propósito del plan de monitoreo del plan, para medir avances, productos o resultados.</a:t>
          </a:r>
          <a:endParaRPr lang="es-ES" sz="1400" kern="1200" dirty="0"/>
        </a:p>
      </dsp:txBody>
      <dsp:txXfrm>
        <a:off x="0" y="2752292"/>
        <a:ext cx="8014927" cy="419175"/>
      </dsp:txXfrm>
    </dsp:sp>
    <dsp:sp modelId="{F08CDBF4-76B0-48C4-9846-B6CDA56DCF38}">
      <dsp:nvSpPr>
        <dsp:cNvPr id="0" name=""/>
        <dsp:cNvSpPr/>
      </dsp:nvSpPr>
      <dsp:spPr>
        <a:xfrm>
          <a:off x="0" y="3171467"/>
          <a:ext cx="8014927" cy="421200"/>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T = Temporal</a:t>
          </a:r>
          <a:endParaRPr lang="es-ES" sz="1800" kern="1200" dirty="0"/>
        </a:p>
      </dsp:txBody>
      <dsp:txXfrm>
        <a:off x="20561" y="3192028"/>
        <a:ext cx="7973805" cy="380078"/>
      </dsp:txXfrm>
    </dsp:sp>
    <dsp:sp modelId="{4C0CE158-58E7-47E8-B36A-4FCEDCF5CC24}">
      <dsp:nvSpPr>
        <dsp:cNvPr id="0" name=""/>
        <dsp:cNvSpPr/>
      </dsp:nvSpPr>
      <dsp:spPr>
        <a:xfrm>
          <a:off x="0" y="3592667"/>
          <a:ext cx="8014927"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4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smtClean="0"/>
            <a:t>establecer una referencia temporal para que se pueda medir el progreso durante la implementación, fechas límites e hitos.</a:t>
          </a:r>
          <a:endParaRPr lang="es-ES" sz="1400" kern="1200" dirty="0"/>
        </a:p>
      </dsp:txBody>
      <dsp:txXfrm>
        <a:off x="0" y="3592667"/>
        <a:ext cx="8014927" cy="4191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655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66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 y="-11375"/>
            <a:ext cx="1087529" cy="5166300"/>
            <a:chOff x="-2" y="-11375"/>
            <a:chExt cx="1087529" cy="5166300"/>
          </a:xfrm>
        </p:grpSpPr>
        <p:sp>
          <p:nvSpPr>
            <p:cNvPr id="10" name="Google Shape;10;p2"/>
            <p:cNvSpPr/>
            <p:nvPr/>
          </p:nvSpPr>
          <p:spPr>
            <a:xfrm>
              <a:off x="137583" y="-11375"/>
              <a:ext cx="949943"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 y="-11375"/>
              <a:ext cx="179700" cy="5166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803400" y="1112875"/>
            <a:ext cx="6441000" cy="20313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803392" y="3696667"/>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6"/>
          <p:cNvSpPr txBox="1">
            <a:spLocks noGrp="1"/>
          </p:cNvSpPr>
          <p:nvPr>
            <p:ph type="body" idx="1"/>
          </p:nvPr>
        </p:nvSpPr>
        <p:spPr>
          <a:xfrm>
            <a:off x="720000" y="1215750"/>
            <a:ext cx="7704000" cy="1153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atin typeface="IBM Plex Sans"/>
                <a:ea typeface="IBM Plex Sans"/>
                <a:cs typeface="IBM Plex Sans"/>
                <a:sym typeface="IBM Plex Sans"/>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80" name="Google Shape;80;p16"/>
          <p:cNvSpPr/>
          <p:nvPr/>
        </p:nvSpPr>
        <p:spPr>
          <a:xfrm rot="-5400000">
            <a:off x="3886208" y="546003"/>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8"/>
          <p:cNvSpPr txBox="1">
            <a:spLocks noGrp="1"/>
          </p:cNvSpPr>
          <p:nvPr>
            <p:ph type="subTitle" idx="1"/>
          </p:nvPr>
        </p:nvSpPr>
        <p:spPr>
          <a:xfrm>
            <a:off x="720000" y="2226396"/>
            <a:ext cx="23025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8"/>
          <p:cNvSpPr txBox="1">
            <a:spLocks noGrp="1"/>
          </p:cNvSpPr>
          <p:nvPr>
            <p:ph type="subTitle" idx="2"/>
          </p:nvPr>
        </p:nvSpPr>
        <p:spPr>
          <a:xfrm>
            <a:off x="3277975" y="3250700"/>
            <a:ext cx="2588100" cy="12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18"/>
          <p:cNvSpPr txBox="1">
            <a:spLocks noGrp="1"/>
          </p:cNvSpPr>
          <p:nvPr>
            <p:ph type="subTitle" idx="3"/>
          </p:nvPr>
        </p:nvSpPr>
        <p:spPr>
          <a:xfrm>
            <a:off x="6121550" y="2226396"/>
            <a:ext cx="23025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8"/>
          <p:cNvSpPr txBox="1">
            <a:spLocks noGrp="1"/>
          </p:cNvSpPr>
          <p:nvPr>
            <p:ph type="subTitle" idx="4"/>
          </p:nvPr>
        </p:nvSpPr>
        <p:spPr>
          <a:xfrm>
            <a:off x="720000" y="1727198"/>
            <a:ext cx="23025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8"/>
          <p:cNvSpPr txBox="1">
            <a:spLocks noGrp="1"/>
          </p:cNvSpPr>
          <p:nvPr>
            <p:ph type="subTitle" idx="5"/>
          </p:nvPr>
        </p:nvSpPr>
        <p:spPr>
          <a:xfrm>
            <a:off x="3277979" y="2751500"/>
            <a:ext cx="25881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2" name="Google Shape;92;p18"/>
          <p:cNvSpPr txBox="1">
            <a:spLocks noGrp="1"/>
          </p:cNvSpPr>
          <p:nvPr>
            <p:ph type="subTitle" idx="6"/>
          </p:nvPr>
        </p:nvSpPr>
        <p:spPr>
          <a:xfrm>
            <a:off x="6121550" y="1727198"/>
            <a:ext cx="23025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18"/>
          <p:cNvSpPr/>
          <p:nvPr/>
        </p:nvSpPr>
        <p:spPr>
          <a:xfrm rot="-5400000">
            <a:off x="3886208" y="546003"/>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 name="Google Shape;96;p19"/>
          <p:cNvSpPr txBox="1">
            <a:spLocks noGrp="1"/>
          </p:cNvSpPr>
          <p:nvPr>
            <p:ph type="subTitle" idx="1"/>
          </p:nvPr>
        </p:nvSpPr>
        <p:spPr>
          <a:xfrm>
            <a:off x="1253225" y="1813500"/>
            <a:ext cx="31491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 name="Google Shape;97;p19"/>
          <p:cNvSpPr txBox="1">
            <a:spLocks noGrp="1"/>
          </p:cNvSpPr>
          <p:nvPr>
            <p:ph type="subTitle" idx="2"/>
          </p:nvPr>
        </p:nvSpPr>
        <p:spPr>
          <a:xfrm>
            <a:off x="5079776" y="1813500"/>
            <a:ext cx="28110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9"/>
          <p:cNvSpPr txBox="1">
            <a:spLocks noGrp="1"/>
          </p:cNvSpPr>
          <p:nvPr>
            <p:ph type="subTitle" idx="3"/>
          </p:nvPr>
        </p:nvSpPr>
        <p:spPr>
          <a:xfrm>
            <a:off x="1253225" y="3333000"/>
            <a:ext cx="3149100" cy="10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9"/>
          <p:cNvSpPr txBox="1">
            <a:spLocks noGrp="1"/>
          </p:cNvSpPr>
          <p:nvPr>
            <p:ph type="subTitle" idx="4"/>
          </p:nvPr>
        </p:nvSpPr>
        <p:spPr>
          <a:xfrm>
            <a:off x="5079775" y="3333000"/>
            <a:ext cx="2811000" cy="10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9"/>
          <p:cNvSpPr txBox="1">
            <a:spLocks noGrp="1"/>
          </p:cNvSpPr>
          <p:nvPr>
            <p:ph type="subTitle" idx="5"/>
          </p:nvPr>
        </p:nvSpPr>
        <p:spPr>
          <a:xfrm>
            <a:off x="1253226" y="1382300"/>
            <a:ext cx="31491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1" name="Google Shape;101;p19"/>
          <p:cNvSpPr txBox="1">
            <a:spLocks noGrp="1"/>
          </p:cNvSpPr>
          <p:nvPr>
            <p:ph type="subTitle" idx="6"/>
          </p:nvPr>
        </p:nvSpPr>
        <p:spPr>
          <a:xfrm>
            <a:off x="1253226" y="2901725"/>
            <a:ext cx="31491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2" name="Google Shape;102;p19"/>
          <p:cNvSpPr txBox="1">
            <a:spLocks noGrp="1"/>
          </p:cNvSpPr>
          <p:nvPr>
            <p:ph type="subTitle" idx="7"/>
          </p:nvPr>
        </p:nvSpPr>
        <p:spPr>
          <a:xfrm>
            <a:off x="5079750" y="1382300"/>
            <a:ext cx="28110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 name="Google Shape;103;p19"/>
          <p:cNvSpPr txBox="1">
            <a:spLocks noGrp="1"/>
          </p:cNvSpPr>
          <p:nvPr>
            <p:ph type="subTitle" idx="8"/>
          </p:nvPr>
        </p:nvSpPr>
        <p:spPr>
          <a:xfrm>
            <a:off x="5079750" y="2901725"/>
            <a:ext cx="28110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 name="Google Shape;104;p19"/>
          <p:cNvSpPr/>
          <p:nvPr/>
        </p:nvSpPr>
        <p:spPr>
          <a:xfrm flipH="1">
            <a:off x="839041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p:nvPr/>
        </p:nvSpPr>
        <p:spPr>
          <a:xfrm>
            <a:off x="-6"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6"/>
        <p:cNvGrpSpPr/>
        <p:nvPr/>
      </p:nvGrpSpPr>
      <p:grpSpPr>
        <a:xfrm>
          <a:off x="0" y="0"/>
          <a:ext cx="0" cy="0"/>
          <a:chOff x="0" y="0"/>
          <a:chExt cx="0" cy="0"/>
        </a:xfrm>
      </p:grpSpPr>
      <p:sp>
        <p:nvSpPr>
          <p:cNvPr id="137" name="Google Shape;137;p23"/>
          <p:cNvSpPr/>
          <p:nvPr/>
        </p:nvSpPr>
        <p:spPr>
          <a:xfrm flipH="1">
            <a:off x="839041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6"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23"/>
          <p:cNvGrpSpPr/>
          <p:nvPr/>
        </p:nvGrpSpPr>
        <p:grpSpPr>
          <a:xfrm>
            <a:off x="305977" y="220354"/>
            <a:ext cx="596705" cy="897539"/>
            <a:chOff x="3309056" y="3100878"/>
            <a:chExt cx="265805" cy="399795"/>
          </a:xfrm>
        </p:grpSpPr>
        <p:sp>
          <p:nvSpPr>
            <p:cNvPr id="140" name="Google Shape;140;p23"/>
            <p:cNvSpPr/>
            <p:nvPr/>
          </p:nvSpPr>
          <p:spPr>
            <a:xfrm>
              <a:off x="3309056" y="3100878"/>
              <a:ext cx="265750" cy="399725"/>
            </a:xfrm>
            <a:custGeom>
              <a:avLst/>
              <a:gdLst/>
              <a:ahLst/>
              <a:cxnLst/>
              <a:rect l="l" t="t" r="r" b="b"/>
              <a:pathLst>
                <a:path w="10630" h="15989" extrusionOk="0">
                  <a:moveTo>
                    <a:pt x="5633" y="1772"/>
                  </a:moveTo>
                  <a:lnTo>
                    <a:pt x="5633" y="1817"/>
                  </a:lnTo>
                  <a:lnTo>
                    <a:pt x="5679" y="1863"/>
                  </a:lnTo>
                  <a:lnTo>
                    <a:pt x="5724" y="1908"/>
                  </a:lnTo>
                  <a:lnTo>
                    <a:pt x="5860" y="1999"/>
                  </a:lnTo>
                  <a:lnTo>
                    <a:pt x="7132" y="1999"/>
                  </a:lnTo>
                  <a:lnTo>
                    <a:pt x="7132" y="3680"/>
                  </a:lnTo>
                  <a:lnTo>
                    <a:pt x="3498" y="3680"/>
                  </a:lnTo>
                  <a:lnTo>
                    <a:pt x="3498" y="1999"/>
                  </a:lnTo>
                  <a:lnTo>
                    <a:pt x="4770" y="1999"/>
                  </a:lnTo>
                  <a:lnTo>
                    <a:pt x="4861" y="1954"/>
                  </a:lnTo>
                  <a:lnTo>
                    <a:pt x="4952" y="1908"/>
                  </a:lnTo>
                  <a:lnTo>
                    <a:pt x="4997" y="1817"/>
                  </a:lnTo>
                  <a:lnTo>
                    <a:pt x="5043" y="1772"/>
                  </a:lnTo>
                  <a:close/>
                  <a:moveTo>
                    <a:pt x="3271" y="0"/>
                  </a:moveTo>
                  <a:lnTo>
                    <a:pt x="3180" y="46"/>
                  </a:lnTo>
                  <a:lnTo>
                    <a:pt x="3135" y="91"/>
                  </a:lnTo>
                  <a:lnTo>
                    <a:pt x="1636" y="1590"/>
                  </a:lnTo>
                  <a:lnTo>
                    <a:pt x="1591" y="1636"/>
                  </a:lnTo>
                  <a:lnTo>
                    <a:pt x="1545" y="1726"/>
                  </a:lnTo>
                  <a:lnTo>
                    <a:pt x="1545" y="3680"/>
                  </a:lnTo>
                  <a:lnTo>
                    <a:pt x="137" y="3680"/>
                  </a:lnTo>
                  <a:lnTo>
                    <a:pt x="92" y="3725"/>
                  </a:lnTo>
                  <a:lnTo>
                    <a:pt x="46" y="3816"/>
                  </a:lnTo>
                  <a:lnTo>
                    <a:pt x="1" y="3907"/>
                  </a:lnTo>
                  <a:lnTo>
                    <a:pt x="1" y="12991"/>
                  </a:lnTo>
                  <a:lnTo>
                    <a:pt x="46" y="13082"/>
                  </a:lnTo>
                  <a:lnTo>
                    <a:pt x="92" y="13173"/>
                  </a:lnTo>
                  <a:lnTo>
                    <a:pt x="182" y="13218"/>
                  </a:lnTo>
                  <a:lnTo>
                    <a:pt x="273" y="13218"/>
                  </a:lnTo>
                  <a:lnTo>
                    <a:pt x="273" y="13854"/>
                  </a:lnTo>
                  <a:lnTo>
                    <a:pt x="182" y="13854"/>
                  </a:lnTo>
                  <a:lnTo>
                    <a:pt x="137" y="13900"/>
                  </a:lnTo>
                  <a:lnTo>
                    <a:pt x="46" y="13945"/>
                  </a:lnTo>
                  <a:lnTo>
                    <a:pt x="1" y="14081"/>
                  </a:lnTo>
                  <a:lnTo>
                    <a:pt x="1" y="14672"/>
                  </a:lnTo>
                  <a:lnTo>
                    <a:pt x="46" y="14944"/>
                  </a:lnTo>
                  <a:lnTo>
                    <a:pt x="92" y="15171"/>
                  </a:lnTo>
                  <a:lnTo>
                    <a:pt x="228" y="15398"/>
                  </a:lnTo>
                  <a:lnTo>
                    <a:pt x="410" y="15580"/>
                  </a:lnTo>
                  <a:lnTo>
                    <a:pt x="591" y="15762"/>
                  </a:lnTo>
                  <a:lnTo>
                    <a:pt x="818" y="15898"/>
                  </a:lnTo>
                  <a:lnTo>
                    <a:pt x="1045" y="15944"/>
                  </a:lnTo>
                  <a:lnTo>
                    <a:pt x="1318" y="15989"/>
                  </a:lnTo>
                  <a:lnTo>
                    <a:pt x="9312" y="15989"/>
                  </a:lnTo>
                  <a:lnTo>
                    <a:pt x="9585" y="15944"/>
                  </a:lnTo>
                  <a:lnTo>
                    <a:pt x="9812" y="15898"/>
                  </a:lnTo>
                  <a:lnTo>
                    <a:pt x="10039" y="15762"/>
                  </a:lnTo>
                  <a:lnTo>
                    <a:pt x="10221" y="15580"/>
                  </a:lnTo>
                  <a:lnTo>
                    <a:pt x="10402" y="15398"/>
                  </a:lnTo>
                  <a:lnTo>
                    <a:pt x="10539" y="15171"/>
                  </a:lnTo>
                  <a:lnTo>
                    <a:pt x="10584" y="14944"/>
                  </a:lnTo>
                  <a:lnTo>
                    <a:pt x="10630" y="14672"/>
                  </a:lnTo>
                  <a:lnTo>
                    <a:pt x="10630" y="6178"/>
                  </a:lnTo>
                  <a:lnTo>
                    <a:pt x="10584" y="6087"/>
                  </a:lnTo>
                  <a:lnTo>
                    <a:pt x="10539" y="5996"/>
                  </a:lnTo>
                  <a:lnTo>
                    <a:pt x="10493" y="5951"/>
                  </a:lnTo>
                  <a:lnTo>
                    <a:pt x="10402" y="5951"/>
                  </a:lnTo>
                  <a:lnTo>
                    <a:pt x="10402" y="5315"/>
                  </a:lnTo>
                  <a:lnTo>
                    <a:pt x="10493" y="5315"/>
                  </a:lnTo>
                  <a:lnTo>
                    <a:pt x="10584" y="5224"/>
                  </a:lnTo>
                  <a:lnTo>
                    <a:pt x="10630" y="5088"/>
                  </a:lnTo>
                  <a:lnTo>
                    <a:pt x="10630" y="3907"/>
                  </a:lnTo>
                  <a:lnTo>
                    <a:pt x="10584" y="3816"/>
                  </a:lnTo>
                  <a:lnTo>
                    <a:pt x="10539" y="3725"/>
                  </a:lnTo>
                  <a:lnTo>
                    <a:pt x="10493" y="3680"/>
                  </a:lnTo>
                  <a:lnTo>
                    <a:pt x="9085" y="3680"/>
                  </a:lnTo>
                  <a:lnTo>
                    <a:pt x="9085" y="1726"/>
                  </a:lnTo>
                  <a:lnTo>
                    <a:pt x="9085" y="1636"/>
                  </a:lnTo>
                  <a:lnTo>
                    <a:pt x="9040" y="1590"/>
                  </a:lnTo>
                  <a:lnTo>
                    <a:pt x="7541" y="91"/>
                  </a:lnTo>
                  <a:lnTo>
                    <a:pt x="7495" y="46"/>
                  </a:lnTo>
                  <a:lnTo>
                    <a:pt x="7405"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3386310" y="3107724"/>
              <a:ext cx="111333" cy="37514"/>
            </a:xfrm>
            <a:custGeom>
              <a:avLst/>
              <a:gdLst/>
              <a:ahLst/>
              <a:cxnLst/>
              <a:rect l="l" t="t" r="r" b="b"/>
              <a:pathLst>
                <a:path w="4425" h="1491" extrusionOk="0">
                  <a:moveTo>
                    <a:pt x="4289" y="1"/>
                  </a:moveTo>
                  <a:lnTo>
                    <a:pt x="4424" y="1490"/>
                  </a:lnTo>
                  <a:lnTo>
                    <a:pt x="1" y="1490"/>
                  </a:lnTo>
                  <a:lnTo>
                    <a:pt x="181" y="1"/>
                  </a:lnTo>
                  <a:lnTo>
                    <a:pt x="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3353376" y="3107724"/>
              <a:ext cx="37514" cy="94275"/>
            </a:xfrm>
            <a:custGeom>
              <a:avLst/>
              <a:gdLst/>
              <a:ahLst/>
              <a:cxnLst/>
              <a:rect l="l" t="t" r="r" b="b"/>
              <a:pathLst>
                <a:path w="1491" h="3747" extrusionOk="0">
                  <a:moveTo>
                    <a:pt x="1490" y="3747"/>
                  </a:moveTo>
                  <a:lnTo>
                    <a:pt x="1" y="3747"/>
                  </a:lnTo>
                  <a:lnTo>
                    <a:pt x="1" y="1716"/>
                  </a:lnTo>
                  <a:lnTo>
                    <a:pt x="1" y="1716"/>
                  </a:lnTo>
                  <a:lnTo>
                    <a:pt x="46" y="1490"/>
                  </a:lnTo>
                  <a:lnTo>
                    <a:pt x="181" y="1309"/>
                  </a:lnTo>
                  <a:lnTo>
                    <a:pt x="1490" y="1"/>
                  </a:lnTo>
                  <a:lnTo>
                    <a:pt x="1490" y="374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3494194" y="3107724"/>
              <a:ext cx="36356" cy="94275"/>
            </a:xfrm>
            <a:custGeom>
              <a:avLst/>
              <a:gdLst/>
              <a:ahLst/>
              <a:cxnLst/>
              <a:rect l="l" t="t" r="r" b="b"/>
              <a:pathLst>
                <a:path w="1445" h="3747" extrusionOk="0">
                  <a:moveTo>
                    <a:pt x="1445" y="3747"/>
                  </a:moveTo>
                  <a:lnTo>
                    <a:pt x="1" y="3747"/>
                  </a:lnTo>
                  <a:lnTo>
                    <a:pt x="1" y="1"/>
                  </a:lnTo>
                  <a:lnTo>
                    <a:pt x="1310" y="1309"/>
                  </a:lnTo>
                  <a:lnTo>
                    <a:pt x="1310" y="1309"/>
                  </a:lnTo>
                  <a:lnTo>
                    <a:pt x="1445" y="1490"/>
                  </a:lnTo>
                  <a:lnTo>
                    <a:pt x="1445" y="1716"/>
                  </a:lnTo>
                  <a:lnTo>
                    <a:pt x="1445" y="3747"/>
                  </a:lnTo>
                  <a:lnTo>
                    <a:pt x="1445" y="374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3315914" y="3198575"/>
              <a:ext cx="253261" cy="295278"/>
            </a:xfrm>
            <a:custGeom>
              <a:avLst/>
              <a:gdLst/>
              <a:ahLst/>
              <a:cxnLst/>
              <a:rect l="l" t="t" r="r" b="b"/>
              <a:pathLst>
                <a:path w="10066" h="11736" extrusionOk="0">
                  <a:moveTo>
                    <a:pt x="10066" y="226"/>
                  </a:moveTo>
                  <a:lnTo>
                    <a:pt x="10066" y="10697"/>
                  </a:lnTo>
                  <a:lnTo>
                    <a:pt x="10066" y="10697"/>
                  </a:lnTo>
                  <a:lnTo>
                    <a:pt x="10066" y="10923"/>
                  </a:lnTo>
                  <a:lnTo>
                    <a:pt x="9975" y="11104"/>
                  </a:lnTo>
                  <a:lnTo>
                    <a:pt x="9885" y="11284"/>
                  </a:lnTo>
                  <a:lnTo>
                    <a:pt x="9750" y="11419"/>
                  </a:lnTo>
                  <a:lnTo>
                    <a:pt x="9614" y="11555"/>
                  </a:lnTo>
                  <a:lnTo>
                    <a:pt x="9434" y="11690"/>
                  </a:lnTo>
                  <a:lnTo>
                    <a:pt x="9208" y="11735"/>
                  </a:lnTo>
                  <a:lnTo>
                    <a:pt x="9027" y="11735"/>
                  </a:lnTo>
                  <a:lnTo>
                    <a:pt x="1039" y="11735"/>
                  </a:lnTo>
                  <a:lnTo>
                    <a:pt x="1039" y="11735"/>
                  </a:lnTo>
                  <a:lnTo>
                    <a:pt x="813" y="11735"/>
                  </a:lnTo>
                  <a:lnTo>
                    <a:pt x="632" y="11690"/>
                  </a:lnTo>
                  <a:lnTo>
                    <a:pt x="452" y="11555"/>
                  </a:lnTo>
                  <a:lnTo>
                    <a:pt x="316" y="11419"/>
                  </a:lnTo>
                  <a:lnTo>
                    <a:pt x="181" y="11284"/>
                  </a:lnTo>
                  <a:lnTo>
                    <a:pt x="91" y="11104"/>
                  </a:lnTo>
                  <a:lnTo>
                    <a:pt x="0" y="10923"/>
                  </a:lnTo>
                  <a:lnTo>
                    <a:pt x="0" y="10697"/>
                  </a:lnTo>
                  <a:lnTo>
                    <a:pt x="0" y="226"/>
                  </a:lnTo>
                  <a:lnTo>
                    <a:pt x="0" y="226"/>
                  </a:lnTo>
                  <a:lnTo>
                    <a:pt x="0" y="136"/>
                  </a:lnTo>
                  <a:lnTo>
                    <a:pt x="46" y="91"/>
                  </a:lnTo>
                  <a:lnTo>
                    <a:pt x="136" y="0"/>
                  </a:lnTo>
                  <a:lnTo>
                    <a:pt x="226" y="0"/>
                  </a:lnTo>
                  <a:lnTo>
                    <a:pt x="9840" y="0"/>
                  </a:lnTo>
                  <a:lnTo>
                    <a:pt x="9840" y="0"/>
                  </a:lnTo>
                  <a:lnTo>
                    <a:pt x="9930" y="0"/>
                  </a:lnTo>
                  <a:lnTo>
                    <a:pt x="9975" y="91"/>
                  </a:lnTo>
                  <a:lnTo>
                    <a:pt x="10066" y="136"/>
                  </a:lnTo>
                  <a:lnTo>
                    <a:pt x="10066" y="226"/>
                  </a:lnTo>
                  <a:lnTo>
                    <a:pt x="10066" y="2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3317046" y="3198575"/>
              <a:ext cx="252128" cy="295278"/>
            </a:xfrm>
            <a:custGeom>
              <a:avLst/>
              <a:gdLst/>
              <a:ahLst/>
              <a:cxnLst/>
              <a:rect l="l" t="t" r="r" b="b"/>
              <a:pathLst>
                <a:path w="10021" h="11736" extrusionOk="0">
                  <a:moveTo>
                    <a:pt x="10021" y="226"/>
                  </a:moveTo>
                  <a:lnTo>
                    <a:pt x="10021" y="10697"/>
                  </a:lnTo>
                  <a:lnTo>
                    <a:pt x="10021" y="10697"/>
                  </a:lnTo>
                  <a:lnTo>
                    <a:pt x="10021" y="10923"/>
                  </a:lnTo>
                  <a:lnTo>
                    <a:pt x="9930" y="11104"/>
                  </a:lnTo>
                  <a:lnTo>
                    <a:pt x="9840" y="11284"/>
                  </a:lnTo>
                  <a:lnTo>
                    <a:pt x="9705" y="11419"/>
                  </a:lnTo>
                  <a:lnTo>
                    <a:pt x="9569" y="11555"/>
                  </a:lnTo>
                  <a:lnTo>
                    <a:pt x="9389" y="11690"/>
                  </a:lnTo>
                  <a:lnTo>
                    <a:pt x="9163" y="11735"/>
                  </a:lnTo>
                  <a:lnTo>
                    <a:pt x="8982" y="11735"/>
                  </a:lnTo>
                  <a:lnTo>
                    <a:pt x="994" y="11735"/>
                  </a:lnTo>
                  <a:lnTo>
                    <a:pt x="994" y="11735"/>
                  </a:lnTo>
                  <a:lnTo>
                    <a:pt x="813" y="11735"/>
                  </a:lnTo>
                  <a:lnTo>
                    <a:pt x="678" y="11690"/>
                  </a:lnTo>
                  <a:lnTo>
                    <a:pt x="362" y="11555"/>
                  </a:lnTo>
                  <a:lnTo>
                    <a:pt x="136" y="11329"/>
                  </a:lnTo>
                  <a:lnTo>
                    <a:pt x="1" y="11013"/>
                  </a:lnTo>
                  <a:lnTo>
                    <a:pt x="8215" y="11013"/>
                  </a:lnTo>
                  <a:lnTo>
                    <a:pt x="8215" y="11013"/>
                  </a:lnTo>
                  <a:lnTo>
                    <a:pt x="8441" y="10968"/>
                  </a:lnTo>
                  <a:lnTo>
                    <a:pt x="8621" y="10923"/>
                  </a:lnTo>
                  <a:lnTo>
                    <a:pt x="8802" y="10833"/>
                  </a:lnTo>
                  <a:lnTo>
                    <a:pt x="8982" y="10697"/>
                  </a:lnTo>
                  <a:lnTo>
                    <a:pt x="9118" y="10562"/>
                  </a:lnTo>
                  <a:lnTo>
                    <a:pt x="9208" y="10381"/>
                  </a:lnTo>
                  <a:lnTo>
                    <a:pt x="9253" y="10156"/>
                  </a:lnTo>
                  <a:lnTo>
                    <a:pt x="9298" y="9975"/>
                  </a:lnTo>
                  <a:lnTo>
                    <a:pt x="9298" y="0"/>
                  </a:lnTo>
                  <a:lnTo>
                    <a:pt x="9795" y="0"/>
                  </a:lnTo>
                  <a:lnTo>
                    <a:pt x="9795" y="0"/>
                  </a:lnTo>
                  <a:lnTo>
                    <a:pt x="9885" y="0"/>
                  </a:lnTo>
                  <a:lnTo>
                    <a:pt x="9975" y="91"/>
                  </a:lnTo>
                  <a:lnTo>
                    <a:pt x="10021" y="136"/>
                  </a:lnTo>
                  <a:lnTo>
                    <a:pt x="10021" y="226"/>
                  </a:lnTo>
                  <a:lnTo>
                    <a:pt x="10021" y="22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3364748" y="3256492"/>
              <a:ext cx="77241" cy="101093"/>
            </a:xfrm>
            <a:custGeom>
              <a:avLst/>
              <a:gdLst/>
              <a:ahLst/>
              <a:cxnLst/>
              <a:rect l="l" t="t" r="r" b="b"/>
              <a:pathLst>
                <a:path w="3070" h="4018" extrusionOk="0">
                  <a:moveTo>
                    <a:pt x="3069" y="361"/>
                  </a:moveTo>
                  <a:lnTo>
                    <a:pt x="3069" y="361"/>
                  </a:lnTo>
                  <a:lnTo>
                    <a:pt x="2663" y="226"/>
                  </a:lnTo>
                  <a:lnTo>
                    <a:pt x="2212" y="91"/>
                  </a:lnTo>
                  <a:lnTo>
                    <a:pt x="1760" y="0"/>
                  </a:lnTo>
                  <a:lnTo>
                    <a:pt x="1399" y="0"/>
                  </a:lnTo>
                  <a:lnTo>
                    <a:pt x="1038" y="0"/>
                  </a:lnTo>
                  <a:lnTo>
                    <a:pt x="722" y="91"/>
                  </a:lnTo>
                  <a:lnTo>
                    <a:pt x="452" y="181"/>
                  </a:lnTo>
                  <a:lnTo>
                    <a:pt x="271" y="271"/>
                  </a:lnTo>
                  <a:lnTo>
                    <a:pt x="271" y="271"/>
                  </a:lnTo>
                  <a:lnTo>
                    <a:pt x="136" y="542"/>
                  </a:lnTo>
                  <a:lnTo>
                    <a:pt x="45" y="858"/>
                  </a:lnTo>
                  <a:lnTo>
                    <a:pt x="0" y="1309"/>
                  </a:lnTo>
                  <a:lnTo>
                    <a:pt x="0" y="1851"/>
                  </a:lnTo>
                  <a:lnTo>
                    <a:pt x="136" y="2392"/>
                  </a:lnTo>
                  <a:lnTo>
                    <a:pt x="316" y="2934"/>
                  </a:lnTo>
                  <a:lnTo>
                    <a:pt x="587" y="3476"/>
                  </a:lnTo>
                  <a:lnTo>
                    <a:pt x="768" y="3746"/>
                  </a:lnTo>
                  <a:lnTo>
                    <a:pt x="948" y="4017"/>
                  </a:lnTo>
                  <a:lnTo>
                    <a:pt x="3069" y="3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3388600" y="3256492"/>
              <a:ext cx="131738" cy="130606"/>
            </a:xfrm>
            <a:custGeom>
              <a:avLst/>
              <a:gdLst/>
              <a:ahLst/>
              <a:cxnLst/>
              <a:rect l="l" t="t" r="r" b="b"/>
              <a:pathLst>
                <a:path w="5236" h="5191" extrusionOk="0">
                  <a:moveTo>
                    <a:pt x="4920" y="271"/>
                  </a:moveTo>
                  <a:lnTo>
                    <a:pt x="4920" y="271"/>
                  </a:lnTo>
                  <a:lnTo>
                    <a:pt x="4830" y="226"/>
                  </a:lnTo>
                  <a:lnTo>
                    <a:pt x="4694" y="136"/>
                  </a:lnTo>
                  <a:lnTo>
                    <a:pt x="4333" y="45"/>
                  </a:lnTo>
                  <a:lnTo>
                    <a:pt x="3837" y="0"/>
                  </a:lnTo>
                  <a:lnTo>
                    <a:pt x="3340" y="45"/>
                  </a:lnTo>
                  <a:lnTo>
                    <a:pt x="2753" y="136"/>
                  </a:lnTo>
                  <a:lnTo>
                    <a:pt x="2167" y="361"/>
                  </a:lnTo>
                  <a:lnTo>
                    <a:pt x="1896" y="497"/>
                  </a:lnTo>
                  <a:lnTo>
                    <a:pt x="1625" y="677"/>
                  </a:lnTo>
                  <a:lnTo>
                    <a:pt x="1354" y="858"/>
                  </a:lnTo>
                  <a:lnTo>
                    <a:pt x="1083" y="1083"/>
                  </a:lnTo>
                  <a:lnTo>
                    <a:pt x="1083" y="1083"/>
                  </a:lnTo>
                  <a:lnTo>
                    <a:pt x="858" y="1354"/>
                  </a:lnTo>
                  <a:lnTo>
                    <a:pt x="677" y="1580"/>
                  </a:lnTo>
                  <a:lnTo>
                    <a:pt x="497" y="1896"/>
                  </a:lnTo>
                  <a:lnTo>
                    <a:pt x="361" y="2167"/>
                  </a:lnTo>
                  <a:lnTo>
                    <a:pt x="181" y="2753"/>
                  </a:lnTo>
                  <a:lnTo>
                    <a:pt x="45" y="3295"/>
                  </a:lnTo>
                  <a:lnTo>
                    <a:pt x="0" y="3837"/>
                  </a:lnTo>
                  <a:lnTo>
                    <a:pt x="45" y="4288"/>
                  </a:lnTo>
                  <a:lnTo>
                    <a:pt x="135" y="4694"/>
                  </a:lnTo>
                  <a:lnTo>
                    <a:pt x="226" y="4830"/>
                  </a:lnTo>
                  <a:lnTo>
                    <a:pt x="316" y="4920"/>
                  </a:lnTo>
                  <a:lnTo>
                    <a:pt x="316" y="4920"/>
                  </a:lnTo>
                  <a:lnTo>
                    <a:pt x="406" y="5010"/>
                  </a:lnTo>
                  <a:lnTo>
                    <a:pt x="542" y="5055"/>
                  </a:lnTo>
                  <a:lnTo>
                    <a:pt x="903" y="5191"/>
                  </a:lnTo>
                  <a:lnTo>
                    <a:pt x="1399" y="5191"/>
                  </a:lnTo>
                  <a:lnTo>
                    <a:pt x="1896" y="5191"/>
                  </a:lnTo>
                  <a:lnTo>
                    <a:pt x="2482" y="5055"/>
                  </a:lnTo>
                  <a:lnTo>
                    <a:pt x="3069" y="4875"/>
                  </a:lnTo>
                  <a:lnTo>
                    <a:pt x="3340" y="4694"/>
                  </a:lnTo>
                  <a:lnTo>
                    <a:pt x="3611" y="4559"/>
                  </a:lnTo>
                  <a:lnTo>
                    <a:pt x="3882" y="4333"/>
                  </a:lnTo>
                  <a:lnTo>
                    <a:pt x="4152" y="4108"/>
                  </a:lnTo>
                  <a:lnTo>
                    <a:pt x="4152" y="4108"/>
                  </a:lnTo>
                  <a:lnTo>
                    <a:pt x="4378" y="3882"/>
                  </a:lnTo>
                  <a:lnTo>
                    <a:pt x="4559" y="3611"/>
                  </a:lnTo>
                  <a:lnTo>
                    <a:pt x="4739" y="3340"/>
                  </a:lnTo>
                  <a:lnTo>
                    <a:pt x="4875" y="3069"/>
                  </a:lnTo>
                  <a:lnTo>
                    <a:pt x="5055" y="2483"/>
                  </a:lnTo>
                  <a:lnTo>
                    <a:pt x="5191" y="1896"/>
                  </a:lnTo>
                  <a:lnTo>
                    <a:pt x="5236" y="1354"/>
                  </a:lnTo>
                  <a:lnTo>
                    <a:pt x="5191" y="903"/>
                  </a:lnTo>
                  <a:lnTo>
                    <a:pt x="5100" y="542"/>
                  </a:lnTo>
                  <a:lnTo>
                    <a:pt x="5010" y="406"/>
                  </a:lnTo>
                  <a:lnTo>
                    <a:pt x="4920" y="271"/>
                  </a:lnTo>
                  <a:lnTo>
                    <a:pt x="4920" y="2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3389732" y="3257624"/>
              <a:ext cx="130606" cy="129473"/>
            </a:xfrm>
            <a:custGeom>
              <a:avLst/>
              <a:gdLst/>
              <a:ahLst/>
              <a:cxnLst/>
              <a:rect l="l" t="t" r="r" b="b"/>
              <a:pathLst>
                <a:path w="5191" h="5146" extrusionOk="0">
                  <a:moveTo>
                    <a:pt x="4875" y="226"/>
                  </a:moveTo>
                  <a:lnTo>
                    <a:pt x="4875" y="226"/>
                  </a:lnTo>
                  <a:lnTo>
                    <a:pt x="4694" y="91"/>
                  </a:lnTo>
                  <a:lnTo>
                    <a:pt x="4378" y="0"/>
                  </a:lnTo>
                  <a:lnTo>
                    <a:pt x="4378" y="0"/>
                  </a:lnTo>
                  <a:lnTo>
                    <a:pt x="4423" y="361"/>
                  </a:lnTo>
                  <a:lnTo>
                    <a:pt x="4423" y="723"/>
                  </a:lnTo>
                  <a:lnTo>
                    <a:pt x="4378" y="1174"/>
                  </a:lnTo>
                  <a:lnTo>
                    <a:pt x="4288" y="1625"/>
                  </a:lnTo>
                  <a:lnTo>
                    <a:pt x="4153" y="2077"/>
                  </a:lnTo>
                  <a:lnTo>
                    <a:pt x="3927" y="2483"/>
                  </a:lnTo>
                  <a:lnTo>
                    <a:pt x="3656" y="2934"/>
                  </a:lnTo>
                  <a:lnTo>
                    <a:pt x="3340" y="3340"/>
                  </a:lnTo>
                  <a:lnTo>
                    <a:pt x="3340" y="3340"/>
                  </a:lnTo>
                  <a:lnTo>
                    <a:pt x="2934" y="3656"/>
                  </a:lnTo>
                  <a:lnTo>
                    <a:pt x="2528" y="3927"/>
                  </a:lnTo>
                  <a:lnTo>
                    <a:pt x="2076" y="4153"/>
                  </a:lnTo>
                  <a:lnTo>
                    <a:pt x="1625" y="4288"/>
                  </a:lnTo>
                  <a:lnTo>
                    <a:pt x="1174" y="4378"/>
                  </a:lnTo>
                  <a:lnTo>
                    <a:pt x="767" y="4424"/>
                  </a:lnTo>
                  <a:lnTo>
                    <a:pt x="361" y="4424"/>
                  </a:lnTo>
                  <a:lnTo>
                    <a:pt x="0" y="4378"/>
                  </a:lnTo>
                  <a:lnTo>
                    <a:pt x="0" y="4378"/>
                  </a:lnTo>
                  <a:lnTo>
                    <a:pt x="136" y="4649"/>
                  </a:lnTo>
                  <a:lnTo>
                    <a:pt x="271" y="4875"/>
                  </a:lnTo>
                  <a:lnTo>
                    <a:pt x="271" y="4875"/>
                  </a:lnTo>
                  <a:lnTo>
                    <a:pt x="361" y="4965"/>
                  </a:lnTo>
                  <a:lnTo>
                    <a:pt x="497" y="5010"/>
                  </a:lnTo>
                  <a:lnTo>
                    <a:pt x="858" y="5146"/>
                  </a:lnTo>
                  <a:lnTo>
                    <a:pt x="1354" y="5146"/>
                  </a:lnTo>
                  <a:lnTo>
                    <a:pt x="1851" y="5146"/>
                  </a:lnTo>
                  <a:lnTo>
                    <a:pt x="2437" y="5010"/>
                  </a:lnTo>
                  <a:lnTo>
                    <a:pt x="3024" y="4830"/>
                  </a:lnTo>
                  <a:lnTo>
                    <a:pt x="3295" y="4649"/>
                  </a:lnTo>
                  <a:lnTo>
                    <a:pt x="3566" y="4514"/>
                  </a:lnTo>
                  <a:lnTo>
                    <a:pt x="3837" y="4288"/>
                  </a:lnTo>
                  <a:lnTo>
                    <a:pt x="4107" y="4063"/>
                  </a:lnTo>
                  <a:lnTo>
                    <a:pt x="4107" y="4063"/>
                  </a:lnTo>
                  <a:lnTo>
                    <a:pt x="4333" y="3837"/>
                  </a:lnTo>
                  <a:lnTo>
                    <a:pt x="4514" y="3566"/>
                  </a:lnTo>
                  <a:lnTo>
                    <a:pt x="4694" y="3295"/>
                  </a:lnTo>
                  <a:lnTo>
                    <a:pt x="4830" y="3024"/>
                  </a:lnTo>
                  <a:lnTo>
                    <a:pt x="5010" y="2438"/>
                  </a:lnTo>
                  <a:lnTo>
                    <a:pt x="5146" y="1851"/>
                  </a:lnTo>
                  <a:lnTo>
                    <a:pt x="5191" y="1309"/>
                  </a:lnTo>
                  <a:lnTo>
                    <a:pt x="5146" y="858"/>
                  </a:lnTo>
                  <a:lnTo>
                    <a:pt x="5055" y="497"/>
                  </a:lnTo>
                  <a:lnTo>
                    <a:pt x="4965" y="361"/>
                  </a:lnTo>
                  <a:lnTo>
                    <a:pt x="4875" y="226"/>
                  </a:lnTo>
                  <a:lnTo>
                    <a:pt x="4875" y="22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3309096" y="3100905"/>
              <a:ext cx="265765" cy="399767"/>
            </a:xfrm>
            <a:custGeom>
              <a:avLst/>
              <a:gdLst/>
              <a:ahLst/>
              <a:cxnLst/>
              <a:rect l="l" t="t" r="r" b="b"/>
              <a:pathLst>
                <a:path w="10563" h="15889" extrusionOk="0">
                  <a:moveTo>
                    <a:pt x="3025" y="813"/>
                  </a:moveTo>
                  <a:lnTo>
                    <a:pt x="3025" y="1716"/>
                  </a:lnTo>
                  <a:lnTo>
                    <a:pt x="3025" y="3657"/>
                  </a:lnTo>
                  <a:lnTo>
                    <a:pt x="2032" y="3657"/>
                  </a:lnTo>
                  <a:lnTo>
                    <a:pt x="2032" y="1806"/>
                  </a:lnTo>
                  <a:lnTo>
                    <a:pt x="3025" y="813"/>
                  </a:lnTo>
                  <a:close/>
                  <a:moveTo>
                    <a:pt x="7087" y="497"/>
                  </a:moveTo>
                  <a:lnTo>
                    <a:pt x="7087" y="1490"/>
                  </a:lnTo>
                  <a:lnTo>
                    <a:pt x="5823" y="1490"/>
                  </a:lnTo>
                  <a:lnTo>
                    <a:pt x="5733" y="1535"/>
                  </a:lnTo>
                  <a:lnTo>
                    <a:pt x="5642" y="1580"/>
                  </a:lnTo>
                  <a:lnTo>
                    <a:pt x="5597" y="1671"/>
                  </a:lnTo>
                  <a:lnTo>
                    <a:pt x="5597" y="1806"/>
                  </a:lnTo>
                  <a:lnTo>
                    <a:pt x="5642" y="1851"/>
                  </a:lnTo>
                  <a:lnTo>
                    <a:pt x="5688" y="1896"/>
                  </a:lnTo>
                  <a:lnTo>
                    <a:pt x="5823" y="1987"/>
                  </a:lnTo>
                  <a:lnTo>
                    <a:pt x="7087" y="1987"/>
                  </a:lnTo>
                  <a:lnTo>
                    <a:pt x="7087" y="3657"/>
                  </a:lnTo>
                  <a:lnTo>
                    <a:pt x="3476" y="3657"/>
                  </a:lnTo>
                  <a:lnTo>
                    <a:pt x="3476" y="1987"/>
                  </a:lnTo>
                  <a:lnTo>
                    <a:pt x="4740" y="1987"/>
                  </a:lnTo>
                  <a:lnTo>
                    <a:pt x="4830" y="1942"/>
                  </a:lnTo>
                  <a:lnTo>
                    <a:pt x="4920" y="1896"/>
                  </a:lnTo>
                  <a:lnTo>
                    <a:pt x="4965" y="1806"/>
                  </a:lnTo>
                  <a:lnTo>
                    <a:pt x="5011" y="1716"/>
                  </a:lnTo>
                  <a:lnTo>
                    <a:pt x="4965" y="1626"/>
                  </a:lnTo>
                  <a:lnTo>
                    <a:pt x="4920" y="1580"/>
                  </a:lnTo>
                  <a:lnTo>
                    <a:pt x="4830" y="1535"/>
                  </a:lnTo>
                  <a:lnTo>
                    <a:pt x="4740" y="1490"/>
                  </a:lnTo>
                  <a:lnTo>
                    <a:pt x="3476" y="1490"/>
                  </a:lnTo>
                  <a:lnTo>
                    <a:pt x="3476" y="497"/>
                  </a:lnTo>
                  <a:close/>
                  <a:moveTo>
                    <a:pt x="7538" y="813"/>
                  </a:moveTo>
                  <a:lnTo>
                    <a:pt x="8576" y="1806"/>
                  </a:lnTo>
                  <a:lnTo>
                    <a:pt x="8576" y="3657"/>
                  </a:lnTo>
                  <a:lnTo>
                    <a:pt x="7538" y="3657"/>
                  </a:lnTo>
                  <a:lnTo>
                    <a:pt x="7538" y="813"/>
                  </a:lnTo>
                  <a:close/>
                  <a:moveTo>
                    <a:pt x="3702" y="6410"/>
                  </a:moveTo>
                  <a:lnTo>
                    <a:pt x="4198" y="6455"/>
                  </a:lnTo>
                  <a:lnTo>
                    <a:pt x="4740" y="6590"/>
                  </a:lnTo>
                  <a:lnTo>
                    <a:pt x="4379" y="6816"/>
                  </a:lnTo>
                  <a:lnTo>
                    <a:pt x="4063" y="7132"/>
                  </a:lnTo>
                  <a:lnTo>
                    <a:pt x="3702" y="7583"/>
                  </a:lnTo>
                  <a:lnTo>
                    <a:pt x="3386" y="8080"/>
                  </a:lnTo>
                  <a:lnTo>
                    <a:pt x="3160" y="8622"/>
                  </a:lnTo>
                  <a:lnTo>
                    <a:pt x="3025" y="9163"/>
                  </a:lnTo>
                  <a:lnTo>
                    <a:pt x="2934" y="9524"/>
                  </a:lnTo>
                  <a:lnTo>
                    <a:pt x="2799" y="9208"/>
                  </a:lnTo>
                  <a:lnTo>
                    <a:pt x="2664" y="8892"/>
                  </a:lnTo>
                  <a:lnTo>
                    <a:pt x="2528" y="8576"/>
                  </a:lnTo>
                  <a:lnTo>
                    <a:pt x="2483" y="8260"/>
                  </a:lnTo>
                  <a:lnTo>
                    <a:pt x="2393" y="7719"/>
                  </a:lnTo>
                  <a:lnTo>
                    <a:pt x="2438" y="7267"/>
                  </a:lnTo>
                  <a:lnTo>
                    <a:pt x="2483" y="6861"/>
                  </a:lnTo>
                  <a:lnTo>
                    <a:pt x="2573" y="6726"/>
                  </a:lnTo>
                  <a:lnTo>
                    <a:pt x="2618" y="6636"/>
                  </a:lnTo>
                  <a:lnTo>
                    <a:pt x="2799" y="6545"/>
                  </a:lnTo>
                  <a:lnTo>
                    <a:pt x="3025" y="6455"/>
                  </a:lnTo>
                  <a:lnTo>
                    <a:pt x="3341" y="6410"/>
                  </a:lnTo>
                  <a:close/>
                  <a:moveTo>
                    <a:pt x="7267" y="6410"/>
                  </a:moveTo>
                  <a:lnTo>
                    <a:pt x="7674" y="6500"/>
                  </a:lnTo>
                  <a:lnTo>
                    <a:pt x="7809" y="6590"/>
                  </a:lnTo>
                  <a:lnTo>
                    <a:pt x="7899" y="6636"/>
                  </a:lnTo>
                  <a:lnTo>
                    <a:pt x="7990" y="6726"/>
                  </a:lnTo>
                  <a:lnTo>
                    <a:pt x="8035" y="6906"/>
                  </a:lnTo>
                  <a:lnTo>
                    <a:pt x="8125" y="7267"/>
                  </a:lnTo>
                  <a:lnTo>
                    <a:pt x="8125" y="7764"/>
                  </a:lnTo>
                  <a:lnTo>
                    <a:pt x="8035" y="8351"/>
                  </a:lnTo>
                  <a:lnTo>
                    <a:pt x="7944" y="8802"/>
                  </a:lnTo>
                  <a:lnTo>
                    <a:pt x="7719" y="9299"/>
                  </a:lnTo>
                  <a:lnTo>
                    <a:pt x="7448" y="9750"/>
                  </a:lnTo>
                  <a:lnTo>
                    <a:pt x="7132" y="10156"/>
                  </a:lnTo>
                  <a:lnTo>
                    <a:pt x="6861" y="10382"/>
                  </a:lnTo>
                  <a:lnTo>
                    <a:pt x="6635" y="10562"/>
                  </a:lnTo>
                  <a:lnTo>
                    <a:pt x="6094" y="10833"/>
                  </a:lnTo>
                  <a:lnTo>
                    <a:pt x="5552" y="11014"/>
                  </a:lnTo>
                  <a:lnTo>
                    <a:pt x="5011" y="11149"/>
                  </a:lnTo>
                  <a:lnTo>
                    <a:pt x="4650" y="11194"/>
                  </a:lnTo>
                  <a:lnTo>
                    <a:pt x="4334" y="11149"/>
                  </a:lnTo>
                  <a:lnTo>
                    <a:pt x="4063" y="11149"/>
                  </a:lnTo>
                  <a:lnTo>
                    <a:pt x="3792" y="11059"/>
                  </a:lnTo>
                  <a:lnTo>
                    <a:pt x="4469" y="10427"/>
                  </a:lnTo>
                  <a:lnTo>
                    <a:pt x="5552" y="10607"/>
                  </a:lnTo>
                  <a:lnTo>
                    <a:pt x="5642" y="10607"/>
                  </a:lnTo>
                  <a:lnTo>
                    <a:pt x="5733" y="10562"/>
                  </a:lnTo>
                  <a:lnTo>
                    <a:pt x="5778" y="10517"/>
                  </a:lnTo>
                  <a:lnTo>
                    <a:pt x="5823" y="10427"/>
                  </a:lnTo>
                  <a:lnTo>
                    <a:pt x="5823" y="10337"/>
                  </a:lnTo>
                  <a:lnTo>
                    <a:pt x="5778" y="10246"/>
                  </a:lnTo>
                  <a:lnTo>
                    <a:pt x="5688" y="10201"/>
                  </a:lnTo>
                  <a:lnTo>
                    <a:pt x="5642" y="10156"/>
                  </a:lnTo>
                  <a:lnTo>
                    <a:pt x="4875" y="10021"/>
                  </a:lnTo>
                  <a:lnTo>
                    <a:pt x="5597" y="9299"/>
                  </a:lnTo>
                  <a:lnTo>
                    <a:pt x="6816" y="9524"/>
                  </a:lnTo>
                  <a:lnTo>
                    <a:pt x="6906" y="9524"/>
                  </a:lnTo>
                  <a:lnTo>
                    <a:pt x="6997" y="9479"/>
                  </a:lnTo>
                  <a:lnTo>
                    <a:pt x="7042" y="9434"/>
                  </a:lnTo>
                  <a:lnTo>
                    <a:pt x="7087" y="9344"/>
                  </a:lnTo>
                  <a:lnTo>
                    <a:pt x="7087" y="9253"/>
                  </a:lnTo>
                  <a:lnTo>
                    <a:pt x="7042" y="9163"/>
                  </a:lnTo>
                  <a:lnTo>
                    <a:pt x="6997" y="9118"/>
                  </a:lnTo>
                  <a:lnTo>
                    <a:pt x="6906" y="9073"/>
                  </a:lnTo>
                  <a:lnTo>
                    <a:pt x="5958" y="8892"/>
                  </a:lnTo>
                  <a:lnTo>
                    <a:pt x="6771" y="8080"/>
                  </a:lnTo>
                  <a:lnTo>
                    <a:pt x="7493" y="8215"/>
                  </a:lnTo>
                  <a:lnTo>
                    <a:pt x="7583" y="8215"/>
                  </a:lnTo>
                  <a:lnTo>
                    <a:pt x="7628" y="8170"/>
                  </a:lnTo>
                  <a:lnTo>
                    <a:pt x="7719" y="8125"/>
                  </a:lnTo>
                  <a:lnTo>
                    <a:pt x="7764" y="8035"/>
                  </a:lnTo>
                  <a:lnTo>
                    <a:pt x="7764" y="7944"/>
                  </a:lnTo>
                  <a:lnTo>
                    <a:pt x="7719" y="7854"/>
                  </a:lnTo>
                  <a:lnTo>
                    <a:pt x="7628" y="7809"/>
                  </a:lnTo>
                  <a:lnTo>
                    <a:pt x="7538" y="7764"/>
                  </a:lnTo>
                  <a:lnTo>
                    <a:pt x="7177" y="7719"/>
                  </a:lnTo>
                  <a:lnTo>
                    <a:pt x="7538" y="7313"/>
                  </a:lnTo>
                  <a:lnTo>
                    <a:pt x="7628" y="7267"/>
                  </a:lnTo>
                  <a:lnTo>
                    <a:pt x="7628" y="7177"/>
                  </a:lnTo>
                  <a:lnTo>
                    <a:pt x="7628" y="7087"/>
                  </a:lnTo>
                  <a:lnTo>
                    <a:pt x="7538" y="6997"/>
                  </a:lnTo>
                  <a:lnTo>
                    <a:pt x="7493" y="6952"/>
                  </a:lnTo>
                  <a:lnTo>
                    <a:pt x="7312" y="6952"/>
                  </a:lnTo>
                  <a:lnTo>
                    <a:pt x="7222" y="6997"/>
                  </a:lnTo>
                  <a:lnTo>
                    <a:pt x="6861" y="7358"/>
                  </a:lnTo>
                  <a:lnTo>
                    <a:pt x="6771" y="6997"/>
                  </a:lnTo>
                  <a:lnTo>
                    <a:pt x="6771" y="6906"/>
                  </a:lnTo>
                  <a:lnTo>
                    <a:pt x="6681" y="6861"/>
                  </a:lnTo>
                  <a:lnTo>
                    <a:pt x="6635" y="6816"/>
                  </a:lnTo>
                  <a:lnTo>
                    <a:pt x="6545" y="6816"/>
                  </a:lnTo>
                  <a:lnTo>
                    <a:pt x="6455" y="6861"/>
                  </a:lnTo>
                  <a:lnTo>
                    <a:pt x="6365" y="6906"/>
                  </a:lnTo>
                  <a:lnTo>
                    <a:pt x="6320" y="6997"/>
                  </a:lnTo>
                  <a:lnTo>
                    <a:pt x="6320" y="7087"/>
                  </a:lnTo>
                  <a:lnTo>
                    <a:pt x="6455" y="7764"/>
                  </a:lnTo>
                  <a:lnTo>
                    <a:pt x="5642" y="8576"/>
                  </a:lnTo>
                  <a:lnTo>
                    <a:pt x="5462" y="7629"/>
                  </a:lnTo>
                  <a:lnTo>
                    <a:pt x="5462" y="7583"/>
                  </a:lnTo>
                  <a:lnTo>
                    <a:pt x="5372" y="7493"/>
                  </a:lnTo>
                  <a:lnTo>
                    <a:pt x="5327" y="7448"/>
                  </a:lnTo>
                  <a:lnTo>
                    <a:pt x="5236" y="7448"/>
                  </a:lnTo>
                  <a:lnTo>
                    <a:pt x="5146" y="7493"/>
                  </a:lnTo>
                  <a:lnTo>
                    <a:pt x="5056" y="7538"/>
                  </a:lnTo>
                  <a:lnTo>
                    <a:pt x="5011" y="7629"/>
                  </a:lnTo>
                  <a:lnTo>
                    <a:pt x="5011" y="7719"/>
                  </a:lnTo>
                  <a:lnTo>
                    <a:pt x="5236" y="8983"/>
                  </a:lnTo>
                  <a:lnTo>
                    <a:pt x="4514" y="9705"/>
                  </a:lnTo>
                  <a:lnTo>
                    <a:pt x="4424" y="8983"/>
                  </a:lnTo>
                  <a:lnTo>
                    <a:pt x="4379" y="8892"/>
                  </a:lnTo>
                  <a:lnTo>
                    <a:pt x="4288" y="8847"/>
                  </a:lnTo>
                  <a:lnTo>
                    <a:pt x="4243" y="8802"/>
                  </a:lnTo>
                  <a:lnTo>
                    <a:pt x="4153" y="8802"/>
                  </a:lnTo>
                  <a:lnTo>
                    <a:pt x="4063" y="8847"/>
                  </a:lnTo>
                  <a:lnTo>
                    <a:pt x="3972" y="8892"/>
                  </a:lnTo>
                  <a:lnTo>
                    <a:pt x="3927" y="8983"/>
                  </a:lnTo>
                  <a:lnTo>
                    <a:pt x="3927" y="9073"/>
                  </a:lnTo>
                  <a:lnTo>
                    <a:pt x="4153" y="10111"/>
                  </a:lnTo>
                  <a:lnTo>
                    <a:pt x="3476" y="10743"/>
                  </a:lnTo>
                  <a:lnTo>
                    <a:pt x="3386" y="10382"/>
                  </a:lnTo>
                  <a:lnTo>
                    <a:pt x="3386" y="9976"/>
                  </a:lnTo>
                  <a:lnTo>
                    <a:pt x="3431" y="9614"/>
                  </a:lnTo>
                  <a:lnTo>
                    <a:pt x="3476" y="9253"/>
                  </a:lnTo>
                  <a:lnTo>
                    <a:pt x="3611" y="8757"/>
                  </a:lnTo>
                  <a:lnTo>
                    <a:pt x="3792" y="8306"/>
                  </a:lnTo>
                  <a:lnTo>
                    <a:pt x="4063" y="7854"/>
                  </a:lnTo>
                  <a:lnTo>
                    <a:pt x="4424" y="7448"/>
                  </a:lnTo>
                  <a:lnTo>
                    <a:pt x="4830" y="7087"/>
                  </a:lnTo>
                  <a:lnTo>
                    <a:pt x="5281" y="6816"/>
                  </a:lnTo>
                  <a:lnTo>
                    <a:pt x="5733" y="6636"/>
                  </a:lnTo>
                  <a:lnTo>
                    <a:pt x="6229" y="6500"/>
                  </a:lnTo>
                  <a:lnTo>
                    <a:pt x="6771" y="6410"/>
                  </a:lnTo>
                  <a:close/>
                  <a:moveTo>
                    <a:pt x="3250" y="5959"/>
                  </a:moveTo>
                  <a:lnTo>
                    <a:pt x="2844" y="6049"/>
                  </a:lnTo>
                  <a:lnTo>
                    <a:pt x="2528" y="6139"/>
                  </a:lnTo>
                  <a:lnTo>
                    <a:pt x="2302" y="6320"/>
                  </a:lnTo>
                  <a:lnTo>
                    <a:pt x="2212" y="6455"/>
                  </a:lnTo>
                  <a:lnTo>
                    <a:pt x="2122" y="6636"/>
                  </a:lnTo>
                  <a:lnTo>
                    <a:pt x="2032" y="6861"/>
                  </a:lnTo>
                  <a:lnTo>
                    <a:pt x="1987" y="7087"/>
                  </a:lnTo>
                  <a:lnTo>
                    <a:pt x="1941" y="7674"/>
                  </a:lnTo>
                  <a:lnTo>
                    <a:pt x="2032" y="8351"/>
                  </a:lnTo>
                  <a:lnTo>
                    <a:pt x="2167" y="8847"/>
                  </a:lnTo>
                  <a:lnTo>
                    <a:pt x="2348" y="9344"/>
                  </a:lnTo>
                  <a:lnTo>
                    <a:pt x="2573" y="9840"/>
                  </a:lnTo>
                  <a:lnTo>
                    <a:pt x="2934" y="10292"/>
                  </a:lnTo>
                  <a:lnTo>
                    <a:pt x="2980" y="10562"/>
                  </a:lnTo>
                  <a:lnTo>
                    <a:pt x="3025" y="10833"/>
                  </a:lnTo>
                  <a:lnTo>
                    <a:pt x="3115" y="11059"/>
                  </a:lnTo>
                  <a:lnTo>
                    <a:pt x="3295" y="11284"/>
                  </a:lnTo>
                  <a:lnTo>
                    <a:pt x="3431" y="11420"/>
                  </a:lnTo>
                  <a:lnTo>
                    <a:pt x="3657" y="11510"/>
                  </a:lnTo>
                  <a:lnTo>
                    <a:pt x="3882" y="11555"/>
                  </a:lnTo>
                  <a:lnTo>
                    <a:pt x="4153" y="11600"/>
                  </a:lnTo>
                  <a:lnTo>
                    <a:pt x="4650" y="11646"/>
                  </a:lnTo>
                  <a:lnTo>
                    <a:pt x="5101" y="11600"/>
                  </a:lnTo>
                  <a:lnTo>
                    <a:pt x="5688" y="11465"/>
                  </a:lnTo>
                  <a:lnTo>
                    <a:pt x="6320" y="11239"/>
                  </a:lnTo>
                  <a:lnTo>
                    <a:pt x="6590" y="11104"/>
                  </a:lnTo>
                  <a:lnTo>
                    <a:pt x="6906" y="10923"/>
                  </a:lnTo>
                  <a:lnTo>
                    <a:pt x="7177" y="10698"/>
                  </a:lnTo>
                  <a:lnTo>
                    <a:pt x="7448" y="10472"/>
                  </a:lnTo>
                  <a:lnTo>
                    <a:pt x="7854" y="10021"/>
                  </a:lnTo>
                  <a:lnTo>
                    <a:pt x="8125" y="9479"/>
                  </a:lnTo>
                  <a:lnTo>
                    <a:pt x="8351" y="8983"/>
                  </a:lnTo>
                  <a:lnTo>
                    <a:pt x="8486" y="8441"/>
                  </a:lnTo>
                  <a:lnTo>
                    <a:pt x="8576" y="8080"/>
                  </a:lnTo>
                  <a:lnTo>
                    <a:pt x="8576" y="7764"/>
                  </a:lnTo>
                  <a:lnTo>
                    <a:pt x="8576" y="7448"/>
                  </a:lnTo>
                  <a:lnTo>
                    <a:pt x="8576" y="7132"/>
                  </a:lnTo>
                  <a:lnTo>
                    <a:pt x="8531" y="6861"/>
                  </a:lnTo>
                  <a:lnTo>
                    <a:pt x="8441" y="6636"/>
                  </a:lnTo>
                  <a:lnTo>
                    <a:pt x="8351" y="6455"/>
                  </a:lnTo>
                  <a:lnTo>
                    <a:pt x="8260" y="6320"/>
                  </a:lnTo>
                  <a:lnTo>
                    <a:pt x="8080" y="6184"/>
                  </a:lnTo>
                  <a:lnTo>
                    <a:pt x="7899" y="6094"/>
                  </a:lnTo>
                  <a:lnTo>
                    <a:pt x="7674" y="6049"/>
                  </a:lnTo>
                  <a:lnTo>
                    <a:pt x="7403" y="6004"/>
                  </a:lnTo>
                  <a:lnTo>
                    <a:pt x="7132" y="5959"/>
                  </a:lnTo>
                  <a:lnTo>
                    <a:pt x="6816" y="5959"/>
                  </a:lnTo>
                  <a:lnTo>
                    <a:pt x="6455" y="6004"/>
                  </a:lnTo>
                  <a:lnTo>
                    <a:pt x="6139" y="6049"/>
                  </a:lnTo>
                  <a:lnTo>
                    <a:pt x="5688" y="6139"/>
                  </a:lnTo>
                  <a:lnTo>
                    <a:pt x="5281" y="6320"/>
                  </a:lnTo>
                  <a:lnTo>
                    <a:pt x="4875" y="6184"/>
                  </a:lnTo>
                  <a:lnTo>
                    <a:pt x="4469" y="6049"/>
                  </a:lnTo>
                  <a:lnTo>
                    <a:pt x="4063" y="6004"/>
                  </a:lnTo>
                  <a:lnTo>
                    <a:pt x="3702" y="5959"/>
                  </a:lnTo>
                  <a:close/>
                  <a:moveTo>
                    <a:pt x="3250" y="1"/>
                  </a:moveTo>
                  <a:lnTo>
                    <a:pt x="3160" y="46"/>
                  </a:lnTo>
                  <a:lnTo>
                    <a:pt x="3115" y="91"/>
                  </a:lnTo>
                  <a:lnTo>
                    <a:pt x="1625" y="1580"/>
                  </a:lnTo>
                  <a:lnTo>
                    <a:pt x="1580" y="1626"/>
                  </a:lnTo>
                  <a:lnTo>
                    <a:pt x="1535" y="1716"/>
                  </a:lnTo>
                  <a:lnTo>
                    <a:pt x="1535" y="3657"/>
                  </a:lnTo>
                  <a:lnTo>
                    <a:pt x="136" y="3657"/>
                  </a:lnTo>
                  <a:lnTo>
                    <a:pt x="91" y="3702"/>
                  </a:lnTo>
                  <a:lnTo>
                    <a:pt x="46" y="3792"/>
                  </a:lnTo>
                  <a:lnTo>
                    <a:pt x="1" y="3882"/>
                  </a:lnTo>
                  <a:lnTo>
                    <a:pt x="1" y="12909"/>
                  </a:lnTo>
                  <a:lnTo>
                    <a:pt x="46" y="13000"/>
                  </a:lnTo>
                  <a:lnTo>
                    <a:pt x="91" y="13090"/>
                  </a:lnTo>
                  <a:lnTo>
                    <a:pt x="181" y="13135"/>
                  </a:lnTo>
                  <a:lnTo>
                    <a:pt x="362" y="13135"/>
                  </a:lnTo>
                  <a:lnTo>
                    <a:pt x="407" y="13045"/>
                  </a:lnTo>
                  <a:lnTo>
                    <a:pt x="452" y="12909"/>
                  </a:lnTo>
                  <a:lnTo>
                    <a:pt x="452" y="4108"/>
                  </a:lnTo>
                  <a:lnTo>
                    <a:pt x="10111" y="4108"/>
                  </a:lnTo>
                  <a:lnTo>
                    <a:pt x="10111" y="5056"/>
                  </a:lnTo>
                  <a:lnTo>
                    <a:pt x="10111" y="5191"/>
                  </a:lnTo>
                  <a:lnTo>
                    <a:pt x="10156" y="5236"/>
                  </a:lnTo>
                  <a:lnTo>
                    <a:pt x="10246" y="5282"/>
                  </a:lnTo>
                  <a:lnTo>
                    <a:pt x="10427" y="5282"/>
                  </a:lnTo>
                  <a:lnTo>
                    <a:pt x="10517" y="5191"/>
                  </a:lnTo>
                  <a:lnTo>
                    <a:pt x="10562" y="5056"/>
                  </a:lnTo>
                  <a:lnTo>
                    <a:pt x="10562" y="3882"/>
                  </a:lnTo>
                  <a:lnTo>
                    <a:pt x="10517" y="3792"/>
                  </a:lnTo>
                  <a:lnTo>
                    <a:pt x="10472" y="3702"/>
                  </a:lnTo>
                  <a:lnTo>
                    <a:pt x="10427" y="3657"/>
                  </a:lnTo>
                  <a:lnTo>
                    <a:pt x="9028" y="3657"/>
                  </a:lnTo>
                  <a:lnTo>
                    <a:pt x="9028" y="1716"/>
                  </a:lnTo>
                  <a:lnTo>
                    <a:pt x="9028" y="1626"/>
                  </a:lnTo>
                  <a:lnTo>
                    <a:pt x="8982" y="1580"/>
                  </a:lnTo>
                  <a:lnTo>
                    <a:pt x="7493" y="91"/>
                  </a:lnTo>
                  <a:lnTo>
                    <a:pt x="7448" y="46"/>
                  </a:lnTo>
                  <a:lnTo>
                    <a:pt x="7358" y="1"/>
                  </a:lnTo>
                  <a:close/>
                  <a:moveTo>
                    <a:pt x="3205" y="12729"/>
                  </a:moveTo>
                  <a:lnTo>
                    <a:pt x="3160" y="12774"/>
                  </a:lnTo>
                  <a:lnTo>
                    <a:pt x="3115" y="12864"/>
                  </a:lnTo>
                  <a:lnTo>
                    <a:pt x="3070" y="12954"/>
                  </a:lnTo>
                  <a:lnTo>
                    <a:pt x="3115" y="13045"/>
                  </a:lnTo>
                  <a:lnTo>
                    <a:pt x="3160" y="13135"/>
                  </a:lnTo>
                  <a:lnTo>
                    <a:pt x="3205" y="13180"/>
                  </a:lnTo>
                  <a:lnTo>
                    <a:pt x="7358" y="13180"/>
                  </a:lnTo>
                  <a:lnTo>
                    <a:pt x="7448" y="13135"/>
                  </a:lnTo>
                  <a:lnTo>
                    <a:pt x="7493" y="13045"/>
                  </a:lnTo>
                  <a:lnTo>
                    <a:pt x="7493" y="12909"/>
                  </a:lnTo>
                  <a:lnTo>
                    <a:pt x="7493" y="12864"/>
                  </a:lnTo>
                  <a:lnTo>
                    <a:pt x="7403" y="12774"/>
                  </a:lnTo>
                  <a:lnTo>
                    <a:pt x="7358" y="12729"/>
                  </a:lnTo>
                  <a:close/>
                  <a:moveTo>
                    <a:pt x="4334" y="13631"/>
                  </a:moveTo>
                  <a:lnTo>
                    <a:pt x="4243" y="13722"/>
                  </a:lnTo>
                  <a:lnTo>
                    <a:pt x="4198" y="13767"/>
                  </a:lnTo>
                  <a:lnTo>
                    <a:pt x="4198" y="13902"/>
                  </a:lnTo>
                  <a:lnTo>
                    <a:pt x="4198" y="13947"/>
                  </a:lnTo>
                  <a:lnTo>
                    <a:pt x="4288" y="14038"/>
                  </a:lnTo>
                  <a:lnTo>
                    <a:pt x="4334" y="14083"/>
                  </a:lnTo>
                  <a:lnTo>
                    <a:pt x="6274" y="14083"/>
                  </a:lnTo>
                  <a:lnTo>
                    <a:pt x="6320" y="13993"/>
                  </a:lnTo>
                  <a:lnTo>
                    <a:pt x="6365" y="13947"/>
                  </a:lnTo>
                  <a:lnTo>
                    <a:pt x="6410" y="13812"/>
                  </a:lnTo>
                  <a:lnTo>
                    <a:pt x="6365" y="13767"/>
                  </a:lnTo>
                  <a:lnTo>
                    <a:pt x="6320" y="13677"/>
                  </a:lnTo>
                  <a:lnTo>
                    <a:pt x="6229" y="13631"/>
                  </a:lnTo>
                  <a:close/>
                  <a:moveTo>
                    <a:pt x="10246" y="5913"/>
                  </a:moveTo>
                  <a:lnTo>
                    <a:pt x="10156" y="5959"/>
                  </a:lnTo>
                  <a:lnTo>
                    <a:pt x="10111" y="6049"/>
                  </a:lnTo>
                  <a:lnTo>
                    <a:pt x="10111" y="6139"/>
                  </a:lnTo>
                  <a:lnTo>
                    <a:pt x="10111" y="14579"/>
                  </a:lnTo>
                  <a:lnTo>
                    <a:pt x="10066" y="14760"/>
                  </a:lnTo>
                  <a:lnTo>
                    <a:pt x="10021" y="14895"/>
                  </a:lnTo>
                  <a:lnTo>
                    <a:pt x="9930" y="15031"/>
                  </a:lnTo>
                  <a:lnTo>
                    <a:pt x="9840" y="15166"/>
                  </a:lnTo>
                  <a:lnTo>
                    <a:pt x="9705" y="15256"/>
                  </a:lnTo>
                  <a:lnTo>
                    <a:pt x="9569" y="15347"/>
                  </a:lnTo>
                  <a:lnTo>
                    <a:pt x="9434" y="15392"/>
                  </a:lnTo>
                  <a:lnTo>
                    <a:pt x="9253" y="15437"/>
                  </a:lnTo>
                  <a:lnTo>
                    <a:pt x="1310" y="15437"/>
                  </a:lnTo>
                  <a:lnTo>
                    <a:pt x="1129" y="15392"/>
                  </a:lnTo>
                  <a:lnTo>
                    <a:pt x="994" y="15347"/>
                  </a:lnTo>
                  <a:lnTo>
                    <a:pt x="858" y="15256"/>
                  </a:lnTo>
                  <a:lnTo>
                    <a:pt x="723" y="15166"/>
                  </a:lnTo>
                  <a:lnTo>
                    <a:pt x="632" y="15031"/>
                  </a:lnTo>
                  <a:lnTo>
                    <a:pt x="542" y="14895"/>
                  </a:lnTo>
                  <a:lnTo>
                    <a:pt x="497" y="14760"/>
                  </a:lnTo>
                  <a:lnTo>
                    <a:pt x="452" y="14579"/>
                  </a:lnTo>
                  <a:lnTo>
                    <a:pt x="452" y="13993"/>
                  </a:lnTo>
                  <a:lnTo>
                    <a:pt x="452" y="13902"/>
                  </a:lnTo>
                  <a:lnTo>
                    <a:pt x="407" y="13812"/>
                  </a:lnTo>
                  <a:lnTo>
                    <a:pt x="317" y="13767"/>
                  </a:lnTo>
                  <a:lnTo>
                    <a:pt x="181" y="13767"/>
                  </a:lnTo>
                  <a:lnTo>
                    <a:pt x="136" y="13812"/>
                  </a:lnTo>
                  <a:lnTo>
                    <a:pt x="46" y="13857"/>
                  </a:lnTo>
                  <a:lnTo>
                    <a:pt x="1" y="13993"/>
                  </a:lnTo>
                  <a:lnTo>
                    <a:pt x="1" y="14579"/>
                  </a:lnTo>
                  <a:lnTo>
                    <a:pt x="46" y="14850"/>
                  </a:lnTo>
                  <a:lnTo>
                    <a:pt x="91" y="15076"/>
                  </a:lnTo>
                  <a:lnTo>
                    <a:pt x="226" y="15301"/>
                  </a:lnTo>
                  <a:lnTo>
                    <a:pt x="407" y="15482"/>
                  </a:lnTo>
                  <a:lnTo>
                    <a:pt x="587" y="15663"/>
                  </a:lnTo>
                  <a:lnTo>
                    <a:pt x="813" y="15798"/>
                  </a:lnTo>
                  <a:lnTo>
                    <a:pt x="1039" y="15843"/>
                  </a:lnTo>
                  <a:lnTo>
                    <a:pt x="1310" y="15888"/>
                  </a:lnTo>
                  <a:lnTo>
                    <a:pt x="9253" y="15888"/>
                  </a:lnTo>
                  <a:lnTo>
                    <a:pt x="9524" y="15843"/>
                  </a:lnTo>
                  <a:lnTo>
                    <a:pt x="9750" y="15798"/>
                  </a:lnTo>
                  <a:lnTo>
                    <a:pt x="9975" y="15663"/>
                  </a:lnTo>
                  <a:lnTo>
                    <a:pt x="10156" y="15482"/>
                  </a:lnTo>
                  <a:lnTo>
                    <a:pt x="10337" y="15301"/>
                  </a:lnTo>
                  <a:lnTo>
                    <a:pt x="10472" y="15076"/>
                  </a:lnTo>
                  <a:lnTo>
                    <a:pt x="10517" y="14850"/>
                  </a:lnTo>
                  <a:lnTo>
                    <a:pt x="10562" y="14579"/>
                  </a:lnTo>
                  <a:lnTo>
                    <a:pt x="10562" y="6139"/>
                  </a:lnTo>
                  <a:lnTo>
                    <a:pt x="10517" y="6049"/>
                  </a:lnTo>
                  <a:lnTo>
                    <a:pt x="10472" y="5959"/>
                  </a:lnTo>
                  <a:lnTo>
                    <a:pt x="10427" y="59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3"/>
          <p:cNvGrpSpPr/>
          <p:nvPr/>
        </p:nvGrpSpPr>
        <p:grpSpPr>
          <a:xfrm>
            <a:off x="8144388" y="3845257"/>
            <a:ext cx="897568" cy="897556"/>
            <a:chOff x="2597081" y="2323028"/>
            <a:chExt cx="398636" cy="398630"/>
          </a:xfrm>
        </p:grpSpPr>
        <p:sp>
          <p:nvSpPr>
            <p:cNvPr id="151" name="Google Shape;151;p23"/>
            <p:cNvSpPr/>
            <p:nvPr/>
          </p:nvSpPr>
          <p:spPr>
            <a:xfrm>
              <a:off x="2597081" y="2323028"/>
              <a:ext cx="398600" cy="398600"/>
            </a:xfrm>
            <a:custGeom>
              <a:avLst/>
              <a:gdLst/>
              <a:ahLst/>
              <a:cxnLst/>
              <a:rect l="l" t="t" r="r" b="b"/>
              <a:pathLst>
                <a:path w="15944" h="15944" extrusionOk="0">
                  <a:moveTo>
                    <a:pt x="10220" y="0"/>
                  </a:moveTo>
                  <a:lnTo>
                    <a:pt x="10129" y="46"/>
                  </a:lnTo>
                  <a:lnTo>
                    <a:pt x="10038" y="91"/>
                  </a:lnTo>
                  <a:lnTo>
                    <a:pt x="8676" y="1817"/>
                  </a:lnTo>
                  <a:lnTo>
                    <a:pt x="8630" y="1999"/>
                  </a:lnTo>
                  <a:lnTo>
                    <a:pt x="8630" y="7767"/>
                  </a:lnTo>
                  <a:lnTo>
                    <a:pt x="8222" y="7767"/>
                  </a:lnTo>
                  <a:lnTo>
                    <a:pt x="8222" y="6041"/>
                  </a:lnTo>
                  <a:lnTo>
                    <a:pt x="8176" y="5951"/>
                  </a:lnTo>
                  <a:lnTo>
                    <a:pt x="8131" y="5860"/>
                  </a:lnTo>
                  <a:lnTo>
                    <a:pt x="8040" y="5814"/>
                  </a:lnTo>
                  <a:lnTo>
                    <a:pt x="7994" y="5814"/>
                  </a:lnTo>
                  <a:lnTo>
                    <a:pt x="7994" y="5224"/>
                  </a:lnTo>
                  <a:lnTo>
                    <a:pt x="8040" y="5224"/>
                  </a:lnTo>
                  <a:lnTo>
                    <a:pt x="8085" y="5178"/>
                  </a:lnTo>
                  <a:lnTo>
                    <a:pt x="8131" y="5133"/>
                  </a:lnTo>
                  <a:lnTo>
                    <a:pt x="8222" y="4997"/>
                  </a:lnTo>
                  <a:lnTo>
                    <a:pt x="8222" y="3407"/>
                  </a:lnTo>
                  <a:lnTo>
                    <a:pt x="8176" y="3316"/>
                  </a:lnTo>
                  <a:lnTo>
                    <a:pt x="8131" y="3225"/>
                  </a:lnTo>
                  <a:lnTo>
                    <a:pt x="8040" y="3180"/>
                  </a:lnTo>
                  <a:lnTo>
                    <a:pt x="7268" y="3180"/>
                  </a:lnTo>
                  <a:lnTo>
                    <a:pt x="7268" y="2499"/>
                  </a:lnTo>
                  <a:lnTo>
                    <a:pt x="7268" y="2408"/>
                  </a:lnTo>
                  <a:lnTo>
                    <a:pt x="7177" y="2362"/>
                  </a:lnTo>
                  <a:lnTo>
                    <a:pt x="7131" y="2271"/>
                  </a:lnTo>
                  <a:lnTo>
                    <a:pt x="5178" y="2271"/>
                  </a:lnTo>
                  <a:lnTo>
                    <a:pt x="5087" y="2362"/>
                  </a:lnTo>
                  <a:lnTo>
                    <a:pt x="5042" y="2408"/>
                  </a:lnTo>
                  <a:lnTo>
                    <a:pt x="5042" y="2499"/>
                  </a:lnTo>
                  <a:lnTo>
                    <a:pt x="5042" y="3180"/>
                  </a:lnTo>
                  <a:lnTo>
                    <a:pt x="4270" y="3180"/>
                  </a:lnTo>
                  <a:lnTo>
                    <a:pt x="4179" y="3225"/>
                  </a:lnTo>
                  <a:lnTo>
                    <a:pt x="4134" y="3316"/>
                  </a:lnTo>
                  <a:lnTo>
                    <a:pt x="4134" y="3407"/>
                  </a:lnTo>
                  <a:lnTo>
                    <a:pt x="4134" y="7767"/>
                  </a:lnTo>
                  <a:lnTo>
                    <a:pt x="3679" y="7767"/>
                  </a:lnTo>
                  <a:lnTo>
                    <a:pt x="3679" y="5860"/>
                  </a:lnTo>
                  <a:lnTo>
                    <a:pt x="3679" y="5769"/>
                  </a:lnTo>
                  <a:lnTo>
                    <a:pt x="3634" y="5678"/>
                  </a:lnTo>
                  <a:lnTo>
                    <a:pt x="3543" y="5633"/>
                  </a:lnTo>
                  <a:lnTo>
                    <a:pt x="3452" y="5587"/>
                  </a:lnTo>
                  <a:lnTo>
                    <a:pt x="2862" y="5587"/>
                  </a:lnTo>
                  <a:lnTo>
                    <a:pt x="2862" y="4951"/>
                  </a:lnTo>
                  <a:lnTo>
                    <a:pt x="2816" y="4860"/>
                  </a:lnTo>
                  <a:lnTo>
                    <a:pt x="2771" y="4770"/>
                  </a:lnTo>
                  <a:lnTo>
                    <a:pt x="2725" y="4724"/>
                  </a:lnTo>
                  <a:lnTo>
                    <a:pt x="1454" y="4724"/>
                  </a:lnTo>
                  <a:lnTo>
                    <a:pt x="1408" y="4770"/>
                  </a:lnTo>
                  <a:lnTo>
                    <a:pt x="1363" y="4860"/>
                  </a:lnTo>
                  <a:lnTo>
                    <a:pt x="1317" y="4951"/>
                  </a:lnTo>
                  <a:lnTo>
                    <a:pt x="1317" y="5587"/>
                  </a:lnTo>
                  <a:lnTo>
                    <a:pt x="727" y="5587"/>
                  </a:lnTo>
                  <a:lnTo>
                    <a:pt x="636" y="5633"/>
                  </a:lnTo>
                  <a:lnTo>
                    <a:pt x="545" y="5678"/>
                  </a:lnTo>
                  <a:lnTo>
                    <a:pt x="500" y="5769"/>
                  </a:lnTo>
                  <a:lnTo>
                    <a:pt x="500" y="5860"/>
                  </a:lnTo>
                  <a:lnTo>
                    <a:pt x="500" y="7767"/>
                  </a:lnTo>
                  <a:lnTo>
                    <a:pt x="136" y="7767"/>
                  </a:lnTo>
                  <a:lnTo>
                    <a:pt x="46" y="7813"/>
                  </a:lnTo>
                  <a:lnTo>
                    <a:pt x="0" y="7904"/>
                  </a:lnTo>
                  <a:lnTo>
                    <a:pt x="0" y="7995"/>
                  </a:lnTo>
                  <a:lnTo>
                    <a:pt x="46" y="8767"/>
                  </a:lnTo>
                  <a:lnTo>
                    <a:pt x="136" y="9539"/>
                  </a:lnTo>
                  <a:lnTo>
                    <a:pt x="318" y="10311"/>
                  </a:lnTo>
                  <a:lnTo>
                    <a:pt x="591" y="11038"/>
                  </a:lnTo>
                  <a:lnTo>
                    <a:pt x="909" y="11719"/>
                  </a:lnTo>
                  <a:lnTo>
                    <a:pt x="1317" y="12401"/>
                  </a:lnTo>
                  <a:lnTo>
                    <a:pt x="1817" y="13036"/>
                  </a:lnTo>
                  <a:lnTo>
                    <a:pt x="2317" y="13627"/>
                  </a:lnTo>
                  <a:lnTo>
                    <a:pt x="2907" y="14127"/>
                  </a:lnTo>
                  <a:lnTo>
                    <a:pt x="3543" y="14626"/>
                  </a:lnTo>
                  <a:lnTo>
                    <a:pt x="4224" y="15035"/>
                  </a:lnTo>
                  <a:lnTo>
                    <a:pt x="4906" y="15353"/>
                  </a:lnTo>
                  <a:lnTo>
                    <a:pt x="5632" y="15625"/>
                  </a:lnTo>
                  <a:lnTo>
                    <a:pt x="6405" y="15807"/>
                  </a:lnTo>
                  <a:lnTo>
                    <a:pt x="7177" y="15898"/>
                  </a:lnTo>
                  <a:lnTo>
                    <a:pt x="7949" y="15943"/>
                  </a:lnTo>
                  <a:lnTo>
                    <a:pt x="8767" y="15898"/>
                  </a:lnTo>
                  <a:lnTo>
                    <a:pt x="9584" y="15807"/>
                  </a:lnTo>
                  <a:lnTo>
                    <a:pt x="10356" y="15580"/>
                  </a:lnTo>
                  <a:lnTo>
                    <a:pt x="11083" y="15308"/>
                  </a:lnTo>
                  <a:lnTo>
                    <a:pt x="11764" y="14990"/>
                  </a:lnTo>
                  <a:lnTo>
                    <a:pt x="12400" y="14581"/>
                  </a:lnTo>
                  <a:lnTo>
                    <a:pt x="13036" y="14127"/>
                  </a:lnTo>
                  <a:lnTo>
                    <a:pt x="13581" y="13627"/>
                  </a:lnTo>
                  <a:lnTo>
                    <a:pt x="14126" y="13036"/>
                  </a:lnTo>
                  <a:lnTo>
                    <a:pt x="14581" y="12401"/>
                  </a:lnTo>
                  <a:lnTo>
                    <a:pt x="14989" y="11719"/>
                  </a:lnTo>
                  <a:lnTo>
                    <a:pt x="15353" y="11038"/>
                  </a:lnTo>
                  <a:lnTo>
                    <a:pt x="15580" y="10311"/>
                  </a:lnTo>
                  <a:lnTo>
                    <a:pt x="15762" y="9539"/>
                  </a:lnTo>
                  <a:lnTo>
                    <a:pt x="15898" y="8767"/>
                  </a:lnTo>
                  <a:lnTo>
                    <a:pt x="15943" y="7995"/>
                  </a:lnTo>
                  <a:lnTo>
                    <a:pt x="15898" y="7904"/>
                  </a:lnTo>
                  <a:lnTo>
                    <a:pt x="15852" y="7813"/>
                  </a:lnTo>
                  <a:lnTo>
                    <a:pt x="15807" y="7767"/>
                  </a:lnTo>
                  <a:lnTo>
                    <a:pt x="15444" y="7767"/>
                  </a:lnTo>
                  <a:lnTo>
                    <a:pt x="15444" y="6405"/>
                  </a:lnTo>
                  <a:lnTo>
                    <a:pt x="15444" y="6314"/>
                  </a:lnTo>
                  <a:lnTo>
                    <a:pt x="15353" y="6223"/>
                  </a:lnTo>
                  <a:lnTo>
                    <a:pt x="15307" y="6178"/>
                  </a:lnTo>
                  <a:lnTo>
                    <a:pt x="15217" y="6178"/>
                  </a:lnTo>
                  <a:lnTo>
                    <a:pt x="15217" y="5587"/>
                  </a:lnTo>
                  <a:lnTo>
                    <a:pt x="15262" y="5587"/>
                  </a:lnTo>
                  <a:lnTo>
                    <a:pt x="15353" y="5542"/>
                  </a:lnTo>
                  <a:lnTo>
                    <a:pt x="15398" y="5496"/>
                  </a:lnTo>
                  <a:lnTo>
                    <a:pt x="15444" y="5406"/>
                  </a:lnTo>
                  <a:lnTo>
                    <a:pt x="15444" y="5315"/>
                  </a:lnTo>
                  <a:lnTo>
                    <a:pt x="15444" y="4225"/>
                  </a:lnTo>
                  <a:lnTo>
                    <a:pt x="15444" y="4134"/>
                  </a:lnTo>
                  <a:lnTo>
                    <a:pt x="15398" y="4043"/>
                  </a:lnTo>
                  <a:lnTo>
                    <a:pt x="15307" y="3997"/>
                  </a:lnTo>
                  <a:lnTo>
                    <a:pt x="14626" y="3997"/>
                  </a:lnTo>
                  <a:lnTo>
                    <a:pt x="14626" y="3316"/>
                  </a:lnTo>
                  <a:lnTo>
                    <a:pt x="14581" y="3225"/>
                  </a:lnTo>
                  <a:lnTo>
                    <a:pt x="14535" y="3134"/>
                  </a:lnTo>
                  <a:lnTo>
                    <a:pt x="14490" y="3089"/>
                  </a:lnTo>
                  <a:lnTo>
                    <a:pt x="13263" y="3089"/>
                  </a:lnTo>
                  <a:lnTo>
                    <a:pt x="13173" y="3134"/>
                  </a:lnTo>
                  <a:lnTo>
                    <a:pt x="13127" y="3225"/>
                  </a:lnTo>
                  <a:lnTo>
                    <a:pt x="13127" y="3316"/>
                  </a:lnTo>
                  <a:lnTo>
                    <a:pt x="13127" y="3997"/>
                  </a:lnTo>
                  <a:lnTo>
                    <a:pt x="12400" y="3997"/>
                  </a:lnTo>
                  <a:lnTo>
                    <a:pt x="12355" y="4043"/>
                  </a:lnTo>
                  <a:lnTo>
                    <a:pt x="12310" y="4134"/>
                  </a:lnTo>
                  <a:lnTo>
                    <a:pt x="12264" y="4225"/>
                  </a:lnTo>
                  <a:lnTo>
                    <a:pt x="12264" y="7767"/>
                  </a:lnTo>
                  <a:lnTo>
                    <a:pt x="11810" y="7767"/>
                  </a:lnTo>
                  <a:lnTo>
                    <a:pt x="11810" y="1999"/>
                  </a:lnTo>
                  <a:lnTo>
                    <a:pt x="11810" y="1908"/>
                  </a:lnTo>
                  <a:lnTo>
                    <a:pt x="11764" y="1817"/>
                  </a:lnTo>
                  <a:lnTo>
                    <a:pt x="10402" y="91"/>
                  </a:lnTo>
                  <a:lnTo>
                    <a:pt x="10311" y="46"/>
                  </a:lnTo>
                  <a:lnTo>
                    <a:pt x="10220"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2819668" y="2332131"/>
              <a:ext cx="67026" cy="207847"/>
            </a:xfrm>
            <a:custGeom>
              <a:avLst/>
              <a:gdLst/>
              <a:ahLst/>
              <a:cxnLst/>
              <a:rect l="l" t="t" r="r" b="b"/>
              <a:pathLst>
                <a:path w="2664" h="8261" extrusionOk="0">
                  <a:moveTo>
                    <a:pt x="2663" y="1986"/>
                  </a:moveTo>
                  <a:lnTo>
                    <a:pt x="2663" y="1986"/>
                  </a:lnTo>
                  <a:lnTo>
                    <a:pt x="2618" y="1761"/>
                  </a:lnTo>
                  <a:lnTo>
                    <a:pt x="2528" y="1535"/>
                  </a:lnTo>
                  <a:lnTo>
                    <a:pt x="1490" y="91"/>
                  </a:lnTo>
                  <a:lnTo>
                    <a:pt x="1490" y="91"/>
                  </a:lnTo>
                  <a:lnTo>
                    <a:pt x="1400" y="0"/>
                  </a:lnTo>
                  <a:lnTo>
                    <a:pt x="1309" y="0"/>
                  </a:lnTo>
                  <a:lnTo>
                    <a:pt x="1264" y="0"/>
                  </a:lnTo>
                  <a:lnTo>
                    <a:pt x="1174" y="91"/>
                  </a:lnTo>
                  <a:lnTo>
                    <a:pt x="136" y="1535"/>
                  </a:lnTo>
                  <a:lnTo>
                    <a:pt x="136" y="1535"/>
                  </a:lnTo>
                  <a:lnTo>
                    <a:pt x="0" y="1761"/>
                  </a:lnTo>
                  <a:lnTo>
                    <a:pt x="0" y="1986"/>
                  </a:lnTo>
                  <a:lnTo>
                    <a:pt x="0" y="8260"/>
                  </a:lnTo>
                  <a:lnTo>
                    <a:pt x="2663" y="8260"/>
                  </a:lnTo>
                  <a:lnTo>
                    <a:pt x="2663" y="1986"/>
                  </a:lnTo>
                  <a:lnTo>
                    <a:pt x="2663" y="198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2819668" y="2350296"/>
              <a:ext cx="67026" cy="171491"/>
            </a:xfrm>
            <a:custGeom>
              <a:avLst/>
              <a:gdLst/>
              <a:ahLst/>
              <a:cxnLst/>
              <a:rect l="l" t="t" r="r" b="b"/>
              <a:pathLst>
                <a:path w="2664" h="6816" extrusionOk="0">
                  <a:moveTo>
                    <a:pt x="0" y="6816"/>
                  </a:moveTo>
                  <a:lnTo>
                    <a:pt x="2663" y="6816"/>
                  </a:lnTo>
                  <a:lnTo>
                    <a:pt x="2663" y="1264"/>
                  </a:lnTo>
                  <a:lnTo>
                    <a:pt x="2663" y="1264"/>
                  </a:lnTo>
                  <a:lnTo>
                    <a:pt x="2618" y="1039"/>
                  </a:lnTo>
                  <a:lnTo>
                    <a:pt x="2528" y="813"/>
                  </a:lnTo>
                  <a:lnTo>
                    <a:pt x="1941" y="1"/>
                  </a:lnTo>
                  <a:lnTo>
                    <a:pt x="1941" y="5642"/>
                  </a:lnTo>
                  <a:lnTo>
                    <a:pt x="1941" y="5642"/>
                  </a:lnTo>
                  <a:lnTo>
                    <a:pt x="1896" y="5823"/>
                  </a:lnTo>
                  <a:lnTo>
                    <a:pt x="1806" y="5958"/>
                  </a:lnTo>
                  <a:lnTo>
                    <a:pt x="1670" y="6049"/>
                  </a:lnTo>
                  <a:lnTo>
                    <a:pt x="1490" y="6094"/>
                  </a:lnTo>
                  <a:lnTo>
                    <a:pt x="0" y="6094"/>
                  </a:lnTo>
                  <a:lnTo>
                    <a:pt x="0" y="6816"/>
                  </a:lnTo>
                  <a:lnTo>
                    <a:pt x="0" y="681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2930948" y="2405949"/>
              <a:ext cx="25009" cy="34092"/>
            </a:xfrm>
            <a:custGeom>
              <a:avLst/>
              <a:gdLst/>
              <a:ahLst/>
              <a:cxnLst/>
              <a:rect l="l" t="t" r="r" b="b"/>
              <a:pathLst>
                <a:path w="994" h="1355" extrusionOk="0">
                  <a:moveTo>
                    <a:pt x="768" y="1354"/>
                  </a:moveTo>
                  <a:lnTo>
                    <a:pt x="226" y="1354"/>
                  </a:lnTo>
                  <a:lnTo>
                    <a:pt x="226" y="1354"/>
                  </a:lnTo>
                  <a:lnTo>
                    <a:pt x="136" y="1309"/>
                  </a:lnTo>
                  <a:lnTo>
                    <a:pt x="46" y="1264"/>
                  </a:lnTo>
                  <a:lnTo>
                    <a:pt x="1" y="1219"/>
                  </a:lnTo>
                  <a:lnTo>
                    <a:pt x="1" y="1129"/>
                  </a:lnTo>
                  <a:lnTo>
                    <a:pt x="1" y="226"/>
                  </a:lnTo>
                  <a:lnTo>
                    <a:pt x="1" y="226"/>
                  </a:lnTo>
                  <a:lnTo>
                    <a:pt x="1" y="136"/>
                  </a:lnTo>
                  <a:lnTo>
                    <a:pt x="46" y="45"/>
                  </a:lnTo>
                  <a:lnTo>
                    <a:pt x="136" y="0"/>
                  </a:lnTo>
                  <a:lnTo>
                    <a:pt x="226" y="0"/>
                  </a:lnTo>
                  <a:lnTo>
                    <a:pt x="768" y="0"/>
                  </a:lnTo>
                  <a:lnTo>
                    <a:pt x="768" y="0"/>
                  </a:lnTo>
                  <a:lnTo>
                    <a:pt x="858" y="0"/>
                  </a:lnTo>
                  <a:lnTo>
                    <a:pt x="948" y="45"/>
                  </a:lnTo>
                  <a:lnTo>
                    <a:pt x="994" y="136"/>
                  </a:lnTo>
                  <a:lnTo>
                    <a:pt x="994" y="226"/>
                  </a:lnTo>
                  <a:lnTo>
                    <a:pt x="994" y="1129"/>
                  </a:lnTo>
                  <a:lnTo>
                    <a:pt x="994" y="1129"/>
                  </a:lnTo>
                  <a:lnTo>
                    <a:pt x="994" y="1219"/>
                  </a:lnTo>
                  <a:lnTo>
                    <a:pt x="948" y="1264"/>
                  </a:lnTo>
                  <a:lnTo>
                    <a:pt x="858" y="1309"/>
                  </a:lnTo>
                  <a:lnTo>
                    <a:pt x="768" y="1354"/>
                  </a:lnTo>
                  <a:lnTo>
                    <a:pt x="768" y="135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2909386" y="2428643"/>
              <a:ext cx="68158" cy="111333"/>
            </a:xfrm>
            <a:custGeom>
              <a:avLst/>
              <a:gdLst/>
              <a:ahLst/>
              <a:cxnLst/>
              <a:rect l="l" t="t" r="r" b="b"/>
              <a:pathLst>
                <a:path w="2709" h="4425" extrusionOk="0">
                  <a:moveTo>
                    <a:pt x="0" y="272"/>
                  </a:moveTo>
                  <a:lnTo>
                    <a:pt x="0" y="4424"/>
                  </a:lnTo>
                  <a:lnTo>
                    <a:pt x="2708" y="4424"/>
                  </a:lnTo>
                  <a:lnTo>
                    <a:pt x="2708" y="272"/>
                  </a:lnTo>
                  <a:lnTo>
                    <a:pt x="2708" y="272"/>
                  </a:lnTo>
                  <a:lnTo>
                    <a:pt x="2663" y="136"/>
                  </a:lnTo>
                  <a:lnTo>
                    <a:pt x="2618" y="91"/>
                  </a:lnTo>
                  <a:lnTo>
                    <a:pt x="2528" y="46"/>
                  </a:lnTo>
                  <a:lnTo>
                    <a:pt x="2437" y="1"/>
                  </a:lnTo>
                  <a:lnTo>
                    <a:pt x="226" y="1"/>
                  </a:lnTo>
                  <a:lnTo>
                    <a:pt x="226" y="1"/>
                  </a:lnTo>
                  <a:lnTo>
                    <a:pt x="135" y="46"/>
                  </a:lnTo>
                  <a:lnTo>
                    <a:pt x="90" y="91"/>
                  </a:lnTo>
                  <a:lnTo>
                    <a:pt x="45" y="136"/>
                  </a:lnTo>
                  <a:lnTo>
                    <a:pt x="0" y="272"/>
                  </a:lnTo>
                  <a:lnTo>
                    <a:pt x="0"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2909386" y="2428643"/>
              <a:ext cx="68158" cy="93142"/>
            </a:xfrm>
            <a:custGeom>
              <a:avLst/>
              <a:gdLst/>
              <a:ahLst/>
              <a:cxnLst/>
              <a:rect l="l" t="t" r="r" b="b"/>
              <a:pathLst>
                <a:path w="2709" h="3702" extrusionOk="0">
                  <a:moveTo>
                    <a:pt x="1986" y="1"/>
                  </a:moveTo>
                  <a:lnTo>
                    <a:pt x="1986" y="2528"/>
                  </a:lnTo>
                  <a:lnTo>
                    <a:pt x="1986" y="2528"/>
                  </a:lnTo>
                  <a:lnTo>
                    <a:pt x="1941" y="2709"/>
                  </a:lnTo>
                  <a:lnTo>
                    <a:pt x="1851" y="2844"/>
                  </a:lnTo>
                  <a:lnTo>
                    <a:pt x="1715" y="2935"/>
                  </a:lnTo>
                  <a:lnTo>
                    <a:pt x="1535" y="2980"/>
                  </a:lnTo>
                  <a:lnTo>
                    <a:pt x="0" y="2980"/>
                  </a:lnTo>
                  <a:lnTo>
                    <a:pt x="0" y="3702"/>
                  </a:lnTo>
                  <a:lnTo>
                    <a:pt x="2708" y="3702"/>
                  </a:lnTo>
                  <a:lnTo>
                    <a:pt x="2708" y="227"/>
                  </a:lnTo>
                  <a:lnTo>
                    <a:pt x="2708" y="227"/>
                  </a:lnTo>
                  <a:lnTo>
                    <a:pt x="2708" y="136"/>
                  </a:lnTo>
                  <a:lnTo>
                    <a:pt x="2663" y="46"/>
                  </a:lnTo>
                  <a:lnTo>
                    <a:pt x="2573" y="1"/>
                  </a:lnTo>
                  <a:lnTo>
                    <a:pt x="2482" y="1"/>
                  </a:lnTo>
                  <a:lnTo>
                    <a:pt x="198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2636833" y="2446833"/>
              <a:ext cx="25009" cy="31802"/>
            </a:xfrm>
            <a:custGeom>
              <a:avLst/>
              <a:gdLst/>
              <a:ahLst/>
              <a:cxnLst/>
              <a:rect l="l" t="t" r="r" b="b"/>
              <a:pathLst>
                <a:path w="994" h="1264" extrusionOk="0">
                  <a:moveTo>
                    <a:pt x="768" y="1264"/>
                  </a:moveTo>
                  <a:lnTo>
                    <a:pt x="226" y="1264"/>
                  </a:lnTo>
                  <a:lnTo>
                    <a:pt x="226" y="1264"/>
                  </a:lnTo>
                  <a:lnTo>
                    <a:pt x="136" y="1264"/>
                  </a:lnTo>
                  <a:lnTo>
                    <a:pt x="46" y="1219"/>
                  </a:lnTo>
                  <a:lnTo>
                    <a:pt x="1" y="1128"/>
                  </a:lnTo>
                  <a:lnTo>
                    <a:pt x="1" y="1038"/>
                  </a:lnTo>
                  <a:lnTo>
                    <a:pt x="1" y="226"/>
                  </a:lnTo>
                  <a:lnTo>
                    <a:pt x="1" y="226"/>
                  </a:lnTo>
                  <a:lnTo>
                    <a:pt x="1" y="135"/>
                  </a:lnTo>
                  <a:lnTo>
                    <a:pt x="46" y="90"/>
                  </a:lnTo>
                  <a:lnTo>
                    <a:pt x="136" y="0"/>
                  </a:lnTo>
                  <a:lnTo>
                    <a:pt x="226" y="0"/>
                  </a:lnTo>
                  <a:lnTo>
                    <a:pt x="768" y="0"/>
                  </a:lnTo>
                  <a:lnTo>
                    <a:pt x="768" y="0"/>
                  </a:lnTo>
                  <a:lnTo>
                    <a:pt x="858" y="0"/>
                  </a:lnTo>
                  <a:lnTo>
                    <a:pt x="948" y="90"/>
                  </a:lnTo>
                  <a:lnTo>
                    <a:pt x="994" y="135"/>
                  </a:lnTo>
                  <a:lnTo>
                    <a:pt x="994" y="226"/>
                  </a:lnTo>
                  <a:lnTo>
                    <a:pt x="994" y="1038"/>
                  </a:lnTo>
                  <a:lnTo>
                    <a:pt x="994" y="1038"/>
                  </a:lnTo>
                  <a:lnTo>
                    <a:pt x="994" y="1128"/>
                  </a:lnTo>
                  <a:lnTo>
                    <a:pt x="948" y="1219"/>
                  </a:lnTo>
                  <a:lnTo>
                    <a:pt x="858" y="1264"/>
                  </a:lnTo>
                  <a:lnTo>
                    <a:pt x="768" y="1264"/>
                  </a:lnTo>
                  <a:lnTo>
                    <a:pt x="768" y="126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2615272" y="2469527"/>
              <a:ext cx="68158" cy="70448"/>
            </a:xfrm>
            <a:custGeom>
              <a:avLst/>
              <a:gdLst/>
              <a:ahLst/>
              <a:cxnLst/>
              <a:rect l="l" t="t" r="r" b="b"/>
              <a:pathLst>
                <a:path w="2709" h="2800" extrusionOk="0">
                  <a:moveTo>
                    <a:pt x="0" y="226"/>
                  </a:moveTo>
                  <a:lnTo>
                    <a:pt x="0" y="2799"/>
                  </a:lnTo>
                  <a:lnTo>
                    <a:pt x="2708" y="2799"/>
                  </a:lnTo>
                  <a:lnTo>
                    <a:pt x="2708" y="226"/>
                  </a:lnTo>
                  <a:lnTo>
                    <a:pt x="2708" y="226"/>
                  </a:lnTo>
                  <a:lnTo>
                    <a:pt x="2663" y="136"/>
                  </a:lnTo>
                  <a:lnTo>
                    <a:pt x="2618" y="46"/>
                  </a:lnTo>
                  <a:lnTo>
                    <a:pt x="2528" y="1"/>
                  </a:lnTo>
                  <a:lnTo>
                    <a:pt x="2437" y="1"/>
                  </a:lnTo>
                  <a:lnTo>
                    <a:pt x="226" y="1"/>
                  </a:lnTo>
                  <a:lnTo>
                    <a:pt x="226" y="1"/>
                  </a:lnTo>
                  <a:lnTo>
                    <a:pt x="135" y="1"/>
                  </a:lnTo>
                  <a:lnTo>
                    <a:pt x="90" y="46"/>
                  </a:lnTo>
                  <a:lnTo>
                    <a:pt x="45" y="136"/>
                  </a:lnTo>
                  <a:lnTo>
                    <a:pt x="0" y="226"/>
                  </a:lnTo>
                  <a:lnTo>
                    <a:pt x="0" y="22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2615272" y="2469527"/>
              <a:ext cx="68158" cy="53415"/>
            </a:xfrm>
            <a:custGeom>
              <a:avLst/>
              <a:gdLst/>
              <a:ahLst/>
              <a:cxnLst/>
              <a:rect l="l" t="t" r="r" b="b"/>
              <a:pathLst>
                <a:path w="2709" h="2123" extrusionOk="0">
                  <a:moveTo>
                    <a:pt x="1941" y="1"/>
                  </a:moveTo>
                  <a:lnTo>
                    <a:pt x="1941" y="903"/>
                  </a:lnTo>
                  <a:lnTo>
                    <a:pt x="1941" y="903"/>
                  </a:lnTo>
                  <a:lnTo>
                    <a:pt x="1896" y="1084"/>
                  </a:lnTo>
                  <a:lnTo>
                    <a:pt x="1805" y="1219"/>
                  </a:lnTo>
                  <a:lnTo>
                    <a:pt x="1670" y="1310"/>
                  </a:lnTo>
                  <a:lnTo>
                    <a:pt x="1490" y="1355"/>
                  </a:lnTo>
                  <a:lnTo>
                    <a:pt x="0" y="1355"/>
                  </a:lnTo>
                  <a:lnTo>
                    <a:pt x="0" y="2122"/>
                  </a:lnTo>
                  <a:lnTo>
                    <a:pt x="2708" y="2122"/>
                  </a:lnTo>
                  <a:lnTo>
                    <a:pt x="2708" y="226"/>
                  </a:lnTo>
                  <a:lnTo>
                    <a:pt x="2708" y="226"/>
                  </a:lnTo>
                  <a:lnTo>
                    <a:pt x="2663" y="136"/>
                  </a:lnTo>
                  <a:lnTo>
                    <a:pt x="2618" y="46"/>
                  </a:lnTo>
                  <a:lnTo>
                    <a:pt x="2528" y="1"/>
                  </a:lnTo>
                  <a:lnTo>
                    <a:pt x="2437" y="1"/>
                  </a:lnTo>
                  <a:lnTo>
                    <a:pt x="194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2728817" y="2386627"/>
              <a:ext cx="44307" cy="32960"/>
            </a:xfrm>
            <a:custGeom>
              <a:avLst/>
              <a:gdLst/>
              <a:ahLst/>
              <a:cxnLst/>
              <a:rect l="l" t="t" r="r" b="b"/>
              <a:pathLst>
                <a:path w="1761" h="1310" extrusionOk="0">
                  <a:moveTo>
                    <a:pt x="1535" y="1310"/>
                  </a:moveTo>
                  <a:lnTo>
                    <a:pt x="226" y="1310"/>
                  </a:lnTo>
                  <a:lnTo>
                    <a:pt x="226" y="1310"/>
                  </a:lnTo>
                  <a:lnTo>
                    <a:pt x="136" y="1310"/>
                  </a:lnTo>
                  <a:lnTo>
                    <a:pt x="91" y="1220"/>
                  </a:lnTo>
                  <a:lnTo>
                    <a:pt x="46" y="1174"/>
                  </a:lnTo>
                  <a:lnTo>
                    <a:pt x="1" y="1084"/>
                  </a:lnTo>
                  <a:lnTo>
                    <a:pt x="1" y="227"/>
                  </a:lnTo>
                  <a:lnTo>
                    <a:pt x="1" y="227"/>
                  </a:lnTo>
                  <a:lnTo>
                    <a:pt x="46" y="136"/>
                  </a:lnTo>
                  <a:lnTo>
                    <a:pt x="91" y="46"/>
                  </a:lnTo>
                  <a:lnTo>
                    <a:pt x="136" y="1"/>
                  </a:lnTo>
                  <a:lnTo>
                    <a:pt x="226" y="1"/>
                  </a:lnTo>
                  <a:lnTo>
                    <a:pt x="1535" y="1"/>
                  </a:lnTo>
                  <a:lnTo>
                    <a:pt x="1535" y="1"/>
                  </a:lnTo>
                  <a:lnTo>
                    <a:pt x="1625" y="1"/>
                  </a:lnTo>
                  <a:lnTo>
                    <a:pt x="1716" y="46"/>
                  </a:lnTo>
                  <a:lnTo>
                    <a:pt x="1761" y="136"/>
                  </a:lnTo>
                  <a:lnTo>
                    <a:pt x="1761" y="227"/>
                  </a:lnTo>
                  <a:lnTo>
                    <a:pt x="1761" y="1084"/>
                  </a:lnTo>
                  <a:lnTo>
                    <a:pt x="1761" y="1084"/>
                  </a:lnTo>
                  <a:lnTo>
                    <a:pt x="1761" y="1174"/>
                  </a:lnTo>
                  <a:lnTo>
                    <a:pt x="1716" y="1220"/>
                  </a:lnTo>
                  <a:lnTo>
                    <a:pt x="1625" y="1310"/>
                  </a:lnTo>
                  <a:lnTo>
                    <a:pt x="1535" y="1310"/>
                  </a:lnTo>
                  <a:lnTo>
                    <a:pt x="1535" y="131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706097" y="2408214"/>
              <a:ext cx="89746" cy="131763"/>
            </a:xfrm>
            <a:custGeom>
              <a:avLst/>
              <a:gdLst/>
              <a:ahLst/>
              <a:cxnLst/>
              <a:rect l="l" t="t" r="r" b="b"/>
              <a:pathLst>
                <a:path w="3567" h="5237" extrusionOk="0">
                  <a:moveTo>
                    <a:pt x="3341" y="5236"/>
                  </a:moveTo>
                  <a:lnTo>
                    <a:pt x="227" y="5236"/>
                  </a:lnTo>
                  <a:lnTo>
                    <a:pt x="227" y="5236"/>
                  </a:lnTo>
                  <a:lnTo>
                    <a:pt x="136" y="5236"/>
                  </a:lnTo>
                  <a:lnTo>
                    <a:pt x="46" y="5191"/>
                  </a:lnTo>
                  <a:lnTo>
                    <a:pt x="1" y="5101"/>
                  </a:lnTo>
                  <a:lnTo>
                    <a:pt x="1" y="5010"/>
                  </a:lnTo>
                  <a:lnTo>
                    <a:pt x="1" y="271"/>
                  </a:lnTo>
                  <a:lnTo>
                    <a:pt x="1" y="271"/>
                  </a:lnTo>
                  <a:lnTo>
                    <a:pt x="1" y="181"/>
                  </a:lnTo>
                  <a:lnTo>
                    <a:pt x="46" y="91"/>
                  </a:lnTo>
                  <a:lnTo>
                    <a:pt x="136" y="46"/>
                  </a:lnTo>
                  <a:lnTo>
                    <a:pt x="227" y="0"/>
                  </a:lnTo>
                  <a:lnTo>
                    <a:pt x="3341" y="0"/>
                  </a:lnTo>
                  <a:lnTo>
                    <a:pt x="3341" y="0"/>
                  </a:lnTo>
                  <a:lnTo>
                    <a:pt x="3431" y="46"/>
                  </a:lnTo>
                  <a:lnTo>
                    <a:pt x="3521" y="91"/>
                  </a:lnTo>
                  <a:lnTo>
                    <a:pt x="3567" y="181"/>
                  </a:lnTo>
                  <a:lnTo>
                    <a:pt x="3567" y="271"/>
                  </a:lnTo>
                  <a:lnTo>
                    <a:pt x="3567" y="5010"/>
                  </a:lnTo>
                  <a:lnTo>
                    <a:pt x="3567" y="5010"/>
                  </a:lnTo>
                  <a:lnTo>
                    <a:pt x="3567" y="5101"/>
                  </a:lnTo>
                  <a:lnTo>
                    <a:pt x="3521" y="5191"/>
                  </a:lnTo>
                  <a:lnTo>
                    <a:pt x="3431" y="5236"/>
                  </a:lnTo>
                  <a:lnTo>
                    <a:pt x="3341" y="5236"/>
                  </a:lnTo>
                  <a:lnTo>
                    <a:pt x="3341" y="52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2706097" y="2408214"/>
              <a:ext cx="90878" cy="114730"/>
            </a:xfrm>
            <a:custGeom>
              <a:avLst/>
              <a:gdLst/>
              <a:ahLst/>
              <a:cxnLst/>
              <a:rect l="l" t="t" r="r" b="b"/>
              <a:pathLst>
                <a:path w="3612" h="4560" extrusionOk="0">
                  <a:moveTo>
                    <a:pt x="2844" y="0"/>
                  </a:moveTo>
                  <a:lnTo>
                    <a:pt x="2844" y="3340"/>
                  </a:lnTo>
                  <a:lnTo>
                    <a:pt x="2844" y="3340"/>
                  </a:lnTo>
                  <a:lnTo>
                    <a:pt x="2844" y="3521"/>
                  </a:lnTo>
                  <a:lnTo>
                    <a:pt x="2709" y="3656"/>
                  </a:lnTo>
                  <a:lnTo>
                    <a:pt x="2574" y="3747"/>
                  </a:lnTo>
                  <a:lnTo>
                    <a:pt x="2393" y="3792"/>
                  </a:lnTo>
                  <a:lnTo>
                    <a:pt x="1" y="3792"/>
                  </a:lnTo>
                  <a:lnTo>
                    <a:pt x="1" y="4559"/>
                  </a:lnTo>
                  <a:lnTo>
                    <a:pt x="3612" y="4559"/>
                  </a:lnTo>
                  <a:lnTo>
                    <a:pt x="3612" y="271"/>
                  </a:lnTo>
                  <a:lnTo>
                    <a:pt x="3612" y="271"/>
                  </a:lnTo>
                  <a:lnTo>
                    <a:pt x="3567" y="181"/>
                  </a:lnTo>
                  <a:lnTo>
                    <a:pt x="3521" y="91"/>
                  </a:lnTo>
                  <a:lnTo>
                    <a:pt x="3476" y="46"/>
                  </a:lnTo>
                  <a:lnTo>
                    <a:pt x="3341" y="0"/>
                  </a:lnTo>
                  <a:lnTo>
                    <a:pt x="2844"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2602767" y="2521758"/>
              <a:ext cx="387263" cy="194235"/>
            </a:xfrm>
            <a:custGeom>
              <a:avLst/>
              <a:gdLst/>
              <a:ahLst/>
              <a:cxnLst/>
              <a:rect l="l" t="t" r="r" b="b"/>
              <a:pathLst>
                <a:path w="15392" h="7720" extrusionOk="0">
                  <a:moveTo>
                    <a:pt x="15392" y="272"/>
                  </a:moveTo>
                  <a:lnTo>
                    <a:pt x="15392" y="272"/>
                  </a:lnTo>
                  <a:lnTo>
                    <a:pt x="15347" y="768"/>
                  </a:lnTo>
                  <a:lnTo>
                    <a:pt x="15301" y="1265"/>
                  </a:lnTo>
                  <a:lnTo>
                    <a:pt x="15301" y="1265"/>
                  </a:lnTo>
                  <a:lnTo>
                    <a:pt x="15121" y="1942"/>
                  </a:lnTo>
                  <a:lnTo>
                    <a:pt x="14940" y="2574"/>
                  </a:lnTo>
                  <a:lnTo>
                    <a:pt x="14669" y="3206"/>
                  </a:lnTo>
                  <a:lnTo>
                    <a:pt x="14399" y="3792"/>
                  </a:lnTo>
                  <a:lnTo>
                    <a:pt x="14038" y="4379"/>
                  </a:lnTo>
                  <a:lnTo>
                    <a:pt x="13631" y="4921"/>
                  </a:lnTo>
                  <a:lnTo>
                    <a:pt x="13180" y="5417"/>
                  </a:lnTo>
                  <a:lnTo>
                    <a:pt x="12684" y="5869"/>
                  </a:lnTo>
                  <a:lnTo>
                    <a:pt x="12187" y="6275"/>
                  </a:lnTo>
                  <a:lnTo>
                    <a:pt x="11600" y="6636"/>
                  </a:lnTo>
                  <a:lnTo>
                    <a:pt x="11014" y="6952"/>
                  </a:lnTo>
                  <a:lnTo>
                    <a:pt x="10427" y="7223"/>
                  </a:lnTo>
                  <a:lnTo>
                    <a:pt x="9750" y="7403"/>
                  </a:lnTo>
                  <a:lnTo>
                    <a:pt x="9118" y="7584"/>
                  </a:lnTo>
                  <a:lnTo>
                    <a:pt x="8396" y="7674"/>
                  </a:lnTo>
                  <a:lnTo>
                    <a:pt x="7719" y="7719"/>
                  </a:lnTo>
                  <a:lnTo>
                    <a:pt x="7719" y="7719"/>
                  </a:lnTo>
                  <a:lnTo>
                    <a:pt x="6951" y="7674"/>
                  </a:lnTo>
                  <a:lnTo>
                    <a:pt x="6229" y="7584"/>
                  </a:lnTo>
                  <a:lnTo>
                    <a:pt x="5552" y="7403"/>
                  </a:lnTo>
                  <a:lnTo>
                    <a:pt x="4875" y="7177"/>
                  </a:lnTo>
                  <a:lnTo>
                    <a:pt x="4243" y="6861"/>
                  </a:lnTo>
                  <a:lnTo>
                    <a:pt x="3611" y="6546"/>
                  </a:lnTo>
                  <a:lnTo>
                    <a:pt x="3070" y="6139"/>
                  </a:lnTo>
                  <a:lnTo>
                    <a:pt x="2528" y="5688"/>
                  </a:lnTo>
                  <a:lnTo>
                    <a:pt x="2032" y="5191"/>
                  </a:lnTo>
                  <a:lnTo>
                    <a:pt x="1580" y="4695"/>
                  </a:lnTo>
                  <a:lnTo>
                    <a:pt x="1174" y="4108"/>
                  </a:lnTo>
                  <a:lnTo>
                    <a:pt x="858" y="3476"/>
                  </a:lnTo>
                  <a:lnTo>
                    <a:pt x="542" y="2844"/>
                  </a:lnTo>
                  <a:lnTo>
                    <a:pt x="317" y="2167"/>
                  </a:lnTo>
                  <a:lnTo>
                    <a:pt x="136" y="1490"/>
                  </a:lnTo>
                  <a:lnTo>
                    <a:pt x="46" y="768"/>
                  </a:lnTo>
                  <a:lnTo>
                    <a:pt x="46" y="768"/>
                  </a:lnTo>
                  <a:lnTo>
                    <a:pt x="1" y="272"/>
                  </a:lnTo>
                  <a:lnTo>
                    <a:pt x="1" y="272"/>
                  </a:lnTo>
                  <a:lnTo>
                    <a:pt x="46" y="136"/>
                  </a:lnTo>
                  <a:lnTo>
                    <a:pt x="46" y="91"/>
                  </a:lnTo>
                  <a:lnTo>
                    <a:pt x="136" y="46"/>
                  </a:lnTo>
                  <a:lnTo>
                    <a:pt x="271" y="1"/>
                  </a:lnTo>
                  <a:lnTo>
                    <a:pt x="15121" y="1"/>
                  </a:lnTo>
                  <a:lnTo>
                    <a:pt x="15121" y="1"/>
                  </a:lnTo>
                  <a:lnTo>
                    <a:pt x="15256" y="46"/>
                  </a:lnTo>
                  <a:lnTo>
                    <a:pt x="15347" y="91"/>
                  </a:lnTo>
                  <a:lnTo>
                    <a:pt x="15392" y="182"/>
                  </a:lnTo>
                  <a:lnTo>
                    <a:pt x="15392" y="272"/>
                  </a:lnTo>
                  <a:lnTo>
                    <a:pt x="15392"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2691354" y="2521758"/>
              <a:ext cx="298674" cy="194235"/>
            </a:xfrm>
            <a:custGeom>
              <a:avLst/>
              <a:gdLst/>
              <a:ahLst/>
              <a:cxnLst/>
              <a:rect l="l" t="t" r="r" b="b"/>
              <a:pathLst>
                <a:path w="11871" h="7720" extrusionOk="0">
                  <a:moveTo>
                    <a:pt x="11871" y="272"/>
                  </a:moveTo>
                  <a:lnTo>
                    <a:pt x="11871" y="272"/>
                  </a:lnTo>
                  <a:lnTo>
                    <a:pt x="11826" y="768"/>
                  </a:lnTo>
                  <a:lnTo>
                    <a:pt x="11780" y="1265"/>
                  </a:lnTo>
                  <a:lnTo>
                    <a:pt x="11780" y="1265"/>
                  </a:lnTo>
                  <a:lnTo>
                    <a:pt x="11600" y="1942"/>
                  </a:lnTo>
                  <a:lnTo>
                    <a:pt x="11419" y="2574"/>
                  </a:lnTo>
                  <a:lnTo>
                    <a:pt x="11148" y="3206"/>
                  </a:lnTo>
                  <a:lnTo>
                    <a:pt x="10878" y="3792"/>
                  </a:lnTo>
                  <a:lnTo>
                    <a:pt x="10517" y="4379"/>
                  </a:lnTo>
                  <a:lnTo>
                    <a:pt x="10110" y="4921"/>
                  </a:lnTo>
                  <a:lnTo>
                    <a:pt x="9659" y="5417"/>
                  </a:lnTo>
                  <a:lnTo>
                    <a:pt x="9163" y="5869"/>
                  </a:lnTo>
                  <a:lnTo>
                    <a:pt x="8666" y="6275"/>
                  </a:lnTo>
                  <a:lnTo>
                    <a:pt x="8079" y="6636"/>
                  </a:lnTo>
                  <a:lnTo>
                    <a:pt x="7493" y="6952"/>
                  </a:lnTo>
                  <a:lnTo>
                    <a:pt x="6906" y="7223"/>
                  </a:lnTo>
                  <a:lnTo>
                    <a:pt x="6229" y="7403"/>
                  </a:lnTo>
                  <a:lnTo>
                    <a:pt x="5597" y="7584"/>
                  </a:lnTo>
                  <a:lnTo>
                    <a:pt x="4875" y="7674"/>
                  </a:lnTo>
                  <a:lnTo>
                    <a:pt x="4198" y="7719"/>
                  </a:lnTo>
                  <a:lnTo>
                    <a:pt x="4198" y="7719"/>
                  </a:lnTo>
                  <a:lnTo>
                    <a:pt x="3611" y="7674"/>
                  </a:lnTo>
                  <a:lnTo>
                    <a:pt x="3024" y="7629"/>
                  </a:lnTo>
                  <a:lnTo>
                    <a:pt x="2483" y="7538"/>
                  </a:lnTo>
                  <a:lnTo>
                    <a:pt x="1986" y="7403"/>
                  </a:lnTo>
                  <a:lnTo>
                    <a:pt x="1444" y="7223"/>
                  </a:lnTo>
                  <a:lnTo>
                    <a:pt x="948" y="6997"/>
                  </a:lnTo>
                  <a:lnTo>
                    <a:pt x="451" y="6771"/>
                  </a:lnTo>
                  <a:lnTo>
                    <a:pt x="0" y="6500"/>
                  </a:lnTo>
                  <a:lnTo>
                    <a:pt x="0" y="6500"/>
                  </a:lnTo>
                  <a:lnTo>
                    <a:pt x="813" y="6816"/>
                  </a:lnTo>
                  <a:lnTo>
                    <a:pt x="1625" y="7087"/>
                  </a:lnTo>
                  <a:lnTo>
                    <a:pt x="2076" y="7177"/>
                  </a:lnTo>
                  <a:lnTo>
                    <a:pt x="2528" y="7268"/>
                  </a:lnTo>
                  <a:lnTo>
                    <a:pt x="2979" y="7313"/>
                  </a:lnTo>
                  <a:lnTo>
                    <a:pt x="3430" y="7313"/>
                  </a:lnTo>
                  <a:lnTo>
                    <a:pt x="3430" y="7313"/>
                  </a:lnTo>
                  <a:lnTo>
                    <a:pt x="4153" y="7268"/>
                  </a:lnTo>
                  <a:lnTo>
                    <a:pt x="4830" y="7177"/>
                  </a:lnTo>
                  <a:lnTo>
                    <a:pt x="5507" y="7042"/>
                  </a:lnTo>
                  <a:lnTo>
                    <a:pt x="6139" y="6816"/>
                  </a:lnTo>
                  <a:lnTo>
                    <a:pt x="6770" y="6500"/>
                  </a:lnTo>
                  <a:lnTo>
                    <a:pt x="7357" y="6184"/>
                  </a:lnTo>
                  <a:lnTo>
                    <a:pt x="7899" y="5823"/>
                  </a:lnTo>
                  <a:lnTo>
                    <a:pt x="8440" y="5372"/>
                  </a:lnTo>
                  <a:lnTo>
                    <a:pt x="8937" y="4921"/>
                  </a:lnTo>
                  <a:lnTo>
                    <a:pt x="9343" y="4379"/>
                  </a:lnTo>
                  <a:lnTo>
                    <a:pt x="9749" y="3837"/>
                  </a:lnTo>
                  <a:lnTo>
                    <a:pt x="10110" y="3251"/>
                  </a:lnTo>
                  <a:lnTo>
                    <a:pt x="10426" y="2619"/>
                  </a:lnTo>
                  <a:lnTo>
                    <a:pt x="10652" y="1942"/>
                  </a:lnTo>
                  <a:lnTo>
                    <a:pt x="10878" y="1265"/>
                  </a:lnTo>
                  <a:lnTo>
                    <a:pt x="11013" y="588"/>
                  </a:lnTo>
                  <a:lnTo>
                    <a:pt x="11013" y="588"/>
                  </a:lnTo>
                  <a:lnTo>
                    <a:pt x="11058" y="1"/>
                  </a:lnTo>
                  <a:lnTo>
                    <a:pt x="11600" y="1"/>
                  </a:lnTo>
                  <a:lnTo>
                    <a:pt x="11600" y="1"/>
                  </a:lnTo>
                  <a:lnTo>
                    <a:pt x="11735" y="46"/>
                  </a:lnTo>
                  <a:lnTo>
                    <a:pt x="11826" y="91"/>
                  </a:lnTo>
                  <a:lnTo>
                    <a:pt x="11871" y="182"/>
                  </a:lnTo>
                  <a:lnTo>
                    <a:pt x="11871" y="272"/>
                  </a:lnTo>
                  <a:lnTo>
                    <a:pt x="11871" y="272"/>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2605032" y="2549031"/>
              <a:ext cx="154482" cy="128341"/>
            </a:xfrm>
            <a:custGeom>
              <a:avLst/>
              <a:gdLst/>
              <a:ahLst/>
              <a:cxnLst/>
              <a:rect l="l" t="t" r="r" b="b"/>
              <a:pathLst>
                <a:path w="6140" h="5101" extrusionOk="0">
                  <a:moveTo>
                    <a:pt x="1" y="0"/>
                  </a:moveTo>
                  <a:lnTo>
                    <a:pt x="1" y="0"/>
                  </a:lnTo>
                  <a:lnTo>
                    <a:pt x="136" y="768"/>
                  </a:lnTo>
                  <a:lnTo>
                    <a:pt x="362" y="1490"/>
                  </a:lnTo>
                  <a:lnTo>
                    <a:pt x="633" y="2212"/>
                  </a:lnTo>
                  <a:lnTo>
                    <a:pt x="994" y="2889"/>
                  </a:lnTo>
                  <a:lnTo>
                    <a:pt x="1400" y="3476"/>
                  </a:lnTo>
                  <a:lnTo>
                    <a:pt x="1851" y="4062"/>
                  </a:lnTo>
                  <a:lnTo>
                    <a:pt x="2393" y="4604"/>
                  </a:lnTo>
                  <a:lnTo>
                    <a:pt x="2980" y="5100"/>
                  </a:lnTo>
                  <a:lnTo>
                    <a:pt x="5282" y="5100"/>
                  </a:lnTo>
                  <a:lnTo>
                    <a:pt x="5282" y="5100"/>
                  </a:lnTo>
                  <a:lnTo>
                    <a:pt x="5598" y="5055"/>
                  </a:lnTo>
                  <a:lnTo>
                    <a:pt x="5823" y="4875"/>
                  </a:lnTo>
                  <a:lnTo>
                    <a:pt x="6004" y="4694"/>
                  </a:lnTo>
                  <a:lnTo>
                    <a:pt x="6094" y="4559"/>
                  </a:lnTo>
                  <a:lnTo>
                    <a:pt x="6139" y="4378"/>
                  </a:lnTo>
                  <a:lnTo>
                    <a:pt x="6139" y="4378"/>
                  </a:lnTo>
                  <a:lnTo>
                    <a:pt x="6139" y="4198"/>
                  </a:lnTo>
                  <a:lnTo>
                    <a:pt x="6094" y="4017"/>
                  </a:lnTo>
                  <a:lnTo>
                    <a:pt x="6049" y="3837"/>
                  </a:lnTo>
                  <a:lnTo>
                    <a:pt x="5959" y="3701"/>
                  </a:lnTo>
                  <a:lnTo>
                    <a:pt x="5823" y="3566"/>
                  </a:lnTo>
                  <a:lnTo>
                    <a:pt x="5643" y="3476"/>
                  </a:lnTo>
                  <a:lnTo>
                    <a:pt x="5462" y="3430"/>
                  </a:lnTo>
                  <a:lnTo>
                    <a:pt x="5282" y="3385"/>
                  </a:lnTo>
                  <a:lnTo>
                    <a:pt x="3702" y="3385"/>
                  </a:lnTo>
                  <a:lnTo>
                    <a:pt x="3702" y="3385"/>
                  </a:lnTo>
                  <a:lnTo>
                    <a:pt x="3386" y="3340"/>
                  </a:lnTo>
                  <a:lnTo>
                    <a:pt x="3115" y="3205"/>
                  </a:lnTo>
                  <a:lnTo>
                    <a:pt x="2935" y="2979"/>
                  </a:lnTo>
                  <a:lnTo>
                    <a:pt x="2890" y="2844"/>
                  </a:lnTo>
                  <a:lnTo>
                    <a:pt x="2844" y="2708"/>
                  </a:lnTo>
                  <a:lnTo>
                    <a:pt x="2844" y="2708"/>
                  </a:lnTo>
                  <a:lnTo>
                    <a:pt x="2844" y="2483"/>
                  </a:lnTo>
                  <a:lnTo>
                    <a:pt x="2844" y="2302"/>
                  </a:lnTo>
                  <a:lnTo>
                    <a:pt x="2935" y="2122"/>
                  </a:lnTo>
                  <a:lnTo>
                    <a:pt x="3025" y="1986"/>
                  </a:lnTo>
                  <a:lnTo>
                    <a:pt x="3160" y="1851"/>
                  </a:lnTo>
                  <a:lnTo>
                    <a:pt x="3296" y="1760"/>
                  </a:lnTo>
                  <a:lnTo>
                    <a:pt x="3476" y="1715"/>
                  </a:lnTo>
                  <a:lnTo>
                    <a:pt x="3657" y="1670"/>
                  </a:lnTo>
                  <a:lnTo>
                    <a:pt x="3928" y="1670"/>
                  </a:lnTo>
                  <a:lnTo>
                    <a:pt x="3928" y="1670"/>
                  </a:lnTo>
                  <a:lnTo>
                    <a:pt x="4244" y="1625"/>
                  </a:lnTo>
                  <a:lnTo>
                    <a:pt x="4469" y="1490"/>
                  </a:lnTo>
                  <a:lnTo>
                    <a:pt x="4695" y="1264"/>
                  </a:lnTo>
                  <a:lnTo>
                    <a:pt x="4740" y="1129"/>
                  </a:lnTo>
                  <a:lnTo>
                    <a:pt x="4785" y="993"/>
                  </a:lnTo>
                  <a:lnTo>
                    <a:pt x="4785" y="993"/>
                  </a:lnTo>
                  <a:lnTo>
                    <a:pt x="4785" y="813"/>
                  </a:lnTo>
                  <a:lnTo>
                    <a:pt x="4740" y="587"/>
                  </a:lnTo>
                  <a:lnTo>
                    <a:pt x="4695" y="452"/>
                  </a:lnTo>
                  <a:lnTo>
                    <a:pt x="4605" y="271"/>
                  </a:lnTo>
                  <a:lnTo>
                    <a:pt x="4469" y="181"/>
                  </a:lnTo>
                  <a:lnTo>
                    <a:pt x="4289" y="90"/>
                  </a:lnTo>
                  <a:lnTo>
                    <a:pt x="4108" y="0"/>
                  </a:lnTo>
                  <a:lnTo>
                    <a:pt x="3928"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2843519" y="2575147"/>
              <a:ext cx="138556" cy="62472"/>
            </a:xfrm>
            <a:custGeom>
              <a:avLst/>
              <a:gdLst/>
              <a:ahLst/>
              <a:cxnLst/>
              <a:rect l="l" t="t" r="r" b="b"/>
              <a:pathLst>
                <a:path w="5507" h="2483" extrusionOk="0">
                  <a:moveTo>
                    <a:pt x="1219" y="0"/>
                  </a:moveTo>
                  <a:lnTo>
                    <a:pt x="1219" y="0"/>
                  </a:lnTo>
                  <a:lnTo>
                    <a:pt x="993" y="45"/>
                  </a:lnTo>
                  <a:lnTo>
                    <a:pt x="722" y="91"/>
                  </a:lnTo>
                  <a:lnTo>
                    <a:pt x="542" y="226"/>
                  </a:lnTo>
                  <a:lnTo>
                    <a:pt x="361" y="361"/>
                  </a:lnTo>
                  <a:lnTo>
                    <a:pt x="181" y="542"/>
                  </a:lnTo>
                  <a:lnTo>
                    <a:pt x="91" y="768"/>
                  </a:lnTo>
                  <a:lnTo>
                    <a:pt x="0" y="993"/>
                  </a:lnTo>
                  <a:lnTo>
                    <a:pt x="0" y="1219"/>
                  </a:lnTo>
                  <a:lnTo>
                    <a:pt x="0" y="1219"/>
                  </a:lnTo>
                  <a:lnTo>
                    <a:pt x="0" y="1490"/>
                  </a:lnTo>
                  <a:lnTo>
                    <a:pt x="91" y="1715"/>
                  </a:lnTo>
                  <a:lnTo>
                    <a:pt x="181" y="1941"/>
                  </a:lnTo>
                  <a:lnTo>
                    <a:pt x="361" y="2122"/>
                  </a:lnTo>
                  <a:lnTo>
                    <a:pt x="542" y="2257"/>
                  </a:lnTo>
                  <a:lnTo>
                    <a:pt x="722" y="2392"/>
                  </a:lnTo>
                  <a:lnTo>
                    <a:pt x="993" y="2438"/>
                  </a:lnTo>
                  <a:lnTo>
                    <a:pt x="1219" y="2483"/>
                  </a:lnTo>
                  <a:lnTo>
                    <a:pt x="4288" y="2483"/>
                  </a:lnTo>
                  <a:lnTo>
                    <a:pt x="4288" y="2483"/>
                  </a:lnTo>
                  <a:lnTo>
                    <a:pt x="4694" y="1896"/>
                  </a:lnTo>
                  <a:lnTo>
                    <a:pt x="5010" y="1309"/>
                  </a:lnTo>
                  <a:lnTo>
                    <a:pt x="5281" y="677"/>
                  </a:lnTo>
                  <a:lnTo>
                    <a:pt x="5507" y="0"/>
                  </a:lnTo>
                  <a:lnTo>
                    <a:pt x="1219" y="0"/>
                  </a:lnTo>
                  <a:lnTo>
                    <a:pt x="1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2922998" y="2575147"/>
              <a:ext cx="59076" cy="62472"/>
            </a:xfrm>
            <a:custGeom>
              <a:avLst/>
              <a:gdLst/>
              <a:ahLst/>
              <a:cxnLst/>
              <a:rect l="l" t="t" r="r" b="b"/>
              <a:pathLst>
                <a:path w="2348" h="2483" extrusionOk="0">
                  <a:moveTo>
                    <a:pt x="2348" y="0"/>
                  </a:moveTo>
                  <a:lnTo>
                    <a:pt x="1400" y="0"/>
                  </a:lnTo>
                  <a:lnTo>
                    <a:pt x="1400" y="0"/>
                  </a:lnTo>
                  <a:lnTo>
                    <a:pt x="1129" y="677"/>
                  </a:lnTo>
                  <a:lnTo>
                    <a:pt x="813" y="1309"/>
                  </a:lnTo>
                  <a:lnTo>
                    <a:pt x="407" y="1896"/>
                  </a:lnTo>
                  <a:lnTo>
                    <a:pt x="1" y="2483"/>
                  </a:lnTo>
                  <a:lnTo>
                    <a:pt x="1174" y="2483"/>
                  </a:lnTo>
                  <a:lnTo>
                    <a:pt x="1174" y="2483"/>
                  </a:lnTo>
                  <a:lnTo>
                    <a:pt x="1535" y="1896"/>
                  </a:lnTo>
                  <a:lnTo>
                    <a:pt x="1851" y="1309"/>
                  </a:lnTo>
                  <a:lnTo>
                    <a:pt x="2167" y="677"/>
                  </a:lnTo>
                  <a:lnTo>
                    <a:pt x="2348" y="0"/>
                  </a:lnTo>
                  <a:lnTo>
                    <a:pt x="2348"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2597081" y="2323049"/>
              <a:ext cx="398635" cy="398610"/>
            </a:xfrm>
            <a:custGeom>
              <a:avLst/>
              <a:gdLst/>
              <a:ahLst/>
              <a:cxnLst/>
              <a:rect l="l" t="t" r="r" b="b"/>
              <a:pathLst>
                <a:path w="15844" h="15843" extrusionOk="0">
                  <a:moveTo>
                    <a:pt x="9750" y="2167"/>
                  </a:moveTo>
                  <a:lnTo>
                    <a:pt x="9660" y="2212"/>
                  </a:lnTo>
                  <a:lnTo>
                    <a:pt x="9570" y="2257"/>
                  </a:lnTo>
                  <a:lnTo>
                    <a:pt x="9479" y="2302"/>
                  </a:lnTo>
                  <a:lnTo>
                    <a:pt x="9479" y="2393"/>
                  </a:lnTo>
                  <a:lnTo>
                    <a:pt x="9479" y="2573"/>
                  </a:lnTo>
                  <a:lnTo>
                    <a:pt x="9479" y="2708"/>
                  </a:lnTo>
                  <a:lnTo>
                    <a:pt x="9570" y="2754"/>
                  </a:lnTo>
                  <a:lnTo>
                    <a:pt x="9660" y="2799"/>
                  </a:lnTo>
                  <a:lnTo>
                    <a:pt x="9840" y="2799"/>
                  </a:lnTo>
                  <a:lnTo>
                    <a:pt x="9886" y="2754"/>
                  </a:lnTo>
                  <a:lnTo>
                    <a:pt x="9931" y="2663"/>
                  </a:lnTo>
                  <a:lnTo>
                    <a:pt x="9931" y="2573"/>
                  </a:lnTo>
                  <a:lnTo>
                    <a:pt x="9931" y="2438"/>
                  </a:lnTo>
                  <a:lnTo>
                    <a:pt x="9931" y="2347"/>
                  </a:lnTo>
                  <a:lnTo>
                    <a:pt x="9886" y="2257"/>
                  </a:lnTo>
                  <a:lnTo>
                    <a:pt x="9840" y="2212"/>
                  </a:lnTo>
                  <a:lnTo>
                    <a:pt x="9750" y="2167"/>
                  </a:lnTo>
                  <a:close/>
                  <a:moveTo>
                    <a:pt x="10653" y="2167"/>
                  </a:moveTo>
                  <a:lnTo>
                    <a:pt x="10563" y="2212"/>
                  </a:lnTo>
                  <a:lnTo>
                    <a:pt x="10472" y="2257"/>
                  </a:lnTo>
                  <a:lnTo>
                    <a:pt x="10427" y="2302"/>
                  </a:lnTo>
                  <a:lnTo>
                    <a:pt x="10427" y="2393"/>
                  </a:lnTo>
                  <a:lnTo>
                    <a:pt x="10427" y="2573"/>
                  </a:lnTo>
                  <a:lnTo>
                    <a:pt x="10427" y="2708"/>
                  </a:lnTo>
                  <a:lnTo>
                    <a:pt x="10472" y="2754"/>
                  </a:lnTo>
                  <a:lnTo>
                    <a:pt x="10563" y="2799"/>
                  </a:lnTo>
                  <a:lnTo>
                    <a:pt x="10743" y="2799"/>
                  </a:lnTo>
                  <a:lnTo>
                    <a:pt x="10833" y="2754"/>
                  </a:lnTo>
                  <a:lnTo>
                    <a:pt x="10833" y="2663"/>
                  </a:lnTo>
                  <a:lnTo>
                    <a:pt x="10878" y="2573"/>
                  </a:lnTo>
                  <a:lnTo>
                    <a:pt x="10878" y="2438"/>
                  </a:lnTo>
                  <a:lnTo>
                    <a:pt x="10833" y="2347"/>
                  </a:lnTo>
                  <a:lnTo>
                    <a:pt x="10833" y="2257"/>
                  </a:lnTo>
                  <a:lnTo>
                    <a:pt x="10743" y="2212"/>
                  </a:lnTo>
                  <a:lnTo>
                    <a:pt x="10653" y="2167"/>
                  </a:lnTo>
                  <a:close/>
                  <a:moveTo>
                    <a:pt x="6771" y="2708"/>
                  </a:moveTo>
                  <a:lnTo>
                    <a:pt x="6771" y="3160"/>
                  </a:lnTo>
                  <a:lnTo>
                    <a:pt x="5462" y="3160"/>
                  </a:lnTo>
                  <a:lnTo>
                    <a:pt x="5462" y="2708"/>
                  </a:lnTo>
                  <a:close/>
                  <a:moveTo>
                    <a:pt x="9660" y="3250"/>
                  </a:moveTo>
                  <a:lnTo>
                    <a:pt x="9570" y="3295"/>
                  </a:lnTo>
                  <a:lnTo>
                    <a:pt x="9524" y="3385"/>
                  </a:lnTo>
                  <a:lnTo>
                    <a:pt x="9479" y="3476"/>
                  </a:lnTo>
                  <a:lnTo>
                    <a:pt x="9479" y="3656"/>
                  </a:lnTo>
                  <a:lnTo>
                    <a:pt x="9479" y="3747"/>
                  </a:lnTo>
                  <a:lnTo>
                    <a:pt x="9570" y="3837"/>
                  </a:lnTo>
                  <a:lnTo>
                    <a:pt x="9615" y="3882"/>
                  </a:lnTo>
                  <a:lnTo>
                    <a:pt x="9795" y="3882"/>
                  </a:lnTo>
                  <a:lnTo>
                    <a:pt x="9886" y="3837"/>
                  </a:lnTo>
                  <a:lnTo>
                    <a:pt x="9931" y="3747"/>
                  </a:lnTo>
                  <a:lnTo>
                    <a:pt x="9931" y="3656"/>
                  </a:lnTo>
                  <a:lnTo>
                    <a:pt x="9931" y="3476"/>
                  </a:lnTo>
                  <a:lnTo>
                    <a:pt x="9886" y="3340"/>
                  </a:lnTo>
                  <a:lnTo>
                    <a:pt x="9840" y="3295"/>
                  </a:lnTo>
                  <a:lnTo>
                    <a:pt x="9750" y="3250"/>
                  </a:lnTo>
                  <a:close/>
                  <a:moveTo>
                    <a:pt x="10563" y="3250"/>
                  </a:moveTo>
                  <a:lnTo>
                    <a:pt x="10472" y="3295"/>
                  </a:lnTo>
                  <a:lnTo>
                    <a:pt x="10427" y="3385"/>
                  </a:lnTo>
                  <a:lnTo>
                    <a:pt x="10427" y="3476"/>
                  </a:lnTo>
                  <a:lnTo>
                    <a:pt x="10427" y="3656"/>
                  </a:lnTo>
                  <a:lnTo>
                    <a:pt x="10427" y="3747"/>
                  </a:lnTo>
                  <a:lnTo>
                    <a:pt x="10472" y="3837"/>
                  </a:lnTo>
                  <a:lnTo>
                    <a:pt x="10563" y="3882"/>
                  </a:lnTo>
                  <a:lnTo>
                    <a:pt x="10743" y="3882"/>
                  </a:lnTo>
                  <a:lnTo>
                    <a:pt x="10788" y="3837"/>
                  </a:lnTo>
                  <a:lnTo>
                    <a:pt x="10833" y="3747"/>
                  </a:lnTo>
                  <a:lnTo>
                    <a:pt x="10878" y="3656"/>
                  </a:lnTo>
                  <a:lnTo>
                    <a:pt x="10878" y="3521"/>
                  </a:lnTo>
                  <a:lnTo>
                    <a:pt x="10833" y="3340"/>
                  </a:lnTo>
                  <a:lnTo>
                    <a:pt x="10743" y="3295"/>
                  </a:lnTo>
                  <a:lnTo>
                    <a:pt x="10698" y="3250"/>
                  </a:lnTo>
                  <a:close/>
                  <a:moveTo>
                    <a:pt x="14038" y="3521"/>
                  </a:moveTo>
                  <a:lnTo>
                    <a:pt x="14038" y="3972"/>
                  </a:lnTo>
                  <a:lnTo>
                    <a:pt x="13496" y="3972"/>
                  </a:lnTo>
                  <a:lnTo>
                    <a:pt x="13496" y="3521"/>
                  </a:lnTo>
                  <a:close/>
                  <a:moveTo>
                    <a:pt x="5191" y="4108"/>
                  </a:moveTo>
                  <a:lnTo>
                    <a:pt x="5101" y="4153"/>
                  </a:lnTo>
                  <a:lnTo>
                    <a:pt x="5011" y="4243"/>
                  </a:lnTo>
                  <a:lnTo>
                    <a:pt x="5011" y="4333"/>
                  </a:lnTo>
                  <a:lnTo>
                    <a:pt x="5011" y="4514"/>
                  </a:lnTo>
                  <a:lnTo>
                    <a:pt x="5011" y="4604"/>
                  </a:lnTo>
                  <a:lnTo>
                    <a:pt x="5101" y="4694"/>
                  </a:lnTo>
                  <a:lnTo>
                    <a:pt x="5191" y="4740"/>
                  </a:lnTo>
                  <a:lnTo>
                    <a:pt x="5282" y="4740"/>
                  </a:lnTo>
                  <a:lnTo>
                    <a:pt x="5372" y="4694"/>
                  </a:lnTo>
                  <a:lnTo>
                    <a:pt x="5417" y="4649"/>
                  </a:lnTo>
                  <a:lnTo>
                    <a:pt x="5462" y="4514"/>
                  </a:lnTo>
                  <a:lnTo>
                    <a:pt x="5462" y="4333"/>
                  </a:lnTo>
                  <a:lnTo>
                    <a:pt x="5417" y="4198"/>
                  </a:lnTo>
                  <a:lnTo>
                    <a:pt x="5372" y="4108"/>
                  </a:lnTo>
                  <a:close/>
                  <a:moveTo>
                    <a:pt x="6049" y="4108"/>
                  </a:moveTo>
                  <a:lnTo>
                    <a:pt x="5959" y="4153"/>
                  </a:lnTo>
                  <a:lnTo>
                    <a:pt x="5914" y="4243"/>
                  </a:lnTo>
                  <a:lnTo>
                    <a:pt x="5914" y="4333"/>
                  </a:lnTo>
                  <a:lnTo>
                    <a:pt x="5914" y="4514"/>
                  </a:lnTo>
                  <a:lnTo>
                    <a:pt x="5914" y="4604"/>
                  </a:lnTo>
                  <a:lnTo>
                    <a:pt x="5959" y="4694"/>
                  </a:lnTo>
                  <a:lnTo>
                    <a:pt x="6049" y="4740"/>
                  </a:lnTo>
                  <a:lnTo>
                    <a:pt x="6139" y="4740"/>
                  </a:lnTo>
                  <a:lnTo>
                    <a:pt x="6230" y="4694"/>
                  </a:lnTo>
                  <a:lnTo>
                    <a:pt x="6320" y="4649"/>
                  </a:lnTo>
                  <a:lnTo>
                    <a:pt x="6320" y="4559"/>
                  </a:lnTo>
                  <a:lnTo>
                    <a:pt x="6365" y="4514"/>
                  </a:lnTo>
                  <a:lnTo>
                    <a:pt x="6365" y="4333"/>
                  </a:lnTo>
                  <a:lnTo>
                    <a:pt x="6320" y="4243"/>
                  </a:lnTo>
                  <a:lnTo>
                    <a:pt x="6320" y="4153"/>
                  </a:lnTo>
                  <a:lnTo>
                    <a:pt x="6230" y="4108"/>
                  </a:lnTo>
                  <a:close/>
                  <a:moveTo>
                    <a:pt x="6952" y="4108"/>
                  </a:moveTo>
                  <a:lnTo>
                    <a:pt x="6861" y="4153"/>
                  </a:lnTo>
                  <a:lnTo>
                    <a:pt x="6816" y="4243"/>
                  </a:lnTo>
                  <a:lnTo>
                    <a:pt x="6771" y="4333"/>
                  </a:lnTo>
                  <a:lnTo>
                    <a:pt x="6771" y="4514"/>
                  </a:lnTo>
                  <a:lnTo>
                    <a:pt x="6816" y="4604"/>
                  </a:lnTo>
                  <a:lnTo>
                    <a:pt x="6861" y="4694"/>
                  </a:lnTo>
                  <a:lnTo>
                    <a:pt x="6952" y="4740"/>
                  </a:lnTo>
                  <a:lnTo>
                    <a:pt x="7087" y="4740"/>
                  </a:lnTo>
                  <a:lnTo>
                    <a:pt x="7132" y="4694"/>
                  </a:lnTo>
                  <a:lnTo>
                    <a:pt x="7223" y="4649"/>
                  </a:lnTo>
                  <a:lnTo>
                    <a:pt x="7268" y="4514"/>
                  </a:lnTo>
                  <a:lnTo>
                    <a:pt x="7268" y="4333"/>
                  </a:lnTo>
                  <a:lnTo>
                    <a:pt x="7223" y="4198"/>
                  </a:lnTo>
                  <a:lnTo>
                    <a:pt x="7132" y="4108"/>
                  </a:lnTo>
                  <a:close/>
                  <a:moveTo>
                    <a:pt x="9660" y="4333"/>
                  </a:moveTo>
                  <a:lnTo>
                    <a:pt x="9570" y="4378"/>
                  </a:lnTo>
                  <a:lnTo>
                    <a:pt x="9524" y="4469"/>
                  </a:lnTo>
                  <a:lnTo>
                    <a:pt x="9479" y="4559"/>
                  </a:lnTo>
                  <a:lnTo>
                    <a:pt x="9479" y="4740"/>
                  </a:lnTo>
                  <a:lnTo>
                    <a:pt x="9524" y="4830"/>
                  </a:lnTo>
                  <a:lnTo>
                    <a:pt x="9570" y="4920"/>
                  </a:lnTo>
                  <a:lnTo>
                    <a:pt x="9660" y="4965"/>
                  </a:lnTo>
                  <a:lnTo>
                    <a:pt x="9750" y="4965"/>
                  </a:lnTo>
                  <a:lnTo>
                    <a:pt x="9840" y="4920"/>
                  </a:lnTo>
                  <a:lnTo>
                    <a:pt x="9886" y="4875"/>
                  </a:lnTo>
                  <a:lnTo>
                    <a:pt x="9931" y="4740"/>
                  </a:lnTo>
                  <a:lnTo>
                    <a:pt x="9931" y="4559"/>
                  </a:lnTo>
                  <a:lnTo>
                    <a:pt x="9886" y="4424"/>
                  </a:lnTo>
                  <a:lnTo>
                    <a:pt x="9840" y="4378"/>
                  </a:lnTo>
                  <a:lnTo>
                    <a:pt x="9750" y="4333"/>
                  </a:lnTo>
                  <a:close/>
                  <a:moveTo>
                    <a:pt x="10563" y="4333"/>
                  </a:moveTo>
                  <a:lnTo>
                    <a:pt x="10472" y="4378"/>
                  </a:lnTo>
                  <a:lnTo>
                    <a:pt x="10427" y="4469"/>
                  </a:lnTo>
                  <a:lnTo>
                    <a:pt x="10427" y="4559"/>
                  </a:lnTo>
                  <a:lnTo>
                    <a:pt x="10427" y="4740"/>
                  </a:lnTo>
                  <a:lnTo>
                    <a:pt x="10427" y="4830"/>
                  </a:lnTo>
                  <a:lnTo>
                    <a:pt x="10472" y="4920"/>
                  </a:lnTo>
                  <a:lnTo>
                    <a:pt x="10563" y="4965"/>
                  </a:lnTo>
                  <a:lnTo>
                    <a:pt x="10698" y="4965"/>
                  </a:lnTo>
                  <a:lnTo>
                    <a:pt x="10743" y="4920"/>
                  </a:lnTo>
                  <a:lnTo>
                    <a:pt x="10833" y="4875"/>
                  </a:lnTo>
                  <a:lnTo>
                    <a:pt x="10878" y="4740"/>
                  </a:lnTo>
                  <a:lnTo>
                    <a:pt x="10878" y="4559"/>
                  </a:lnTo>
                  <a:lnTo>
                    <a:pt x="10833" y="4424"/>
                  </a:lnTo>
                  <a:lnTo>
                    <a:pt x="10743" y="4378"/>
                  </a:lnTo>
                  <a:lnTo>
                    <a:pt x="10698" y="4333"/>
                  </a:lnTo>
                  <a:close/>
                  <a:moveTo>
                    <a:pt x="2348" y="5146"/>
                  </a:moveTo>
                  <a:lnTo>
                    <a:pt x="2348" y="5552"/>
                  </a:lnTo>
                  <a:lnTo>
                    <a:pt x="1761" y="5552"/>
                  </a:lnTo>
                  <a:lnTo>
                    <a:pt x="1761" y="5146"/>
                  </a:lnTo>
                  <a:close/>
                  <a:moveTo>
                    <a:pt x="13271" y="4965"/>
                  </a:moveTo>
                  <a:lnTo>
                    <a:pt x="13180" y="5010"/>
                  </a:lnTo>
                  <a:lnTo>
                    <a:pt x="13135" y="5101"/>
                  </a:lnTo>
                  <a:lnTo>
                    <a:pt x="13090" y="5191"/>
                  </a:lnTo>
                  <a:lnTo>
                    <a:pt x="13090" y="5371"/>
                  </a:lnTo>
                  <a:lnTo>
                    <a:pt x="13135" y="5462"/>
                  </a:lnTo>
                  <a:lnTo>
                    <a:pt x="13180" y="5552"/>
                  </a:lnTo>
                  <a:lnTo>
                    <a:pt x="13271" y="5597"/>
                  </a:lnTo>
                  <a:lnTo>
                    <a:pt x="13361" y="5597"/>
                  </a:lnTo>
                  <a:lnTo>
                    <a:pt x="13451" y="5552"/>
                  </a:lnTo>
                  <a:lnTo>
                    <a:pt x="13496" y="5507"/>
                  </a:lnTo>
                  <a:lnTo>
                    <a:pt x="13541" y="5371"/>
                  </a:lnTo>
                  <a:lnTo>
                    <a:pt x="13541" y="5191"/>
                  </a:lnTo>
                  <a:lnTo>
                    <a:pt x="13496" y="5055"/>
                  </a:lnTo>
                  <a:lnTo>
                    <a:pt x="13451" y="5010"/>
                  </a:lnTo>
                  <a:lnTo>
                    <a:pt x="13361" y="4965"/>
                  </a:lnTo>
                  <a:close/>
                  <a:moveTo>
                    <a:pt x="14173" y="4965"/>
                  </a:moveTo>
                  <a:lnTo>
                    <a:pt x="14083" y="5010"/>
                  </a:lnTo>
                  <a:lnTo>
                    <a:pt x="13993" y="5101"/>
                  </a:lnTo>
                  <a:lnTo>
                    <a:pt x="13993" y="5191"/>
                  </a:lnTo>
                  <a:lnTo>
                    <a:pt x="13993" y="5371"/>
                  </a:lnTo>
                  <a:lnTo>
                    <a:pt x="13993" y="5462"/>
                  </a:lnTo>
                  <a:lnTo>
                    <a:pt x="14083" y="5552"/>
                  </a:lnTo>
                  <a:lnTo>
                    <a:pt x="14173" y="5597"/>
                  </a:lnTo>
                  <a:lnTo>
                    <a:pt x="14354" y="5597"/>
                  </a:lnTo>
                  <a:lnTo>
                    <a:pt x="14399" y="5507"/>
                  </a:lnTo>
                  <a:lnTo>
                    <a:pt x="14444" y="5462"/>
                  </a:lnTo>
                  <a:lnTo>
                    <a:pt x="14444" y="5371"/>
                  </a:lnTo>
                  <a:lnTo>
                    <a:pt x="14444" y="5191"/>
                  </a:lnTo>
                  <a:lnTo>
                    <a:pt x="14444" y="5101"/>
                  </a:lnTo>
                  <a:lnTo>
                    <a:pt x="14399" y="5055"/>
                  </a:lnTo>
                  <a:lnTo>
                    <a:pt x="14354" y="5010"/>
                  </a:lnTo>
                  <a:lnTo>
                    <a:pt x="14264" y="4965"/>
                  </a:lnTo>
                  <a:close/>
                  <a:moveTo>
                    <a:pt x="5191" y="5191"/>
                  </a:moveTo>
                  <a:lnTo>
                    <a:pt x="5101" y="5236"/>
                  </a:lnTo>
                  <a:lnTo>
                    <a:pt x="5011" y="5281"/>
                  </a:lnTo>
                  <a:lnTo>
                    <a:pt x="5011" y="5417"/>
                  </a:lnTo>
                  <a:lnTo>
                    <a:pt x="5011" y="5597"/>
                  </a:lnTo>
                  <a:lnTo>
                    <a:pt x="5011" y="5687"/>
                  </a:lnTo>
                  <a:lnTo>
                    <a:pt x="5101" y="5778"/>
                  </a:lnTo>
                  <a:lnTo>
                    <a:pt x="5191" y="5823"/>
                  </a:lnTo>
                  <a:lnTo>
                    <a:pt x="5282" y="5823"/>
                  </a:lnTo>
                  <a:lnTo>
                    <a:pt x="5372" y="5778"/>
                  </a:lnTo>
                  <a:lnTo>
                    <a:pt x="5417" y="5733"/>
                  </a:lnTo>
                  <a:lnTo>
                    <a:pt x="5462" y="5552"/>
                  </a:lnTo>
                  <a:lnTo>
                    <a:pt x="5462" y="5417"/>
                  </a:lnTo>
                  <a:lnTo>
                    <a:pt x="5417" y="5281"/>
                  </a:lnTo>
                  <a:lnTo>
                    <a:pt x="5372" y="5191"/>
                  </a:lnTo>
                  <a:close/>
                  <a:moveTo>
                    <a:pt x="6049" y="5191"/>
                  </a:moveTo>
                  <a:lnTo>
                    <a:pt x="5959" y="5236"/>
                  </a:lnTo>
                  <a:lnTo>
                    <a:pt x="5914" y="5326"/>
                  </a:lnTo>
                  <a:lnTo>
                    <a:pt x="5914" y="5417"/>
                  </a:lnTo>
                  <a:lnTo>
                    <a:pt x="5914" y="5597"/>
                  </a:lnTo>
                  <a:lnTo>
                    <a:pt x="5914" y="5687"/>
                  </a:lnTo>
                  <a:lnTo>
                    <a:pt x="5959" y="5733"/>
                  </a:lnTo>
                  <a:lnTo>
                    <a:pt x="6049" y="5778"/>
                  </a:lnTo>
                  <a:lnTo>
                    <a:pt x="6139" y="5823"/>
                  </a:lnTo>
                  <a:lnTo>
                    <a:pt x="6230" y="5778"/>
                  </a:lnTo>
                  <a:lnTo>
                    <a:pt x="6320" y="5733"/>
                  </a:lnTo>
                  <a:lnTo>
                    <a:pt x="6320" y="5642"/>
                  </a:lnTo>
                  <a:lnTo>
                    <a:pt x="6365" y="5552"/>
                  </a:lnTo>
                  <a:lnTo>
                    <a:pt x="6365" y="5417"/>
                  </a:lnTo>
                  <a:lnTo>
                    <a:pt x="6320" y="5326"/>
                  </a:lnTo>
                  <a:lnTo>
                    <a:pt x="6320" y="5236"/>
                  </a:lnTo>
                  <a:lnTo>
                    <a:pt x="6230" y="5191"/>
                  </a:lnTo>
                  <a:close/>
                  <a:moveTo>
                    <a:pt x="6952" y="5191"/>
                  </a:moveTo>
                  <a:lnTo>
                    <a:pt x="6861" y="5236"/>
                  </a:lnTo>
                  <a:lnTo>
                    <a:pt x="6816" y="5281"/>
                  </a:lnTo>
                  <a:lnTo>
                    <a:pt x="6771" y="5417"/>
                  </a:lnTo>
                  <a:lnTo>
                    <a:pt x="6771" y="5597"/>
                  </a:lnTo>
                  <a:lnTo>
                    <a:pt x="6816" y="5687"/>
                  </a:lnTo>
                  <a:lnTo>
                    <a:pt x="6861" y="5778"/>
                  </a:lnTo>
                  <a:lnTo>
                    <a:pt x="6952" y="5823"/>
                  </a:lnTo>
                  <a:lnTo>
                    <a:pt x="7087" y="5823"/>
                  </a:lnTo>
                  <a:lnTo>
                    <a:pt x="7132" y="5778"/>
                  </a:lnTo>
                  <a:lnTo>
                    <a:pt x="7223" y="5733"/>
                  </a:lnTo>
                  <a:lnTo>
                    <a:pt x="7268" y="5552"/>
                  </a:lnTo>
                  <a:lnTo>
                    <a:pt x="7268" y="5417"/>
                  </a:lnTo>
                  <a:lnTo>
                    <a:pt x="7223" y="5236"/>
                  </a:lnTo>
                  <a:lnTo>
                    <a:pt x="7132" y="5191"/>
                  </a:lnTo>
                  <a:close/>
                  <a:moveTo>
                    <a:pt x="9615" y="5417"/>
                  </a:moveTo>
                  <a:lnTo>
                    <a:pt x="9570" y="5462"/>
                  </a:lnTo>
                  <a:lnTo>
                    <a:pt x="9479" y="5552"/>
                  </a:lnTo>
                  <a:lnTo>
                    <a:pt x="9479" y="5642"/>
                  </a:lnTo>
                  <a:lnTo>
                    <a:pt x="9479" y="5823"/>
                  </a:lnTo>
                  <a:lnTo>
                    <a:pt x="9524" y="5913"/>
                  </a:lnTo>
                  <a:lnTo>
                    <a:pt x="9570" y="6003"/>
                  </a:lnTo>
                  <a:lnTo>
                    <a:pt x="9660" y="6048"/>
                  </a:lnTo>
                  <a:lnTo>
                    <a:pt x="9750" y="6048"/>
                  </a:lnTo>
                  <a:lnTo>
                    <a:pt x="9840" y="6003"/>
                  </a:lnTo>
                  <a:lnTo>
                    <a:pt x="9886" y="5958"/>
                  </a:lnTo>
                  <a:lnTo>
                    <a:pt x="9931" y="5823"/>
                  </a:lnTo>
                  <a:lnTo>
                    <a:pt x="9931" y="5642"/>
                  </a:lnTo>
                  <a:lnTo>
                    <a:pt x="9931" y="5552"/>
                  </a:lnTo>
                  <a:lnTo>
                    <a:pt x="9886" y="5462"/>
                  </a:lnTo>
                  <a:lnTo>
                    <a:pt x="9795" y="5417"/>
                  </a:lnTo>
                  <a:close/>
                  <a:moveTo>
                    <a:pt x="10563" y="5417"/>
                  </a:moveTo>
                  <a:lnTo>
                    <a:pt x="10472" y="5462"/>
                  </a:lnTo>
                  <a:lnTo>
                    <a:pt x="10427" y="5552"/>
                  </a:lnTo>
                  <a:lnTo>
                    <a:pt x="10427" y="5642"/>
                  </a:lnTo>
                  <a:lnTo>
                    <a:pt x="10427" y="5823"/>
                  </a:lnTo>
                  <a:lnTo>
                    <a:pt x="10427" y="5913"/>
                  </a:lnTo>
                  <a:lnTo>
                    <a:pt x="10472" y="6003"/>
                  </a:lnTo>
                  <a:lnTo>
                    <a:pt x="10563" y="6048"/>
                  </a:lnTo>
                  <a:lnTo>
                    <a:pt x="10698" y="6048"/>
                  </a:lnTo>
                  <a:lnTo>
                    <a:pt x="10743" y="6003"/>
                  </a:lnTo>
                  <a:lnTo>
                    <a:pt x="10833" y="5958"/>
                  </a:lnTo>
                  <a:lnTo>
                    <a:pt x="10878" y="5823"/>
                  </a:lnTo>
                  <a:lnTo>
                    <a:pt x="10878" y="5642"/>
                  </a:lnTo>
                  <a:lnTo>
                    <a:pt x="10833" y="5552"/>
                  </a:lnTo>
                  <a:lnTo>
                    <a:pt x="10788" y="5462"/>
                  </a:lnTo>
                  <a:lnTo>
                    <a:pt x="10743" y="5417"/>
                  </a:lnTo>
                  <a:close/>
                  <a:moveTo>
                    <a:pt x="13271" y="6048"/>
                  </a:moveTo>
                  <a:lnTo>
                    <a:pt x="13180" y="6094"/>
                  </a:lnTo>
                  <a:lnTo>
                    <a:pt x="13135" y="6184"/>
                  </a:lnTo>
                  <a:lnTo>
                    <a:pt x="13090" y="6274"/>
                  </a:lnTo>
                  <a:lnTo>
                    <a:pt x="13090" y="6455"/>
                  </a:lnTo>
                  <a:lnTo>
                    <a:pt x="13135" y="6545"/>
                  </a:lnTo>
                  <a:lnTo>
                    <a:pt x="13180" y="6635"/>
                  </a:lnTo>
                  <a:lnTo>
                    <a:pt x="13271" y="6680"/>
                  </a:lnTo>
                  <a:lnTo>
                    <a:pt x="13361" y="6680"/>
                  </a:lnTo>
                  <a:lnTo>
                    <a:pt x="13451" y="6635"/>
                  </a:lnTo>
                  <a:lnTo>
                    <a:pt x="13496" y="6590"/>
                  </a:lnTo>
                  <a:lnTo>
                    <a:pt x="13541" y="6455"/>
                  </a:lnTo>
                  <a:lnTo>
                    <a:pt x="13541" y="6274"/>
                  </a:lnTo>
                  <a:lnTo>
                    <a:pt x="13496" y="6139"/>
                  </a:lnTo>
                  <a:lnTo>
                    <a:pt x="13451" y="6094"/>
                  </a:lnTo>
                  <a:lnTo>
                    <a:pt x="13361" y="6048"/>
                  </a:lnTo>
                  <a:close/>
                  <a:moveTo>
                    <a:pt x="14173" y="6048"/>
                  </a:moveTo>
                  <a:lnTo>
                    <a:pt x="14083" y="6094"/>
                  </a:lnTo>
                  <a:lnTo>
                    <a:pt x="13993" y="6184"/>
                  </a:lnTo>
                  <a:lnTo>
                    <a:pt x="13993" y="6274"/>
                  </a:lnTo>
                  <a:lnTo>
                    <a:pt x="13993" y="6455"/>
                  </a:lnTo>
                  <a:lnTo>
                    <a:pt x="13993" y="6545"/>
                  </a:lnTo>
                  <a:lnTo>
                    <a:pt x="14083" y="6635"/>
                  </a:lnTo>
                  <a:lnTo>
                    <a:pt x="14173" y="6680"/>
                  </a:lnTo>
                  <a:lnTo>
                    <a:pt x="14264" y="6680"/>
                  </a:lnTo>
                  <a:lnTo>
                    <a:pt x="14354" y="6635"/>
                  </a:lnTo>
                  <a:lnTo>
                    <a:pt x="14399" y="6590"/>
                  </a:lnTo>
                  <a:lnTo>
                    <a:pt x="14444" y="6545"/>
                  </a:lnTo>
                  <a:lnTo>
                    <a:pt x="14444" y="6455"/>
                  </a:lnTo>
                  <a:lnTo>
                    <a:pt x="14444" y="6274"/>
                  </a:lnTo>
                  <a:lnTo>
                    <a:pt x="14444" y="6184"/>
                  </a:lnTo>
                  <a:lnTo>
                    <a:pt x="14399" y="6139"/>
                  </a:lnTo>
                  <a:lnTo>
                    <a:pt x="14354" y="6048"/>
                  </a:lnTo>
                  <a:close/>
                  <a:moveTo>
                    <a:pt x="5237" y="6229"/>
                  </a:moveTo>
                  <a:lnTo>
                    <a:pt x="5146" y="6274"/>
                  </a:lnTo>
                  <a:lnTo>
                    <a:pt x="5056" y="6319"/>
                  </a:lnTo>
                  <a:lnTo>
                    <a:pt x="5011" y="6364"/>
                  </a:lnTo>
                  <a:lnTo>
                    <a:pt x="5011" y="6500"/>
                  </a:lnTo>
                  <a:lnTo>
                    <a:pt x="5011" y="6635"/>
                  </a:lnTo>
                  <a:lnTo>
                    <a:pt x="5011" y="6771"/>
                  </a:lnTo>
                  <a:lnTo>
                    <a:pt x="5056" y="6816"/>
                  </a:lnTo>
                  <a:lnTo>
                    <a:pt x="5146" y="6861"/>
                  </a:lnTo>
                  <a:lnTo>
                    <a:pt x="5237" y="6906"/>
                  </a:lnTo>
                  <a:lnTo>
                    <a:pt x="5327" y="6861"/>
                  </a:lnTo>
                  <a:lnTo>
                    <a:pt x="5417" y="6816"/>
                  </a:lnTo>
                  <a:lnTo>
                    <a:pt x="5462" y="6725"/>
                  </a:lnTo>
                  <a:lnTo>
                    <a:pt x="5462" y="6635"/>
                  </a:lnTo>
                  <a:lnTo>
                    <a:pt x="5462" y="6500"/>
                  </a:lnTo>
                  <a:lnTo>
                    <a:pt x="5462" y="6410"/>
                  </a:lnTo>
                  <a:lnTo>
                    <a:pt x="5417" y="6319"/>
                  </a:lnTo>
                  <a:lnTo>
                    <a:pt x="5327" y="6274"/>
                  </a:lnTo>
                  <a:lnTo>
                    <a:pt x="5237" y="6229"/>
                  </a:lnTo>
                  <a:close/>
                  <a:moveTo>
                    <a:pt x="6139" y="6229"/>
                  </a:moveTo>
                  <a:lnTo>
                    <a:pt x="6049" y="6274"/>
                  </a:lnTo>
                  <a:lnTo>
                    <a:pt x="5959" y="6319"/>
                  </a:lnTo>
                  <a:lnTo>
                    <a:pt x="5914" y="6364"/>
                  </a:lnTo>
                  <a:lnTo>
                    <a:pt x="5914" y="6500"/>
                  </a:lnTo>
                  <a:lnTo>
                    <a:pt x="5914" y="6635"/>
                  </a:lnTo>
                  <a:lnTo>
                    <a:pt x="5914" y="6771"/>
                  </a:lnTo>
                  <a:lnTo>
                    <a:pt x="5959" y="6816"/>
                  </a:lnTo>
                  <a:lnTo>
                    <a:pt x="6049" y="6861"/>
                  </a:lnTo>
                  <a:lnTo>
                    <a:pt x="6139" y="6906"/>
                  </a:lnTo>
                  <a:lnTo>
                    <a:pt x="6230" y="6861"/>
                  </a:lnTo>
                  <a:lnTo>
                    <a:pt x="6320" y="6816"/>
                  </a:lnTo>
                  <a:lnTo>
                    <a:pt x="6320" y="6725"/>
                  </a:lnTo>
                  <a:lnTo>
                    <a:pt x="6365" y="6635"/>
                  </a:lnTo>
                  <a:lnTo>
                    <a:pt x="6365" y="6500"/>
                  </a:lnTo>
                  <a:lnTo>
                    <a:pt x="6320" y="6410"/>
                  </a:lnTo>
                  <a:lnTo>
                    <a:pt x="6320" y="6319"/>
                  </a:lnTo>
                  <a:lnTo>
                    <a:pt x="6230" y="6274"/>
                  </a:lnTo>
                  <a:lnTo>
                    <a:pt x="6139" y="6229"/>
                  </a:lnTo>
                  <a:close/>
                  <a:moveTo>
                    <a:pt x="7042" y="6229"/>
                  </a:moveTo>
                  <a:lnTo>
                    <a:pt x="6952" y="6274"/>
                  </a:lnTo>
                  <a:lnTo>
                    <a:pt x="6861" y="6319"/>
                  </a:lnTo>
                  <a:lnTo>
                    <a:pt x="6816" y="6364"/>
                  </a:lnTo>
                  <a:lnTo>
                    <a:pt x="6771" y="6500"/>
                  </a:lnTo>
                  <a:lnTo>
                    <a:pt x="6771" y="6635"/>
                  </a:lnTo>
                  <a:lnTo>
                    <a:pt x="6816" y="6771"/>
                  </a:lnTo>
                  <a:lnTo>
                    <a:pt x="6861" y="6816"/>
                  </a:lnTo>
                  <a:lnTo>
                    <a:pt x="6952" y="6861"/>
                  </a:lnTo>
                  <a:lnTo>
                    <a:pt x="7042" y="6906"/>
                  </a:lnTo>
                  <a:lnTo>
                    <a:pt x="7132" y="6861"/>
                  </a:lnTo>
                  <a:lnTo>
                    <a:pt x="7177" y="6816"/>
                  </a:lnTo>
                  <a:lnTo>
                    <a:pt x="7223" y="6725"/>
                  </a:lnTo>
                  <a:lnTo>
                    <a:pt x="7268" y="6635"/>
                  </a:lnTo>
                  <a:lnTo>
                    <a:pt x="7268" y="6500"/>
                  </a:lnTo>
                  <a:lnTo>
                    <a:pt x="7223" y="6410"/>
                  </a:lnTo>
                  <a:lnTo>
                    <a:pt x="7177" y="6319"/>
                  </a:lnTo>
                  <a:lnTo>
                    <a:pt x="7132" y="6274"/>
                  </a:lnTo>
                  <a:lnTo>
                    <a:pt x="7042" y="6229"/>
                  </a:lnTo>
                  <a:close/>
                  <a:moveTo>
                    <a:pt x="1536" y="6455"/>
                  </a:moveTo>
                  <a:lnTo>
                    <a:pt x="1445" y="6500"/>
                  </a:lnTo>
                  <a:lnTo>
                    <a:pt x="1400" y="6590"/>
                  </a:lnTo>
                  <a:lnTo>
                    <a:pt x="1355" y="6680"/>
                  </a:lnTo>
                  <a:lnTo>
                    <a:pt x="1355" y="6861"/>
                  </a:lnTo>
                  <a:lnTo>
                    <a:pt x="1400" y="6951"/>
                  </a:lnTo>
                  <a:lnTo>
                    <a:pt x="1445" y="7041"/>
                  </a:lnTo>
                  <a:lnTo>
                    <a:pt x="1536" y="7087"/>
                  </a:lnTo>
                  <a:lnTo>
                    <a:pt x="1716" y="7087"/>
                  </a:lnTo>
                  <a:lnTo>
                    <a:pt x="1761" y="6996"/>
                  </a:lnTo>
                  <a:lnTo>
                    <a:pt x="1806" y="6951"/>
                  </a:lnTo>
                  <a:lnTo>
                    <a:pt x="1851" y="6861"/>
                  </a:lnTo>
                  <a:lnTo>
                    <a:pt x="1851" y="6680"/>
                  </a:lnTo>
                  <a:lnTo>
                    <a:pt x="1806" y="6590"/>
                  </a:lnTo>
                  <a:lnTo>
                    <a:pt x="1761" y="6545"/>
                  </a:lnTo>
                  <a:lnTo>
                    <a:pt x="1716" y="6500"/>
                  </a:lnTo>
                  <a:lnTo>
                    <a:pt x="1626" y="6455"/>
                  </a:lnTo>
                  <a:close/>
                  <a:moveTo>
                    <a:pt x="2438" y="6455"/>
                  </a:moveTo>
                  <a:lnTo>
                    <a:pt x="2348" y="6500"/>
                  </a:lnTo>
                  <a:lnTo>
                    <a:pt x="2303" y="6590"/>
                  </a:lnTo>
                  <a:lnTo>
                    <a:pt x="2258" y="6680"/>
                  </a:lnTo>
                  <a:lnTo>
                    <a:pt x="2258" y="6861"/>
                  </a:lnTo>
                  <a:lnTo>
                    <a:pt x="2303" y="6951"/>
                  </a:lnTo>
                  <a:lnTo>
                    <a:pt x="2348" y="7041"/>
                  </a:lnTo>
                  <a:lnTo>
                    <a:pt x="2438" y="7087"/>
                  </a:lnTo>
                  <a:lnTo>
                    <a:pt x="2619" y="7087"/>
                  </a:lnTo>
                  <a:lnTo>
                    <a:pt x="2664" y="6996"/>
                  </a:lnTo>
                  <a:lnTo>
                    <a:pt x="2709" y="6951"/>
                  </a:lnTo>
                  <a:lnTo>
                    <a:pt x="2754" y="6861"/>
                  </a:lnTo>
                  <a:lnTo>
                    <a:pt x="2754" y="6680"/>
                  </a:lnTo>
                  <a:lnTo>
                    <a:pt x="2709" y="6590"/>
                  </a:lnTo>
                  <a:lnTo>
                    <a:pt x="2664" y="6545"/>
                  </a:lnTo>
                  <a:lnTo>
                    <a:pt x="2619" y="6500"/>
                  </a:lnTo>
                  <a:lnTo>
                    <a:pt x="2528" y="6455"/>
                  </a:lnTo>
                  <a:close/>
                  <a:moveTo>
                    <a:pt x="9660" y="6500"/>
                  </a:moveTo>
                  <a:lnTo>
                    <a:pt x="9570" y="6545"/>
                  </a:lnTo>
                  <a:lnTo>
                    <a:pt x="9479" y="6635"/>
                  </a:lnTo>
                  <a:lnTo>
                    <a:pt x="9479" y="6725"/>
                  </a:lnTo>
                  <a:lnTo>
                    <a:pt x="9479" y="6906"/>
                  </a:lnTo>
                  <a:lnTo>
                    <a:pt x="9479" y="6996"/>
                  </a:lnTo>
                  <a:lnTo>
                    <a:pt x="9570" y="7087"/>
                  </a:lnTo>
                  <a:lnTo>
                    <a:pt x="9660" y="7132"/>
                  </a:lnTo>
                  <a:lnTo>
                    <a:pt x="9750" y="7132"/>
                  </a:lnTo>
                  <a:lnTo>
                    <a:pt x="9840" y="7087"/>
                  </a:lnTo>
                  <a:lnTo>
                    <a:pt x="9886" y="7041"/>
                  </a:lnTo>
                  <a:lnTo>
                    <a:pt x="9931" y="6996"/>
                  </a:lnTo>
                  <a:lnTo>
                    <a:pt x="9931" y="6906"/>
                  </a:lnTo>
                  <a:lnTo>
                    <a:pt x="9931" y="6725"/>
                  </a:lnTo>
                  <a:lnTo>
                    <a:pt x="9931" y="6635"/>
                  </a:lnTo>
                  <a:lnTo>
                    <a:pt x="9886" y="6590"/>
                  </a:lnTo>
                  <a:lnTo>
                    <a:pt x="9840" y="6500"/>
                  </a:lnTo>
                  <a:close/>
                  <a:moveTo>
                    <a:pt x="10563" y="6500"/>
                  </a:moveTo>
                  <a:lnTo>
                    <a:pt x="10472" y="6545"/>
                  </a:lnTo>
                  <a:lnTo>
                    <a:pt x="10427" y="6635"/>
                  </a:lnTo>
                  <a:lnTo>
                    <a:pt x="10427" y="6725"/>
                  </a:lnTo>
                  <a:lnTo>
                    <a:pt x="10427" y="6906"/>
                  </a:lnTo>
                  <a:lnTo>
                    <a:pt x="10427" y="6996"/>
                  </a:lnTo>
                  <a:lnTo>
                    <a:pt x="10472" y="7087"/>
                  </a:lnTo>
                  <a:lnTo>
                    <a:pt x="10563" y="7132"/>
                  </a:lnTo>
                  <a:lnTo>
                    <a:pt x="10653" y="7132"/>
                  </a:lnTo>
                  <a:lnTo>
                    <a:pt x="10743" y="7087"/>
                  </a:lnTo>
                  <a:lnTo>
                    <a:pt x="10833" y="7041"/>
                  </a:lnTo>
                  <a:lnTo>
                    <a:pt x="10833" y="6996"/>
                  </a:lnTo>
                  <a:lnTo>
                    <a:pt x="10878" y="6906"/>
                  </a:lnTo>
                  <a:lnTo>
                    <a:pt x="10878" y="6725"/>
                  </a:lnTo>
                  <a:lnTo>
                    <a:pt x="10833" y="6635"/>
                  </a:lnTo>
                  <a:lnTo>
                    <a:pt x="10833" y="6590"/>
                  </a:lnTo>
                  <a:lnTo>
                    <a:pt x="10743" y="6500"/>
                  </a:lnTo>
                  <a:close/>
                  <a:moveTo>
                    <a:pt x="3160" y="6048"/>
                  </a:moveTo>
                  <a:lnTo>
                    <a:pt x="3160" y="7718"/>
                  </a:lnTo>
                  <a:lnTo>
                    <a:pt x="949" y="7718"/>
                  </a:lnTo>
                  <a:lnTo>
                    <a:pt x="949" y="6048"/>
                  </a:lnTo>
                  <a:close/>
                  <a:moveTo>
                    <a:pt x="10156" y="632"/>
                  </a:moveTo>
                  <a:lnTo>
                    <a:pt x="11285" y="2031"/>
                  </a:lnTo>
                  <a:lnTo>
                    <a:pt x="11285" y="7718"/>
                  </a:lnTo>
                  <a:lnTo>
                    <a:pt x="9028" y="7718"/>
                  </a:lnTo>
                  <a:lnTo>
                    <a:pt x="9028" y="2031"/>
                  </a:lnTo>
                  <a:lnTo>
                    <a:pt x="10156" y="632"/>
                  </a:lnTo>
                  <a:close/>
                  <a:moveTo>
                    <a:pt x="15392" y="8170"/>
                  </a:moveTo>
                  <a:lnTo>
                    <a:pt x="15302" y="8982"/>
                  </a:lnTo>
                  <a:lnTo>
                    <a:pt x="15166" y="9795"/>
                  </a:lnTo>
                  <a:lnTo>
                    <a:pt x="10698" y="9795"/>
                  </a:lnTo>
                  <a:lnTo>
                    <a:pt x="10427" y="9885"/>
                  </a:lnTo>
                  <a:lnTo>
                    <a:pt x="10201" y="10020"/>
                  </a:lnTo>
                  <a:lnTo>
                    <a:pt x="9976" y="10201"/>
                  </a:lnTo>
                  <a:lnTo>
                    <a:pt x="9795" y="10427"/>
                  </a:lnTo>
                  <a:lnTo>
                    <a:pt x="9660" y="10652"/>
                  </a:lnTo>
                  <a:lnTo>
                    <a:pt x="9570" y="10968"/>
                  </a:lnTo>
                  <a:lnTo>
                    <a:pt x="9524" y="11239"/>
                  </a:lnTo>
                  <a:lnTo>
                    <a:pt x="9570" y="11555"/>
                  </a:lnTo>
                  <a:lnTo>
                    <a:pt x="9660" y="11826"/>
                  </a:lnTo>
                  <a:lnTo>
                    <a:pt x="9795" y="12051"/>
                  </a:lnTo>
                  <a:lnTo>
                    <a:pt x="9976" y="12277"/>
                  </a:lnTo>
                  <a:lnTo>
                    <a:pt x="10201" y="12458"/>
                  </a:lnTo>
                  <a:lnTo>
                    <a:pt x="10427" y="12593"/>
                  </a:lnTo>
                  <a:lnTo>
                    <a:pt x="10698" y="12683"/>
                  </a:lnTo>
                  <a:lnTo>
                    <a:pt x="11014" y="12728"/>
                  </a:lnTo>
                  <a:lnTo>
                    <a:pt x="11555" y="12728"/>
                  </a:lnTo>
                  <a:lnTo>
                    <a:pt x="11646" y="12683"/>
                  </a:lnTo>
                  <a:lnTo>
                    <a:pt x="11736" y="12638"/>
                  </a:lnTo>
                  <a:lnTo>
                    <a:pt x="11781" y="12548"/>
                  </a:lnTo>
                  <a:lnTo>
                    <a:pt x="11781" y="12458"/>
                  </a:lnTo>
                  <a:lnTo>
                    <a:pt x="11736" y="12367"/>
                  </a:lnTo>
                  <a:lnTo>
                    <a:pt x="11691" y="12322"/>
                  </a:lnTo>
                  <a:lnTo>
                    <a:pt x="11646" y="12277"/>
                  </a:lnTo>
                  <a:lnTo>
                    <a:pt x="11555" y="12232"/>
                  </a:lnTo>
                  <a:lnTo>
                    <a:pt x="10833" y="12232"/>
                  </a:lnTo>
                  <a:lnTo>
                    <a:pt x="10608" y="12187"/>
                  </a:lnTo>
                  <a:lnTo>
                    <a:pt x="10472" y="12097"/>
                  </a:lnTo>
                  <a:lnTo>
                    <a:pt x="10292" y="11961"/>
                  </a:lnTo>
                  <a:lnTo>
                    <a:pt x="10201" y="11826"/>
                  </a:lnTo>
                  <a:lnTo>
                    <a:pt x="10111" y="11645"/>
                  </a:lnTo>
                  <a:lnTo>
                    <a:pt x="10021" y="11465"/>
                  </a:lnTo>
                  <a:lnTo>
                    <a:pt x="10021" y="11239"/>
                  </a:lnTo>
                  <a:lnTo>
                    <a:pt x="10021" y="11058"/>
                  </a:lnTo>
                  <a:lnTo>
                    <a:pt x="10111" y="10833"/>
                  </a:lnTo>
                  <a:lnTo>
                    <a:pt x="10201" y="10697"/>
                  </a:lnTo>
                  <a:lnTo>
                    <a:pt x="10292" y="10517"/>
                  </a:lnTo>
                  <a:lnTo>
                    <a:pt x="10472" y="10427"/>
                  </a:lnTo>
                  <a:lnTo>
                    <a:pt x="10608" y="10336"/>
                  </a:lnTo>
                  <a:lnTo>
                    <a:pt x="10833" y="10246"/>
                  </a:lnTo>
                  <a:lnTo>
                    <a:pt x="14986" y="10246"/>
                  </a:lnTo>
                  <a:lnTo>
                    <a:pt x="14805" y="10788"/>
                  </a:lnTo>
                  <a:lnTo>
                    <a:pt x="14580" y="11284"/>
                  </a:lnTo>
                  <a:lnTo>
                    <a:pt x="14309" y="11781"/>
                  </a:lnTo>
                  <a:lnTo>
                    <a:pt x="13993" y="12232"/>
                  </a:lnTo>
                  <a:lnTo>
                    <a:pt x="12594" y="12232"/>
                  </a:lnTo>
                  <a:lnTo>
                    <a:pt x="12548" y="12277"/>
                  </a:lnTo>
                  <a:lnTo>
                    <a:pt x="12458" y="12322"/>
                  </a:lnTo>
                  <a:lnTo>
                    <a:pt x="12413" y="12367"/>
                  </a:lnTo>
                  <a:lnTo>
                    <a:pt x="12368" y="12458"/>
                  </a:lnTo>
                  <a:lnTo>
                    <a:pt x="12368" y="12548"/>
                  </a:lnTo>
                  <a:lnTo>
                    <a:pt x="12413" y="12638"/>
                  </a:lnTo>
                  <a:lnTo>
                    <a:pt x="12503" y="12683"/>
                  </a:lnTo>
                  <a:lnTo>
                    <a:pt x="12594" y="12728"/>
                  </a:lnTo>
                  <a:lnTo>
                    <a:pt x="13677" y="12728"/>
                  </a:lnTo>
                  <a:lnTo>
                    <a:pt x="13225" y="13180"/>
                  </a:lnTo>
                  <a:lnTo>
                    <a:pt x="12684" y="13676"/>
                  </a:lnTo>
                  <a:lnTo>
                    <a:pt x="12142" y="14128"/>
                  </a:lnTo>
                  <a:lnTo>
                    <a:pt x="11510" y="14489"/>
                  </a:lnTo>
                  <a:lnTo>
                    <a:pt x="10833" y="14805"/>
                  </a:lnTo>
                  <a:lnTo>
                    <a:pt x="10156" y="15075"/>
                  </a:lnTo>
                  <a:lnTo>
                    <a:pt x="9434" y="15256"/>
                  </a:lnTo>
                  <a:lnTo>
                    <a:pt x="8667" y="15346"/>
                  </a:lnTo>
                  <a:lnTo>
                    <a:pt x="7900" y="15391"/>
                  </a:lnTo>
                  <a:lnTo>
                    <a:pt x="7358" y="15391"/>
                  </a:lnTo>
                  <a:lnTo>
                    <a:pt x="6861" y="15301"/>
                  </a:lnTo>
                  <a:lnTo>
                    <a:pt x="6320" y="15211"/>
                  </a:lnTo>
                  <a:lnTo>
                    <a:pt x="5823" y="15121"/>
                  </a:lnTo>
                  <a:lnTo>
                    <a:pt x="5372" y="14940"/>
                  </a:lnTo>
                  <a:lnTo>
                    <a:pt x="4876" y="14759"/>
                  </a:lnTo>
                  <a:lnTo>
                    <a:pt x="4424" y="14534"/>
                  </a:lnTo>
                  <a:lnTo>
                    <a:pt x="3973" y="14308"/>
                  </a:lnTo>
                  <a:lnTo>
                    <a:pt x="5598" y="14308"/>
                  </a:lnTo>
                  <a:lnTo>
                    <a:pt x="5823" y="14263"/>
                  </a:lnTo>
                  <a:lnTo>
                    <a:pt x="6049" y="14218"/>
                  </a:lnTo>
                  <a:lnTo>
                    <a:pt x="6230" y="14128"/>
                  </a:lnTo>
                  <a:lnTo>
                    <a:pt x="6365" y="13992"/>
                  </a:lnTo>
                  <a:lnTo>
                    <a:pt x="6500" y="13812"/>
                  </a:lnTo>
                  <a:lnTo>
                    <a:pt x="6591" y="13631"/>
                  </a:lnTo>
                  <a:lnTo>
                    <a:pt x="6681" y="13405"/>
                  </a:lnTo>
                  <a:lnTo>
                    <a:pt x="6681" y="13225"/>
                  </a:lnTo>
                  <a:lnTo>
                    <a:pt x="6681" y="12999"/>
                  </a:lnTo>
                  <a:lnTo>
                    <a:pt x="6591" y="12774"/>
                  </a:lnTo>
                  <a:lnTo>
                    <a:pt x="6500" y="12593"/>
                  </a:lnTo>
                  <a:lnTo>
                    <a:pt x="6365" y="12458"/>
                  </a:lnTo>
                  <a:lnTo>
                    <a:pt x="6230" y="12322"/>
                  </a:lnTo>
                  <a:lnTo>
                    <a:pt x="6049" y="12232"/>
                  </a:lnTo>
                  <a:lnTo>
                    <a:pt x="5823" y="12142"/>
                  </a:lnTo>
                  <a:lnTo>
                    <a:pt x="3973" y="12142"/>
                  </a:lnTo>
                  <a:lnTo>
                    <a:pt x="3747" y="12097"/>
                  </a:lnTo>
                  <a:lnTo>
                    <a:pt x="3567" y="11961"/>
                  </a:lnTo>
                  <a:lnTo>
                    <a:pt x="3431" y="11735"/>
                  </a:lnTo>
                  <a:lnTo>
                    <a:pt x="3386" y="11510"/>
                  </a:lnTo>
                  <a:lnTo>
                    <a:pt x="3431" y="11284"/>
                  </a:lnTo>
                  <a:lnTo>
                    <a:pt x="3567" y="11058"/>
                  </a:lnTo>
                  <a:lnTo>
                    <a:pt x="3747" y="10923"/>
                  </a:lnTo>
                  <a:lnTo>
                    <a:pt x="3973" y="10878"/>
                  </a:lnTo>
                  <a:lnTo>
                    <a:pt x="4469" y="10878"/>
                  </a:lnTo>
                  <a:lnTo>
                    <a:pt x="4695" y="10788"/>
                  </a:lnTo>
                  <a:lnTo>
                    <a:pt x="4876" y="10697"/>
                  </a:lnTo>
                  <a:lnTo>
                    <a:pt x="5011" y="10562"/>
                  </a:lnTo>
                  <a:lnTo>
                    <a:pt x="5146" y="10427"/>
                  </a:lnTo>
                  <a:lnTo>
                    <a:pt x="5237" y="10246"/>
                  </a:lnTo>
                  <a:lnTo>
                    <a:pt x="5327" y="10020"/>
                  </a:lnTo>
                  <a:lnTo>
                    <a:pt x="5327" y="9795"/>
                  </a:lnTo>
                  <a:lnTo>
                    <a:pt x="5327" y="9569"/>
                  </a:lnTo>
                  <a:lnTo>
                    <a:pt x="5237" y="9388"/>
                  </a:lnTo>
                  <a:lnTo>
                    <a:pt x="5146" y="9208"/>
                  </a:lnTo>
                  <a:lnTo>
                    <a:pt x="5011" y="9027"/>
                  </a:lnTo>
                  <a:lnTo>
                    <a:pt x="4876" y="8892"/>
                  </a:lnTo>
                  <a:lnTo>
                    <a:pt x="4695" y="8802"/>
                  </a:lnTo>
                  <a:lnTo>
                    <a:pt x="4469" y="8757"/>
                  </a:lnTo>
                  <a:lnTo>
                    <a:pt x="4244" y="8711"/>
                  </a:lnTo>
                  <a:lnTo>
                    <a:pt x="2799" y="8711"/>
                  </a:lnTo>
                  <a:lnTo>
                    <a:pt x="2709" y="8757"/>
                  </a:lnTo>
                  <a:lnTo>
                    <a:pt x="2619" y="8802"/>
                  </a:lnTo>
                  <a:lnTo>
                    <a:pt x="2574" y="8892"/>
                  </a:lnTo>
                  <a:lnTo>
                    <a:pt x="2574" y="8982"/>
                  </a:lnTo>
                  <a:lnTo>
                    <a:pt x="2619" y="9072"/>
                  </a:lnTo>
                  <a:lnTo>
                    <a:pt x="2664" y="9118"/>
                  </a:lnTo>
                  <a:lnTo>
                    <a:pt x="2709" y="9163"/>
                  </a:lnTo>
                  <a:lnTo>
                    <a:pt x="2799" y="9208"/>
                  </a:lnTo>
                  <a:lnTo>
                    <a:pt x="4244" y="9208"/>
                  </a:lnTo>
                  <a:lnTo>
                    <a:pt x="4514" y="9253"/>
                  </a:lnTo>
                  <a:lnTo>
                    <a:pt x="4695" y="9388"/>
                  </a:lnTo>
                  <a:lnTo>
                    <a:pt x="4830" y="9569"/>
                  </a:lnTo>
                  <a:lnTo>
                    <a:pt x="4876" y="9795"/>
                  </a:lnTo>
                  <a:lnTo>
                    <a:pt x="4830" y="10065"/>
                  </a:lnTo>
                  <a:lnTo>
                    <a:pt x="4695" y="10246"/>
                  </a:lnTo>
                  <a:lnTo>
                    <a:pt x="4514" y="10381"/>
                  </a:lnTo>
                  <a:lnTo>
                    <a:pt x="4244" y="10427"/>
                  </a:lnTo>
                  <a:lnTo>
                    <a:pt x="3792" y="10427"/>
                  </a:lnTo>
                  <a:lnTo>
                    <a:pt x="3567" y="10517"/>
                  </a:lnTo>
                  <a:lnTo>
                    <a:pt x="3386" y="10607"/>
                  </a:lnTo>
                  <a:lnTo>
                    <a:pt x="3206" y="10742"/>
                  </a:lnTo>
                  <a:lnTo>
                    <a:pt x="3115" y="10923"/>
                  </a:lnTo>
                  <a:lnTo>
                    <a:pt x="2980" y="11104"/>
                  </a:lnTo>
                  <a:lnTo>
                    <a:pt x="2935" y="11284"/>
                  </a:lnTo>
                  <a:lnTo>
                    <a:pt x="2890" y="11510"/>
                  </a:lnTo>
                  <a:lnTo>
                    <a:pt x="2935" y="11735"/>
                  </a:lnTo>
                  <a:lnTo>
                    <a:pt x="2980" y="11916"/>
                  </a:lnTo>
                  <a:lnTo>
                    <a:pt x="3115" y="12097"/>
                  </a:lnTo>
                  <a:lnTo>
                    <a:pt x="3206" y="12277"/>
                  </a:lnTo>
                  <a:lnTo>
                    <a:pt x="3386" y="12412"/>
                  </a:lnTo>
                  <a:lnTo>
                    <a:pt x="3567" y="12503"/>
                  </a:lnTo>
                  <a:lnTo>
                    <a:pt x="3792" y="12548"/>
                  </a:lnTo>
                  <a:lnTo>
                    <a:pt x="3973" y="12593"/>
                  </a:lnTo>
                  <a:lnTo>
                    <a:pt x="5598" y="12593"/>
                  </a:lnTo>
                  <a:lnTo>
                    <a:pt x="5868" y="12638"/>
                  </a:lnTo>
                  <a:lnTo>
                    <a:pt x="6049" y="12774"/>
                  </a:lnTo>
                  <a:lnTo>
                    <a:pt x="6184" y="12954"/>
                  </a:lnTo>
                  <a:lnTo>
                    <a:pt x="6230" y="13225"/>
                  </a:lnTo>
                  <a:lnTo>
                    <a:pt x="6184" y="13451"/>
                  </a:lnTo>
                  <a:lnTo>
                    <a:pt x="6049" y="13631"/>
                  </a:lnTo>
                  <a:lnTo>
                    <a:pt x="5868" y="13767"/>
                  </a:lnTo>
                  <a:lnTo>
                    <a:pt x="5598" y="13812"/>
                  </a:lnTo>
                  <a:lnTo>
                    <a:pt x="3341" y="13812"/>
                  </a:lnTo>
                  <a:lnTo>
                    <a:pt x="2980" y="13541"/>
                  </a:lnTo>
                  <a:lnTo>
                    <a:pt x="2664" y="13180"/>
                  </a:lnTo>
                  <a:lnTo>
                    <a:pt x="2258" y="12774"/>
                  </a:lnTo>
                  <a:lnTo>
                    <a:pt x="1897" y="12322"/>
                  </a:lnTo>
                  <a:lnTo>
                    <a:pt x="1581" y="11871"/>
                  </a:lnTo>
                  <a:lnTo>
                    <a:pt x="1310" y="11374"/>
                  </a:lnTo>
                  <a:lnTo>
                    <a:pt x="1084" y="10878"/>
                  </a:lnTo>
                  <a:lnTo>
                    <a:pt x="858" y="10336"/>
                  </a:lnTo>
                  <a:lnTo>
                    <a:pt x="678" y="9750"/>
                  </a:lnTo>
                  <a:lnTo>
                    <a:pt x="588" y="9208"/>
                  </a:lnTo>
                  <a:lnTo>
                    <a:pt x="1761" y="9208"/>
                  </a:lnTo>
                  <a:lnTo>
                    <a:pt x="1851" y="9163"/>
                  </a:lnTo>
                  <a:lnTo>
                    <a:pt x="1942" y="9118"/>
                  </a:lnTo>
                  <a:lnTo>
                    <a:pt x="1987" y="9027"/>
                  </a:lnTo>
                  <a:lnTo>
                    <a:pt x="1987" y="8937"/>
                  </a:lnTo>
                  <a:lnTo>
                    <a:pt x="1942" y="8847"/>
                  </a:lnTo>
                  <a:lnTo>
                    <a:pt x="1897" y="8802"/>
                  </a:lnTo>
                  <a:lnTo>
                    <a:pt x="1851" y="8757"/>
                  </a:lnTo>
                  <a:lnTo>
                    <a:pt x="1761" y="8711"/>
                  </a:lnTo>
                  <a:lnTo>
                    <a:pt x="497" y="8711"/>
                  </a:lnTo>
                  <a:lnTo>
                    <a:pt x="452" y="8170"/>
                  </a:lnTo>
                  <a:close/>
                  <a:moveTo>
                    <a:pt x="10156" y="0"/>
                  </a:moveTo>
                  <a:lnTo>
                    <a:pt x="10066" y="46"/>
                  </a:lnTo>
                  <a:lnTo>
                    <a:pt x="9976" y="91"/>
                  </a:lnTo>
                  <a:lnTo>
                    <a:pt x="8622" y="1806"/>
                  </a:lnTo>
                  <a:lnTo>
                    <a:pt x="8577" y="1986"/>
                  </a:lnTo>
                  <a:lnTo>
                    <a:pt x="8577" y="7718"/>
                  </a:lnTo>
                  <a:lnTo>
                    <a:pt x="8170" y="7718"/>
                  </a:lnTo>
                  <a:lnTo>
                    <a:pt x="8170" y="6003"/>
                  </a:lnTo>
                  <a:lnTo>
                    <a:pt x="8125" y="5913"/>
                  </a:lnTo>
                  <a:lnTo>
                    <a:pt x="8080" y="5823"/>
                  </a:lnTo>
                  <a:lnTo>
                    <a:pt x="7990" y="5778"/>
                  </a:lnTo>
                  <a:lnTo>
                    <a:pt x="7854" y="5778"/>
                  </a:lnTo>
                  <a:lnTo>
                    <a:pt x="7809" y="5823"/>
                  </a:lnTo>
                  <a:lnTo>
                    <a:pt x="7719" y="5868"/>
                  </a:lnTo>
                  <a:lnTo>
                    <a:pt x="7674" y="6003"/>
                  </a:lnTo>
                  <a:lnTo>
                    <a:pt x="7674" y="7718"/>
                  </a:lnTo>
                  <a:lnTo>
                    <a:pt x="4514" y="7718"/>
                  </a:lnTo>
                  <a:lnTo>
                    <a:pt x="4514" y="3611"/>
                  </a:lnTo>
                  <a:lnTo>
                    <a:pt x="7674" y="3611"/>
                  </a:lnTo>
                  <a:lnTo>
                    <a:pt x="7674" y="4965"/>
                  </a:lnTo>
                  <a:lnTo>
                    <a:pt x="7719" y="5055"/>
                  </a:lnTo>
                  <a:lnTo>
                    <a:pt x="7764" y="5146"/>
                  </a:lnTo>
                  <a:lnTo>
                    <a:pt x="7854" y="5191"/>
                  </a:lnTo>
                  <a:lnTo>
                    <a:pt x="7990" y="5191"/>
                  </a:lnTo>
                  <a:lnTo>
                    <a:pt x="8035" y="5146"/>
                  </a:lnTo>
                  <a:lnTo>
                    <a:pt x="8080" y="5101"/>
                  </a:lnTo>
                  <a:lnTo>
                    <a:pt x="8170" y="4965"/>
                  </a:lnTo>
                  <a:lnTo>
                    <a:pt x="8170" y="3385"/>
                  </a:lnTo>
                  <a:lnTo>
                    <a:pt x="8125" y="3295"/>
                  </a:lnTo>
                  <a:lnTo>
                    <a:pt x="8080" y="3205"/>
                  </a:lnTo>
                  <a:lnTo>
                    <a:pt x="7990" y="3160"/>
                  </a:lnTo>
                  <a:lnTo>
                    <a:pt x="7223" y="3160"/>
                  </a:lnTo>
                  <a:lnTo>
                    <a:pt x="7223" y="2483"/>
                  </a:lnTo>
                  <a:lnTo>
                    <a:pt x="7223" y="2393"/>
                  </a:lnTo>
                  <a:lnTo>
                    <a:pt x="7132" y="2347"/>
                  </a:lnTo>
                  <a:lnTo>
                    <a:pt x="7087" y="2257"/>
                  </a:lnTo>
                  <a:lnTo>
                    <a:pt x="5146" y="2257"/>
                  </a:lnTo>
                  <a:lnTo>
                    <a:pt x="5056" y="2347"/>
                  </a:lnTo>
                  <a:lnTo>
                    <a:pt x="5011" y="2393"/>
                  </a:lnTo>
                  <a:lnTo>
                    <a:pt x="5011" y="2483"/>
                  </a:lnTo>
                  <a:lnTo>
                    <a:pt x="5011" y="3160"/>
                  </a:lnTo>
                  <a:lnTo>
                    <a:pt x="4244" y="3160"/>
                  </a:lnTo>
                  <a:lnTo>
                    <a:pt x="4153" y="3205"/>
                  </a:lnTo>
                  <a:lnTo>
                    <a:pt x="4108" y="3295"/>
                  </a:lnTo>
                  <a:lnTo>
                    <a:pt x="4108" y="3385"/>
                  </a:lnTo>
                  <a:lnTo>
                    <a:pt x="4108" y="7718"/>
                  </a:lnTo>
                  <a:lnTo>
                    <a:pt x="3657" y="7718"/>
                  </a:lnTo>
                  <a:lnTo>
                    <a:pt x="3657" y="5823"/>
                  </a:lnTo>
                  <a:lnTo>
                    <a:pt x="3657" y="5733"/>
                  </a:lnTo>
                  <a:lnTo>
                    <a:pt x="3612" y="5642"/>
                  </a:lnTo>
                  <a:lnTo>
                    <a:pt x="3521" y="5597"/>
                  </a:lnTo>
                  <a:lnTo>
                    <a:pt x="3431" y="5552"/>
                  </a:lnTo>
                  <a:lnTo>
                    <a:pt x="2844" y="5552"/>
                  </a:lnTo>
                  <a:lnTo>
                    <a:pt x="2844" y="4920"/>
                  </a:lnTo>
                  <a:lnTo>
                    <a:pt x="2799" y="4830"/>
                  </a:lnTo>
                  <a:lnTo>
                    <a:pt x="2754" y="4740"/>
                  </a:lnTo>
                  <a:lnTo>
                    <a:pt x="2709" y="4694"/>
                  </a:lnTo>
                  <a:lnTo>
                    <a:pt x="1445" y="4694"/>
                  </a:lnTo>
                  <a:lnTo>
                    <a:pt x="1400" y="4740"/>
                  </a:lnTo>
                  <a:lnTo>
                    <a:pt x="1355" y="4830"/>
                  </a:lnTo>
                  <a:lnTo>
                    <a:pt x="1310" y="4920"/>
                  </a:lnTo>
                  <a:lnTo>
                    <a:pt x="1310" y="5552"/>
                  </a:lnTo>
                  <a:lnTo>
                    <a:pt x="723" y="5552"/>
                  </a:lnTo>
                  <a:lnTo>
                    <a:pt x="633" y="5597"/>
                  </a:lnTo>
                  <a:lnTo>
                    <a:pt x="543" y="5642"/>
                  </a:lnTo>
                  <a:lnTo>
                    <a:pt x="497" y="5733"/>
                  </a:lnTo>
                  <a:lnTo>
                    <a:pt x="497" y="5823"/>
                  </a:lnTo>
                  <a:lnTo>
                    <a:pt x="497" y="7718"/>
                  </a:lnTo>
                  <a:lnTo>
                    <a:pt x="136" y="7718"/>
                  </a:lnTo>
                  <a:lnTo>
                    <a:pt x="46" y="7764"/>
                  </a:lnTo>
                  <a:lnTo>
                    <a:pt x="1" y="7854"/>
                  </a:lnTo>
                  <a:lnTo>
                    <a:pt x="1" y="7944"/>
                  </a:lnTo>
                  <a:lnTo>
                    <a:pt x="46" y="8711"/>
                  </a:lnTo>
                  <a:lnTo>
                    <a:pt x="136" y="9479"/>
                  </a:lnTo>
                  <a:lnTo>
                    <a:pt x="317" y="10246"/>
                  </a:lnTo>
                  <a:lnTo>
                    <a:pt x="588" y="10968"/>
                  </a:lnTo>
                  <a:lnTo>
                    <a:pt x="904" y="11645"/>
                  </a:lnTo>
                  <a:lnTo>
                    <a:pt x="1310" y="12322"/>
                  </a:lnTo>
                  <a:lnTo>
                    <a:pt x="1806" y="12954"/>
                  </a:lnTo>
                  <a:lnTo>
                    <a:pt x="2303" y="13541"/>
                  </a:lnTo>
                  <a:lnTo>
                    <a:pt x="2890" y="14037"/>
                  </a:lnTo>
                  <a:lnTo>
                    <a:pt x="3521" y="14534"/>
                  </a:lnTo>
                  <a:lnTo>
                    <a:pt x="4198" y="14940"/>
                  </a:lnTo>
                  <a:lnTo>
                    <a:pt x="4876" y="15256"/>
                  </a:lnTo>
                  <a:lnTo>
                    <a:pt x="5598" y="15527"/>
                  </a:lnTo>
                  <a:lnTo>
                    <a:pt x="6365" y="15707"/>
                  </a:lnTo>
                  <a:lnTo>
                    <a:pt x="7132" y="15798"/>
                  </a:lnTo>
                  <a:lnTo>
                    <a:pt x="7900" y="15843"/>
                  </a:lnTo>
                  <a:lnTo>
                    <a:pt x="8712" y="15798"/>
                  </a:lnTo>
                  <a:lnTo>
                    <a:pt x="9524" y="15707"/>
                  </a:lnTo>
                  <a:lnTo>
                    <a:pt x="10292" y="15482"/>
                  </a:lnTo>
                  <a:lnTo>
                    <a:pt x="11014" y="15211"/>
                  </a:lnTo>
                  <a:lnTo>
                    <a:pt x="11691" y="14895"/>
                  </a:lnTo>
                  <a:lnTo>
                    <a:pt x="12323" y="14489"/>
                  </a:lnTo>
                  <a:lnTo>
                    <a:pt x="12955" y="14037"/>
                  </a:lnTo>
                  <a:lnTo>
                    <a:pt x="13496" y="13541"/>
                  </a:lnTo>
                  <a:lnTo>
                    <a:pt x="14038" y="12954"/>
                  </a:lnTo>
                  <a:lnTo>
                    <a:pt x="14489" y="12322"/>
                  </a:lnTo>
                  <a:lnTo>
                    <a:pt x="14895" y="11645"/>
                  </a:lnTo>
                  <a:lnTo>
                    <a:pt x="15257" y="10968"/>
                  </a:lnTo>
                  <a:lnTo>
                    <a:pt x="15482" y="10246"/>
                  </a:lnTo>
                  <a:lnTo>
                    <a:pt x="15663" y="9479"/>
                  </a:lnTo>
                  <a:lnTo>
                    <a:pt x="15798" y="8711"/>
                  </a:lnTo>
                  <a:lnTo>
                    <a:pt x="15843" y="7944"/>
                  </a:lnTo>
                  <a:lnTo>
                    <a:pt x="15798" y="7854"/>
                  </a:lnTo>
                  <a:lnTo>
                    <a:pt x="15753" y="7764"/>
                  </a:lnTo>
                  <a:lnTo>
                    <a:pt x="15708" y="7718"/>
                  </a:lnTo>
                  <a:lnTo>
                    <a:pt x="15347" y="7718"/>
                  </a:lnTo>
                  <a:lnTo>
                    <a:pt x="15347" y="6364"/>
                  </a:lnTo>
                  <a:lnTo>
                    <a:pt x="15347" y="6274"/>
                  </a:lnTo>
                  <a:lnTo>
                    <a:pt x="15257" y="6184"/>
                  </a:lnTo>
                  <a:lnTo>
                    <a:pt x="15211" y="6139"/>
                  </a:lnTo>
                  <a:lnTo>
                    <a:pt x="15031" y="6139"/>
                  </a:lnTo>
                  <a:lnTo>
                    <a:pt x="14941" y="6184"/>
                  </a:lnTo>
                  <a:lnTo>
                    <a:pt x="14895" y="6274"/>
                  </a:lnTo>
                  <a:lnTo>
                    <a:pt x="14895" y="6364"/>
                  </a:lnTo>
                  <a:lnTo>
                    <a:pt x="14895" y="7718"/>
                  </a:lnTo>
                  <a:lnTo>
                    <a:pt x="12684" y="7718"/>
                  </a:lnTo>
                  <a:lnTo>
                    <a:pt x="12684" y="4424"/>
                  </a:lnTo>
                  <a:lnTo>
                    <a:pt x="14895" y="4424"/>
                  </a:lnTo>
                  <a:lnTo>
                    <a:pt x="14895" y="5281"/>
                  </a:lnTo>
                  <a:lnTo>
                    <a:pt x="14895" y="5417"/>
                  </a:lnTo>
                  <a:lnTo>
                    <a:pt x="14986" y="5462"/>
                  </a:lnTo>
                  <a:lnTo>
                    <a:pt x="15031" y="5507"/>
                  </a:lnTo>
                  <a:lnTo>
                    <a:pt x="15166" y="5552"/>
                  </a:lnTo>
                  <a:lnTo>
                    <a:pt x="15257" y="5507"/>
                  </a:lnTo>
                  <a:lnTo>
                    <a:pt x="15302" y="5462"/>
                  </a:lnTo>
                  <a:lnTo>
                    <a:pt x="15347" y="5371"/>
                  </a:lnTo>
                  <a:lnTo>
                    <a:pt x="15347" y="5281"/>
                  </a:lnTo>
                  <a:lnTo>
                    <a:pt x="15347" y="4198"/>
                  </a:lnTo>
                  <a:lnTo>
                    <a:pt x="15347" y="4108"/>
                  </a:lnTo>
                  <a:lnTo>
                    <a:pt x="15302" y="4017"/>
                  </a:lnTo>
                  <a:lnTo>
                    <a:pt x="15211" y="3972"/>
                  </a:lnTo>
                  <a:lnTo>
                    <a:pt x="14534" y="3972"/>
                  </a:lnTo>
                  <a:lnTo>
                    <a:pt x="14534" y="3295"/>
                  </a:lnTo>
                  <a:lnTo>
                    <a:pt x="14489" y="3205"/>
                  </a:lnTo>
                  <a:lnTo>
                    <a:pt x="14444" y="3115"/>
                  </a:lnTo>
                  <a:lnTo>
                    <a:pt x="14399" y="3070"/>
                  </a:lnTo>
                  <a:lnTo>
                    <a:pt x="13180" y="3070"/>
                  </a:lnTo>
                  <a:lnTo>
                    <a:pt x="13090" y="3115"/>
                  </a:lnTo>
                  <a:lnTo>
                    <a:pt x="13045" y="3205"/>
                  </a:lnTo>
                  <a:lnTo>
                    <a:pt x="13045" y="3295"/>
                  </a:lnTo>
                  <a:lnTo>
                    <a:pt x="13045" y="3972"/>
                  </a:lnTo>
                  <a:lnTo>
                    <a:pt x="12323" y="3972"/>
                  </a:lnTo>
                  <a:lnTo>
                    <a:pt x="12278" y="4017"/>
                  </a:lnTo>
                  <a:lnTo>
                    <a:pt x="12233" y="4108"/>
                  </a:lnTo>
                  <a:lnTo>
                    <a:pt x="12187" y="4198"/>
                  </a:lnTo>
                  <a:lnTo>
                    <a:pt x="12187" y="7718"/>
                  </a:lnTo>
                  <a:lnTo>
                    <a:pt x="11736" y="7718"/>
                  </a:lnTo>
                  <a:lnTo>
                    <a:pt x="11736" y="1986"/>
                  </a:lnTo>
                  <a:lnTo>
                    <a:pt x="11736" y="1896"/>
                  </a:lnTo>
                  <a:lnTo>
                    <a:pt x="11691" y="1806"/>
                  </a:lnTo>
                  <a:lnTo>
                    <a:pt x="10337" y="91"/>
                  </a:lnTo>
                  <a:lnTo>
                    <a:pt x="10247" y="46"/>
                  </a:lnTo>
                  <a:lnTo>
                    <a:pt x="10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9"/>
        <p:cNvGrpSpPr/>
        <p:nvPr/>
      </p:nvGrpSpPr>
      <p:grpSpPr>
        <a:xfrm>
          <a:off x="0" y="0"/>
          <a:ext cx="0" cy="0"/>
          <a:chOff x="0" y="0"/>
          <a:chExt cx="0" cy="0"/>
        </a:xfrm>
      </p:grpSpPr>
      <p:sp>
        <p:nvSpPr>
          <p:cNvPr id="170" name="Google Shape;170;p24"/>
          <p:cNvSpPr/>
          <p:nvPr/>
        </p:nvSpPr>
        <p:spPr>
          <a:xfrm rot="-5400000">
            <a:off x="3886208" y="553278"/>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rot="5400000">
            <a:off x="3886208" y="-4562097"/>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24"/>
          <p:cNvGrpSpPr/>
          <p:nvPr/>
        </p:nvGrpSpPr>
        <p:grpSpPr>
          <a:xfrm>
            <a:off x="325000" y="4139157"/>
            <a:ext cx="816917" cy="892846"/>
            <a:chOff x="3259106" y="1540628"/>
            <a:chExt cx="365724" cy="399752"/>
          </a:xfrm>
        </p:grpSpPr>
        <p:sp>
          <p:nvSpPr>
            <p:cNvPr id="173" name="Google Shape;173;p24"/>
            <p:cNvSpPr/>
            <p:nvPr/>
          </p:nvSpPr>
          <p:spPr>
            <a:xfrm>
              <a:off x="3259106" y="1540628"/>
              <a:ext cx="365675" cy="399750"/>
            </a:xfrm>
            <a:custGeom>
              <a:avLst/>
              <a:gdLst/>
              <a:ahLst/>
              <a:cxnLst/>
              <a:rect l="l" t="t" r="r" b="b"/>
              <a:pathLst>
                <a:path w="14627" h="15990" extrusionOk="0">
                  <a:moveTo>
                    <a:pt x="5633" y="1"/>
                  </a:moveTo>
                  <a:lnTo>
                    <a:pt x="5360" y="46"/>
                  </a:lnTo>
                  <a:lnTo>
                    <a:pt x="5133" y="91"/>
                  </a:lnTo>
                  <a:lnTo>
                    <a:pt x="4951" y="228"/>
                  </a:lnTo>
                  <a:lnTo>
                    <a:pt x="4769" y="364"/>
                  </a:lnTo>
                  <a:lnTo>
                    <a:pt x="4633" y="546"/>
                  </a:lnTo>
                  <a:lnTo>
                    <a:pt x="4542" y="727"/>
                  </a:lnTo>
                  <a:lnTo>
                    <a:pt x="4452" y="954"/>
                  </a:lnTo>
                  <a:lnTo>
                    <a:pt x="4452" y="1182"/>
                  </a:lnTo>
                  <a:lnTo>
                    <a:pt x="4452" y="4679"/>
                  </a:lnTo>
                  <a:lnTo>
                    <a:pt x="3997" y="4815"/>
                  </a:lnTo>
                  <a:lnTo>
                    <a:pt x="3543" y="4997"/>
                  </a:lnTo>
                  <a:lnTo>
                    <a:pt x="3134" y="5179"/>
                  </a:lnTo>
                  <a:lnTo>
                    <a:pt x="2726" y="5406"/>
                  </a:lnTo>
                  <a:lnTo>
                    <a:pt x="2317" y="5678"/>
                  </a:lnTo>
                  <a:lnTo>
                    <a:pt x="1953" y="5951"/>
                  </a:lnTo>
                  <a:lnTo>
                    <a:pt x="1635" y="6269"/>
                  </a:lnTo>
                  <a:lnTo>
                    <a:pt x="1317" y="6632"/>
                  </a:lnTo>
                  <a:lnTo>
                    <a:pt x="999" y="7041"/>
                  </a:lnTo>
                  <a:lnTo>
                    <a:pt x="772" y="7450"/>
                  </a:lnTo>
                  <a:lnTo>
                    <a:pt x="545" y="7904"/>
                  </a:lnTo>
                  <a:lnTo>
                    <a:pt x="364" y="8313"/>
                  </a:lnTo>
                  <a:lnTo>
                    <a:pt x="227" y="8812"/>
                  </a:lnTo>
                  <a:lnTo>
                    <a:pt x="91" y="9267"/>
                  </a:lnTo>
                  <a:lnTo>
                    <a:pt x="46" y="9766"/>
                  </a:lnTo>
                  <a:lnTo>
                    <a:pt x="0" y="10266"/>
                  </a:lnTo>
                  <a:lnTo>
                    <a:pt x="46" y="10811"/>
                  </a:lnTo>
                  <a:lnTo>
                    <a:pt x="136" y="11401"/>
                  </a:lnTo>
                  <a:lnTo>
                    <a:pt x="273" y="11901"/>
                  </a:lnTo>
                  <a:lnTo>
                    <a:pt x="454" y="12446"/>
                  </a:lnTo>
                  <a:lnTo>
                    <a:pt x="682" y="12946"/>
                  </a:lnTo>
                  <a:lnTo>
                    <a:pt x="999" y="13445"/>
                  </a:lnTo>
                  <a:lnTo>
                    <a:pt x="1317" y="13900"/>
                  </a:lnTo>
                  <a:lnTo>
                    <a:pt x="1681" y="14308"/>
                  </a:lnTo>
                  <a:lnTo>
                    <a:pt x="2090" y="14672"/>
                  </a:lnTo>
                  <a:lnTo>
                    <a:pt x="2544" y="14990"/>
                  </a:lnTo>
                  <a:lnTo>
                    <a:pt x="2998" y="15308"/>
                  </a:lnTo>
                  <a:lnTo>
                    <a:pt x="3498" y="15535"/>
                  </a:lnTo>
                  <a:lnTo>
                    <a:pt x="4043" y="15717"/>
                  </a:lnTo>
                  <a:lnTo>
                    <a:pt x="4588" y="15853"/>
                  </a:lnTo>
                  <a:lnTo>
                    <a:pt x="5133" y="15944"/>
                  </a:lnTo>
                  <a:lnTo>
                    <a:pt x="5723" y="15989"/>
                  </a:lnTo>
                  <a:lnTo>
                    <a:pt x="6314" y="15944"/>
                  </a:lnTo>
                  <a:lnTo>
                    <a:pt x="6904" y="15853"/>
                  </a:lnTo>
                  <a:lnTo>
                    <a:pt x="7449" y="15717"/>
                  </a:lnTo>
                  <a:lnTo>
                    <a:pt x="7949" y="15535"/>
                  </a:lnTo>
                  <a:lnTo>
                    <a:pt x="8449" y="15308"/>
                  </a:lnTo>
                  <a:lnTo>
                    <a:pt x="8948" y="14990"/>
                  </a:lnTo>
                  <a:lnTo>
                    <a:pt x="9357" y="14672"/>
                  </a:lnTo>
                  <a:lnTo>
                    <a:pt x="9766" y="14308"/>
                  </a:lnTo>
                  <a:lnTo>
                    <a:pt x="10175" y="13900"/>
                  </a:lnTo>
                  <a:lnTo>
                    <a:pt x="10493" y="13445"/>
                  </a:lnTo>
                  <a:lnTo>
                    <a:pt x="10765" y="12946"/>
                  </a:lnTo>
                  <a:lnTo>
                    <a:pt x="10992" y="12446"/>
                  </a:lnTo>
                  <a:lnTo>
                    <a:pt x="11219" y="11901"/>
                  </a:lnTo>
                  <a:lnTo>
                    <a:pt x="11356" y="11356"/>
                  </a:lnTo>
                  <a:lnTo>
                    <a:pt x="11401" y="10811"/>
                  </a:lnTo>
                  <a:lnTo>
                    <a:pt x="11447" y="10266"/>
                  </a:lnTo>
                  <a:lnTo>
                    <a:pt x="11401" y="9448"/>
                  </a:lnTo>
                  <a:lnTo>
                    <a:pt x="11310" y="9085"/>
                  </a:lnTo>
                  <a:lnTo>
                    <a:pt x="11219" y="8676"/>
                  </a:lnTo>
                  <a:lnTo>
                    <a:pt x="11038" y="8131"/>
                  </a:lnTo>
                  <a:lnTo>
                    <a:pt x="10811" y="7631"/>
                  </a:lnTo>
                  <a:lnTo>
                    <a:pt x="13400" y="7631"/>
                  </a:lnTo>
                  <a:lnTo>
                    <a:pt x="13672" y="7586"/>
                  </a:lnTo>
                  <a:lnTo>
                    <a:pt x="13899" y="7495"/>
                  </a:lnTo>
                  <a:lnTo>
                    <a:pt x="14081" y="7404"/>
                  </a:lnTo>
                  <a:lnTo>
                    <a:pt x="14263" y="7268"/>
                  </a:lnTo>
                  <a:lnTo>
                    <a:pt x="14399" y="7086"/>
                  </a:lnTo>
                  <a:lnTo>
                    <a:pt x="14535" y="6905"/>
                  </a:lnTo>
                  <a:lnTo>
                    <a:pt x="14581" y="6678"/>
                  </a:lnTo>
                  <a:lnTo>
                    <a:pt x="14626" y="6405"/>
                  </a:lnTo>
                  <a:lnTo>
                    <a:pt x="14626" y="1182"/>
                  </a:lnTo>
                  <a:lnTo>
                    <a:pt x="14581" y="954"/>
                  </a:lnTo>
                  <a:lnTo>
                    <a:pt x="14535" y="727"/>
                  </a:lnTo>
                  <a:lnTo>
                    <a:pt x="14399" y="546"/>
                  </a:lnTo>
                  <a:lnTo>
                    <a:pt x="14263" y="364"/>
                  </a:lnTo>
                  <a:lnTo>
                    <a:pt x="14081" y="228"/>
                  </a:lnTo>
                  <a:lnTo>
                    <a:pt x="13899" y="91"/>
                  </a:lnTo>
                  <a:lnTo>
                    <a:pt x="13672" y="46"/>
                  </a:lnTo>
                  <a:lnTo>
                    <a:pt x="13400"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3264815" y="1659869"/>
              <a:ext cx="274848" cy="273716"/>
            </a:xfrm>
            <a:custGeom>
              <a:avLst/>
              <a:gdLst/>
              <a:ahLst/>
              <a:cxnLst/>
              <a:rect l="l" t="t" r="r" b="b"/>
              <a:pathLst>
                <a:path w="10924" h="10879" extrusionOk="0">
                  <a:moveTo>
                    <a:pt x="5462" y="10878"/>
                  </a:moveTo>
                  <a:lnTo>
                    <a:pt x="5462" y="10878"/>
                  </a:lnTo>
                  <a:lnTo>
                    <a:pt x="6003" y="10878"/>
                  </a:lnTo>
                  <a:lnTo>
                    <a:pt x="6545" y="10788"/>
                  </a:lnTo>
                  <a:lnTo>
                    <a:pt x="7087" y="10652"/>
                  </a:lnTo>
                  <a:lnTo>
                    <a:pt x="7583" y="10472"/>
                  </a:lnTo>
                  <a:lnTo>
                    <a:pt x="8034" y="10246"/>
                  </a:lnTo>
                  <a:lnTo>
                    <a:pt x="8486" y="9975"/>
                  </a:lnTo>
                  <a:lnTo>
                    <a:pt x="8937" y="9659"/>
                  </a:lnTo>
                  <a:lnTo>
                    <a:pt x="9298" y="9298"/>
                  </a:lnTo>
                  <a:lnTo>
                    <a:pt x="9659" y="8892"/>
                  </a:lnTo>
                  <a:lnTo>
                    <a:pt x="9975" y="8486"/>
                  </a:lnTo>
                  <a:lnTo>
                    <a:pt x="10246" y="8035"/>
                  </a:lnTo>
                  <a:lnTo>
                    <a:pt x="10472" y="7583"/>
                  </a:lnTo>
                  <a:lnTo>
                    <a:pt x="10652" y="7042"/>
                  </a:lnTo>
                  <a:lnTo>
                    <a:pt x="10788" y="6545"/>
                  </a:lnTo>
                  <a:lnTo>
                    <a:pt x="10878" y="6004"/>
                  </a:lnTo>
                  <a:lnTo>
                    <a:pt x="10923" y="5462"/>
                  </a:lnTo>
                  <a:lnTo>
                    <a:pt x="10923" y="5462"/>
                  </a:lnTo>
                  <a:lnTo>
                    <a:pt x="10878" y="4875"/>
                  </a:lnTo>
                  <a:lnTo>
                    <a:pt x="10788" y="4334"/>
                  </a:lnTo>
                  <a:lnTo>
                    <a:pt x="10652" y="3837"/>
                  </a:lnTo>
                  <a:lnTo>
                    <a:pt x="10472" y="3341"/>
                  </a:lnTo>
                  <a:lnTo>
                    <a:pt x="10246" y="2844"/>
                  </a:lnTo>
                  <a:lnTo>
                    <a:pt x="9975" y="2393"/>
                  </a:lnTo>
                  <a:lnTo>
                    <a:pt x="9659" y="1987"/>
                  </a:lnTo>
                  <a:lnTo>
                    <a:pt x="9298" y="1580"/>
                  </a:lnTo>
                  <a:lnTo>
                    <a:pt x="8937" y="1264"/>
                  </a:lnTo>
                  <a:lnTo>
                    <a:pt x="8486" y="948"/>
                  </a:lnTo>
                  <a:lnTo>
                    <a:pt x="8034" y="678"/>
                  </a:lnTo>
                  <a:lnTo>
                    <a:pt x="7583" y="452"/>
                  </a:lnTo>
                  <a:lnTo>
                    <a:pt x="7087" y="271"/>
                  </a:lnTo>
                  <a:lnTo>
                    <a:pt x="6545" y="136"/>
                  </a:lnTo>
                  <a:lnTo>
                    <a:pt x="6003" y="46"/>
                  </a:lnTo>
                  <a:lnTo>
                    <a:pt x="5462" y="1"/>
                  </a:lnTo>
                  <a:lnTo>
                    <a:pt x="5462" y="1"/>
                  </a:lnTo>
                  <a:lnTo>
                    <a:pt x="4920" y="46"/>
                  </a:lnTo>
                  <a:lnTo>
                    <a:pt x="4378" y="136"/>
                  </a:lnTo>
                  <a:lnTo>
                    <a:pt x="3837" y="271"/>
                  </a:lnTo>
                  <a:lnTo>
                    <a:pt x="3340" y="452"/>
                  </a:lnTo>
                  <a:lnTo>
                    <a:pt x="2889" y="678"/>
                  </a:lnTo>
                  <a:lnTo>
                    <a:pt x="2438" y="948"/>
                  </a:lnTo>
                  <a:lnTo>
                    <a:pt x="1986" y="1264"/>
                  </a:lnTo>
                  <a:lnTo>
                    <a:pt x="1625" y="1580"/>
                  </a:lnTo>
                  <a:lnTo>
                    <a:pt x="1264" y="1987"/>
                  </a:lnTo>
                  <a:lnTo>
                    <a:pt x="948" y="2393"/>
                  </a:lnTo>
                  <a:lnTo>
                    <a:pt x="677" y="2844"/>
                  </a:lnTo>
                  <a:lnTo>
                    <a:pt x="452" y="3341"/>
                  </a:lnTo>
                  <a:lnTo>
                    <a:pt x="271" y="3837"/>
                  </a:lnTo>
                  <a:lnTo>
                    <a:pt x="136" y="4334"/>
                  </a:lnTo>
                  <a:lnTo>
                    <a:pt x="45" y="4875"/>
                  </a:lnTo>
                  <a:lnTo>
                    <a:pt x="0" y="5462"/>
                  </a:lnTo>
                  <a:lnTo>
                    <a:pt x="0" y="5462"/>
                  </a:lnTo>
                  <a:lnTo>
                    <a:pt x="45" y="6004"/>
                  </a:lnTo>
                  <a:lnTo>
                    <a:pt x="136" y="6545"/>
                  </a:lnTo>
                  <a:lnTo>
                    <a:pt x="271" y="7042"/>
                  </a:lnTo>
                  <a:lnTo>
                    <a:pt x="452" y="7583"/>
                  </a:lnTo>
                  <a:lnTo>
                    <a:pt x="677" y="8035"/>
                  </a:lnTo>
                  <a:lnTo>
                    <a:pt x="948" y="8486"/>
                  </a:lnTo>
                  <a:lnTo>
                    <a:pt x="1264" y="8892"/>
                  </a:lnTo>
                  <a:lnTo>
                    <a:pt x="1625" y="9298"/>
                  </a:lnTo>
                  <a:lnTo>
                    <a:pt x="1986" y="9659"/>
                  </a:lnTo>
                  <a:lnTo>
                    <a:pt x="2438" y="9975"/>
                  </a:lnTo>
                  <a:lnTo>
                    <a:pt x="2889" y="10246"/>
                  </a:lnTo>
                  <a:lnTo>
                    <a:pt x="3340" y="10472"/>
                  </a:lnTo>
                  <a:lnTo>
                    <a:pt x="3837" y="10652"/>
                  </a:lnTo>
                  <a:lnTo>
                    <a:pt x="4378" y="10788"/>
                  </a:lnTo>
                  <a:lnTo>
                    <a:pt x="4920" y="10878"/>
                  </a:lnTo>
                  <a:lnTo>
                    <a:pt x="5462" y="10878"/>
                  </a:lnTo>
                  <a:lnTo>
                    <a:pt x="5462" y="1087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302277" y="1689406"/>
              <a:ext cx="237385" cy="244178"/>
            </a:xfrm>
            <a:custGeom>
              <a:avLst/>
              <a:gdLst/>
              <a:ahLst/>
              <a:cxnLst/>
              <a:rect l="l" t="t" r="r" b="b"/>
              <a:pathLst>
                <a:path w="9435" h="9705" extrusionOk="0">
                  <a:moveTo>
                    <a:pt x="7358" y="0"/>
                  </a:moveTo>
                  <a:lnTo>
                    <a:pt x="7358" y="0"/>
                  </a:lnTo>
                  <a:lnTo>
                    <a:pt x="7809" y="406"/>
                  </a:lnTo>
                  <a:lnTo>
                    <a:pt x="8215" y="858"/>
                  </a:lnTo>
                  <a:lnTo>
                    <a:pt x="8576" y="1354"/>
                  </a:lnTo>
                  <a:lnTo>
                    <a:pt x="8847" y="1896"/>
                  </a:lnTo>
                  <a:lnTo>
                    <a:pt x="9073" y="2437"/>
                  </a:lnTo>
                  <a:lnTo>
                    <a:pt x="9253" y="3024"/>
                  </a:lnTo>
                  <a:lnTo>
                    <a:pt x="9389" y="3656"/>
                  </a:lnTo>
                  <a:lnTo>
                    <a:pt x="9434" y="4288"/>
                  </a:lnTo>
                  <a:lnTo>
                    <a:pt x="9434" y="4288"/>
                  </a:lnTo>
                  <a:lnTo>
                    <a:pt x="9389" y="4830"/>
                  </a:lnTo>
                  <a:lnTo>
                    <a:pt x="9299" y="5371"/>
                  </a:lnTo>
                  <a:lnTo>
                    <a:pt x="9163" y="5913"/>
                  </a:lnTo>
                  <a:lnTo>
                    <a:pt x="8983" y="6409"/>
                  </a:lnTo>
                  <a:lnTo>
                    <a:pt x="8757" y="6861"/>
                  </a:lnTo>
                  <a:lnTo>
                    <a:pt x="8486" y="7312"/>
                  </a:lnTo>
                  <a:lnTo>
                    <a:pt x="8170" y="7718"/>
                  </a:lnTo>
                  <a:lnTo>
                    <a:pt x="7809" y="8124"/>
                  </a:lnTo>
                  <a:lnTo>
                    <a:pt x="7448" y="8485"/>
                  </a:lnTo>
                  <a:lnTo>
                    <a:pt x="6997" y="8801"/>
                  </a:lnTo>
                  <a:lnTo>
                    <a:pt x="6545" y="9072"/>
                  </a:lnTo>
                  <a:lnTo>
                    <a:pt x="6094" y="9298"/>
                  </a:lnTo>
                  <a:lnTo>
                    <a:pt x="5598" y="9478"/>
                  </a:lnTo>
                  <a:lnTo>
                    <a:pt x="5056" y="9614"/>
                  </a:lnTo>
                  <a:lnTo>
                    <a:pt x="4514" y="9704"/>
                  </a:lnTo>
                  <a:lnTo>
                    <a:pt x="3973" y="9704"/>
                  </a:lnTo>
                  <a:lnTo>
                    <a:pt x="3973" y="9704"/>
                  </a:lnTo>
                  <a:lnTo>
                    <a:pt x="3386" y="9704"/>
                  </a:lnTo>
                  <a:lnTo>
                    <a:pt x="2844" y="9614"/>
                  </a:lnTo>
                  <a:lnTo>
                    <a:pt x="2303" y="9433"/>
                  </a:lnTo>
                  <a:lnTo>
                    <a:pt x="1761" y="9253"/>
                  </a:lnTo>
                  <a:lnTo>
                    <a:pt x="1310" y="9027"/>
                  </a:lnTo>
                  <a:lnTo>
                    <a:pt x="813" y="8711"/>
                  </a:lnTo>
                  <a:lnTo>
                    <a:pt x="407" y="8395"/>
                  </a:lnTo>
                  <a:lnTo>
                    <a:pt x="1" y="7989"/>
                  </a:lnTo>
                  <a:lnTo>
                    <a:pt x="1" y="7989"/>
                  </a:lnTo>
                  <a:lnTo>
                    <a:pt x="362" y="8215"/>
                  </a:lnTo>
                  <a:lnTo>
                    <a:pt x="723" y="8395"/>
                  </a:lnTo>
                  <a:lnTo>
                    <a:pt x="1084" y="8576"/>
                  </a:lnTo>
                  <a:lnTo>
                    <a:pt x="1490" y="8711"/>
                  </a:lnTo>
                  <a:lnTo>
                    <a:pt x="1896" y="8801"/>
                  </a:lnTo>
                  <a:lnTo>
                    <a:pt x="2303" y="8892"/>
                  </a:lnTo>
                  <a:lnTo>
                    <a:pt x="2709" y="8937"/>
                  </a:lnTo>
                  <a:lnTo>
                    <a:pt x="3160" y="8982"/>
                  </a:lnTo>
                  <a:lnTo>
                    <a:pt x="3160" y="8982"/>
                  </a:lnTo>
                  <a:lnTo>
                    <a:pt x="3702" y="8937"/>
                  </a:lnTo>
                  <a:lnTo>
                    <a:pt x="4243" y="8847"/>
                  </a:lnTo>
                  <a:lnTo>
                    <a:pt x="4785" y="8711"/>
                  </a:lnTo>
                  <a:lnTo>
                    <a:pt x="5282" y="8531"/>
                  </a:lnTo>
                  <a:lnTo>
                    <a:pt x="5778" y="8305"/>
                  </a:lnTo>
                  <a:lnTo>
                    <a:pt x="6229" y="8034"/>
                  </a:lnTo>
                  <a:lnTo>
                    <a:pt x="6636" y="7718"/>
                  </a:lnTo>
                  <a:lnTo>
                    <a:pt x="7042" y="7357"/>
                  </a:lnTo>
                  <a:lnTo>
                    <a:pt x="7403" y="6996"/>
                  </a:lnTo>
                  <a:lnTo>
                    <a:pt x="7719" y="6545"/>
                  </a:lnTo>
                  <a:lnTo>
                    <a:pt x="7990" y="6138"/>
                  </a:lnTo>
                  <a:lnTo>
                    <a:pt x="8215" y="5642"/>
                  </a:lnTo>
                  <a:lnTo>
                    <a:pt x="8396" y="5145"/>
                  </a:lnTo>
                  <a:lnTo>
                    <a:pt x="8531" y="4604"/>
                  </a:lnTo>
                  <a:lnTo>
                    <a:pt x="8622" y="4062"/>
                  </a:lnTo>
                  <a:lnTo>
                    <a:pt x="8667" y="3521"/>
                  </a:lnTo>
                  <a:lnTo>
                    <a:pt x="8667" y="3521"/>
                  </a:lnTo>
                  <a:lnTo>
                    <a:pt x="8622" y="3024"/>
                  </a:lnTo>
                  <a:lnTo>
                    <a:pt x="8576" y="2528"/>
                  </a:lnTo>
                  <a:lnTo>
                    <a:pt x="8486" y="2076"/>
                  </a:lnTo>
                  <a:lnTo>
                    <a:pt x="8306" y="1625"/>
                  </a:lnTo>
                  <a:lnTo>
                    <a:pt x="8125" y="1174"/>
                  </a:lnTo>
                  <a:lnTo>
                    <a:pt x="7899" y="767"/>
                  </a:lnTo>
                  <a:lnTo>
                    <a:pt x="7674" y="406"/>
                  </a:lnTo>
                  <a:lnTo>
                    <a:pt x="7358" y="0"/>
                  </a:lnTo>
                  <a:lnTo>
                    <a:pt x="7358"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3264815" y="1659869"/>
              <a:ext cx="273690" cy="229409"/>
            </a:xfrm>
            <a:custGeom>
              <a:avLst/>
              <a:gdLst/>
              <a:ahLst/>
              <a:cxnLst/>
              <a:rect l="l" t="t" r="r" b="b"/>
              <a:pathLst>
                <a:path w="10878" h="9118" extrusionOk="0">
                  <a:moveTo>
                    <a:pt x="6003" y="2122"/>
                  </a:moveTo>
                  <a:lnTo>
                    <a:pt x="6003" y="2122"/>
                  </a:lnTo>
                  <a:lnTo>
                    <a:pt x="6364" y="2122"/>
                  </a:lnTo>
                  <a:lnTo>
                    <a:pt x="6725" y="2077"/>
                  </a:lnTo>
                  <a:lnTo>
                    <a:pt x="7087" y="1941"/>
                  </a:lnTo>
                  <a:lnTo>
                    <a:pt x="7448" y="1806"/>
                  </a:lnTo>
                  <a:lnTo>
                    <a:pt x="7764" y="1671"/>
                  </a:lnTo>
                  <a:lnTo>
                    <a:pt x="8034" y="1445"/>
                  </a:lnTo>
                  <a:lnTo>
                    <a:pt x="8305" y="1219"/>
                  </a:lnTo>
                  <a:lnTo>
                    <a:pt x="8576" y="994"/>
                  </a:lnTo>
                  <a:lnTo>
                    <a:pt x="8576" y="994"/>
                  </a:lnTo>
                  <a:lnTo>
                    <a:pt x="8215" y="768"/>
                  </a:lnTo>
                  <a:lnTo>
                    <a:pt x="7854" y="587"/>
                  </a:lnTo>
                  <a:lnTo>
                    <a:pt x="7493" y="407"/>
                  </a:lnTo>
                  <a:lnTo>
                    <a:pt x="7132" y="271"/>
                  </a:lnTo>
                  <a:lnTo>
                    <a:pt x="6725" y="136"/>
                  </a:lnTo>
                  <a:lnTo>
                    <a:pt x="6319" y="91"/>
                  </a:lnTo>
                  <a:lnTo>
                    <a:pt x="5868" y="1"/>
                  </a:lnTo>
                  <a:lnTo>
                    <a:pt x="5462" y="1"/>
                  </a:lnTo>
                  <a:lnTo>
                    <a:pt x="5462" y="1"/>
                  </a:lnTo>
                  <a:lnTo>
                    <a:pt x="4830" y="46"/>
                  </a:lnTo>
                  <a:lnTo>
                    <a:pt x="4243" y="136"/>
                  </a:lnTo>
                  <a:lnTo>
                    <a:pt x="3656" y="317"/>
                  </a:lnTo>
                  <a:lnTo>
                    <a:pt x="3115" y="542"/>
                  </a:lnTo>
                  <a:lnTo>
                    <a:pt x="3115" y="542"/>
                  </a:lnTo>
                  <a:lnTo>
                    <a:pt x="3340" y="903"/>
                  </a:lnTo>
                  <a:lnTo>
                    <a:pt x="3611" y="1174"/>
                  </a:lnTo>
                  <a:lnTo>
                    <a:pt x="3927" y="1445"/>
                  </a:lnTo>
                  <a:lnTo>
                    <a:pt x="4288" y="1716"/>
                  </a:lnTo>
                  <a:lnTo>
                    <a:pt x="4694" y="1896"/>
                  </a:lnTo>
                  <a:lnTo>
                    <a:pt x="5101" y="2032"/>
                  </a:lnTo>
                  <a:lnTo>
                    <a:pt x="5552" y="2122"/>
                  </a:lnTo>
                  <a:lnTo>
                    <a:pt x="6003" y="2122"/>
                  </a:lnTo>
                  <a:lnTo>
                    <a:pt x="6003" y="2122"/>
                  </a:lnTo>
                  <a:close/>
                  <a:moveTo>
                    <a:pt x="3340" y="3837"/>
                  </a:moveTo>
                  <a:lnTo>
                    <a:pt x="271" y="3837"/>
                  </a:lnTo>
                  <a:lnTo>
                    <a:pt x="271" y="3837"/>
                  </a:lnTo>
                  <a:lnTo>
                    <a:pt x="136" y="4243"/>
                  </a:lnTo>
                  <a:lnTo>
                    <a:pt x="91" y="4650"/>
                  </a:lnTo>
                  <a:lnTo>
                    <a:pt x="45" y="5056"/>
                  </a:lnTo>
                  <a:lnTo>
                    <a:pt x="0" y="5462"/>
                  </a:lnTo>
                  <a:lnTo>
                    <a:pt x="0" y="5462"/>
                  </a:lnTo>
                  <a:lnTo>
                    <a:pt x="45" y="5958"/>
                  </a:lnTo>
                  <a:lnTo>
                    <a:pt x="136" y="6500"/>
                  </a:lnTo>
                  <a:lnTo>
                    <a:pt x="226" y="6951"/>
                  </a:lnTo>
                  <a:lnTo>
                    <a:pt x="407" y="7448"/>
                  </a:lnTo>
                  <a:lnTo>
                    <a:pt x="587" y="7899"/>
                  </a:lnTo>
                  <a:lnTo>
                    <a:pt x="813" y="8305"/>
                  </a:lnTo>
                  <a:lnTo>
                    <a:pt x="1084" y="8712"/>
                  </a:lnTo>
                  <a:lnTo>
                    <a:pt x="1400" y="9118"/>
                  </a:lnTo>
                  <a:lnTo>
                    <a:pt x="4694" y="9118"/>
                  </a:lnTo>
                  <a:lnTo>
                    <a:pt x="4694" y="9118"/>
                  </a:lnTo>
                  <a:lnTo>
                    <a:pt x="5010" y="9073"/>
                  </a:lnTo>
                  <a:lnTo>
                    <a:pt x="5281" y="8892"/>
                  </a:lnTo>
                  <a:lnTo>
                    <a:pt x="5462" y="8712"/>
                  </a:lnTo>
                  <a:lnTo>
                    <a:pt x="5507" y="8576"/>
                  </a:lnTo>
                  <a:lnTo>
                    <a:pt x="5552" y="8441"/>
                  </a:lnTo>
                  <a:lnTo>
                    <a:pt x="5552" y="8441"/>
                  </a:lnTo>
                  <a:lnTo>
                    <a:pt x="5597" y="8215"/>
                  </a:lnTo>
                  <a:lnTo>
                    <a:pt x="5552" y="7989"/>
                  </a:lnTo>
                  <a:lnTo>
                    <a:pt x="5507" y="7809"/>
                  </a:lnTo>
                  <a:lnTo>
                    <a:pt x="5417" y="7674"/>
                  </a:lnTo>
                  <a:lnTo>
                    <a:pt x="5281" y="7538"/>
                  </a:lnTo>
                  <a:lnTo>
                    <a:pt x="5101" y="7448"/>
                  </a:lnTo>
                  <a:lnTo>
                    <a:pt x="4920" y="7358"/>
                  </a:lnTo>
                  <a:lnTo>
                    <a:pt x="4694" y="7358"/>
                  </a:lnTo>
                  <a:lnTo>
                    <a:pt x="3070" y="7358"/>
                  </a:lnTo>
                  <a:lnTo>
                    <a:pt x="3070" y="7358"/>
                  </a:lnTo>
                  <a:lnTo>
                    <a:pt x="2754" y="7267"/>
                  </a:lnTo>
                  <a:lnTo>
                    <a:pt x="2528" y="7132"/>
                  </a:lnTo>
                  <a:lnTo>
                    <a:pt x="2302" y="6951"/>
                  </a:lnTo>
                  <a:lnTo>
                    <a:pt x="2257" y="6816"/>
                  </a:lnTo>
                  <a:lnTo>
                    <a:pt x="2212" y="6635"/>
                  </a:lnTo>
                  <a:lnTo>
                    <a:pt x="2212" y="6635"/>
                  </a:lnTo>
                  <a:lnTo>
                    <a:pt x="2167" y="6455"/>
                  </a:lnTo>
                  <a:lnTo>
                    <a:pt x="2212" y="6229"/>
                  </a:lnTo>
                  <a:lnTo>
                    <a:pt x="2257" y="6049"/>
                  </a:lnTo>
                  <a:lnTo>
                    <a:pt x="2392" y="5913"/>
                  </a:lnTo>
                  <a:lnTo>
                    <a:pt x="2528" y="5778"/>
                  </a:lnTo>
                  <a:lnTo>
                    <a:pt x="2663" y="5642"/>
                  </a:lnTo>
                  <a:lnTo>
                    <a:pt x="2844" y="5597"/>
                  </a:lnTo>
                  <a:lnTo>
                    <a:pt x="3070" y="5597"/>
                  </a:lnTo>
                  <a:lnTo>
                    <a:pt x="3340" y="5597"/>
                  </a:lnTo>
                  <a:lnTo>
                    <a:pt x="3340" y="5597"/>
                  </a:lnTo>
                  <a:lnTo>
                    <a:pt x="3521" y="5552"/>
                  </a:lnTo>
                  <a:lnTo>
                    <a:pt x="3656" y="5507"/>
                  </a:lnTo>
                  <a:lnTo>
                    <a:pt x="3792" y="5417"/>
                  </a:lnTo>
                  <a:lnTo>
                    <a:pt x="3927" y="5327"/>
                  </a:lnTo>
                  <a:lnTo>
                    <a:pt x="4062" y="5191"/>
                  </a:lnTo>
                  <a:lnTo>
                    <a:pt x="4108" y="5056"/>
                  </a:lnTo>
                  <a:lnTo>
                    <a:pt x="4198" y="4875"/>
                  </a:lnTo>
                  <a:lnTo>
                    <a:pt x="4198" y="4695"/>
                  </a:lnTo>
                  <a:lnTo>
                    <a:pt x="4198" y="4695"/>
                  </a:lnTo>
                  <a:lnTo>
                    <a:pt x="4198" y="4514"/>
                  </a:lnTo>
                  <a:lnTo>
                    <a:pt x="4108" y="4379"/>
                  </a:lnTo>
                  <a:lnTo>
                    <a:pt x="4062" y="4243"/>
                  </a:lnTo>
                  <a:lnTo>
                    <a:pt x="3927" y="4108"/>
                  </a:lnTo>
                  <a:lnTo>
                    <a:pt x="3792" y="3972"/>
                  </a:lnTo>
                  <a:lnTo>
                    <a:pt x="3656" y="3927"/>
                  </a:lnTo>
                  <a:lnTo>
                    <a:pt x="3521" y="3882"/>
                  </a:lnTo>
                  <a:lnTo>
                    <a:pt x="3340" y="3837"/>
                  </a:lnTo>
                  <a:lnTo>
                    <a:pt x="3340" y="3837"/>
                  </a:lnTo>
                  <a:close/>
                  <a:moveTo>
                    <a:pt x="8621" y="4379"/>
                  </a:moveTo>
                  <a:lnTo>
                    <a:pt x="8621" y="4379"/>
                  </a:lnTo>
                  <a:lnTo>
                    <a:pt x="8395" y="4424"/>
                  </a:lnTo>
                  <a:lnTo>
                    <a:pt x="8170" y="4514"/>
                  </a:lnTo>
                  <a:lnTo>
                    <a:pt x="7944" y="4604"/>
                  </a:lnTo>
                  <a:lnTo>
                    <a:pt x="7764" y="4740"/>
                  </a:lnTo>
                  <a:lnTo>
                    <a:pt x="7628" y="4920"/>
                  </a:lnTo>
                  <a:lnTo>
                    <a:pt x="7538" y="5146"/>
                  </a:lnTo>
                  <a:lnTo>
                    <a:pt x="7448" y="5372"/>
                  </a:lnTo>
                  <a:lnTo>
                    <a:pt x="7448" y="5642"/>
                  </a:lnTo>
                  <a:lnTo>
                    <a:pt x="7448" y="5642"/>
                  </a:lnTo>
                  <a:lnTo>
                    <a:pt x="7493" y="5868"/>
                  </a:lnTo>
                  <a:lnTo>
                    <a:pt x="7538" y="6094"/>
                  </a:lnTo>
                  <a:lnTo>
                    <a:pt x="7673" y="6274"/>
                  </a:lnTo>
                  <a:lnTo>
                    <a:pt x="7809" y="6455"/>
                  </a:lnTo>
                  <a:lnTo>
                    <a:pt x="7989" y="6590"/>
                  </a:lnTo>
                  <a:lnTo>
                    <a:pt x="8215" y="6681"/>
                  </a:lnTo>
                  <a:lnTo>
                    <a:pt x="8395" y="6771"/>
                  </a:lnTo>
                  <a:lnTo>
                    <a:pt x="8666" y="6771"/>
                  </a:lnTo>
                  <a:lnTo>
                    <a:pt x="10742" y="6771"/>
                  </a:lnTo>
                  <a:lnTo>
                    <a:pt x="10742" y="6771"/>
                  </a:lnTo>
                  <a:lnTo>
                    <a:pt x="10878" y="6139"/>
                  </a:lnTo>
                  <a:lnTo>
                    <a:pt x="10878" y="5417"/>
                  </a:lnTo>
                  <a:lnTo>
                    <a:pt x="10878" y="5417"/>
                  </a:lnTo>
                  <a:lnTo>
                    <a:pt x="10878" y="4920"/>
                  </a:lnTo>
                  <a:lnTo>
                    <a:pt x="10788" y="4379"/>
                  </a:lnTo>
                  <a:lnTo>
                    <a:pt x="8621" y="4379"/>
                  </a:lnTo>
                  <a:lnTo>
                    <a:pt x="8621" y="43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3374963" y="1547456"/>
              <a:ext cx="243046" cy="231673"/>
            </a:xfrm>
            <a:custGeom>
              <a:avLst/>
              <a:gdLst/>
              <a:ahLst/>
              <a:cxnLst/>
              <a:rect l="l" t="t" r="r" b="b"/>
              <a:pathLst>
                <a:path w="9660" h="9208" extrusionOk="0">
                  <a:moveTo>
                    <a:pt x="948" y="0"/>
                  </a:moveTo>
                  <a:lnTo>
                    <a:pt x="8712" y="0"/>
                  </a:lnTo>
                  <a:lnTo>
                    <a:pt x="8712" y="0"/>
                  </a:lnTo>
                  <a:lnTo>
                    <a:pt x="8892" y="0"/>
                  </a:lnTo>
                  <a:lnTo>
                    <a:pt x="9073" y="45"/>
                  </a:lnTo>
                  <a:lnTo>
                    <a:pt x="9253" y="136"/>
                  </a:lnTo>
                  <a:lnTo>
                    <a:pt x="9389" y="271"/>
                  </a:lnTo>
                  <a:lnTo>
                    <a:pt x="9479" y="406"/>
                  </a:lnTo>
                  <a:lnTo>
                    <a:pt x="9569" y="587"/>
                  </a:lnTo>
                  <a:lnTo>
                    <a:pt x="9659" y="768"/>
                  </a:lnTo>
                  <a:lnTo>
                    <a:pt x="9659" y="948"/>
                  </a:lnTo>
                  <a:lnTo>
                    <a:pt x="9659" y="6139"/>
                  </a:lnTo>
                  <a:lnTo>
                    <a:pt x="9659" y="6139"/>
                  </a:lnTo>
                  <a:lnTo>
                    <a:pt x="9659" y="6319"/>
                  </a:lnTo>
                  <a:lnTo>
                    <a:pt x="9569" y="6500"/>
                  </a:lnTo>
                  <a:lnTo>
                    <a:pt x="9479" y="6635"/>
                  </a:lnTo>
                  <a:lnTo>
                    <a:pt x="9389" y="6816"/>
                  </a:lnTo>
                  <a:lnTo>
                    <a:pt x="9253" y="6906"/>
                  </a:lnTo>
                  <a:lnTo>
                    <a:pt x="9073" y="6996"/>
                  </a:lnTo>
                  <a:lnTo>
                    <a:pt x="8892" y="7041"/>
                  </a:lnTo>
                  <a:lnTo>
                    <a:pt x="8712" y="7086"/>
                  </a:lnTo>
                  <a:lnTo>
                    <a:pt x="4379" y="7086"/>
                  </a:lnTo>
                  <a:lnTo>
                    <a:pt x="4379" y="7086"/>
                  </a:lnTo>
                  <a:lnTo>
                    <a:pt x="4153" y="7132"/>
                  </a:lnTo>
                  <a:lnTo>
                    <a:pt x="3972" y="7267"/>
                  </a:lnTo>
                  <a:lnTo>
                    <a:pt x="2032" y="9163"/>
                  </a:lnTo>
                  <a:lnTo>
                    <a:pt x="2032" y="9163"/>
                  </a:lnTo>
                  <a:lnTo>
                    <a:pt x="1986" y="9208"/>
                  </a:lnTo>
                  <a:lnTo>
                    <a:pt x="1941" y="9208"/>
                  </a:lnTo>
                  <a:lnTo>
                    <a:pt x="1896" y="9163"/>
                  </a:lnTo>
                  <a:lnTo>
                    <a:pt x="1851" y="9072"/>
                  </a:lnTo>
                  <a:lnTo>
                    <a:pt x="1851" y="7312"/>
                  </a:lnTo>
                  <a:lnTo>
                    <a:pt x="1851" y="7312"/>
                  </a:lnTo>
                  <a:lnTo>
                    <a:pt x="1851" y="7222"/>
                  </a:lnTo>
                  <a:lnTo>
                    <a:pt x="1806" y="7132"/>
                  </a:lnTo>
                  <a:lnTo>
                    <a:pt x="1716" y="7086"/>
                  </a:lnTo>
                  <a:lnTo>
                    <a:pt x="1625" y="7086"/>
                  </a:lnTo>
                  <a:lnTo>
                    <a:pt x="948" y="7086"/>
                  </a:lnTo>
                  <a:lnTo>
                    <a:pt x="948" y="7086"/>
                  </a:lnTo>
                  <a:lnTo>
                    <a:pt x="768" y="7041"/>
                  </a:lnTo>
                  <a:lnTo>
                    <a:pt x="587" y="6996"/>
                  </a:lnTo>
                  <a:lnTo>
                    <a:pt x="452" y="6906"/>
                  </a:lnTo>
                  <a:lnTo>
                    <a:pt x="271" y="6816"/>
                  </a:lnTo>
                  <a:lnTo>
                    <a:pt x="181" y="6635"/>
                  </a:lnTo>
                  <a:lnTo>
                    <a:pt x="91" y="6500"/>
                  </a:lnTo>
                  <a:lnTo>
                    <a:pt x="46" y="6319"/>
                  </a:lnTo>
                  <a:lnTo>
                    <a:pt x="0" y="6139"/>
                  </a:lnTo>
                  <a:lnTo>
                    <a:pt x="0" y="948"/>
                  </a:lnTo>
                  <a:lnTo>
                    <a:pt x="0" y="948"/>
                  </a:lnTo>
                  <a:lnTo>
                    <a:pt x="46" y="768"/>
                  </a:lnTo>
                  <a:lnTo>
                    <a:pt x="91" y="587"/>
                  </a:lnTo>
                  <a:lnTo>
                    <a:pt x="181" y="406"/>
                  </a:lnTo>
                  <a:lnTo>
                    <a:pt x="271" y="271"/>
                  </a:lnTo>
                  <a:lnTo>
                    <a:pt x="452" y="136"/>
                  </a:lnTo>
                  <a:lnTo>
                    <a:pt x="587" y="45"/>
                  </a:lnTo>
                  <a:lnTo>
                    <a:pt x="768" y="0"/>
                  </a:lnTo>
                  <a:lnTo>
                    <a:pt x="948" y="0"/>
                  </a:lnTo>
                  <a:lnTo>
                    <a:pt x="9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3376095" y="1547456"/>
              <a:ext cx="241913" cy="230541"/>
            </a:xfrm>
            <a:custGeom>
              <a:avLst/>
              <a:gdLst/>
              <a:ahLst/>
              <a:cxnLst/>
              <a:rect l="l" t="t" r="r" b="b"/>
              <a:pathLst>
                <a:path w="9615" h="9163" extrusionOk="0">
                  <a:moveTo>
                    <a:pt x="8892" y="0"/>
                  </a:moveTo>
                  <a:lnTo>
                    <a:pt x="8892" y="0"/>
                  </a:lnTo>
                  <a:lnTo>
                    <a:pt x="9028" y="91"/>
                  </a:lnTo>
                  <a:lnTo>
                    <a:pt x="9163" y="181"/>
                  </a:lnTo>
                  <a:lnTo>
                    <a:pt x="9389" y="497"/>
                  </a:lnTo>
                  <a:lnTo>
                    <a:pt x="9569" y="813"/>
                  </a:lnTo>
                  <a:lnTo>
                    <a:pt x="9614" y="948"/>
                  </a:lnTo>
                  <a:lnTo>
                    <a:pt x="9614" y="6093"/>
                  </a:lnTo>
                  <a:lnTo>
                    <a:pt x="9614" y="6093"/>
                  </a:lnTo>
                  <a:lnTo>
                    <a:pt x="9524" y="6274"/>
                  </a:lnTo>
                  <a:lnTo>
                    <a:pt x="9344" y="6590"/>
                  </a:lnTo>
                  <a:lnTo>
                    <a:pt x="9208" y="6770"/>
                  </a:lnTo>
                  <a:lnTo>
                    <a:pt x="9028" y="6906"/>
                  </a:lnTo>
                  <a:lnTo>
                    <a:pt x="8847" y="6996"/>
                  </a:lnTo>
                  <a:lnTo>
                    <a:pt x="8667" y="7041"/>
                  </a:lnTo>
                  <a:lnTo>
                    <a:pt x="4288" y="7041"/>
                  </a:lnTo>
                  <a:lnTo>
                    <a:pt x="4288" y="7041"/>
                  </a:lnTo>
                  <a:lnTo>
                    <a:pt x="4108" y="7086"/>
                  </a:lnTo>
                  <a:lnTo>
                    <a:pt x="3882" y="7222"/>
                  </a:lnTo>
                  <a:lnTo>
                    <a:pt x="1987" y="9118"/>
                  </a:lnTo>
                  <a:lnTo>
                    <a:pt x="1987" y="9118"/>
                  </a:lnTo>
                  <a:lnTo>
                    <a:pt x="1941" y="9163"/>
                  </a:lnTo>
                  <a:lnTo>
                    <a:pt x="1851" y="9163"/>
                  </a:lnTo>
                  <a:lnTo>
                    <a:pt x="1851" y="9118"/>
                  </a:lnTo>
                  <a:lnTo>
                    <a:pt x="1806" y="9072"/>
                  </a:lnTo>
                  <a:lnTo>
                    <a:pt x="1806" y="7312"/>
                  </a:lnTo>
                  <a:lnTo>
                    <a:pt x="1806" y="7312"/>
                  </a:lnTo>
                  <a:lnTo>
                    <a:pt x="1761" y="7177"/>
                  </a:lnTo>
                  <a:lnTo>
                    <a:pt x="1716" y="7132"/>
                  </a:lnTo>
                  <a:lnTo>
                    <a:pt x="1580" y="7086"/>
                  </a:lnTo>
                  <a:lnTo>
                    <a:pt x="903" y="7086"/>
                  </a:lnTo>
                  <a:lnTo>
                    <a:pt x="903" y="7086"/>
                  </a:lnTo>
                  <a:lnTo>
                    <a:pt x="768" y="6996"/>
                  </a:lnTo>
                  <a:lnTo>
                    <a:pt x="497" y="6861"/>
                  </a:lnTo>
                  <a:lnTo>
                    <a:pt x="181" y="6590"/>
                  </a:lnTo>
                  <a:lnTo>
                    <a:pt x="46" y="6455"/>
                  </a:lnTo>
                  <a:lnTo>
                    <a:pt x="1" y="6319"/>
                  </a:lnTo>
                  <a:lnTo>
                    <a:pt x="7944" y="6319"/>
                  </a:lnTo>
                  <a:lnTo>
                    <a:pt x="7944" y="6319"/>
                  </a:lnTo>
                  <a:lnTo>
                    <a:pt x="8125" y="6274"/>
                  </a:lnTo>
                  <a:lnTo>
                    <a:pt x="8305" y="6229"/>
                  </a:lnTo>
                  <a:lnTo>
                    <a:pt x="8486" y="6139"/>
                  </a:lnTo>
                  <a:lnTo>
                    <a:pt x="8621" y="6048"/>
                  </a:lnTo>
                  <a:lnTo>
                    <a:pt x="8712" y="5913"/>
                  </a:lnTo>
                  <a:lnTo>
                    <a:pt x="8802" y="5732"/>
                  </a:lnTo>
                  <a:lnTo>
                    <a:pt x="8847" y="5597"/>
                  </a:lnTo>
                  <a:lnTo>
                    <a:pt x="8892" y="5416"/>
                  </a:lnTo>
                  <a:lnTo>
                    <a:pt x="8892" y="0"/>
                  </a:lnTo>
                  <a:lnTo>
                    <a:pt x="8892"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3427194" y="1576968"/>
              <a:ext cx="138581" cy="116994"/>
            </a:xfrm>
            <a:custGeom>
              <a:avLst/>
              <a:gdLst/>
              <a:ahLst/>
              <a:cxnLst/>
              <a:rect l="l" t="t" r="r" b="b"/>
              <a:pathLst>
                <a:path w="5508" h="4650" extrusionOk="0">
                  <a:moveTo>
                    <a:pt x="2528" y="4605"/>
                  </a:moveTo>
                  <a:lnTo>
                    <a:pt x="2528" y="4605"/>
                  </a:lnTo>
                  <a:lnTo>
                    <a:pt x="1851" y="4243"/>
                  </a:lnTo>
                  <a:lnTo>
                    <a:pt x="1445" y="3973"/>
                  </a:lnTo>
                  <a:lnTo>
                    <a:pt x="994" y="3612"/>
                  </a:lnTo>
                  <a:lnTo>
                    <a:pt x="633" y="3205"/>
                  </a:lnTo>
                  <a:lnTo>
                    <a:pt x="452" y="2935"/>
                  </a:lnTo>
                  <a:lnTo>
                    <a:pt x="317" y="2709"/>
                  </a:lnTo>
                  <a:lnTo>
                    <a:pt x="181" y="2438"/>
                  </a:lnTo>
                  <a:lnTo>
                    <a:pt x="91" y="2167"/>
                  </a:lnTo>
                  <a:lnTo>
                    <a:pt x="46" y="1896"/>
                  </a:lnTo>
                  <a:lnTo>
                    <a:pt x="1" y="1580"/>
                  </a:lnTo>
                  <a:lnTo>
                    <a:pt x="1" y="1580"/>
                  </a:lnTo>
                  <a:lnTo>
                    <a:pt x="46" y="1265"/>
                  </a:lnTo>
                  <a:lnTo>
                    <a:pt x="136" y="949"/>
                  </a:lnTo>
                  <a:lnTo>
                    <a:pt x="226" y="723"/>
                  </a:lnTo>
                  <a:lnTo>
                    <a:pt x="362" y="497"/>
                  </a:lnTo>
                  <a:lnTo>
                    <a:pt x="542" y="362"/>
                  </a:lnTo>
                  <a:lnTo>
                    <a:pt x="723" y="226"/>
                  </a:lnTo>
                  <a:lnTo>
                    <a:pt x="948" y="91"/>
                  </a:lnTo>
                  <a:lnTo>
                    <a:pt x="1129" y="46"/>
                  </a:lnTo>
                  <a:lnTo>
                    <a:pt x="1355" y="1"/>
                  </a:lnTo>
                  <a:lnTo>
                    <a:pt x="1580" y="1"/>
                  </a:lnTo>
                  <a:lnTo>
                    <a:pt x="1987" y="46"/>
                  </a:lnTo>
                  <a:lnTo>
                    <a:pt x="2212" y="91"/>
                  </a:lnTo>
                  <a:lnTo>
                    <a:pt x="2393" y="181"/>
                  </a:lnTo>
                  <a:lnTo>
                    <a:pt x="2528" y="317"/>
                  </a:lnTo>
                  <a:lnTo>
                    <a:pt x="2664" y="452"/>
                  </a:lnTo>
                  <a:lnTo>
                    <a:pt x="2664" y="452"/>
                  </a:lnTo>
                  <a:lnTo>
                    <a:pt x="2709" y="497"/>
                  </a:lnTo>
                  <a:lnTo>
                    <a:pt x="2754" y="497"/>
                  </a:lnTo>
                  <a:lnTo>
                    <a:pt x="2844" y="497"/>
                  </a:lnTo>
                  <a:lnTo>
                    <a:pt x="2889" y="452"/>
                  </a:lnTo>
                  <a:lnTo>
                    <a:pt x="2889" y="452"/>
                  </a:lnTo>
                  <a:lnTo>
                    <a:pt x="3025" y="317"/>
                  </a:lnTo>
                  <a:lnTo>
                    <a:pt x="3160" y="181"/>
                  </a:lnTo>
                  <a:lnTo>
                    <a:pt x="3341" y="91"/>
                  </a:lnTo>
                  <a:lnTo>
                    <a:pt x="3521" y="46"/>
                  </a:lnTo>
                  <a:lnTo>
                    <a:pt x="3927" y="1"/>
                  </a:lnTo>
                  <a:lnTo>
                    <a:pt x="4153" y="1"/>
                  </a:lnTo>
                  <a:lnTo>
                    <a:pt x="4379" y="46"/>
                  </a:lnTo>
                  <a:lnTo>
                    <a:pt x="4604" y="91"/>
                  </a:lnTo>
                  <a:lnTo>
                    <a:pt x="4785" y="226"/>
                  </a:lnTo>
                  <a:lnTo>
                    <a:pt x="4966" y="362"/>
                  </a:lnTo>
                  <a:lnTo>
                    <a:pt x="5146" y="497"/>
                  </a:lnTo>
                  <a:lnTo>
                    <a:pt x="5281" y="723"/>
                  </a:lnTo>
                  <a:lnTo>
                    <a:pt x="5417" y="949"/>
                  </a:lnTo>
                  <a:lnTo>
                    <a:pt x="5462" y="1265"/>
                  </a:lnTo>
                  <a:lnTo>
                    <a:pt x="5507" y="1580"/>
                  </a:lnTo>
                  <a:lnTo>
                    <a:pt x="5507" y="1580"/>
                  </a:lnTo>
                  <a:lnTo>
                    <a:pt x="5507" y="1896"/>
                  </a:lnTo>
                  <a:lnTo>
                    <a:pt x="5462" y="2167"/>
                  </a:lnTo>
                  <a:lnTo>
                    <a:pt x="5372" y="2438"/>
                  </a:lnTo>
                  <a:lnTo>
                    <a:pt x="5236" y="2709"/>
                  </a:lnTo>
                  <a:lnTo>
                    <a:pt x="5101" y="2935"/>
                  </a:lnTo>
                  <a:lnTo>
                    <a:pt x="4920" y="3205"/>
                  </a:lnTo>
                  <a:lnTo>
                    <a:pt x="4514" y="3612"/>
                  </a:lnTo>
                  <a:lnTo>
                    <a:pt x="4108" y="3973"/>
                  </a:lnTo>
                  <a:lnTo>
                    <a:pt x="3657" y="4243"/>
                  </a:lnTo>
                  <a:lnTo>
                    <a:pt x="2980" y="4605"/>
                  </a:lnTo>
                  <a:lnTo>
                    <a:pt x="2980" y="4605"/>
                  </a:lnTo>
                  <a:lnTo>
                    <a:pt x="2754" y="4650"/>
                  </a:lnTo>
                  <a:lnTo>
                    <a:pt x="2528" y="4605"/>
                  </a:lnTo>
                  <a:lnTo>
                    <a:pt x="2528" y="460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3440831" y="1579258"/>
              <a:ext cx="124945" cy="114704"/>
            </a:xfrm>
            <a:custGeom>
              <a:avLst/>
              <a:gdLst/>
              <a:ahLst/>
              <a:cxnLst/>
              <a:rect l="l" t="t" r="r" b="b"/>
              <a:pathLst>
                <a:path w="4966" h="4559" extrusionOk="0">
                  <a:moveTo>
                    <a:pt x="1986" y="4514"/>
                  </a:moveTo>
                  <a:lnTo>
                    <a:pt x="1986" y="4514"/>
                  </a:lnTo>
                  <a:lnTo>
                    <a:pt x="1580" y="4333"/>
                  </a:lnTo>
                  <a:lnTo>
                    <a:pt x="1084" y="3972"/>
                  </a:lnTo>
                  <a:lnTo>
                    <a:pt x="497" y="3566"/>
                  </a:lnTo>
                  <a:lnTo>
                    <a:pt x="226" y="3295"/>
                  </a:lnTo>
                  <a:lnTo>
                    <a:pt x="0" y="2979"/>
                  </a:lnTo>
                  <a:lnTo>
                    <a:pt x="0" y="2979"/>
                  </a:lnTo>
                  <a:lnTo>
                    <a:pt x="361" y="3250"/>
                  </a:lnTo>
                  <a:lnTo>
                    <a:pt x="722" y="3475"/>
                  </a:lnTo>
                  <a:lnTo>
                    <a:pt x="1264" y="3791"/>
                  </a:lnTo>
                  <a:lnTo>
                    <a:pt x="1264" y="3791"/>
                  </a:lnTo>
                  <a:lnTo>
                    <a:pt x="1490" y="3836"/>
                  </a:lnTo>
                  <a:lnTo>
                    <a:pt x="1670" y="3791"/>
                  </a:lnTo>
                  <a:lnTo>
                    <a:pt x="1670" y="3791"/>
                  </a:lnTo>
                  <a:lnTo>
                    <a:pt x="2392" y="3385"/>
                  </a:lnTo>
                  <a:lnTo>
                    <a:pt x="2799" y="3114"/>
                  </a:lnTo>
                  <a:lnTo>
                    <a:pt x="3205" y="2753"/>
                  </a:lnTo>
                  <a:lnTo>
                    <a:pt x="3611" y="2347"/>
                  </a:lnTo>
                  <a:lnTo>
                    <a:pt x="3792" y="2121"/>
                  </a:lnTo>
                  <a:lnTo>
                    <a:pt x="3927" y="1851"/>
                  </a:lnTo>
                  <a:lnTo>
                    <a:pt x="4062" y="1625"/>
                  </a:lnTo>
                  <a:lnTo>
                    <a:pt x="4153" y="1309"/>
                  </a:lnTo>
                  <a:lnTo>
                    <a:pt x="4198" y="1038"/>
                  </a:lnTo>
                  <a:lnTo>
                    <a:pt x="4198" y="722"/>
                  </a:lnTo>
                  <a:lnTo>
                    <a:pt x="4198" y="722"/>
                  </a:lnTo>
                  <a:lnTo>
                    <a:pt x="4153" y="361"/>
                  </a:lnTo>
                  <a:lnTo>
                    <a:pt x="4062" y="0"/>
                  </a:lnTo>
                  <a:lnTo>
                    <a:pt x="4062" y="0"/>
                  </a:lnTo>
                  <a:lnTo>
                    <a:pt x="4243" y="90"/>
                  </a:lnTo>
                  <a:lnTo>
                    <a:pt x="4424" y="226"/>
                  </a:lnTo>
                  <a:lnTo>
                    <a:pt x="4559" y="361"/>
                  </a:lnTo>
                  <a:lnTo>
                    <a:pt x="4694" y="542"/>
                  </a:lnTo>
                  <a:lnTo>
                    <a:pt x="4785" y="722"/>
                  </a:lnTo>
                  <a:lnTo>
                    <a:pt x="4875" y="948"/>
                  </a:lnTo>
                  <a:lnTo>
                    <a:pt x="4920" y="1174"/>
                  </a:lnTo>
                  <a:lnTo>
                    <a:pt x="4965" y="1489"/>
                  </a:lnTo>
                  <a:lnTo>
                    <a:pt x="4965" y="1489"/>
                  </a:lnTo>
                  <a:lnTo>
                    <a:pt x="4965" y="1805"/>
                  </a:lnTo>
                  <a:lnTo>
                    <a:pt x="4920" y="2076"/>
                  </a:lnTo>
                  <a:lnTo>
                    <a:pt x="4830" y="2347"/>
                  </a:lnTo>
                  <a:lnTo>
                    <a:pt x="4694" y="2618"/>
                  </a:lnTo>
                  <a:lnTo>
                    <a:pt x="4559" y="2844"/>
                  </a:lnTo>
                  <a:lnTo>
                    <a:pt x="4378" y="3114"/>
                  </a:lnTo>
                  <a:lnTo>
                    <a:pt x="3972" y="3521"/>
                  </a:lnTo>
                  <a:lnTo>
                    <a:pt x="3566" y="3882"/>
                  </a:lnTo>
                  <a:lnTo>
                    <a:pt x="3115" y="4152"/>
                  </a:lnTo>
                  <a:lnTo>
                    <a:pt x="2438" y="4514"/>
                  </a:lnTo>
                  <a:lnTo>
                    <a:pt x="2438" y="4514"/>
                  </a:lnTo>
                  <a:lnTo>
                    <a:pt x="2212" y="4559"/>
                  </a:lnTo>
                  <a:lnTo>
                    <a:pt x="1986" y="4514"/>
                  </a:lnTo>
                  <a:lnTo>
                    <a:pt x="1986" y="4514"/>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3510095" y="1770017"/>
              <a:ext cx="29563" cy="60208"/>
            </a:xfrm>
            <a:custGeom>
              <a:avLst/>
              <a:gdLst/>
              <a:ahLst/>
              <a:cxnLst/>
              <a:rect l="l" t="t" r="r" b="b"/>
              <a:pathLst>
                <a:path w="1175" h="2393" extrusionOk="0">
                  <a:moveTo>
                    <a:pt x="407" y="317"/>
                  </a:moveTo>
                  <a:lnTo>
                    <a:pt x="407" y="317"/>
                  </a:lnTo>
                  <a:lnTo>
                    <a:pt x="362" y="858"/>
                  </a:lnTo>
                  <a:lnTo>
                    <a:pt x="271" y="1400"/>
                  </a:lnTo>
                  <a:lnTo>
                    <a:pt x="181" y="1896"/>
                  </a:lnTo>
                  <a:lnTo>
                    <a:pt x="1" y="2393"/>
                  </a:lnTo>
                  <a:lnTo>
                    <a:pt x="993" y="2393"/>
                  </a:lnTo>
                  <a:lnTo>
                    <a:pt x="993" y="2393"/>
                  </a:lnTo>
                  <a:lnTo>
                    <a:pt x="1129" y="1761"/>
                  </a:lnTo>
                  <a:lnTo>
                    <a:pt x="1174" y="1039"/>
                  </a:lnTo>
                  <a:lnTo>
                    <a:pt x="1174" y="1039"/>
                  </a:lnTo>
                  <a:lnTo>
                    <a:pt x="1129" y="542"/>
                  </a:lnTo>
                  <a:lnTo>
                    <a:pt x="1039" y="1"/>
                  </a:lnTo>
                  <a:lnTo>
                    <a:pt x="407" y="1"/>
                  </a:lnTo>
                  <a:lnTo>
                    <a:pt x="407" y="1"/>
                  </a:lnTo>
                  <a:lnTo>
                    <a:pt x="407" y="317"/>
                  </a:lnTo>
                  <a:lnTo>
                    <a:pt x="407" y="317"/>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3259129" y="1540638"/>
              <a:ext cx="365701" cy="399742"/>
            </a:xfrm>
            <a:custGeom>
              <a:avLst/>
              <a:gdLst/>
              <a:ahLst/>
              <a:cxnLst/>
              <a:rect l="l" t="t" r="r" b="b"/>
              <a:pathLst>
                <a:path w="14535" h="15888" extrusionOk="0">
                  <a:moveTo>
                    <a:pt x="4424" y="5146"/>
                  </a:moveTo>
                  <a:lnTo>
                    <a:pt x="4424" y="6094"/>
                  </a:lnTo>
                  <a:lnTo>
                    <a:pt x="4018" y="5778"/>
                  </a:lnTo>
                  <a:lnTo>
                    <a:pt x="3702" y="5371"/>
                  </a:lnTo>
                  <a:lnTo>
                    <a:pt x="4018" y="5236"/>
                  </a:lnTo>
                  <a:lnTo>
                    <a:pt x="4424" y="5146"/>
                  </a:lnTo>
                  <a:close/>
                  <a:moveTo>
                    <a:pt x="7944" y="1219"/>
                  </a:moveTo>
                  <a:lnTo>
                    <a:pt x="7764" y="1264"/>
                  </a:lnTo>
                  <a:lnTo>
                    <a:pt x="7538" y="1309"/>
                  </a:lnTo>
                  <a:lnTo>
                    <a:pt x="7313" y="1445"/>
                  </a:lnTo>
                  <a:lnTo>
                    <a:pt x="7132" y="1535"/>
                  </a:lnTo>
                  <a:lnTo>
                    <a:pt x="6861" y="1806"/>
                  </a:lnTo>
                  <a:lnTo>
                    <a:pt x="6681" y="2122"/>
                  </a:lnTo>
                  <a:lnTo>
                    <a:pt x="6545" y="2528"/>
                  </a:lnTo>
                  <a:lnTo>
                    <a:pt x="6455" y="3024"/>
                  </a:lnTo>
                  <a:lnTo>
                    <a:pt x="6500" y="3386"/>
                  </a:lnTo>
                  <a:lnTo>
                    <a:pt x="6590" y="3792"/>
                  </a:lnTo>
                  <a:lnTo>
                    <a:pt x="6726" y="4108"/>
                  </a:lnTo>
                  <a:lnTo>
                    <a:pt x="6906" y="4469"/>
                  </a:lnTo>
                  <a:lnTo>
                    <a:pt x="7087" y="4740"/>
                  </a:lnTo>
                  <a:lnTo>
                    <a:pt x="7358" y="5010"/>
                  </a:lnTo>
                  <a:lnTo>
                    <a:pt x="7628" y="5281"/>
                  </a:lnTo>
                  <a:lnTo>
                    <a:pt x="7899" y="5507"/>
                  </a:lnTo>
                  <a:lnTo>
                    <a:pt x="8396" y="5868"/>
                  </a:lnTo>
                  <a:lnTo>
                    <a:pt x="8892" y="6139"/>
                  </a:lnTo>
                  <a:lnTo>
                    <a:pt x="9344" y="6364"/>
                  </a:lnTo>
                  <a:lnTo>
                    <a:pt x="9524" y="6364"/>
                  </a:lnTo>
                  <a:lnTo>
                    <a:pt x="10021" y="6139"/>
                  </a:lnTo>
                  <a:lnTo>
                    <a:pt x="10472" y="5868"/>
                  </a:lnTo>
                  <a:lnTo>
                    <a:pt x="11014" y="5507"/>
                  </a:lnTo>
                  <a:lnTo>
                    <a:pt x="11104" y="5417"/>
                  </a:lnTo>
                  <a:lnTo>
                    <a:pt x="11104" y="5326"/>
                  </a:lnTo>
                  <a:lnTo>
                    <a:pt x="11104" y="5236"/>
                  </a:lnTo>
                  <a:lnTo>
                    <a:pt x="11059" y="5146"/>
                  </a:lnTo>
                  <a:lnTo>
                    <a:pt x="11014" y="5101"/>
                  </a:lnTo>
                  <a:lnTo>
                    <a:pt x="10923" y="5056"/>
                  </a:lnTo>
                  <a:lnTo>
                    <a:pt x="10833" y="5101"/>
                  </a:lnTo>
                  <a:lnTo>
                    <a:pt x="10743" y="5101"/>
                  </a:lnTo>
                  <a:lnTo>
                    <a:pt x="10337" y="5417"/>
                  </a:lnTo>
                  <a:lnTo>
                    <a:pt x="9976" y="5642"/>
                  </a:lnTo>
                  <a:lnTo>
                    <a:pt x="9434" y="5913"/>
                  </a:lnTo>
                  <a:lnTo>
                    <a:pt x="8847" y="5597"/>
                  </a:lnTo>
                  <a:lnTo>
                    <a:pt x="8441" y="5326"/>
                  </a:lnTo>
                  <a:lnTo>
                    <a:pt x="7990" y="5010"/>
                  </a:lnTo>
                  <a:lnTo>
                    <a:pt x="7583" y="4604"/>
                  </a:lnTo>
                  <a:lnTo>
                    <a:pt x="7403" y="4379"/>
                  </a:lnTo>
                  <a:lnTo>
                    <a:pt x="7222" y="4153"/>
                  </a:lnTo>
                  <a:lnTo>
                    <a:pt x="7087" y="3882"/>
                  </a:lnTo>
                  <a:lnTo>
                    <a:pt x="6997" y="3611"/>
                  </a:lnTo>
                  <a:lnTo>
                    <a:pt x="6951" y="3340"/>
                  </a:lnTo>
                  <a:lnTo>
                    <a:pt x="6951" y="3024"/>
                  </a:lnTo>
                  <a:lnTo>
                    <a:pt x="6997" y="2663"/>
                  </a:lnTo>
                  <a:lnTo>
                    <a:pt x="7087" y="2347"/>
                  </a:lnTo>
                  <a:lnTo>
                    <a:pt x="7222" y="2122"/>
                  </a:lnTo>
                  <a:lnTo>
                    <a:pt x="7448" y="1941"/>
                  </a:lnTo>
                  <a:lnTo>
                    <a:pt x="7719" y="1761"/>
                  </a:lnTo>
                  <a:lnTo>
                    <a:pt x="8035" y="1670"/>
                  </a:lnTo>
                  <a:lnTo>
                    <a:pt x="8351" y="1670"/>
                  </a:lnTo>
                  <a:lnTo>
                    <a:pt x="8667" y="1716"/>
                  </a:lnTo>
                  <a:lnTo>
                    <a:pt x="8847" y="1806"/>
                  </a:lnTo>
                  <a:lnTo>
                    <a:pt x="9028" y="1896"/>
                  </a:lnTo>
                  <a:lnTo>
                    <a:pt x="9163" y="2032"/>
                  </a:lnTo>
                  <a:lnTo>
                    <a:pt x="9208" y="2167"/>
                  </a:lnTo>
                  <a:lnTo>
                    <a:pt x="9253" y="2257"/>
                  </a:lnTo>
                  <a:lnTo>
                    <a:pt x="9344" y="2302"/>
                  </a:lnTo>
                  <a:lnTo>
                    <a:pt x="9524" y="2302"/>
                  </a:lnTo>
                  <a:lnTo>
                    <a:pt x="9614" y="2257"/>
                  </a:lnTo>
                  <a:lnTo>
                    <a:pt x="9660" y="2167"/>
                  </a:lnTo>
                  <a:lnTo>
                    <a:pt x="9750" y="2032"/>
                  </a:lnTo>
                  <a:lnTo>
                    <a:pt x="9885" y="1896"/>
                  </a:lnTo>
                  <a:lnTo>
                    <a:pt x="10021" y="1806"/>
                  </a:lnTo>
                  <a:lnTo>
                    <a:pt x="10201" y="1716"/>
                  </a:lnTo>
                  <a:lnTo>
                    <a:pt x="10517" y="1670"/>
                  </a:lnTo>
                  <a:lnTo>
                    <a:pt x="10878" y="1670"/>
                  </a:lnTo>
                  <a:lnTo>
                    <a:pt x="11194" y="1761"/>
                  </a:lnTo>
                  <a:lnTo>
                    <a:pt x="11465" y="1941"/>
                  </a:lnTo>
                  <a:lnTo>
                    <a:pt x="11646" y="2122"/>
                  </a:lnTo>
                  <a:lnTo>
                    <a:pt x="11826" y="2347"/>
                  </a:lnTo>
                  <a:lnTo>
                    <a:pt x="11916" y="2663"/>
                  </a:lnTo>
                  <a:lnTo>
                    <a:pt x="11961" y="3024"/>
                  </a:lnTo>
                  <a:lnTo>
                    <a:pt x="11916" y="3431"/>
                  </a:lnTo>
                  <a:lnTo>
                    <a:pt x="11826" y="3792"/>
                  </a:lnTo>
                  <a:lnTo>
                    <a:pt x="11691" y="4108"/>
                  </a:lnTo>
                  <a:lnTo>
                    <a:pt x="11465" y="4424"/>
                  </a:lnTo>
                  <a:lnTo>
                    <a:pt x="11420" y="4514"/>
                  </a:lnTo>
                  <a:lnTo>
                    <a:pt x="11420" y="4604"/>
                  </a:lnTo>
                  <a:lnTo>
                    <a:pt x="11420" y="4694"/>
                  </a:lnTo>
                  <a:lnTo>
                    <a:pt x="11510" y="4740"/>
                  </a:lnTo>
                  <a:lnTo>
                    <a:pt x="11555" y="4785"/>
                  </a:lnTo>
                  <a:lnTo>
                    <a:pt x="11736" y="4785"/>
                  </a:lnTo>
                  <a:lnTo>
                    <a:pt x="11826" y="4694"/>
                  </a:lnTo>
                  <a:lnTo>
                    <a:pt x="12052" y="4333"/>
                  </a:lnTo>
                  <a:lnTo>
                    <a:pt x="12277" y="3927"/>
                  </a:lnTo>
                  <a:lnTo>
                    <a:pt x="12368" y="3476"/>
                  </a:lnTo>
                  <a:lnTo>
                    <a:pt x="12413" y="3024"/>
                  </a:lnTo>
                  <a:lnTo>
                    <a:pt x="12368" y="2528"/>
                  </a:lnTo>
                  <a:lnTo>
                    <a:pt x="12232" y="2122"/>
                  </a:lnTo>
                  <a:lnTo>
                    <a:pt x="12007" y="1806"/>
                  </a:lnTo>
                  <a:lnTo>
                    <a:pt x="11736" y="1535"/>
                  </a:lnTo>
                  <a:lnTo>
                    <a:pt x="11555" y="1445"/>
                  </a:lnTo>
                  <a:lnTo>
                    <a:pt x="11330" y="1309"/>
                  </a:lnTo>
                  <a:lnTo>
                    <a:pt x="11149" y="1264"/>
                  </a:lnTo>
                  <a:lnTo>
                    <a:pt x="10923" y="1219"/>
                  </a:lnTo>
                  <a:lnTo>
                    <a:pt x="10517" y="1219"/>
                  </a:lnTo>
                  <a:lnTo>
                    <a:pt x="10111" y="1264"/>
                  </a:lnTo>
                  <a:lnTo>
                    <a:pt x="9750" y="1445"/>
                  </a:lnTo>
                  <a:lnTo>
                    <a:pt x="9434" y="1670"/>
                  </a:lnTo>
                  <a:lnTo>
                    <a:pt x="9163" y="1445"/>
                  </a:lnTo>
                  <a:lnTo>
                    <a:pt x="8802" y="1264"/>
                  </a:lnTo>
                  <a:lnTo>
                    <a:pt x="8396" y="1219"/>
                  </a:lnTo>
                  <a:close/>
                  <a:moveTo>
                    <a:pt x="13451" y="497"/>
                  </a:moveTo>
                  <a:lnTo>
                    <a:pt x="13586" y="542"/>
                  </a:lnTo>
                  <a:lnTo>
                    <a:pt x="13812" y="677"/>
                  </a:lnTo>
                  <a:lnTo>
                    <a:pt x="13947" y="903"/>
                  </a:lnTo>
                  <a:lnTo>
                    <a:pt x="13993" y="1039"/>
                  </a:lnTo>
                  <a:lnTo>
                    <a:pt x="14038" y="1174"/>
                  </a:lnTo>
                  <a:lnTo>
                    <a:pt x="14038" y="6364"/>
                  </a:lnTo>
                  <a:lnTo>
                    <a:pt x="13993" y="6545"/>
                  </a:lnTo>
                  <a:lnTo>
                    <a:pt x="13947" y="6680"/>
                  </a:lnTo>
                  <a:lnTo>
                    <a:pt x="13812" y="6906"/>
                  </a:lnTo>
                  <a:lnTo>
                    <a:pt x="13586" y="7041"/>
                  </a:lnTo>
                  <a:lnTo>
                    <a:pt x="13451" y="7087"/>
                  </a:lnTo>
                  <a:lnTo>
                    <a:pt x="8712" y="7087"/>
                  </a:lnTo>
                  <a:lnTo>
                    <a:pt x="8621" y="7132"/>
                  </a:lnTo>
                  <a:lnTo>
                    <a:pt x="8531" y="7177"/>
                  </a:lnTo>
                  <a:lnTo>
                    <a:pt x="6681" y="9027"/>
                  </a:lnTo>
                  <a:lnTo>
                    <a:pt x="6681" y="7312"/>
                  </a:lnTo>
                  <a:lnTo>
                    <a:pt x="6681" y="7222"/>
                  </a:lnTo>
                  <a:lnTo>
                    <a:pt x="6636" y="7177"/>
                  </a:lnTo>
                  <a:lnTo>
                    <a:pt x="6545" y="7132"/>
                  </a:lnTo>
                  <a:lnTo>
                    <a:pt x="6455" y="7087"/>
                  </a:lnTo>
                  <a:lnTo>
                    <a:pt x="5417" y="7087"/>
                  </a:lnTo>
                  <a:lnTo>
                    <a:pt x="5281" y="7041"/>
                  </a:lnTo>
                  <a:lnTo>
                    <a:pt x="5056" y="6906"/>
                  </a:lnTo>
                  <a:lnTo>
                    <a:pt x="4875" y="6680"/>
                  </a:lnTo>
                  <a:lnTo>
                    <a:pt x="4830" y="6545"/>
                  </a:lnTo>
                  <a:lnTo>
                    <a:pt x="4830" y="6364"/>
                  </a:lnTo>
                  <a:lnTo>
                    <a:pt x="4830" y="1174"/>
                  </a:lnTo>
                  <a:lnTo>
                    <a:pt x="4830" y="1039"/>
                  </a:lnTo>
                  <a:lnTo>
                    <a:pt x="4875" y="903"/>
                  </a:lnTo>
                  <a:lnTo>
                    <a:pt x="5056" y="677"/>
                  </a:lnTo>
                  <a:lnTo>
                    <a:pt x="5281" y="542"/>
                  </a:lnTo>
                  <a:lnTo>
                    <a:pt x="5417" y="497"/>
                  </a:lnTo>
                  <a:close/>
                  <a:moveTo>
                    <a:pt x="3250" y="5597"/>
                  </a:moveTo>
                  <a:lnTo>
                    <a:pt x="3476" y="5868"/>
                  </a:lnTo>
                  <a:lnTo>
                    <a:pt x="3702" y="6139"/>
                  </a:lnTo>
                  <a:lnTo>
                    <a:pt x="4063" y="6410"/>
                  </a:lnTo>
                  <a:lnTo>
                    <a:pt x="4424" y="6680"/>
                  </a:lnTo>
                  <a:lnTo>
                    <a:pt x="4559" y="6951"/>
                  </a:lnTo>
                  <a:lnTo>
                    <a:pt x="4740" y="7222"/>
                  </a:lnTo>
                  <a:lnTo>
                    <a:pt x="4920" y="7357"/>
                  </a:lnTo>
                  <a:lnTo>
                    <a:pt x="5101" y="7493"/>
                  </a:lnTo>
                  <a:lnTo>
                    <a:pt x="5327" y="7538"/>
                  </a:lnTo>
                  <a:lnTo>
                    <a:pt x="5552" y="7583"/>
                  </a:lnTo>
                  <a:lnTo>
                    <a:pt x="6229" y="7583"/>
                  </a:lnTo>
                  <a:lnTo>
                    <a:pt x="6229" y="9569"/>
                  </a:lnTo>
                  <a:lnTo>
                    <a:pt x="6229" y="9659"/>
                  </a:lnTo>
                  <a:lnTo>
                    <a:pt x="6274" y="9704"/>
                  </a:lnTo>
                  <a:lnTo>
                    <a:pt x="6365" y="9795"/>
                  </a:lnTo>
                  <a:lnTo>
                    <a:pt x="6455" y="9795"/>
                  </a:lnTo>
                  <a:lnTo>
                    <a:pt x="6545" y="9750"/>
                  </a:lnTo>
                  <a:lnTo>
                    <a:pt x="6636" y="9704"/>
                  </a:lnTo>
                  <a:lnTo>
                    <a:pt x="8802" y="7583"/>
                  </a:lnTo>
                  <a:lnTo>
                    <a:pt x="10201" y="7583"/>
                  </a:lnTo>
                  <a:lnTo>
                    <a:pt x="10472" y="8125"/>
                  </a:lnTo>
                  <a:lnTo>
                    <a:pt x="10698" y="8757"/>
                  </a:lnTo>
                  <a:lnTo>
                    <a:pt x="10743" y="8937"/>
                  </a:lnTo>
                  <a:lnTo>
                    <a:pt x="9976" y="8937"/>
                  </a:lnTo>
                  <a:lnTo>
                    <a:pt x="9885" y="8982"/>
                  </a:lnTo>
                  <a:lnTo>
                    <a:pt x="9840" y="9073"/>
                  </a:lnTo>
                  <a:lnTo>
                    <a:pt x="9840" y="9163"/>
                  </a:lnTo>
                  <a:lnTo>
                    <a:pt x="9840" y="9253"/>
                  </a:lnTo>
                  <a:lnTo>
                    <a:pt x="9930" y="9343"/>
                  </a:lnTo>
                  <a:lnTo>
                    <a:pt x="9976" y="9389"/>
                  </a:lnTo>
                  <a:lnTo>
                    <a:pt x="10833" y="9389"/>
                  </a:lnTo>
                  <a:lnTo>
                    <a:pt x="10878" y="9795"/>
                  </a:lnTo>
                  <a:lnTo>
                    <a:pt x="10878" y="10201"/>
                  </a:lnTo>
                  <a:lnTo>
                    <a:pt x="10878" y="10743"/>
                  </a:lnTo>
                  <a:lnTo>
                    <a:pt x="10788" y="11284"/>
                  </a:lnTo>
                  <a:lnTo>
                    <a:pt x="8667" y="11284"/>
                  </a:lnTo>
                  <a:lnTo>
                    <a:pt x="8486" y="11239"/>
                  </a:lnTo>
                  <a:lnTo>
                    <a:pt x="8306" y="11149"/>
                  </a:lnTo>
                  <a:lnTo>
                    <a:pt x="8170" y="11013"/>
                  </a:lnTo>
                  <a:lnTo>
                    <a:pt x="8080" y="10878"/>
                  </a:lnTo>
                  <a:lnTo>
                    <a:pt x="7990" y="10697"/>
                  </a:lnTo>
                  <a:lnTo>
                    <a:pt x="7899" y="10517"/>
                  </a:lnTo>
                  <a:lnTo>
                    <a:pt x="7899" y="10336"/>
                  </a:lnTo>
                  <a:lnTo>
                    <a:pt x="7899" y="10156"/>
                  </a:lnTo>
                  <a:lnTo>
                    <a:pt x="7990" y="9975"/>
                  </a:lnTo>
                  <a:lnTo>
                    <a:pt x="8080" y="9795"/>
                  </a:lnTo>
                  <a:lnTo>
                    <a:pt x="8170" y="9659"/>
                  </a:lnTo>
                  <a:lnTo>
                    <a:pt x="8306" y="9569"/>
                  </a:lnTo>
                  <a:lnTo>
                    <a:pt x="8486" y="9479"/>
                  </a:lnTo>
                  <a:lnTo>
                    <a:pt x="8667" y="9389"/>
                  </a:lnTo>
                  <a:lnTo>
                    <a:pt x="9118" y="9389"/>
                  </a:lnTo>
                  <a:lnTo>
                    <a:pt x="9163" y="9298"/>
                  </a:lnTo>
                  <a:lnTo>
                    <a:pt x="9208" y="9208"/>
                  </a:lnTo>
                  <a:lnTo>
                    <a:pt x="9253" y="9118"/>
                  </a:lnTo>
                  <a:lnTo>
                    <a:pt x="9208" y="9027"/>
                  </a:lnTo>
                  <a:lnTo>
                    <a:pt x="9163" y="8982"/>
                  </a:lnTo>
                  <a:lnTo>
                    <a:pt x="9073" y="8937"/>
                  </a:lnTo>
                  <a:lnTo>
                    <a:pt x="8576" y="8937"/>
                  </a:lnTo>
                  <a:lnTo>
                    <a:pt x="8306" y="9027"/>
                  </a:lnTo>
                  <a:lnTo>
                    <a:pt x="8080" y="9163"/>
                  </a:lnTo>
                  <a:lnTo>
                    <a:pt x="7854" y="9343"/>
                  </a:lnTo>
                  <a:lnTo>
                    <a:pt x="7674" y="9569"/>
                  </a:lnTo>
                  <a:lnTo>
                    <a:pt x="7538" y="9795"/>
                  </a:lnTo>
                  <a:lnTo>
                    <a:pt x="7448" y="10066"/>
                  </a:lnTo>
                  <a:lnTo>
                    <a:pt x="7448" y="10336"/>
                  </a:lnTo>
                  <a:lnTo>
                    <a:pt x="7448" y="10652"/>
                  </a:lnTo>
                  <a:lnTo>
                    <a:pt x="7538" y="10878"/>
                  </a:lnTo>
                  <a:lnTo>
                    <a:pt x="7674" y="11149"/>
                  </a:lnTo>
                  <a:lnTo>
                    <a:pt x="7854" y="11329"/>
                  </a:lnTo>
                  <a:lnTo>
                    <a:pt x="8080" y="11510"/>
                  </a:lnTo>
                  <a:lnTo>
                    <a:pt x="8306" y="11645"/>
                  </a:lnTo>
                  <a:lnTo>
                    <a:pt x="8576" y="11736"/>
                  </a:lnTo>
                  <a:lnTo>
                    <a:pt x="8847" y="11781"/>
                  </a:lnTo>
                  <a:lnTo>
                    <a:pt x="10653" y="11781"/>
                  </a:lnTo>
                  <a:lnTo>
                    <a:pt x="10427" y="12367"/>
                  </a:lnTo>
                  <a:lnTo>
                    <a:pt x="10111" y="12909"/>
                  </a:lnTo>
                  <a:lnTo>
                    <a:pt x="9795" y="13406"/>
                  </a:lnTo>
                  <a:lnTo>
                    <a:pt x="9344" y="13857"/>
                  </a:lnTo>
                  <a:lnTo>
                    <a:pt x="8983" y="14218"/>
                  </a:lnTo>
                  <a:lnTo>
                    <a:pt x="8576" y="14489"/>
                  </a:lnTo>
                  <a:lnTo>
                    <a:pt x="8170" y="14760"/>
                  </a:lnTo>
                  <a:lnTo>
                    <a:pt x="7719" y="14985"/>
                  </a:lnTo>
                  <a:lnTo>
                    <a:pt x="7222" y="15166"/>
                  </a:lnTo>
                  <a:lnTo>
                    <a:pt x="6726" y="15301"/>
                  </a:lnTo>
                  <a:lnTo>
                    <a:pt x="6229" y="15346"/>
                  </a:lnTo>
                  <a:lnTo>
                    <a:pt x="5688" y="15391"/>
                  </a:lnTo>
                  <a:lnTo>
                    <a:pt x="5191" y="15391"/>
                  </a:lnTo>
                  <a:lnTo>
                    <a:pt x="4695" y="15301"/>
                  </a:lnTo>
                  <a:lnTo>
                    <a:pt x="4243" y="15211"/>
                  </a:lnTo>
                  <a:lnTo>
                    <a:pt x="3792" y="15030"/>
                  </a:lnTo>
                  <a:lnTo>
                    <a:pt x="3341" y="14850"/>
                  </a:lnTo>
                  <a:lnTo>
                    <a:pt x="2934" y="14624"/>
                  </a:lnTo>
                  <a:lnTo>
                    <a:pt x="2573" y="14353"/>
                  </a:lnTo>
                  <a:lnTo>
                    <a:pt x="2212" y="14037"/>
                  </a:lnTo>
                  <a:lnTo>
                    <a:pt x="5146" y="14037"/>
                  </a:lnTo>
                  <a:lnTo>
                    <a:pt x="5372" y="13947"/>
                  </a:lnTo>
                  <a:lnTo>
                    <a:pt x="5552" y="13857"/>
                  </a:lnTo>
                  <a:lnTo>
                    <a:pt x="5733" y="13721"/>
                  </a:lnTo>
                  <a:lnTo>
                    <a:pt x="5868" y="13586"/>
                  </a:lnTo>
                  <a:lnTo>
                    <a:pt x="5958" y="13360"/>
                  </a:lnTo>
                  <a:lnTo>
                    <a:pt x="6049" y="13180"/>
                  </a:lnTo>
                  <a:lnTo>
                    <a:pt x="6049" y="12954"/>
                  </a:lnTo>
                  <a:lnTo>
                    <a:pt x="6049" y="12728"/>
                  </a:lnTo>
                  <a:lnTo>
                    <a:pt x="5958" y="12503"/>
                  </a:lnTo>
                  <a:lnTo>
                    <a:pt x="5868" y="12322"/>
                  </a:lnTo>
                  <a:lnTo>
                    <a:pt x="5733" y="12142"/>
                  </a:lnTo>
                  <a:lnTo>
                    <a:pt x="5552" y="12006"/>
                  </a:lnTo>
                  <a:lnTo>
                    <a:pt x="5372" y="11916"/>
                  </a:lnTo>
                  <a:lnTo>
                    <a:pt x="5146" y="11871"/>
                  </a:lnTo>
                  <a:lnTo>
                    <a:pt x="4920" y="11826"/>
                  </a:lnTo>
                  <a:lnTo>
                    <a:pt x="4650" y="11826"/>
                  </a:lnTo>
                  <a:lnTo>
                    <a:pt x="4559" y="11871"/>
                  </a:lnTo>
                  <a:lnTo>
                    <a:pt x="4469" y="11916"/>
                  </a:lnTo>
                  <a:lnTo>
                    <a:pt x="4424" y="12006"/>
                  </a:lnTo>
                  <a:lnTo>
                    <a:pt x="4424" y="12097"/>
                  </a:lnTo>
                  <a:lnTo>
                    <a:pt x="4424" y="12187"/>
                  </a:lnTo>
                  <a:lnTo>
                    <a:pt x="4469" y="12232"/>
                  </a:lnTo>
                  <a:lnTo>
                    <a:pt x="4559" y="12277"/>
                  </a:lnTo>
                  <a:lnTo>
                    <a:pt x="4920" y="12277"/>
                  </a:lnTo>
                  <a:lnTo>
                    <a:pt x="5191" y="12367"/>
                  </a:lnTo>
                  <a:lnTo>
                    <a:pt x="5417" y="12503"/>
                  </a:lnTo>
                  <a:lnTo>
                    <a:pt x="5552" y="12683"/>
                  </a:lnTo>
                  <a:lnTo>
                    <a:pt x="5597" y="12954"/>
                  </a:lnTo>
                  <a:lnTo>
                    <a:pt x="5552" y="13180"/>
                  </a:lnTo>
                  <a:lnTo>
                    <a:pt x="5417" y="13406"/>
                  </a:lnTo>
                  <a:lnTo>
                    <a:pt x="5191" y="13541"/>
                  </a:lnTo>
                  <a:lnTo>
                    <a:pt x="4920" y="13586"/>
                  </a:lnTo>
                  <a:lnTo>
                    <a:pt x="1761" y="13586"/>
                  </a:lnTo>
                  <a:lnTo>
                    <a:pt x="1445" y="13225"/>
                  </a:lnTo>
                  <a:lnTo>
                    <a:pt x="1219" y="12864"/>
                  </a:lnTo>
                  <a:lnTo>
                    <a:pt x="994" y="12458"/>
                  </a:lnTo>
                  <a:lnTo>
                    <a:pt x="813" y="12051"/>
                  </a:lnTo>
                  <a:lnTo>
                    <a:pt x="678" y="11600"/>
                  </a:lnTo>
                  <a:lnTo>
                    <a:pt x="542" y="11149"/>
                  </a:lnTo>
                  <a:lnTo>
                    <a:pt x="497" y="10652"/>
                  </a:lnTo>
                  <a:lnTo>
                    <a:pt x="497" y="10201"/>
                  </a:lnTo>
                  <a:lnTo>
                    <a:pt x="542" y="9479"/>
                  </a:lnTo>
                  <a:lnTo>
                    <a:pt x="678" y="8802"/>
                  </a:lnTo>
                  <a:lnTo>
                    <a:pt x="3566" y="8802"/>
                  </a:lnTo>
                  <a:lnTo>
                    <a:pt x="3792" y="8847"/>
                  </a:lnTo>
                  <a:lnTo>
                    <a:pt x="4018" y="8982"/>
                  </a:lnTo>
                  <a:lnTo>
                    <a:pt x="4153" y="9208"/>
                  </a:lnTo>
                  <a:lnTo>
                    <a:pt x="4198" y="9434"/>
                  </a:lnTo>
                  <a:lnTo>
                    <a:pt x="4153" y="9704"/>
                  </a:lnTo>
                  <a:lnTo>
                    <a:pt x="4018" y="9885"/>
                  </a:lnTo>
                  <a:lnTo>
                    <a:pt x="3792" y="10066"/>
                  </a:lnTo>
                  <a:lnTo>
                    <a:pt x="3566" y="10111"/>
                  </a:lnTo>
                  <a:lnTo>
                    <a:pt x="3070" y="10111"/>
                  </a:lnTo>
                  <a:lnTo>
                    <a:pt x="2844" y="10201"/>
                  </a:lnTo>
                  <a:lnTo>
                    <a:pt x="2664" y="10291"/>
                  </a:lnTo>
                  <a:lnTo>
                    <a:pt x="2483" y="10427"/>
                  </a:lnTo>
                  <a:lnTo>
                    <a:pt x="2348" y="10607"/>
                  </a:lnTo>
                  <a:lnTo>
                    <a:pt x="2257" y="10788"/>
                  </a:lnTo>
                  <a:lnTo>
                    <a:pt x="2167" y="10968"/>
                  </a:lnTo>
                  <a:lnTo>
                    <a:pt x="2167" y="11194"/>
                  </a:lnTo>
                  <a:lnTo>
                    <a:pt x="2167" y="11420"/>
                  </a:lnTo>
                  <a:lnTo>
                    <a:pt x="2257" y="11645"/>
                  </a:lnTo>
                  <a:lnTo>
                    <a:pt x="2348" y="11826"/>
                  </a:lnTo>
                  <a:lnTo>
                    <a:pt x="2483" y="12006"/>
                  </a:lnTo>
                  <a:lnTo>
                    <a:pt x="2664" y="12142"/>
                  </a:lnTo>
                  <a:lnTo>
                    <a:pt x="2844" y="12232"/>
                  </a:lnTo>
                  <a:lnTo>
                    <a:pt x="3070" y="12322"/>
                  </a:lnTo>
                  <a:lnTo>
                    <a:pt x="3657" y="12322"/>
                  </a:lnTo>
                  <a:lnTo>
                    <a:pt x="3747" y="12277"/>
                  </a:lnTo>
                  <a:lnTo>
                    <a:pt x="3792" y="12187"/>
                  </a:lnTo>
                  <a:lnTo>
                    <a:pt x="3837" y="12142"/>
                  </a:lnTo>
                  <a:lnTo>
                    <a:pt x="3792" y="12006"/>
                  </a:lnTo>
                  <a:lnTo>
                    <a:pt x="3747" y="11916"/>
                  </a:lnTo>
                  <a:lnTo>
                    <a:pt x="3702" y="11871"/>
                  </a:lnTo>
                  <a:lnTo>
                    <a:pt x="3296" y="11871"/>
                  </a:lnTo>
                  <a:lnTo>
                    <a:pt x="3025" y="11826"/>
                  </a:lnTo>
                  <a:lnTo>
                    <a:pt x="2799" y="11690"/>
                  </a:lnTo>
                  <a:lnTo>
                    <a:pt x="2664" y="11465"/>
                  </a:lnTo>
                  <a:lnTo>
                    <a:pt x="2618" y="11194"/>
                  </a:lnTo>
                  <a:lnTo>
                    <a:pt x="2664" y="10968"/>
                  </a:lnTo>
                  <a:lnTo>
                    <a:pt x="2799" y="10743"/>
                  </a:lnTo>
                  <a:lnTo>
                    <a:pt x="3025" y="10607"/>
                  </a:lnTo>
                  <a:lnTo>
                    <a:pt x="3296" y="10562"/>
                  </a:lnTo>
                  <a:lnTo>
                    <a:pt x="3792" y="10562"/>
                  </a:lnTo>
                  <a:lnTo>
                    <a:pt x="3973" y="10472"/>
                  </a:lnTo>
                  <a:lnTo>
                    <a:pt x="4153" y="10381"/>
                  </a:lnTo>
                  <a:lnTo>
                    <a:pt x="4334" y="10246"/>
                  </a:lnTo>
                  <a:lnTo>
                    <a:pt x="4469" y="10066"/>
                  </a:lnTo>
                  <a:lnTo>
                    <a:pt x="4559" y="9885"/>
                  </a:lnTo>
                  <a:lnTo>
                    <a:pt x="4650" y="9659"/>
                  </a:lnTo>
                  <a:lnTo>
                    <a:pt x="4650" y="9434"/>
                  </a:lnTo>
                  <a:lnTo>
                    <a:pt x="4650" y="9208"/>
                  </a:lnTo>
                  <a:lnTo>
                    <a:pt x="4559" y="9027"/>
                  </a:lnTo>
                  <a:lnTo>
                    <a:pt x="4469" y="8847"/>
                  </a:lnTo>
                  <a:lnTo>
                    <a:pt x="4334" y="8666"/>
                  </a:lnTo>
                  <a:lnTo>
                    <a:pt x="4153" y="8531"/>
                  </a:lnTo>
                  <a:lnTo>
                    <a:pt x="3973" y="8441"/>
                  </a:lnTo>
                  <a:lnTo>
                    <a:pt x="3792" y="8350"/>
                  </a:lnTo>
                  <a:lnTo>
                    <a:pt x="858" y="8350"/>
                  </a:lnTo>
                  <a:lnTo>
                    <a:pt x="1039" y="7944"/>
                  </a:lnTo>
                  <a:lnTo>
                    <a:pt x="1219" y="7583"/>
                  </a:lnTo>
                  <a:lnTo>
                    <a:pt x="1445" y="7222"/>
                  </a:lnTo>
                  <a:lnTo>
                    <a:pt x="1671" y="6906"/>
                  </a:lnTo>
                  <a:lnTo>
                    <a:pt x="2032" y="6500"/>
                  </a:lnTo>
                  <a:lnTo>
                    <a:pt x="2393" y="6184"/>
                  </a:lnTo>
                  <a:lnTo>
                    <a:pt x="2799" y="5868"/>
                  </a:lnTo>
                  <a:lnTo>
                    <a:pt x="3250" y="5597"/>
                  </a:lnTo>
                  <a:close/>
                  <a:moveTo>
                    <a:pt x="5597" y="0"/>
                  </a:moveTo>
                  <a:lnTo>
                    <a:pt x="5327" y="46"/>
                  </a:lnTo>
                  <a:lnTo>
                    <a:pt x="5101" y="91"/>
                  </a:lnTo>
                  <a:lnTo>
                    <a:pt x="4920" y="226"/>
                  </a:lnTo>
                  <a:lnTo>
                    <a:pt x="4740" y="362"/>
                  </a:lnTo>
                  <a:lnTo>
                    <a:pt x="4604" y="542"/>
                  </a:lnTo>
                  <a:lnTo>
                    <a:pt x="4514" y="723"/>
                  </a:lnTo>
                  <a:lnTo>
                    <a:pt x="4424" y="948"/>
                  </a:lnTo>
                  <a:lnTo>
                    <a:pt x="4424" y="1174"/>
                  </a:lnTo>
                  <a:lnTo>
                    <a:pt x="4424" y="4649"/>
                  </a:lnTo>
                  <a:lnTo>
                    <a:pt x="3973" y="4785"/>
                  </a:lnTo>
                  <a:lnTo>
                    <a:pt x="3521" y="4965"/>
                  </a:lnTo>
                  <a:lnTo>
                    <a:pt x="3115" y="5146"/>
                  </a:lnTo>
                  <a:lnTo>
                    <a:pt x="2709" y="5371"/>
                  </a:lnTo>
                  <a:lnTo>
                    <a:pt x="2303" y="5642"/>
                  </a:lnTo>
                  <a:lnTo>
                    <a:pt x="1941" y="5913"/>
                  </a:lnTo>
                  <a:lnTo>
                    <a:pt x="1626" y="6229"/>
                  </a:lnTo>
                  <a:lnTo>
                    <a:pt x="1310" y="6590"/>
                  </a:lnTo>
                  <a:lnTo>
                    <a:pt x="994" y="6996"/>
                  </a:lnTo>
                  <a:lnTo>
                    <a:pt x="768" y="7403"/>
                  </a:lnTo>
                  <a:lnTo>
                    <a:pt x="542" y="7854"/>
                  </a:lnTo>
                  <a:lnTo>
                    <a:pt x="362" y="8260"/>
                  </a:lnTo>
                  <a:lnTo>
                    <a:pt x="226" y="8757"/>
                  </a:lnTo>
                  <a:lnTo>
                    <a:pt x="91" y="9208"/>
                  </a:lnTo>
                  <a:lnTo>
                    <a:pt x="46" y="9704"/>
                  </a:lnTo>
                  <a:lnTo>
                    <a:pt x="1" y="10201"/>
                  </a:lnTo>
                  <a:lnTo>
                    <a:pt x="46" y="10743"/>
                  </a:lnTo>
                  <a:lnTo>
                    <a:pt x="136" y="11329"/>
                  </a:lnTo>
                  <a:lnTo>
                    <a:pt x="271" y="11826"/>
                  </a:lnTo>
                  <a:lnTo>
                    <a:pt x="452" y="12367"/>
                  </a:lnTo>
                  <a:lnTo>
                    <a:pt x="678" y="12864"/>
                  </a:lnTo>
                  <a:lnTo>
                    <a:pt x="994" y="13360"/>
                  </a:lnTo>
                  <a:lnTo>
                    <a:pt x="1310" y="13812"/>
                  </a:lnTo>
                  <a:lnTo>
                    <a:pt x="1671" y="14218"/>
                  </a:lnTo>
                  <a:lnTo>
                    <a:pt x="2077" y="14579"/>
                  </a:lnTo>
                  <a:lnTo>
                    <a:pt x="2528" y="14895"/>
                  </a:lnTo>
                  <a:lnTo>
                    <a:pt x="2980" y="15211"/>
                  </a:lnTo>
                  <a:lnTo>
                    <a:pt x="3476" y="15437"/>
                  </a:lnTo>
                  <a:lnTo>
                    <a:pt x="4018" y="15617"/>
                  </a:lnTo>
                  <a:lnTo>
                    <a:pt x="4559" y="15753"/>
                  </a:lnTo>
                  <a:lnTo>
                    <a:pt x="5101" y="15843"/>
                  </a:lnTo>
                  <a:lnTo>
                    <a:pt x="5688" y="15888"/>
                  </a:lnTo>
                  <a:lnTo>
                    <a:pt x="6274" y="15843"/>
                  </a:lnTo>
                  <a:lnTo>
                    <a:pt x="6861" y="15753"/>
                  </a:lnTo>
                  <a:lnTo>
                    <a:pt x="7403" y="15617"/>
                  </a:lnTo>
                  <a:lnTo>
                    <a:pt x="7899" y="15437"/>
                  </a:lnTo>
                  <a:lnTo>
                    <a:pt x="8396" y="15211"/>
                  </a:lnTo>
                  <a:lnTo>
                    <a:pt x="8892" y="14895"/>
                  </a:lnTo>
                  <a:lnTo>
                    <a:pt x="9298" y="14579"/>
                  </a:lnTo>
                  <a:lnTo>
                    <a:pt x="9705" y="14218"/>
                  </a:lnTo>
                  <a:lnTo>
                    <a:pt x="10111" y="13812"/>
                  </a:lnTo>
                  <a:lnTo>
                    <a:pt x="10427" y="13360"/>
                  </a:lnTo>
                  <a:lnTo>
                    <a:pt x="10698" y="12864"/>
                  </a:lnTo>
                  <a:lnTo>
                    <a:pt x="10923" y="12367"/>
                  </a:lnTo>
                  <a:lnTo>
                    <a:pt x="11149" y="11826"/>
                  </a:lnTo>
                  <a:lnTo>
                    <a:pt x="11284" y="11284"/>
                  </a:lnTo>
                  <a:lnTo>
                    <a:pt x="11330" y="10743"/>
                  </a:lnTo>
                  <a:lnTo>
                    <a:pt x="11375" y="10201"/>
                  </a:lnTo>
                  <a:lnTo>
                    <a:pt x="11330" y="9389"/>
                  </a:lnTo>
                  <a:lnTo>
                    <a:pt x="11239" y="9027"/>
                  </a:lnTo>
                  <a:lnTo>
                    <a:pt x="11149" y="8621"/>
                  </a:lnTo>
                  <a:lnTo>
                    <a:pt x="10968" y="8080"/>
                  </a:lnTo>
                  <a:lnTo>
                    <a:pt x="10743" y="7583"/>
                  </a:lnTo>
                  <a:lnTo>
                    <a:pt x="13316" y="7583"/>
                  </a:lnTo>
                  <a:lnTo>
                    <a:pt x="13586" y="7538"/>
                  </a:lnTo>
                  <a:lnTo>
                    <a:pt x="13812" y="7448"/>
                  </a:lnTo>
                  <a:lnTo>
                    <a:pt x="13993" y="7357"/>
                  </a:lnTo>
                  <a:lnTo>
                    <a:pt x="14173" y="7222"/>
                  </a:lnTo>
                  <a:lnTo>
                    <a:pt x="14308" y="7041"/>
                  </a:lnTo>
                  <a:lnTo>
                    <a:pt x="14444" y="6861"/>
                  </a:lnTo>
                  <a:lnTo>
                    <a:pt x="14489" y="6635"/>
                  </a:lnTo>
                  <a:lnTo>
                    <a:pt x="14534" y="6364"/>
                  </a:lnTo>
                  <a:lnTo>
                    <a:pt x="14534" y="1174"/>
                  </a:lnTo>
                  <a:lnTo>
                    <a:pt x="14489" y="948"/>
                  </a:lnTo>
                  <a:lnTo>
                    <a:pt x="14444" y="723"/>
                  </a:lnTo>
                  <a:lnTo>
                    <a:pt x="14308" y="542"/>
                  </a:lnTo>
                  <a:lnTo>
                    <a:pt x="14173" y="362"/>
                  </a:lnTo>
                  <a:lnTo>
                    <a:pt x="13993" y="226"/>
                  </a:lnTo>
                  <a:lnTo>
                    <a:pt x="13812" y="91"/>
                  </a:lnTo>
                  <a:lnTo>
                    <a:pt x="13586" y="46"/>
                  </a:lnTo>
                  <a:lnTo>
                    <a:pt x="133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24"/>
          <p:cNvGrpSpPr/>
          <p:nvPr/>
        </p:nvGrpSpPr>
        <p:grpSpPr>
          <a:xfrm>
            <a:off x="7741733" y="78442"/>
            <a:ext cx="1024301" cy="892859"/>
            <a:chOff x="3933606" y="1566753"/>
            <a:chExt cx="398685" cy="347510"/>
          </a:xfrm>
        </p:grpSpPr>
        <p:sp>
          <p:nvSpPr>
            <p:cNvPr id="184" name="Google Shape;184;p24"/>
            <p:cNvSpPr/>
            <p:nvPr/>
          </p:nvSpPr>
          <p:spPr>
            <a:xfrm>
              <a:off x="3933606" y="1566753"/>
              <a:ext cx="398600" cy="347500"/>
            </a:xfrm>
            <a:custGeom>
              <a:avLst/>
              <a:gdLst/>
              <a:ahLst/>
              <a:cxnLst/>
              <a:rect l="l" t="t" r="r" b="b"/>
              <a:pathLst>
                <a:path w="15944" h="13900" extrusionOk="0">
                  <a:moveTo>
                    <a:pt x="10811" y="0"/>
                  </a:moveTo>
                  <a:lnTo>
                    <a:pt x="10720" y="46"/>
                  </a:lnTo>
                  <a:lnTo>
                    <a:pt x="10630" y="91"/>
                  </a:lnTo>
                  <a:lnTo>
                    <a:pt x="10584" y="137"/>
                  </a:lnTo>
                  <a:lnTo>
                    <a:pt x="10539" y="273"/>
                  </a:lnTo>
                  <a:lnTo>
                    <a:pt x="10539" y="2135"/>
                  </a:lnTo>
                  <a:lnTo>
                    <a:pt x="9903" y="2271"/>
                  </a:lnTo>
                  <a:lnTo>
                    <a:pt x="9812" y="2271"/>
                  </a:lnTo>
                  <a:lnTo>
                    <a:pt x="9721" y="2317"/>
                  </a:lnTo>
                  <a:lnTo>
                    <a:pt x="9676" y="2408"/>
                  </a:lnTo>
                  <a:lnTo>
                    <a:pt x="9676" y="2498"/>
                  </a:lnTo>
                  <a:lnTo>
                    <a:pt x="9676" y="3271"/>
                  </a:lnTo>
                  <a:lnTo>
                    <a:pt x="8858" y="3089"/>
                  </a:lnTo>
                  <a:lnTo>
                    <a:pt x="8767" y="3089"/>
                  </a:lnTo>
                  <a:lnTo>
                    <a:pt x="8676" y="3134"/>
                  </a:lnTo>
                  <a:lnTo>
                    <a:pt x="8631" y="3225"/>
                  </a:lnTo>
                  <a:lnTo>
                    <a:pt x="8586" y="3316"/>
                  </a:lnTo>
                  <a:lnTo>
                    <a:pt x="8586" y="4225"/>
                  </a:lnTo>
                  <a:lnTo>
                    <a:pt x="8631" y="4315"/>
                  </a:lnTo>
                  <a:lnTo>
                    <a:pt x="8676" y="4406"/>
                  </a:lnTo>
                  <a:lnTo>
                    <a:pt x="8767" y="4452"/>
                  </a:lnTo>
                  <a:lnTo>
                    <a:pt x="8858" y="4452"/>
                  </a:lnTo>
                  <a:lnTo>
                    <a:pt x="8858" y="5042"/>
                  </a:lnTo>
                  <a:lnTo>
                    <a:pt x="8813" y="5042"/>
                  </a:lnTo>
                  <a:lnTo>
                    <a:pt x="8722" y="5088"/>
                  </a:lnTo>
                  <a:lnTo>
                    <a:pt x="8631" y="5133"/>
                  </a:lnTo>
                  <a:lnTo>
                    <a:pt x="8631" y="5224"/>
                  </a:lnTo>
                  <a:lnTo>
                    <a:pt x="8586" y="5269"/>
                  </a:lnTo>
                  <a:lnTo>
                    <a:pt x="8586" y="9584"/>
                  </a:lnTo>
                  <a:lnTo>
                    <a:pt x="8313" y="9493"/>
                  </a:lnTo>
                  <a:lnTo>
                    <a:pt x="7950" y="9448"/>
                  </a:lnTo>
                  <a:lnTo>
                    <a:pt x="7586" y="9493"/>
                  </a:lnTo>
                  <a:lnTo>
                    <a:pt x="7268" y="9630"/>
                  </a:lnTo>
                  <a:lnTo>
                    <a:pt x="7268" y="5088"/>
                  </a:lnTo>
                  <a:lnTo>
                    <a:pt x="7223" y="4997"/>
                  </a:lnTo>
                  <a:lnTo>
                    <a:pt x="7178" y="4906"/>
                  </a:lnTo>
                  <a:lnTo>
                    <a:pt x="7087" y="4860"/>
                  </a:lnTo>
                  <a:lnTo>
                    <a:pt x="6996" y="4860"/>
                  </a:lnTo>
                  <a:lnTo>
                    <a:pt x="6178" y="5042"/>
                  </a:lnTo>
                  <a:lnTo>
                    <a:pt x="6178" y="4225"/>
                  </a:lnTo>
                  <a:lnTo>
                    <a:pt x="6133" y="4179"/>
                  </a:lnTo>
                  <a:lnTo>
                    <a:pt x="6087" y="4088"/>
                  </a:lnTo>
                  <a:lnTo>
                    <a:pt x="6042" y="4043"/>
                  </a:lnTo>
                  <a:lnTo>
                    <a:pt x="5951" y="3997"/>
                  </a:lnTo>
                  <a:lnTo>
                    <a:pt x="5315" y="3861"/>
                  </a:lnTo>
                  <a:lnTo>
                    <a:pt x="5315" y="1999"/>
                  </a:lnTo>
                  <a:lnTo>
                    <a:pt x="5315" y="1908"/>
                  </a:lnTo>
                  <a:lnTo>
                    <a:pt x="5270" y="1817"/>
                  </a:lnTo>
                  <a:lnTo>
                    <a:pt x="5179" y="1772"/>
                  </a:lnTo>
                  <a:lnTo>
                    <a:pt x="5043" y="1772"/>
                  </a:lnTo>
                  <a:lnTo>
                    <a:pt x="4997" y="1817"/>
                  </a:lnTo>
                  <a:lnTo>
                    <a:pt x="4906" y="1863"/>
                  </a:lnTo>
                  <a:lnTo>
                    <a:pt x="4861" y="1908"/>
                  </a:lnTo>
                  <a:lnTo>
                    <a:pt x="4861" y="1999"/>
                  </a:lnTo>
                  <a:lnTo>
                    <a:pt x="4861" y="3770"/>
                  </a:lnTo>
                  <a:lnTo>
                    <a:pt x="4316" y="3634"/>
                  </a:lnTo>
                  <a:lnTo>
                    <a:pt x="4180" y="3679"/>
                  </a:lnTo>
                  <a:lnTo>
                    <a:pt x="4089" y="3725"/>
                  </a:lnTo>
                  <a:lnTo>
                    <a:pt x="4043" y="3770"/>
                  </a:lnTo>
                  <a:lnTo>
                    <a:pt x="3998" y="3861"/>
                  </a:lnTo>
                  <a:lnTo>
                    <a:pt x="3998" y="5496"/>
                  </a:lnTo>
                  <a:lnTo>
                    <a:pt x="3135" y="5678"/>
                  </a:lnTo>
                  <a:lnTo>
                    <a:pt x="3044" y="5723"/>
                  </a:lnTo>
                  <a:lnTo>
                    <a:pt x="2999" y="5769"/>
                  </a:lnTo>
                  <a:lnTo>
                    <a:pt x="2953" y="5814"/>
                  </a:lnTo>
                  <a:lnTo>
                    <a:pt x="2908" y="5905"/>
                  </a:lnTo>
                  <a:lnTo>
                    <a:pt x="2908" y="6814"/>
                  </a:lnTo>
                  <a:lnTo>
                    <a:pt x="2953" y="6904"/>
                  </a:lnTo>
                  <a:lnTo>
                    <a:pt x="2999" y="6950"/>
                  </a:lnTo>
                  <a:lnTo>
                    <a:pt x="3044" y="7041"/>
                  </a:lnTo>
                  <a:lnTo>
                    <a:pt x="3135" y="7041"/>
                  </a:lnTo>
                  <a:lnTo>
                    <a:pt x="3135" y="7631"/>
                  </a:lnTo>
                  <a:lnTo>
                    <a:pt x="3090" y="7631"/>
                  </a:lnTo>
                  <a:lnTo>
                    <a:pt x="2999" y="7677"/>
                  </a:lnTo>
                  <a:lnTo>
                    <a:pt x="2953" y="7722"/>
                  </a:lnTo>
                  <a:lnTo>
                    <a:pt x="2908" y="7813"/>
                  </a:lnTo>
                  <a:lnTo>
                    <a:pt x="2908" y="7858"/>
                  </a:lnTo>
                  <a:lnTo>
                    <a:pt x="2908" y="9584"/>
                  </a:lnTo>
                  <a:lnTo>
                    <a:pt x="2590" y="9493"/>
                  </a:lnTo>
                  <a:lnTo>
                    <a:pt x="2227" y="9448"/>
                  </a:lnTo>
                  <a:lnTo>
                    <a:pt x="1954" y="9493"/>
                  </a:lnTo>
                  <a:lnTo>
                    <a:pt x="1681" y="9539"/>
                  </a:lnTo>
                  <a:lnTo>
                    <a:pt x="1454" y="9630"/>
                  </a:lnTo>
                  <a:lnTo>
                    <a:pt x="1227" y="9811"/>
                  </a:lnTo>
                  <a:lnTo>
                    <a:pt x="1046" y="9993"/>
                  </a:lnTo>
                  <a:lnTo>
                    <a:pt x="909" y="10175"/>
                  </a:lnTo>
                  <a:lnTo>
                    <a:pt x="818" y="10402"/>
                  </a:lnTo>
                  <a:lnTo>
                    <a:pt x="773" y="10674"/>
                  </a:lnTo>
                  <a:lnTo>
                    <a:pt x="818" y="10902"/>
                  </a:lnTo>
                  <a:lnTo>
                    <a:pt x="909" y="11129"/>
                  </a:lnTo>
                  <a:lnTo>
                    <a:pt x="1046" y="11356"/>
                  </a:lnTo>
                  <a:lnTo>
                    <a:pt x="1227" y="11537"/>
                  </a:lnTo>
                  <a:lnTo>
                    <a:pt x="1409" y="11674"/>
                  </a:lnTo>
                  <a:lnTo>
                    <a:pt x="1591" y="11765"/>
                  </a:lnTo>
                  <a:lnTo>
                    <a:pt x="1772" y="11810"/>
                  </a:lnTo>
                  <a:lnTo>
                    <a:pt x="1999" y="11855"/>
                  </a:lnTo>
                  <a:lnTo>
                    <a:pt x="1999" y="12537"/>
                  </a:lnTo>
                  <a:lnTo>
                    <a:pt x="546" y="12537"/>
                  </a:lnTo>
                  <a:lnTo>
                    <a:pt x="410" y="12582"/>
                  </a:lnTo>
                  <a:lnTo>
                    <a:pt x="228" y="12718"/>
                  </a:lnTo>
                  <a:lnTo>
                    <a:pt x="46" y="12946"/>
                  </a:lnTo>
                  <a:lnTo>
                    <a:pt x="1" y="13082"/>
                  </a:lnTo>
                  <a:lnTo>
                    <a:pt x="1" y="13218"/>
                  </a:lnTo>
                  <a:lnTo>
                    <a:pt x="1" y="13354"/>
                  </a:lnTo>
                  <a:lnTo>
                    <a:pt x="46" y="13445"/>
                  </a:lnTo>
                  <a:lnTo>
                    <a:pt x="228" y="13672"/>
                  </a:lnTo>
                  <a:lnTo>
                    <a:pt x="410" y="13809"/>
                  </a:lnTo>
                  <a:lnTo>
                    <a:pt x="546" y="13854"/>
                  </a:lnTo>
                  <a:lnTo>
                    <a:pt x="682" y="13899"/>
                  </a:lnTo>
                  <a:lnTo>
                    <a:pt x="15263" y="13899"/>
                  </a:lnTo>
                  <a:lnTo>
                    <a:pt x="15399" y="13854"/>
                  </a:lnTo>
                  <a:lnTo>
                    <a:pt x="15490" y="13809"/>
                  </a:lnTo>
                  <a:lnTo>
                    <a:pt x="15717" y="13672"/>
                  </a:lnTo>
                  <a:lnTo>
                    <a:pt x="15899" y="13445"/>
                  </a:lnTo>
                  <a:lnTo>
                    <a:pt x="15899" y="13354"/>
                  </a:lnTo>
                  <a:lnTo>
                    <a:pt x="15944" y="13218"/>
                  </a:lnTo>
                  <a:lnTo>
                    <a:pt x="15899" y="13082"/>
                  </a:lnTo>
                  <a:lnTo>
                    <a:pt x="15899" y="12946"/>
                  </a:lnTo>
                  <a:lnTo>
                    <a:pt x="15717" y="12718"/>
                  </a:lnTo>
                  <a:lnTo>
                    <a:pt x="15490" y="12582"/>
                  </a:lnTo>
                  <a:lnTo>
                    <a:pt x="15399" y="12537"/>
                  </a:lnTo>
                  <a:lnTo>
                    <a:pt x="13855" y="12537"/>
                  </a:lnTo>
                  <a:lnTo>
                    <a:pt x="13855" y="11855"/>
                  </a:lnTo>
                  <a:lnTo>
                    <a:pt x="14082" y="11810"/>
                  </a:lnTo>
                  <a:lnTo>
                    <a:pt x="14263" y="11765"/>
                  </a:lnTo>
                  <a:lnTo>
                    <a:pt x="14445" y="11674"/>
                  </a:lnTo>
                  <a:lnTo>
                    <a:pt x="14627" y="11537"/>
                  </a:lnTo>
                  <a:lnTo>
                    <a:pt x="14808" y="11356"/>
                  </a:lnTo>
                  <a:lnTo>
                    <a:pt x="14945" y="11129"/>
                  </a:lnTo>
                  <a:lnTo>
                    <a:pt x="15036" y="10902"/>
                  </a:lnTo>
                  <a:lnTo>
                    <a:pt x="15081" y="10674"/>
                  </a:lnTo>
                  <a:lnTo>
                    <a:pt x="15036" y="10402"/>
                  </a:lnTo>
                  <a:lnTo>
                    <a:pt x="14945" y="10175"/>
                  </a:lnTo>
                  <a:lnTo>
                    <a:pt x="14808" y="9993"/>
                  </a:lnTo>
                  <a:lnTo>
                    <a:pt x="14627" y="9811"/>
                  </a:lnTo>
                  <a:lnTo>
                    <a:pt x="14400" y="9630"/>
                  </a:lnTo>
                  <a:lnTo>
                    <a:pt x="14173" y="9539"/>
                  </a:lnTo>
                  <a:lnTo>
                    <a:pt x="13900" y="9493"/>
                  </a:lnTo>
                  <a:lnTo>
                    <a:pt x="13627" y="9448"/>
                  </a:lnTo>
                  <a:lnTo>
                    <a:pt x="13264" y="9493"/>
                  </a:lnTo>
                  <a:lnTo>
                    <a:pt x="12946" y="9584"/>
                  </a:lnTo>
                  <a:lnTo>
                    <a:pt x="12946" y="4134"/>
                  </a:lnTo>
                  <a:lnTo>
                    <a:pt x="12946" y="4043"/>
                  </a:lnTo>
                  <a:lnTo>
                    <a:pt x="12901" y="3997"/>
                  </a:lnTo>
                  <a:lnTo>
                    <a:pt x="12810" y="3952"/>
                  </a:lnTo>
                  <a:lnTo>
                    <a:pt x="12764" y="3907"/>
                  </a:lnTo>
                  <a:lnTo>
                    <a:pt x="11856" y="3725"/>
                  </a:lnTo>
                  <a:lnTo>
                    <a:pt x="11856" y="2135"/>
                  </a:lnTo>
                  <a:lnTo>
                    <a:pt x="11856" y="2044"/>
                  </a:lnTo>
                  <a:lnTo>
                    <a:pt x="11765" y="1953"/>
                  </a:lnTo>
                  <a:lnTo>
                    <a:pt x="11674" y="1908"/>
                  </a:lnTo>
                  <a:lnTo>
                    <a:pt x="11583" y="1908"/>
                  </a:lnTo>
                  <a:lnTo>
                    <a:pt x="11038" y="2044"/>
                  </a:lnTo>
                  <a:lnTo>
                    <a:pt x="11038" y="273"/>
                  </a:lnTo>
                  <a:lnTo>
                    <a:pt x="10993" y="182"/>
                  </a:lnTo>
                  <a:lnTo>
                    <a:pt x="10948" y="91"/>
                  </a:lnTo>
                  <a:lnTo>
                    <a:pt x="10902" y="46"/>
                  </a:lnTo>
                  <a:lnTo>
                    <a:pt x="10811"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4039275" y="1664423"/>
              <a:ext cx="43175" cy="47703"/>
            </a:xfrm>
            <a:custGeom>
              <a:avLst/>
              <a:gdLst/>
              <a:ahLst/>
              <a:cxnLst/>
              <a:rect l="l" t="t" r="r" b="b"/>
              <a:pathLst>
                <a:path w="1716" h="1896" extrusionOk="0">
                  <a:moveTo>
                    <a:pt x="1716" y="587"/>
                  </a:moveTo>
                  <a:lnTo>
                    <a:pt x="1716" y="587"/>
                  </a:lnTo>
                  <a:lnTo>
                    <a:pt x="1716" y="451"/>
                  </a:lnTo>
                  <a:lnTo>
                    <a:pt x="1670" y="361"/>
                  </a:lnTo>
                  <a:lnTo>
                    <a:pt x="1580" y="316"/>
                  </a:lnTo>
                  <a:lnTo>
                    <a:pt x="1490" y="271"/>
                  </a:lnTo>
                  <a:lnTo>
                    <a:pt x="226" y="0"/>
                  </a:lnTo>
                  <a:lnTo>
                    <a:pt x="226" y="0"/>
                  </a:lnTo>
                  <a:lnTo>
                    <a:pt x="136" y="0"/>
                  </a:lnTo>
                  <a:lnTo>
                    <a:pt x="91" y="45"/>
                  </a:lnTo>
                  <a:lnTo>
                    <a:pt x="46" y="136"/>
                  </a:lnTo>
                  <a:lnTo>
                    <a:pt x="0" y="226"/>
                  </a:lnTo>
                  <a:lnTo>
                    <a:pt x="0" y="1896"/>
                  </a:lnTo>
                  <a:lnTo>
                    <a:pt x="1716" y="1535"/>
                  </a:lnTo>
                  <a:lnTo>
                    <a:pt x="1716" y="58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4012027" y="1695067"/>
              <a:ext cx="97671" cy="194210"/>
            </a:xfrm>
            <a:custGeom>
              <a:avLst/>
              <a:gdLst/>
              <a:ahLst/>
              <a:cxnLst/>
              <a:rect l="l" t="t" r="r" b="b"/>
              <a:pathLst>
                <a:path w="3882" h="7719" extrusionOk="0">
                  <a:moveTo>
                    <a:pt x="226" y="723"/>
                  </a:moveTo>
                  <a:lnTo>
                    <a:pt x="3656" y="1"/>
                  </a:lnTo>
                  <a:lnTo>
                    <a:pt x="3656" y="1"/>
                  </a:lnTo>
                  <a:lnTo>
                    <a:pt x="3746" y="1"/>
                  </a:lnTo>
                  <a:lnTo>
                    <a:pt x="3837" y="46"/>
                  </a:lnTo>
                  <a:lnTo>
                    <a:pt x="3882" y="91"/>
                  </a:lnTo>
                  <a:lnTo>
                    <a:pt x="3882" y="181"/>
                  </a:lnTo>
                  <a:lnTo>
                    <a:pt x="3882" y="7719"/>
                  </a:lnTo>
                  <a:lnTo>
                    <a:pt x="0" y="7719"/>
                  </a:lnTo>
                  <a:lnTo>
                    <a:pt x="0" y="1039"/>
                  </a:lnTo>
                  <a:lnTo>
                    <a:pt x="0" y="1039"/>
                  </a:lnTo>
                  <a:lnTo>
                    <a:pt x="45" y="903"/>
                  </a:lnTo>
                  <a:lnTo>
                    <a:pt x="90" y="813"/>
                  </a:lnTo>
                  <a:lnTo>
                    <a:pt x="136" y="768"/>
                  </a:lnTo>
                  <a:lnTo>
                    <a:pt x="226" y="723"/>
                  </a:lnTo>
                  <a:lnTo>
                    <a:pt x="226" y="72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4012027" y="1695067"/>
              <a:ext cx="97671" cy="190813"/>
            </a:xfrm>
            <a:custGeom>
              <a:avLst/>
              <a:gdLst/>
              <a:ahLst/>
              <a:cxnLst/>
              <a:rect l="l" t="t" r="r" b="b"/>
              <a:pathLst>
                <a:path w="3882" h="7584" extrusionOk="0">
                  <a:moveTo>
                    <a:pt x="3115" y="136"/>
                  </a:moveTo>
                  <a:lnTo>
                    <a:pt x="3656" y="1"/>
                  </a:lnTo>
                  <a:lnTo>
                    <a:pt x="3656" y="1"/>
                  </a:lnTo>
                  <a:lnTo>
                    <a:pt x="3746" y="1"/>
                  </a:lnTo>
                  <a:lnTo>
                    <a:pt x="3837" y="46"/>
                  </a:lnTo>
                  <a:lnTo>
                    <a:pt x="3882" y="91"/>
                  </a:lnTo>
                  <a:lnTo>
                    <a:pt x="3882" y="226"/>
                  </a:lnTo>
                  <a:lnTo>
                    <a:pt x="3882" y="7583"/>
                  </a:lnTo>
                  <a:lnTo>
                    <a:pt x="0" y="7583"/>
                  </a:lnTo>
                  <a:lnTo>
                    <a:pt x="0" y="6861"/>
                  </a:lnTo>
                  <a:lnTo>
                    <a:pt x="2528" y="6861"/>
                  </a:lnTo>
                  <a:lnTo>
                    <a:pt x="2528" y="6861"/>
                  </a:lnTo>
                  <a:lnTo>
                    <a:pt x="2753" y="6771"/>
                  </a:lnTo>
                  <a:lnTo>
                    <a:pt x="2979" y="6681"/>
                  </a:lnTo>
                  <a:lnTo>
                    <a:pt x="3069" y="6455"/>
                  </a:lnTo>
                  <a:lnTo>
                    <a:pt x="3115" y="6229"/>
                  </a:lnTo>
                  <a:lnTo>
                    <a:pt x="3115" y="13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4182357" y="1620117"/>
              <a:ext cx="42042" cy="48861"/>
            </a:xfrm>
            <a:custGeom>
              <a:avLst/>
              <a:gdLst/>
              <a:ahLst/>
              <a:cxnLst/>
              <a:rect l="l" t="t" r="r" b="b"/>
              <a:pathLst>
                <a:path w="1671" h="1942" extrusionOk="0">
                  <a:moveTo>
                    <a:pt x="226" y="272"/>
                  </a:moveTo>
                  <a:lnTo>
                    <a:pt x="1445" y="46"/>
                  </a:lnTo>
                  <a:lnTo>
                    <a:pt x="1445" y="46"/>
                  </a:lnTo>
                  <a:lnTo>
                    <a:pt x="1535" y="1"/>
                  </a:lnTo>
                  <a:lnTo>
                    <a:pt x="1625" y="46"/>
                  </a:lnTo>
                  <a:lnTo>
                    <a:pt x="1670" y="136"/>
                  </a:lnTo>
                  <a:lnTo>
                    <a:pt x="1670" y="227"/>
                  </a:lnTo>
                  <a:lnTo>
                    <a:pt x="1670" y="1942"/>
                  </a:lnTo>
                  <a:lnTo>
                    <a:pt x="0" y="1581"/>
                  </a:lnTo>
                  <a:lnTo>
                    <a:pt x="0" y="588"/>
                  </a:lnTo>
                  <a:lnTo>
                    <a:pt x="0" y="588"/>
                  </a:lnTo>
                  <a:lnTo>
                    <a:pt x="0" y="497"/>
                  </a:lnTo>
                  <a:lnTo>
                    <a:pt x="46" y="407"/>
                  </a:lnTo>
                  <a:lnTo>
                    <a:pt x="136" y="317"/>
                  </a:lnTo>
                  <a:lnTo>
                    <a:pt x="226" y="272"/>
                  </a:lnTo>
                  <a:lnTo>
                    <a:pt x="226"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4155109" y="1650786"/>
              <a:ext cx="96539" cy="238492"/>
            </a:xfrm>
            <a:custGeom>
              <a:avLst/>
              <a:gdLst/>
              <a:ahLst/>
              <a:cxnLst/>
              <a:rect l="l" t="t" r="r" b="b"/>
              <a:pathLst>
                <a:path w="3837" h="9479" extrusionOk="0">
                  <a:moveTo>
                    <a:pt x="3837" y="1039"/>
                  </a:moveTo>
                  <a:lnTo>
                    <a:pt x="3837" y="1039"/>
                  </a:lnTo>
                  <a:lnTo>
                    <a:pt x="3837" y="903"/>
                  </a:lnTo>
                  <a:lnTo>
                    <a:pt x="3792" y="813"/>
                  </a:lnTo>
                  <a:lnTo>
                    <a:pt x="3701" y="768"/>
                  </a:lnTo>
                  <a:lnTo>
                    <a:pt x="3611" y="723"/>
                  </a:lnTo>
                  <a:lnTo>
                    <a:pt x="226" y="1"/>
                  </a:lnTo>
                  <a:lnTo>
                    <a:pt x="226" y="1"/>
                  </a:lnTo>
                  <a:lnTo>
                    <a:pt x="136" y="1"/>
                  </a:lnTo>
                  <a:lnTo>
                    <a:pt x="45" y="46"/>
                  </a:lnTo>
                  <a:lnTo>
                    <a:pt x="0" y="91"/>
                  </a:lnTo>
                  <a:lnTo>
                    <a:pt x="0" y="226"/>
                  </a:lnTo>
                  <a:lnTo>
                    <a:pt x="0" y="9479"/>
                  </a:lnTo>
                  <a:lnTo>
                    <a:pt x="3837" y="9479"/>
                  </a:lnTo>
                  <a:lnTo>
                    <a:pt x="3837" y="1039"/>
                  </a:lnTo>
                  <a:lnTo>
                    <a:pt x="3837" y="10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4155109" y="1666687"/>
              <a:ext cx="96539" cy="219194"/>
            </a:xfrm>
            <a:custGeom>
              <a:avLst/>
              <a:gdLst/>
              <a:ahLst/>
              <a:cxnLst/>
              <a:rect l="l" t="t" r="r" b="b"/>
              <a:pathLst>
                <a:path w="3837" h="8712" extrusionOk="0">
                  <a:moveTo>
                    <a:pt x="3837" y="407"/>
                  </a:moveTo>
                  <a:lnTo>
                    <a:pt x="3837" y="407"/>
                  </a:lnTo>
                  <a:lnTo>
                    <a:pt x="3792" y="271"/>
                  </a:lnTo>
                  <a:lnTo>
                    <a:pt x="3746" y="181"/>
                  </a:lnTo>
                  <a:lnTo>
                    <a:pt x="3701" y="136"/>
                  </a:lnTo>
                  <a:lnTo>
                    <a:pt x="3566" y="91"/>
                  </a:lnTo>
                  <a:lnTo>
                    <a:pt x="3069" y="0"/>
                  </a:lnTo>
                  <a:lnTo>
                    <a:pt x="3069" y="7357"/>
                  </a:lnTo>
                  <a:lnTo>
                    <a:pt x="3069" y="7357"/>
                  </a:lnTo>
                  <a:lnTo>
                    <a:pt x="3024" y="7583"/>
                  </a:lnTo>
                  <a:lnTo>
                    <a:pt x="2889" y="7809"/>
                  </a:lnTo>
                  <a:lnTo>
                    <a:pt x="2708" y="7944"/>
                  </a:lnTo>
                  <a:lnTo>
                    <a:pt x="2483" y="7989"/>
                  </a:lnTo>
                  <a:lnTo>
                    <a:pt x="0" y="7989"/>
                  </a:lnTo>
                  <a:lnTo>
                    <a:pt x="0" y="8711"/>
                  </a:lnTo>
                  <a:lnTo>
                    <a:pt x="3837" y="8711"/>
                  </a:lnTo>
                  <a:lnTo>
                    <a:pt x="3837" y="407"/>
                  </a:lnTo>
                  <a:lnTo>
                    <a:pt x="3837" y="407"/>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3940474" y="1885852"/>
              <a:ext cx="384998" cy="22745"/>
            </a:xfrm>
            <a:custGeom>
              <a:avLst/>
              <a:gdLst/>
              <a:ahLst/>
              <a:cxnLst/>
              <a:rect l="l" t="t" r="r" b="b"/>
              <a:pathLst>
                <a:path w="15302" h="904" extrusionOk="0">
                  <a:moveTo>
                    <a:pt x="452" y="903"/>
                  </a:moveTo>
                  <a:lnTo>
                    <a:pt x="14850" y="903"/>
                  </a:lnTo>
                  <a:lnTo>
                    <a:pt x="14850" y="903"/>
                  </a:lnTo>
                  <a:lnTo>
                    <a:pt x="15031" y="858"/>
                  </a:lnTo>
                  <a:lnTo>
                    <a:pt x="15166" y="768"/>
                  </a:lnTo>
                  <a:lnTo>
                    <a:pt x="15256" y="677"/>
                  </a:lnTo>
                  <a:lnTo>
                    <a:pt x="15301" y="497"/>
                  </a:lnTo>
                  <a:lnTo>
                    <a:pt x="15301" y="497"/>
                  </a:lnTo>
                  <a:lnTo>
                    <a:pt x="15301" y="316"/>
                  </a:lnTo>
                  <a:lnTo>
                    <a:pt x="15211" y="136"/>
                  </a:lnTo>
                  <a:lnTo>
                    <a:pt x="15031" y="46"/>
                  </a:lnTo>
                  <a:lnTo>
                    <a:pt x="14850" y="0"/>
                  </a:lnTo>
                  <a:lnTo>
                    <a:pt x="452" y="0"/>
                  </a:lnTo>
                  <a:lnTo>
                    <a:pt x="452" y="0"/>
                  </a:lnTo>
                  <a:lnTo>
                    <a:pt x="272" y="46"/>
                  </a:lnTo>
                  <a:lnTo>
                    <a:pt x="136" y="136"/>
                  </a:lnTo>
                  <a:lnTo>
                    <a:pt x="46" y="271"/>
                  </a:lnTo>
                  <a:lnTo>
                    <a:pt x="1" y="407"/>
                  </a:lnTo>
                  <a:lnTo>
                    <a:pt x="1" y="407"/>
                  </a:lnTo>
                  <a:lnTo>
                    <a:pt x="46" y="587"/>
                  </a:lnTo>
                  <a:lnTo>
                    <a:pt x="136" y="768"/>
                  </a:lnTo>
                  <a:lnTo>
                    <a:pt x="272" y="858"/>
                  </a:lnTo>
                  <a:lnTo>
                    <a:pt x="452" y="903"/>
                  </a:lnTo>
                  <a:lnTo>
                    <a:pt x="452" y="9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4102878" y="1808637"/>
              <a:ext cx="60208" cy="49993"/>
            </a:xfrm>
            <a:custGeom>
              <a:avLst/>
              <a:gdLst/>
              <a:ahLst/>
              <a:cxnLst/>
              <a:rect l="l" t="t" r="r" b="b"/>
              <a:pathLst>
                <a:path w="2393" h="1987" extrusionOk="0">
                  <a:moveTo>
                    <a:pt x="1219" y="1986"/>
                  </a:moveTo>
                  <a:lnTo>
                    <a:pt x="1219" y="1986"/>
                  </a:lnTo>
                  <a:lnTo>
                    <a:pt x="1444" y="1941"/>
                  </a:lnTo>
                  <a:lnTo>
                    <a:pt x="1670" y="1896"/>
                  </a:lnTo>
                  <a:lnTo>
                    <a:pt x="1896" y="1806"/>
                  </a:lnTo>
                  <a:lnTo>
                    <a:pt x="2031" y="1670"/>
                  </a:lnTo>
                  <a:lnTo>
                    <a:pt x="2212" y="1535"/>
                  </a:lnTo>
                  <a:lnTo>
                    <a:pt x="2302" y="1354"/>
                  </a:lnTo>
                  <a:lnTo>
                    <a:pt x="2392" y="1174"/>
                  </a:lnTo>
                  <a:lnTo>
                    <a:pt x="2392" y="993"/>
                  </a:lnTo>
                  <a:lnTo>
                    <a:pt x="2392" y="993"/>
                  </a:lnTo>
                  <a:lnTo>
                    <a:pt x="2392" y="813"/>
                  </a:lnTo>
                  <a:lnTo>
                    <a:pt x="2302" y="632"/>
                  </a:lnTo>
                  <a:lnTo>
                    <a:pt x="2212" y="452"/>
                  </a:lnTo>
                  <a:lnTo>
                    <a:pt x="2031" y="316"/>
                  </a:lnTo>
                  <a:lnTo>
                    <a:pt x="1896" y="181"/>
                  </a:lnTo>
                  <a:lnTo>
                    <a:pt x="1670" y="91"/>
                  </a:lnTo>
                  <a:lnTo>
                    <a:pt x="1444" y="45"/>
                  </a:lnTo>
                  <a:lnTo>
                    <a:pt x="1219" y="0"/>
                  </a:lnTo>
                  <a:lnTo>
                    <a:pt x="1219" y="0"/>
                  </a:lnTo>
                  <a:lnTo>
                    <a:pt x="948" y="45"/>
                  </a:lnTo>
                  <a:lnTo>
                    <a:pt x="722" y="91"/>
                  </a:lnTo>
                  <a:lnTo>
                    <a:pt x="542" y="181"/>
                  </a:lnTo>
                  <a:lnTo>
                    <a:pt x="361" y="316"/>
                  </a:lnTo>
                  <a:lnTo>
                    <a:pt x="226" y="452"/>
                  </a:lnTo>
                  <a:lnTo>
                    <a:pt x="90" y="632"/>
                  </a:lnTo>
                  <a:lnTo>
                    <a:pt x="0" y="813"/>
                  </a:lnTo>
                  <a:lnTo>
                    <a:pt x="0" y="993"/>
                  </a:lnTo>
                  <a:lnTo>
                    <a:pt x="0" y="993"/>
                  </a:lnTo>
                  <a:lnTo>
                    <a:pt x="0" y="1174"/>
                  </a:lnTo>
                  <a:lnTo>
                    <a:pt x="90" y="1354"/>
                  </a:lnTo>
                  <a:lnTo>
                    <a:pt x="226" y="1535"/>
                  </a:lnTo>
                  <a:lnTo>
                    <a:pt x="361" y="1670"/>
                  </a:lnTo>
                  <a:lnTo>
                    <a:pt x="542" y="1806"/>
                  </a:lnTo>
                  <a:lnTo>
                    <a:pt x="722" y="1896"/>
                  </a:lnTo>
                  <a:lnTo>
                    <a:pt x="948" y="1941"/>
                  </a:lnTo>
                  <a:lnTo>
                    <a:pt x="1219" y="1986"/>
                  </a:lnTo>
                  <a:lnTo>
                    <a:pt x="1219"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3959771" y="1808637"/>
              <a:ext cx="60233" cy="49993"/>
            </a:xfrm>
            <a:custGeom>
              <a:avLst/>
              <a:gdLst/>
              <a:ahLst/>
              <a:cxnLst/>
              <a:rect l="l" t="t" r="r" b="b"/>
              <a:pathLst>
                <a:path w="2394" h="1987" extrusionOk="0">
                  <a:moveTo>
                    <a:pt x="1175" y="1986"/>
                  </a:moveTo>
                  <a:lnTo>
                    <a:pt x="1175" y="1986"/>
                  </a:lnTo>
                  <a:lnTo>
                    <a:pt x="1445" y="1941"/>
                  </a:lnTo>
                  <a:lnTo>
                    <a:pt x="1671" y="1896"/>
                  </a:lnTo>
                  <a:lnTo>
                    <a:pt x="1852" y="1806"/>
                  </a:lnTo>
                  <a:lnTo>
                    <a:pt x="2032" y="1670"/>
                  </a:lnTo>
                  <a:lnTo>
                    <a:pt x="2167" y="1535"/>
                  </a:lnTo>
                  <a:lnTo>
                    <a:pt x="2303" y="1354"/>
                  </a:lnTo>
                  <a:lnTo>
                    <a:pt x="2348" y="1174"/>
                  </a:lnTo>
                  <a:lnTo>
                    <a:pt x="2393" y="993"/>
                  </a:lnTo>
                  <a:lnTo>
                    <a:pt x="2393" y="993"/>
                  </a:lnTo>
                  <a:lnTo>
                    <a:pt x="2348" y="813"/>
                  </a:lnTo>
                  <a:lnTo>
                    <a:pt x="2303" y="632"/>
                  </a:lnTo>
                  <a:lnTo>
                    <a:pt x="2167" y="452"/>
                  </a:lnTo>
                  <a:lnTo>
                    <a:pt x="2032" y="316"/>
                  </a:lnTo>
                  <a:lnTo>
                    <a:pt x="1852" y="181"/>
                  </a:lnTo>
                  <a:lnTo>
                    <a:pt x="1671" y="91"/>
                  </a:lnTo>
                  <a:lnTo>
                    <a:pt x="1445" y="45"/>
                  </a:lnTo>
                  <a:lnTo>
                    <a:pt x="1175" y="0"/>
                  </a:lnTo>
                  <a:lnTo>
                    <a:pt x="1175" y="0"/>
                  </a:lnTo>
                  <a:lnTo>
                    <a:pt x="949" y="45"/>
                  </a:lnTo>
                  <a:lnTo>
                    <a:pt x="723" y="91"/>
                  </a:lnTo>
                  <a:lnTo>
                    <a:pt x="497" y="181"/>
                  </a:lnTo>
                  <a:lnTo>
                    <a:pt x="317" y="316"/>
                  </a:lnTo>
                  <a:lnTo>
                    <a:pt x="182" y="452"/>
                  </a:lnTo>
                  <a:lnTo>
                    <a:pt x="91" y="632"/>
                  </a:lnTo>
                  <a:lnTo>
                    <a:pt x="1" y="813"/>
                  </a:lnTo>
                  <a:lnTo>
                    <a:pt x="1" y="993"/>
                  </a:lnTo>
                  <a:lnTo>
                    <a:pt x="1" y="993"/>
                  </a:lnTo>
                  <a:lnTo>
                    <a:pt x="1" y="1174"/>
                  </a:lnTo>
                  <a:lnTo>
                    <a:pt x="91" y="1354"/>
                  </a:lnTo>
                  <a:lnTo>
                    <a:pt x="182" y="1535"/>
                  </a:lnTo>
                  <a:lnTo>
                    <a:pt x="317" y="1670"/>
                  </a:lnTo>
                  <a:lnTo>
                    <a:pt x="497" y="1806"/>
                  </a:lnTo>
                  <a:lnTo>
                    <a:pt x="723" y="1896"/>
                  </a:lnTo>
                  <a:lnTo>
                    <a:pt x="949" y="1941"/>
                  </a:lnTo>
                  <a:lnTo>
                    <a:pt x="1175" y="1986"/>
                  </a:lnTo>
                  <a:lnTo>
                    <a:pt x="1175"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4243671" y="1808637"/>
              <a:ext cx="61365" cy="49993"/>
            </a:xfrm>
            <a:custGeom>
              <a:avLst/>
              <a:gdLst/>
              <a:ahLst/>
              <a:cxnLst/>
              <a:rect l="l" t="t" r="r" b="b"/>
              <a:pathLst>
                <a:path w="2439" h="1987" extrusionOk="0">
                  <a:moveTo>
                    <a:pt x="1219" y="1986"/>
                  </a:moveTo>
                  <a:lnTo>
                    <a:pt x="1219" y="1986"/>
                  </a:lnTo>
                  <a:lnTo>
                    <a:pt x="1445" y="1941"/>
                  </a:lnTo>
                  <a:lnTo>
                    <a:pt x="1671" y="1896"/>
                  </a:lnTo>
                  <a:lnTo>
                    <a:pt x="1896" y="1806"/>
                  </a:lnTo>
                  <a:lnTo>
                    <a:pt x="2077" y="1670"/>
                  </a:lnTo>
                  <a:lnTo>
                    <a:pt x="2212" y="1535"/>
                  </a:lnTo>
                  <a:lnTo>
                    <a:pt x="2348" y="1354"/>
                  </a:lnTo>
                  <a:lnTo>
                    <a:pt x="2393" y="1174"/>
                  </a:lnTo>
                  <a:lnTo>
                    <a:pt x="2438" y="993"/>
                  </a:lnTo>
                  <a:lnTo>
                    <a:pt x="2438" y="993"/>
                  </a:lnTo>
                  <a:lnTo>
                    <a:pt x="2393" y="813"/>
                  </a:lnTo>
                  <a:lnTo>
                    <a:pt x="2348" y="632"/>
                  </a:lnTo>
                  <a:lnTo>
                    <a:pt x="2212" y="452"/>
                  </a:lnTo>
                  <a:lnTo>
                    <a:pt x="2077" y="316"/>
                  </a:lnTo>
                  <a:lnTo>
                    <a:pt x="1896" y="181"/>
                  </a:lnTo>
                  <a:lnTo>
                    <a:pt x="1671" y="91"/>
                  </a:lnTo>
                  <a:lnTo>
                    <a:pt x="1445" y="45"/>
                  </a:lnTo>
                  <a:lnTo>
                    <a:pt x="1219" y="0"/>
                  </a:lnTo>
                  <a:lnTo>
                    <a:pt x="1219" y="0"/>
                  </a:lnTo>
                  <a:lnTo>
                    <a:pt x="994" y="45"/>
                  </a:lnTo>
                  <a:lnTo>
                    <a:pt x="768" y="91"/>
                  </a:lnTo>
                  <a:lnTo>
                    <a:pt x="542" y="181"/>
                  </a:lnTo>
                  <a:lnTo>
                    <a:pt x="362" y="316"/>
                  </a:lnTo>
                  <a:lnTo>
                    <a:pt x="226" y="452"/>
                  </a:lnTo>
                  <a:lnTo>
                    <a:pt x="91" y="632"/>
                  </a:lnTo>
                  <a:lnTo>
                    <a:pt x="46" y="813"/>
                  </a:lnTo>
                  <a:lnTo>
                    <a:pt x="1" y="993"/>
                  </a:lnTo>
                  <a:lnTo>
                    <a:pt x="1" y="993"/>
                  </a:lnTo>
                  <a:lnTo>
                    <a:pt x="46" y="1174"/>
                  </a:lnTo>
                  <a:lnTo>
                    <a:pt x="91" y="1354"/>
                  </a:lnTo>
                  <a:lnTo>
                    <a:pt x="226" y="1535"/>
                  </a:lnTo>
                  <a:lnTo>
                    <a:pt x="362" y="1670"/>
                  </a:lnTo>
                  <a:lnTo>
                    <a:pt x="542" y="1806"/>
                  </a:lnTo>
                  <a:lnTo>
                    <a:pt x="768" y="1896"/>
                  </a:lnTo>
                  <a:lnTo>
                    <a:pt x="994" y="1941"/>
                  </a:lnTo>
                  <a:lnTo>
                    <a:pt x="1219" y="1986"/>
                  </a:lnTo>
                  <a:lnTo>
                    <a:pt x="1219"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4244803" y="1810901"/>
              <a:ext cx="60233" cy="47729"/>
            </a:xfrm>
            <a:custGeom>
              <a:avLst/>
              <a:gdLst/>
              <a:ahLst/>
              <a:cxnLst/>
              <a:rect l="l" t="t" r="r" b="b"/>
              <a:pathLst>
                <a:path w="2394" h="1897" extrusionOk="0">
                  <a:moveTo>
                    <a:pt x="1626" y="1"/>
                  </a:moveTo>
                  <a:lnTo>
                    <a:pt x="1626" y="1"/>
                  </a:lnTo>
                  <a:lnTo>
                    <a:pt x="1942" y="136"/>
                  </a:lnTo>
                  <a:lnTo>
                    <a:pt x="2167" y="362"/>
                  </a:lnTo>
                  <a:lnTo>
                    <a:pt x="2303" y="587"/>
                  </a:lnTo>
                  <a:lnTo>
                    <a:pt x="2348" y="768"/>
                  </a:lnTo>
                  <a:lnTo>
                    <a:pt x="2393" y="903"/>
                  </a:lnTo>
                  <a:lnTo>
                    <a:pt x="2393" y="903"/>
                  </a:lnTo>
                  <a:lnTo>
                    <a:pt x="2348" y="1084"/>
                  </a:lnTo>
                  <a:lnTo>
                    <a:pt x="2303" y="1264"/>
                  </a:lnTo>
                  <a:lnTo>
                    <a:pt x="2167" y="1445"/>
                  </a:lnTo>
                  <a:lnTo>
                    <a:pt x="2032" y="1580"/>
                  </a:lnTo>
                  <a:lnTo>
                    <a:pt x="1851" y="1716"/>
                  </a:lnTo>
                  <a:lnTo>
                    <a:pt x="1626" y="1806"/>
                  </a:lnTo>
                  <a:lnTo>
                    <a:pt x="1400" y="1851"/>
                  </a:lnTo>
                  <a:lnTo>
                    <a:pt x="1174" y="1896"/>
                  </a:lnTo>
                  <a:lnTo>
                    <a:pt x="1174" y="1896"/>
                  </a:lnTo>
                  <a:lnTo>
                    <a:pt x="949" y="1851"/>
                  </a:lnTo>
                  <a:lnTo>
                    <a:pt x="768" y="1806"/>
                  </a:lnTo>
                  <a:lnTo>
                    <a:pt x="543" y="1716"/>
                  </a:lnTo>
                  <a:lnTo>
                    <a:pt x="407" y="1625"/>
                  </a:lnTo>
                  <a:lnTo>
                    <a:pt x="227" y="1535"/>
                  </a:lnTo>
                  <a:lnTo>
                    <a:pt x="136" y="1400"/>
                  </a:lnTo>
                  <a:lnTo>
                    <a:pt x="46" y="1219"/>
                  </a:lnTo>
                  <a:lnTo>
                    <a:pt x="1" y="1039"/>
                  </a:lnTo>
                  <a:lnTo>
                    <a:pt x="1" y="1039"/>
                  </a:lnTo>
                  <a:lnTo>
                    <a:pt x="181" y="1129"/>
                  </a:lnTo>
                  <a:lnTo>
                    <a:pt x="407" y="1129"/>
                  </a:lnTo>
                  <a:lnTo>
                    <a:pt x="407" y="1129"/>
                  </a:lnTo>
                  <a:lnTo>
                    <a:pt x="678" y="1084"/>
                  </a:lnTo>
                  <a:lnTo>
                    <a:pt x="904" y="1039"/>
                  </a:lnTo>
                  <a:lnTo>
                    <a:pt x="1084" y="948"/>
                  </a:lnTo>
                  <a:lnTo>
                    <a:pt x="1265" y="858"/>
                  </a:lnTo>
                  <a:lnTo>
                    <a:pt x="1400" y="678"/>
                  </a:lnTo>
                  <a:lnTo>
                    <a:pt x="1535" y="542"/>
                  </a:lnTo>
                  <a:lnTo>
                    <a:pt x="1581" y="362"/>
                  </a:lnTo>
                  <a:lnTo>
                    <a:pt x="1626" y="136"/>
                  </a:lnTo>
                  <a:lnTo>
                    <a:pt x="1626" y="136"/>
                  </a:lnTo>
                  <a:lnTo>
                    <a:pt x="1626" y="1"/>
                  </a:lnTo>
                  <a:lnTo>
                    <a:pt x="162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4102878" y="1810901"/>
              <a:ext cx="60208" cy="47729"/>
            </a:xfrm>
            <a:custGeom>
              <a:avLst/>
              <a:gdLst/>
              <a:ahLst/>
              <a:cxnLst/>
              <a:rect l="l" t="t" r="r" b="b"/>
              <a:pathLst>
                <a:path w="2393" h="1897" extrusionOk="0">
                  <a:moveTo>
                    <a:pt x="1625" y="1"/>
                  </a:moveTo>
                  <a:lnTo>
                    <a:pt x="1625" y="1"/>
                  </a:lnTo>
                  <a:lnTo>
                    <a:pt x="1941" y="136"/>
                  </a:lnTo>
                  <a:lnTo>
                    <a:pt x="2212" y="362"/>
                  </a:lnTo>
                  <a:lnTo>
                    <a:pt x="2347" y="587"/>
                  </a:lnTo>
                  <a:lnTo>
                    <a:pt x="2392" y="768"/>
                  </a:lnTo>
                  <a:lnTo>
                    <a:pt x="2392" y="903"/>
                  </a:lnTo>
                  <a:lnTo>
                    <a:pt x="2392" y="903"/>
                  </a:lnTo>
                  <a:lnTo>
                    <a:pt x="2392" y="1084"/>
                  </a:lnTo>
                  <a:lnTo>
                    <a:pt x="2302" y="1264"/>
                  </a:lnTo>
                  <a:lnTo>
                    <a:pt x="2212" y="1445"/>
                  </a:lnTo>
                  <a:lnTo>
                    <a:pt x="2031" y="1580"/>
                  </a:lnTo>
                  <a:lnTo>
                    <a:pt x="1896" y="1716"/>
                  </a:lnTo>
                  <a:lnTo>
                    <a:pt x="1670" y="1806"/>
                  </a:lnTo>
                  <a:lnTo>
                    <a:pt x="1444" y="1851"/>
                  </a:lnTo>
                  <a:lnTo>
                    <a:pt x="1219" y="1896"/>
                  </a:lnTo>
                  <a:lnTo>
                    <a:pt x="1219" y="1896"/>
                  </a:lnTo>
                  <a:lnTo>
                    <a:pt x="993" y="1851"/>
                  </a:lnTo>
                  <a:lnTo>
                    <a:pt x="767" y="1806"/>
                  </a:lnTo>
                  <a:lnTo>
                    <a:pt x="587" y="1716"/>
                  </a:lnTo>
                  <a:lnTo>
                    <a:pt x="406" y="1625"/>
                  </a:lnTo>
                  <a:lnTo>
                    <a:pt x="271" y="1535"/>
                  </a:lnTo>
                  <a:lnTo>
                    <a:pt x="135" y="1400"/>
                  </a:lnTo>
                  <a:lnTo>
                    <a:pt x="45" y="1219"/>
                  </a:lnTo>
                  <a:lnTo>
                    <a:pt x="0" y="1039"/>
                  </a:lnTo>
                  <a:lnTo>
                    <a:pt x="0" y="1039"/>
                  </a:lnTo>
                  <a:lnTo>
                    <a:pt x="226" y="1129"/>
                  </a:lnTo>
                  <a:lnTo>
                    <a:pt x="451" y="1129"/>
                  </a:lnTo>
                  <a:lnTo>
                    <a:pt x="451" y="1129"/>
                  </a:lnTo>
                  <a:lnTo>
                    <a:pt x="677" y="1084"/>
                  </a:lnTo>
                  <a:lnTo>
                    <a:pt x="903" y="1039"/>
                  </a:lnTo>
                  <a:lnTo>
                    <a:pt x="1128" y="948"/>
                  </a:lnTo>
                  <a:lnTo>
                    <a:pt x="1309" y="858"/>
                  </a:lnTo>
                  <a:lnTo>
                    <a:pt x="1444" y="678"/>
                  </a:lnTo>
                  <a:lnTo>
                    <a:pt x="1580" y="542"/>
                  </a:lnTo>
                  <a:lnTo>
                    <a:pt x="1625" y="362"/>
                  </a:lnTo>
                  <a:lnTo>
                    <a:pt x="1670" y="136"/>
                  </a:lnTo>
                  <a:lnTo>
                    <a:pt x="1670" y="136"/>
                  </a:lnTo>
                  <a:lnTo>
                    <a:pt x="1625" y="1"/>
                  </a:lnTo>
                  <a:lnTo>
                    <a:pt x="1625"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3959771" y="1810901"/>
              <a:ext cx="60233" cy="47729"/>
            </a:xfrm>
            <a:custGeom>
              <a:avLst/>
              <a:gdLst/>
              <a:ahLst/>
              <a:cxnLst/>
              <a:rect l="l" t="t" r="r" b="b"/>
              <a:pathLst>
                <a:path w="2394" h="1897" extrusionOk="0">
                  <a:moveTo>
                    <a:pt x="1626" y="1"/>
                  </a:moveTo>
                  <a:lnTo>
                    <a:pt x="1626" y="1"/>
                  </a:lnTo>
                  <a:lnTo>
                    <a:pt x="1942" y="136"/>
                  </a:lnTo>
                  <a:lnTo>
                    <a:pt x="2167" y="362"/>
                  </a:lnTo>
                  <a:lnTo>
                    <a:pt x="2348" y="587"/>
                  </a:lnTo>
                  <a:lnTo>
                    <a:pt x="2393" y="768"/>
                  </a:lnTo>
                  <a:lnTo>
                    <a:pt x="2393" y="903"/>
                  </a:lnTo>
                  <a:lnTo>
                    <a:pt x="2393" y="903"/>
                  </a:lnTo>
                  <a:lnTo>
                    <a:pt x="2348" y="1084"/>
                  </a:lnTo>
                  <a:lnTo>
                    <a:pt x="2303" y="1264"/>
                  </a:lnTo>
                  <a:lnTo>
                    <a:pt x="2167" y="1445"/>
                  </a:lnTo>
                  <a:lnTo>
                    <a:pt x="2032" y="1580"/>
                  </a:lnTo>
                  <a:lnTo>
                    <a:pt x="1852" y="1716"/>
                  </a:lnTo>
                  <a:lnTo>
                    <a:pt x="1671" y="1806"/>
                  </a:lnTo>
                  <a:lnTo>
                    <a:pt x="1445" y="1851"/>
                  </a:lnTo>
                  <a:lnTo>
                    <a:pt x="1175" y="1896"/>
                  </a:lnTo>
                  <a:lnTo>
                    <a:pt x="1175" y="1896"/>
                  </a:lnTo>
                  <a:lnTo>
                    <a:pt x="949" y="1851"/>
                  </a:lnTo>
                  <a:lnTo>
                    <a:pt x="768" y="1806"/>
                  </a:lnTo>
                  <a:lnTo>
                    <a:pt x="588" y="1716"/>
                  </a:lnTo>
                  <a:lnTo>
                    <a:pt x="407" y="1625"/>
                  </a:lnTo>
                  <a:lnTo>
                    <a:pt x="272" y="1535"/>
                  </a:lnTo>
                  <a:lnTo>
                    <a:pt x="136" y="1400"/>
                  </a:lnTo>
                  <a:lnTo>
                    <a:pt x="46" y="1219"/>
                  </a:lnTo>
                  <a:lnTo>
                    <a:pt x="1" y="1039"/>
                  </a:lnTo>
                  <a:lnTo>
                    <a:pt x="1" y="1039"/>
                  </a:lnTo>
                  <a:lnTo>
                    <a:pt x="227" y="1129"/>
                  </a:lnTo>
                  <a:lnTo>
                    <a:pt x="452" y="1129"/>
                  </a:lnTo>
                  <a:lnTo>
                    <a:pt x="452" y="1129"/>
                  </a:lnTo>
                  <a:lnTo>
                    <a:pt x="678" y="1084"/>
                  </a:lnTo>
                  <a:lnTo>
                    <a:pt x="904" y="1039"/>
                  </a:lnTo>
                  <a:lnTo>
                    <a:pt x="1129" y="948"/>
                  </a:lnTo>
                  <a:lnTo>
                    <a:pt x="1310" y="858"/>
                  </a:lnTo>
                  <a:lnTo>
                    <a:pt x="1445" y="678"/>
                  </a:lnTo>
                  <a:lnTo>
                    <a:pt x="1536" y="542"/>
                  </a:lnTo>
                  <a:lnTo>
                    <a:pt x="1626" y="362"/>
                  </a:lnTo>
                  <a:lnTo>
                    <a:pt x="1626" y="136"/>
                  </a:lnTo>
                  <a:lnTo>
                    <a:pt x="1626" y="136"/>
                  </a:lnTo>
                  <a:lnTo>
                    <a:pt x="1626" y="1"/>
                  </a:lnTo>
                  <a:lnTo>
                    <a:pt x="162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3933655" y="1566754"/>
              <a:ext cx="398635" cy="347510"/>
            </a:xfrm>
            <a:custGeom>
              <a:avLst/>
              <a:gdLst/>
              <a:ahLst/>
              <a:cxnLst/>
              <a:rect l="l" t="t" r="r" b="b"/>
              <a:pathLst>
                <a:path w="15844" h="13812" extrusionOk="0">
                  <a:moveTo>
                    <a:pt x="11330" y="2393"/>
                  </a:moveTo>
                  <a:lnTo>
                    <a:pt x="11330" y="3611"/>
                  </a:lnTo>
                  <a:lnTo>
                    <a:pt x="10472" y="3431"/>
                  </a:lnTo>
                  <a:lnTo>
                    <a:pt x="10066" y="3341"/>
                  </a:lnTo>
                  <a:lnTo>
                    <a:pt x="10066" y="2664"/>
                  </a:lnTo>
                  <a:lnTo>
                    <a:pt x="11330" y="2393"/>
                  </a:lnTo>
                  <a:close/>
                  <a:moveTo>
                    <a:pt x="9795" y="4830"/>
                  </a:moveTo>
                  <a:lnTo>
                    <a:pt x="9705" y="4920"/>
                  </a:lnTo>
                  <a:lnTo>
                    <a:pt x="9660" y="5011"/>
                  </a:lnTo>
                  <a:lnTo>
                    <a:pt x="9660" y="5101"/>
                  </a:lnTo>
                  <a:lnTo>
                    <a:pt x="9660" y="5191"/>
                  </a:lnTo>
                  <a:lnTo>
                    <a:pt x="9705" y="5236"/>
                  </a:lnTo>
                  <a:lnTo>
                    <a:pt x="9795" y="5281"/>
                  </a:lnTo>
                  <a:lnTo>
                    <a:pt x="11555" y="5281"/>
                  </a:lnTo>
                  <a:lnTo>
                    <a:pt x="11691" y="5236"/>
                  </a:lnTo>
                  <a:lnTo>
                    <a:pt x="11736" y="5191"/>
                  </a:lnTo>
                  <a:lnTo>
                    <a:pt x="11781" y="5101"/>
                  </a:lnTo>
                  <a:lnTo>
                    <a:pt x="11781" y="5011"/>
                  </a:lnTo>
                  <a:lnTo>
                    <a:pt x="11736" y="4920"/>
                  </a:lnTo>
                  <a:lnTo>
                    <a:pt x="11646" y="4830"/>
                  </a:lnTo>
                  <a:close/>
                  <a:moveTo>
                    <a:pt x="4424" y="4153"/>
                  </a:moveTo>
                  <a:lnTo>
                    <a:pt x="5643" y="4379"/>
                  </a:lnTo>
                  <a:lnTo>
                    <a:pt x="5643" y="5101"/>
                  </a:lnTo>
                  <a:lnTo>
                    <a:pt x="4424" y="5372"/>
                  </a:lnTo>
                  <a:lnTo>
                    <a:pt x="4424" y="4153"/>
                  </a:lnTo>
                  <a:close/>
                  <a:moveTo>
                    <a:pt x="9795" y="5958"/>
                  </a:moveTo>
                  <a:lnTo>
                    <a:pt x="9705" y="6003"/>
                  </a:lnTo>
                  <a:lnTo>
                    <a:pt x="9660" y="6094"/>
                  </a:lnTo>
                  <a:lnTo>
                    <a:pt x="9660" y="6184"/>
                  </a:lnTo>
                  <a:lnTo>
                    <a:pt x="9660" y="6274"/>
                  </a:lnTo>
                  <a:lnTo>
                    <a:pt x="9705" y="6365"/>
                  </a:lnTo>
                  <a:lnTo>
                    <a:pt x="9795" y="6410"/>
                  </a:lnTo>
                  <a:lnTo>
                    <a:pt x="11555" y="6410"/>
                  </a:lnTo>
                  <a:lnTo>
                    <a:pt x="11691" y="6365"/>
                  </a:lnTo>
                  <a:lnTo>
                    <a:pt x="11736" y="6319"/>
                  </a:lnTo>
                  <a:lnTo>
                    <a:pt x="11781" y="6229"/>
                  </a:lnTo>
                  <a:lnTo>
                    <a:pt x="11781" y="6094"/>
                  </a:lnTo>
                  <a:lnTo>
                    <a:pt x="11736" y="6003"/>
                  </a:lnTo>
                  <a:lnTo>
                    <a:pt x="11646" y="5958"/>
                  </a:lnTo>
                  <a:close/>
                  <a:moveTo>
                    <a:pt x="4153" y="6545"/>
                  </a:moveTo>
                  <a:lnTo>
                    <a:pt x="4063" y="6590"/>
                  </a:lnTo>
                  <a:lnTo>
                    <a:pt x="4018" y="6681"/>
                  </a:lnTo>
                  <a:lnTo>
                    <a:pt x="3973" y="6771"/>
                  </a:lnTo>
                  <a:lnTo>
                    <a:pt x="3973" y="7042"/>
                  </a:lnTo>
                  <a:lnTo>
                    <a:pt x="4018" y="7132"/>
                  </a:lnTo>
                  <a:lnTo>
                    <a:pt x="4063" y="7222"/>
                  </a:lnTo>
                  <a:lnTo>
                    <a:pt x="4153" y="7267"/>
                  </a:lnTo>
                  <a:lnTo>
                    <a:pt x="4289" y="7267"/>
                  </a:lnTo>
                  <a:lnTo>
                    <a:pt x="4334" y="7222"/>
                  </a:lnTo>
                  <a:lnTo>
                    <a:pt x="4424" y="7177"/>
                  </a:lnTo>
                  <a:lnTo>
                    <a:pt x="4469" y="7042"/>
                  </a:lnTo>
                  <a:lnTo>
                    <a:pt x="4469" y="6771"/>
                  </a:lnTo>
                  <a:lnTo>
                    <a:pt x="4424" y="6681"/>
                  </a:lnTo>
                  <a:lnTo>
                    <a:pt x="4379" y="6635"/>
                  </a:lnTo>
                  <a:lnTo>
                    <a:pt x="4334" y="6545"/>
                  </a:lnTo>
                  <a:close/>
                  <a:moveTo>
                    <a:pt x="5011" y="6545"/>
                  </a:moveTo>
                  <a:lnTo>
                    <a:pt x="4921" y="6590"/>
                  </a:lnTo>
                  <a:lnTo>
                    <a:pt x="4830" y="6681"/>
                  </a:lnTo>
                  <a:lnTo>
                    <a:pt x="4830" y="6771"/>
                  </a:lnTo>
                  <a:lnTo>
                    <a:pt x="4830" y="7042"/>
                  </a:lnTo>
                  <a:lnTo>
                    <a:pt x="4830" y="7132"/>
                  </a:lnTo>
                  <a:lnTo>
                    <a:pt x="4921" y="7222"/>
                  </a:lnTo>
                  <a:lnTo>
                    <a:pt x="5011" y="7267"/>
                  </a:lnTo>
                  <a:lnTo>
                    <a:pt x="5101" y="7267"/>
                  </a:lnTo>
                  <a:lnTo>
                    <a:pt x="5191" y="7222"/>
                  </a:lnTo>
                  <a:lnTo>
                    <a:pt x="5237" y="7177"/>
                  </a:lnTo>
                  <a:lnTo>
                    <a:pt x="5282" y="7042"/>
                  </a:lnTo>
                  <a:lnTo>
                    <a:pt x="5282" y="6771"/>
                  </a:lnTo>
                  <a:lnTo>
                    <a:pt x="5282" y="6681"/>
                  </a:lnTo>
                  <a:lnTo>
                    <a:pt x="5237" y="6635"/>
                  </a:lnTo>
                  <a:lnTo>
                    <a:pt x="5191" y="6545"/>
                  </a:lnTo>
                  <a:close/>
                  <a:moveTo>
                    <a:pt x="5823" y="6545"/>
                  </a:moveTo>
                  <a:lnTo>
                    <a:pt x="5733" y="6590"/>
                  </a:lnTo>
                  <a:lnTo>
                    <a:pt x="5688" y="6681"/>
                  </a:lnTo>
                  <a:lnTo>
                    <a:pt x="5643" y="6771"/>
                  </a:lnTo>
                  <a:lnTo>
                    <a:pt x="5643" y="7042"/>
                  </a:lnTo>
                  <a:lnTo>
                    <a:pt x="5688" y="7132"/>
                  </a:lnTo>
                  <a:lnTo>
                    <a:pt x="5733" y="7222"/>
                  </a:lnTo>
                  <a:lnTo>
                    <a:pt x="5823" y="7267"/>
                  </a:lnTo>
                  <a:lnTo>
                    <a:pt x="5959" y="7267"/>
                  </a:lnTo>
                  <a:lnTo>
                    <a:pt x="6004" y="7222"/>
                  </a:lnTo>
                  <a:lnTo>
                    <a:pt x="6094" y="7177"/>
                  </a:lnTo>
                  <a:lnTo>
                    <a:pt x="6139" y="7042"/>
                  </a:lnTo>
                  <a:lnTo>
                    <a:pt x="6139" y="6771"/>
                  </a:lnTo>
                  <a:lnTo>
                    <a:pt x="6094" y="6681"/>
                  </a:lnTo>
                  <a:lnTo>
                    <a:pt x="6049" y="6635"/>
                  </a:lnTo>
                  <a:lnTo>
                    <a:pt x="6004" y="6545"/>
                  </a:lnTo>
                  <a:close/>
                  <a:moveTo>
                    <a:pt x="9885" y="7042"/>
                  </a:moveTo>
                  <a:lnTo>
                    <a:pt x="9795" y="7087"/>
                  </a:lnTo>
                  <a:lnTo>
                    <a:pt x="9705" y="7132"/>
                  </a:lnTo>
                  <a:lnTo>
                    <a:pt x="9660" y="7222"/>
                  </a:lnTo>
                  <a:lnTo>
                    <a:pt x="9660" y="7312"/>
                  </a:lnTo>
                  <a:lnTo>
                    <a:pt x="9660" y="7403"/>
                  </a:lnTo>
                  <a:lnTo>
                    <a:pt x="9705" y="7448"/>
                  </a:lnTo>
                  <a:lnTo>
                    <a:pt x="9795" y="7493"/>
                  </a:lnTo>
                  <a:lnTo>
                    <a:pt x="9885" y="7538"/>
                  </a:lnTo>
                  <a:lnTo>
                    <a:pt x="11555" y="7538"/>
                  </a:lnTo>
                  <a:lnTo>
                    <a:pt x="11691" y="7448"/>
                  </a:lnTo>
                  <a:lnTo>
                    <a:pt x="11736" y="7403"/>
                  </a:lnTo>
                  <a:lnTo>
                    <a:pt x="11781" y="7358"/>
                  </a:lnTo>
                  <a:lnTo>
                    <a:pt x="11781" y="7222"/>
                  </a:lnTo>
                  <a:lnTo>
                    <a:pt x="11736" y="7132"/>
                  </a:lnTo>
                  <a:lnTo>
                    <a:pt x="11646" y="7087"/>
                  </a:lnTo>
                  <a:lnTo>
                    <a:pt x="11555" y="7042"/>
                  </a:lnTo>
                  <a:close/>
                  <a:moveTo>
                    <a:pt x="4153" y="7719"/>
                  </a:moveTo>
                  <a:lnTo>
                    <a:pt x="4063" y="7764"/>
                  </a:lnTo>
                  <a:lnTo>
                    <a:pt x="4018" y="7854"/>
                  </a:lnTo>
                  <a:lnTo>
                    <a:pt x="3973" y="7944"/>
                  </a:lnTo>
                  <a:lnTo>
                    <a:pt x="3973" y="8215"/>
                  </a:lnTo>
                  <a:lnTo>
                    <a:pt x="4018" y="8305"/>
                  </a:lnTo>
                  <a:lnTo>
                    <a:pt x="4063" y="8396"/>
                  </a:lnTo>
                  <a:lnTo>
                    <a:pt x="4153" y="8441"/>
                  </a:lnTo>
                  <a:lnTo>
                    <a:pt x="4289" y="8441"/>
                  </a:lnTo>
                  <a:lnTo>
                    <a:pt x="4334" y="8396"/>
                  </a:lnTo>
                  <a:lnTo>
                    <a:pt x="4424" y="8351"/>
                  </a:lnTo>
                  <a:lnTo>
                    <a:pt x="4469" y="8215"/>
                  </a:lnTo>
                  <a:lnTo>
                    <a:pt x="4469" y="7944"/>
                  </a:lnTo>
                  <a:lnTo>
                    <a:pt x="4424" y="7854"/>
                  </a:lnTo>
                  <a:lnTo>
                    <a:pt x="4379" y="7809"/>
                  </a:lnTo>
                  <a:lnTo>
                    <a:pt x="4334" y="7719"/>
                  </a:lnTo>
                  <a:close/>
                  <a:moveTo>
                    <a:pt x="5011" y="7719"/>
                  </a:moveTo>
                  <a:lnTo>
                    <a:pt x="4921" y="7764"/>
                  </a:lnTo>
                  <a:lnTo>
                    <a:pt x="4830" y="7854"/>
                  </a:lnTo>
                  <a:lnTo>
                    <a:pt x="4830" y="7944"/>
                  </a:lnTo>
                  <a:lnTo>
                    <a:pt x="4830" y="8215"/>
                  </a:lnTo>
                  <a:lnTo>
                    <a:pt x="4830" y="8305"/>
                  </a:lnTo>
                  <a:lnTo>
                    <a:pt x="4921" y="8396"/>
                  </a:lnTo>
                  <a:lnTo>
                    <a:pt x="5011" y="8441"/>
                  </a:lnTo>
                  <a:lnTo>
                    <a:pt x="5101" y="8441"/>
                  </a:lnTo>
                  <a:lnTo>
                    <a:pt x="5191" y="8396"/>
                  </a:lnTo>
                  <a:lnTo>
                    <a:pt x="5237" y="8351"/>
                  </a:lnTo>
                  <a:lnTo>
                    <a:pt x="5282" y="8215"/>
                  </a:lnTo>
                  <a:lnTo>
                    <a:pt x="5282" y="7944"/>
                  </a:lnTo>
                  <a:lnTo>
                    <a:pt x="5282" y="7854"/>
                  </a:lnTo>
                  <a:lnTo>
                    <a:pt x="5237" y="7809"/>
                  </a:lnTo>
                  <a:lnTo>
                    <a:pt x="5191" y="7719"/>
                  </a:lnTo>
                  <a:close/>
                  <a:moveTo>
                    <a:pt x="5823" y="7719"/>
                  </a:moveTo>
                  <a:lnTo>
                    <a:pt x="5733" y="7764"/>
                  </a:lnTo>
                  <a:lnTo>
                    <a:pt x="5688" y="7854"/>
                  </a:lnTo>
                  <a:lnTo>
                    <a:pt x="5643" y="7944"/>
                  </a:lnTo>
                  <a:lnTo>
                    <a:pt x="5643" y="8215"/>
                  </a:lnTo>
                  <a:lnTo>
                    <a:pt x="5688" y="8305"/>
                  </a:lnTo>
                  <a:lnTo>
                    <a:pt x="5733" y="8396"/>
                  </a:lnTo>
                  <a:lnTo>
                    <a:pt x="5823" y="8441"/>
                  </a:lnTo>
                  <a:lnTo>
                    <a:pt x="5959" y="8441"/>
                  </a:lnTo>
                  <a:lnTo>
                    <a:pt x="6004" y="8396"/>
                  </a:lnTo>
                  <a:lnTo>
                    <a:pt x="6094" y="8351"/>
                  </a:lnTo>
                  <a:lnTo>
                    <a:pt x="6139" y="8215"/>
                  </a:lnTo>
                  <a:lnTo>
                    <a:pt x="6139" y="7944"/>
                  </a:lnTo>
                  <a:lnTo>
                    <a:pt x="6094" y="7854"/>
                  </a:lnTo>
                  <a:lnTo>
                    <a:pt x="6049" y="7809"/>
                  </a:lnTo>
                  <a:lnTo>
                    <a:pt x="6004" y="7719"/>
                  </a:lnTo>
                  <a:close/>
                  <a:moveTo>
                    <a:pt x="9885" y="8125"/>
                  </a:moveTo>
                  <a:lnTo>
                    <a:pt x="9795" y="8170"/>
                  </a:lnTo>
                  <a:lnTo>
                    <a:pt x="9705" y="8215"/>
                  </a:lnTo>
                  <a:lnTo>
                    <a:pt x="9660" y="8305"/>
                  </a:lnTo>
                  <a:lnTo>
                    <a:pt x="9660" y="8396"/>
                  </a:lnTo>
                  <a:lnTo>
                    <a:pt x="9660" y="8486"/>
                  </a:lnTo>
                  <a:lnTo>
                    <a:pt x="9705" y="8531"/>
                  </a:lnTo>
                  <a:lnTo>
                    <a:pt x="9795" y="8576"/>
                  </a:lnTo>
                  <a:lnTo>
                    <a:pt x="9885" y="8621"/>
                  </a:lnTo>
                  <a:lnTo>
                    <a:pt x="11555" y="8621"/>
                  </a:lnTo>
                  <a:lnTo>
                    <a:pt x="11691" y="8531"/>
                  </a:lnTo>
                  <a:lnTo>
                    <a:pt x="11736" y="8486"/>
                  </a:lnTo>
                  <a:lnTo>
                    <a:pt x="11781" y="8441"/>
                  </a:lnTo>
                  <a:lnTo>
                    <a:pt x="11781" y="8305"/>
                  </a:lnTo>
                  <a:lnTo>
                    <a:pt x="11736" y="8215"/>
                  </a:lnTo>
                  <a:lnTo>
                    <a:pt x="11646" y="8170"/>
                  </a:lnTo>
                  <a:lnTo>
                    <a:pt x="11555" y="8125"/>
                  </a:lnTo>
                  <a:close/>
                  <a:moveTo>
                    <a:pt x="4153" y="8892"/>
                  </a:moveTo>
                  <a:lnTo>
                    <a:pt x="4063" y="8937"/>
                  </a:lnTo>
                  <a:lnTo>
                    <a:pt x="4018" y="9028"/>
                  </a:lnTo>
                  <a:lnTo>
                    <a:pt x="3973" y="9118"/>
                  </a:lnTo>
                  <a:lnTo>
                    <a:pt x="3973" y="9389"/>
                  </a:lnTo>
                  <a:lnTo>
                    <a:pt x="4018" y="9479"/>
                  </a:lnTo>
                  <a:lnTo>
                    <a:pt x="4063" y="9569"/>
                  </a:lnTo>
                  <a:lnTo>
                    <a:pt x="4153" y="9614"/>
                  </a:lnTo>
                  <a:lnTo>
                    <a:pt x="4289" y="9614"/>
                  </a:lnTo>
                  <a:lnTo>
                    <a:pt x="4334" y="9569"/>
                  </a:lnTo>
                  <a:lnTo>
                    <a:pt x="4424" y="9524"/>
                  </a:lnTo>
                  <a:lnTo>
                    <a:pt x="4469" y="9389"/>
                  </a:lnTo>
                  <a:lnTo>
                    <a:pt x="4469" y="9118"/>
                  </a:lnTo>
                  <a:lnTo>
                    <a:pt x="4424" y="9028"/>
                  </a:lnTo>
                  <a:lnTo>
                    <a:pt x="4379" y="8937"/>
                  </a:lnTo>
                  <a:lnTo>
                    <a:pt x="4334" y="8892"/>
                  </a:lnTo>
                  <a:close/>
                  <a:moveTo>
                    <a:pt x="5011" y="8892"/>
                  </a:moveTo>
                  <a:lnTo>
                    <a:pt x="4921" y="8937"/>
                  </a:lnTo>
                  <a:lnTo>
                    <a:pt x="4830" y="9028"/>
                  </a:lnTo>
                  <a:lnTo>
                    <a:pt x="4830" y="9118"/>
                  </a:lnTo>
                  <a:lnTo>
                    <a:pt x="4830" y="9389"/>
                  </a:lnTo>
                  <a:lnTo>
                    <a:pt x="4830" y="9479"/>
                  </a:lnTo>
                  <a:lnTo>
                    <a:pt x="4921" y="9569"/>
                  </a:lnTo>
                  <a:lnTo>
                    <a:pt x="5011" y="9614"/>
                  </a:lnTo>
                  <a:lnTo>
                    <a:pt x="5101" y="9614"/>
                  </a:lnTo>
                  <a:lnTo>
                    <a:pt x="5191" y="9569"/>
                  </a:lnTo>
                  <a:lnTo>
                    <a:pt x="5237" y="9524"/>
                  </a:lnTo>
                  <a:lnTo>
                    <a:pt x="5282" y="9389"/>
                  </a:lnTo>
                  <a:lnTo>
                    <a:pt x="5282" y="9118"/>
                  </a:lnTo>
                  <a:lnTo>
                    <a:pt x="5282" y="9028"/>
                  </a:lnTo>
                  <a:lnTo>
                    <a:pt x="5237" y="8937"/>
                  </a:lnTo>
                  <a:lnTo>
                    <a:pt x="5191" y="8892"/>
                  </a:lnTo>
                  <a:close/>
                  <a:moveTo>
                    <a:pt x="5823" y="8892"/>
                  </a:moveTo>
                  <a:lnTo>
                    <a:pt x="5733" y="8937"/>
                  </a:lnTo>
                  <a:lnTo>
                    <a:pt x="5688" y="9028"/>
                  </a:lnTo>
                  <a:lnTo>
                    <a:pt x="5643" y="9118"/>
                  </a:lnTo>
                  <a:lnTo>
                    <a:pt x="5643" y="9389"/>
                  </a:lnTo>
                  <a:lnTo>
                    <a:pt x="5688" y="9479"/>
                  </a:lnTo>
                  <a:lnTo>
                    <a:pt x="5733" y="9569"/>
                  </a:lnTo>
                  <a:lnTo>
                    <a:pt x="5823" y="9614"/>
                  </a:lnTo>
                  <a:lnTo>
                    <a:pt x="5959" y="9614"/>
                  </a:lnTo>
                  <a:lnTo>
                    <a:pt x="6004" y="9569"/>
                  </a:lnTo>
                  <a:lnTo>
                    <a:pt x="6094" y="9524"/>
                  </a:lnTo>
                  <a:lnTo>
                    <a:pt x="6139" y="9389"/>
                  </a:lnTo>
                  <a:lnTo>
                    <a:pt x="6139" y="9118"/>
                  </a:lnTo>
                  <a:lnTo>
                    <a:pt x="6094" y="9028"/>
                  </a:lnTo>
                  <a:lnTo>
                    <a:pt x="6049" y="8937"/>
                  </a:lnTo>
                  <a:lnTo>
                    <a:pt x="6004" y="8892"/>
                  </a:lnTo>
                  <a:close/>
                  <a:moveTo>
                    <a:pt x="9795" y="9253"/>
                  </a:moveTo>
                  <a:lnTo>
                    <a:pt x="9705" y="9343"/>
                  </a:lnTo>
                  <a:lnTo>
                    <a:pt x="9660" y="9434"/>
                  </a:lnTo>
                  <a:lnTo>
                    <a:pt x="9660" y="9524"/>
                  </a:lnTo>
                  <a:lnTo>
                    <a:pt x="9660" y="9614"/>
                  </a:lnTo>
                  <a:lnTo>
                    <a:pt x="9705" y="9659"/>
                  </a:lnTo>
                  <a:lnTo>
                    <a:pt x="9795" y="9705"/>
                  </a:lnTo>
                  <a:lnTo>
                    <a:pt x="11555" y="9705"/>
                  </a:lnTo>
                  <a:lnTo>
                    <a:pt x="11691" y="9659"/>
                  </a:lnTo>
                  <a:lnTo>
                    <a:pt x="11736" y="9614"/>
                  </a:lnTo>
                  <a:lnTo>
                    <a:pt x="11781" y="9524"/>
                  </a:lnTo>
                  <a:lnTo>
                    <a:pt x="11781" y="9434"/>
                  </a:lnTo>
                  <a:lnTo>
                    <a:pt x="11736" y="9343"/>
                  </a:lnTo>
                  <a:lnTo>
                    <a:pt x="11646" y="9253"/>
                  </a:lnTo>
                  <a:close/>
                  <a:moveTo>
                    <a:pt x="4153" y="10066"/>
                  </a:moveTo>
                  <a:lnTo>
                    <a:pt x="4063" y="10111"/>
                  </a:lnTo>
                  <a:lnTo>
                    <a:pt x="4018" y="10201"/>
                  </a:lnTo>
                  <a:lnTo>
                    <a:pt x="3973" y="10291"/>
                  </a:lnTo>
                  <a:lnTo>
                    <a:pt x="3973" y="10562"/>
                  </a:lnTo>
                  <a:lnTo>
                    <a:pt x="4018" y="10652"/>
                  </a:lnTo>
                  <a:lnTo>
                    <a:pt x="4063" y="10743"/>
                  </a:lnTo>
                  <a:lnTo>
                    <a:pt x="4153" y="10788"/>
                  </a:lnTo>
                  <a:lnTo>
                    <a:pt x="4289" y="10788"/>
                  </a:lnTo>
                  <a:lnTo>
                    <a:pt x="4334" y="10743"/>
                  </a:lnTo>
                  <a:lnTo>
                    <a:pt x="4424" y="10698"/>
                  </a:lnTo>
                  <a:lnTo>
                    <a:pt x="4469" y="10562"/>
                  </a:lnTo>
                  <a:lnTo>
                    <a:pt x="4469" y="10291"/>
                  </a:lnTo>
                  <a:lnTo>
                    <a:pt x="4424" y="10201"/>
                  </a:lnTo>
                  <a:lnTo>
                    <a:pt x="4379" y="10111"/>
                  </a:lnTo>
                  <a:lnTo>
                    <a:pt x="4334" y="10066"/>
                  </a:lnTo>
                  <a:close/>
                  <a:moveTo>
                    <a:pt x="4966" y="10066"/>
                  </a:moveTo>
                  <a:lnTo>
                    <a:pt x="4875" y="10111"/>
                  </a:lnTo>
                  <a:lnTo>
                    <a:pt x="4830" y="10201"/>
                  </a:lnTo>
                  <a:lnTo>
                    <a:pt x="4830" y="10291"/>
                  </a:lnTo>
                  <a:lnTo>
                    <a:pt x="4830" y="10562"/>
                  </a:lnTo>
                  <a:lnTo>
                    <a:pt x="4830" y="10652"/>
                  </a:lnTo>
                  <a:lnTo>
                    <a:pt x="4921" y="10743"/>
                  </a:lnTo>
                  <a:lnTo>
                    <a:pt x="5011" y="10788"/>
                  </a:lnTo>
                  <a:lnTo>
                    <a:pt x="5101" y="10788"/>
                  </a:lnTo>
                  <a:lnTo>
                    <a:pt x="5191" y="10743"/>
                  </a:lnTo>
                  <a:lnTo>
                    <a:pt x="5237" y="10698"/>
                  </a:lnTo>
                  <a:lnTo>
                    <a:pt x="5282" y="10562"/>
                  </a:lnTo>
                  <a:lnTo>
                    <a:pt x="5282" y="10291"/>
                  </a:lnTo>
                  <a:lnTo>
                    <a:pt x="5282" y="10201"/>
                  </a:lnTo>
                  <a:lnTo>
                    <a:pt x="5237" y="10111"/>
                  </a:lnTo>
                  <a:lnTo>
                    <a:pt x="5146" y="10066"/>
                  </a:lnTo>
                  <a:close/>
                  <a:moveTo>
                    <a:pt x="5823" y="10066"/>
                  </a:moveTo>
                  <a:lnTo>
                    <a:pt x="5733" y="10111"/>
                  </a:lnTo>
                  <a:lnTo>
                    <a:pt x="5688" y="10201"/>
                  </a:lnTo>
                  <a:lnTo>
                    <a:pt x="5643" y="10291"/>
                  </a:lnTo>
                  <a:lnTo>
                    <a:pt x="5643" y="10562"/>
                  </a:lnTo>
                  <a:lnTo>
                    <a:pt x="5688" y="10652"/>
                  </a:lnTo>
                  <a:lnTo>
                    <a:pt x="5733" y="10743"/>
                  </a:lnTo>
                  <a:lnTo>
                    <a:pt x="5823" y="10788"/>
                  </a:lnTo>
                  <a:lnTo>
                    <a:pt x="5959" y="10788"/>
                  </a:lnTo>
                  <a:lnTo>
                    <a:pt x="6004" y="10743"/>
                  </a:lnTo>
                  <a:lnTo>
                    <a:pt x="6094" y="10698"/>
                  </a:lnTo>
                  <a:lnTo>
                    <a:pt x="6139" y="10517"/>
                  </a:lnTo>
                  <a:lnTo>
                    <a:pt x="6139" y="10291"/>
                  </a:lnTo>
                  <a:lnTo>
                    <a:pt x="6094" y="10201"/>
                  </a:lnTo>
                  <a:lnTo>
                    <a:pt x="6049" y="10111"/>
                  </a:lnTo>
                  <a:lnTo>
                    <a:pt x="6004" y="10066"/>
                  </a:lnTo>
                  <a:close/>
                  <a:moveTo>
                    <a:pt x="9795" y="10382"/>
                  </a:moveTo>
                  <a:lnTo>
                    <a:pt x="9705" y="10427"/>
                  </a:lnTo>
                  <a:lnTo>
                    <a:pt x="9660" y="10517"/>
                  </a:lnTo>
                  <a:lnTo>
                    <a:pt x="9660" y="10607"/>
                  </a:lnTo>
                  <a:lnTo>
                    <a:pt x="9660" y="10698"/>
                  </a:lnTo>
                  <a:lnTo>
                    <a:pt x="9705" y="10788"/>
                  </a:lnTo>
                  <a:lnTo>
                    <a:pt x="9795" y="10833"/>
                  </a:lnTo>
                  <a:lnTo>
                    <a:pt x="11555" y="10833"/>
                  </a:lnTo>
                  <a:lnTo>
                    <a:pt x="11691" y="10788"/>
                  </a:lnTo>
                  <a:lnTo>
                    <a:pt x="11736" y="10698"/>
                  </a:lnTo>
                  <a:lnTo>
                    <a:pt x="11781" y="10652"/>
                  </a:lnTo>
                  <a:lnTo>
                    <a:pt x="11781" y="10517"/>
                  </a:lnTo>
                  <a:lnTo>
                    <a:pt x="11736" y="10427"/>
                  </a:lnTo>
                  <a:lnTo>
                    <a:pt x="11646" y="10382"/>
                  </a:lnTo>
                  <a:close/>
                  <a:moveTo>
                    <a:pt x="2213" y="9840"/>
                  </a:moveTo>
                  <a:lnTo>
                    <a:pt x="2574" y="9885"/>
                  </a:lnTo>
                  <a:lnTo>
                    <a:pt x="2890" y="10066"/>
                  </a:lnTo>
                  <a:lnTo>
                    <a:pt x="2980" y="10156"/>
                  </a:lnTo>
                  <a:lnTo>
                    <a:pt x="3115" y="10291"/>
                  </a:lnTo>
                  <a:lnTo>
                    <a:pt x="3160" y="10427"/>
                  </a:lnTo>
                  <a:lnTo>
                    <a:pt x="3205" y="10607"/>
                  </a:lnTo>
                  <a:lnTo>
                    <a:pt x="3160" y="10788"/>
                  </a:lnTo>
                  <a:lnTo>
                    <a:pt x="3115" y="10923"/>
                  </a:lnTo>
                  <a:lnTo>
                    <a:pt x="2980" y="11059"/>
                  </a:lnTo>
                  <a:lnTo>
                    <a:pt x="2890" y="11149"/>
                  </a:lnTo>
                  <a:lnTo>
                    <a:pt x="2574" y="11284"/>
                  </a:lnTo>
                  <a:lnTo>
                    <a:pt x="2213" y="11329"/>
                  </a:lnTo>
                  <a:lnTo>
                    <a:pt x="2032" y="11329"/>
                  </a:lnTo>
                  <a:lnTo>
                    <a:pt x="1851" y="11284"/>
                  </a:lnTo>
                  <a:lnTo>
                    <a:pt x="1671" y="11194"/>
                  </a:lnTo>
                  <a:lnTo>
                    <a:pt x="1535" y="11104"/>
                  </a:lnTo>
                  <a:lnTo>
                    <a:pt x="1400" y="11013"/>
                  </a:lnTo>
                  <a:lnTo>
                    <a:pt x="1310" y="10878"/>
                  </a:lnTo>
                  <a:lnTo>
                    <a:pt x="1265" y="10743"/>
                  </a:lnTo>
                  <a:lnTo>
                    <a:pt x="1265" y="10607"/>
                  </a:lnTo>
                  <a:lnTo>
                    <a:pt x="1265" y="10472"/>
                  </a:lnTo>
                  <a:lnTo>
                    <a:pt x="1310" y="10336"/>
                  </a:lnTo>
                  <a:lnTo>
                    <a:pt x="1400" y="10201"/>
                  </a:lnTo>
                  <a:lnTo>
                    <a:pt x="1535" y="10111"/>
                  </a:lnTo>
                  <a:lnTo>
                    <a:pt x="1671" y="9975"/>
                  </a:lnTo>
                  <a:lnTo>
                    <a:pt x="1851" y="9930"/>
                  </a:lnTo>
                  <a:lnTo>
                    <a:pt x="2032" y="9885"/>
                  </a:lnTo>
                  <a:lnTo>
                    <a:pt x="2213" y="9840"/>
                  </a:lnTo>
                  <a:close/>
                  <a:moveTo>
                    <a:pt x="7945" y="9840"/>
                  </a:moveTo>
                  <a:lnTo>
                    <a:pt x="8261" y="9885"/>
                  </a:lnTo>
                  <a:lnTo>
                    <a:pt x="8577" y="10066"/>
                  </a:lnTo>
                  <a:lnTo>
                    <a:pt x="8712" y="10156"/>
                  </a:lnTo>
                  <a:lnTo>
                    <a:pt x="8802" y="10291"/>
                  </a:lnTo>
                  <a:lnTo>
                    <a:pt x="8892" y="10427"/>
                  </a:lnTo>
                  <a:lnTo>
                    <a:pt x="8892" y="10607"/>
                  </a:lnTo>
                  <a:lnTo>
                    <a:pt x="8892" y="10788"/>
                  </a:lnTo>
                  <a:lnTo>
                    <a:pt x="8802" y="10923"/>
                  </a:lnTo>
                  <a:lnTo>
                    <a:pt x="8712" y="11059"/>
                  </a:lnTo>
                  <a:lnTo>
                    <a:pt x="8577" y="11149"/>
                  </a:lnTo>
                  <a:lnTo>
                    <a:pt x="8261" y="11284"/>
                  </a:lnTo>
                  <a:lnTo>
                    <a:pt x="7945" y="11329"/>
                  </a:lnTo>
                  <a:lnTo>
                    <a:pt x="7719" y="11329"/>
                  </a:lnTo>
                  <a:lnTo>
                    <a:pt x="7538" y="11284"/>
                  </a:lnTo>
                  <a:lnTo>
                    <a:pt x="7358" y="11194"/>
                  </a:lnTo>
                  <a:lnTo>
                    <a:pt x="7222" y="11104"/>
                  </a:lnTo>
                  <a:lnTo>
                    <a:pt x="7132" y="11013"/>
                  </a:lnTo>
                  <a:lnTo>
                    <a:pt x="7042" y="10878"/>
                  </a:lnTo>
                  <a:lnTo>
                    <a:pt x="6997" y="10743"/>
                  </a:lnTo>
                  <a:lnTo>
                    <a:pt x="6952" y="10607"/>
                  </a:lnTo>
                  <a:lnTo>
                    <a:pt x="6997" y="10472"/>
                  </a:lnTo>
                  <a:lnTo>
                    <a:pt x="7042" y="10336"/>
                  </a:lnTo>
                  <a:lnTo>
                    <a:pt x="7132" y="10201"/>
                  </a:lnTo>
                  <a:lnTo>
                    <a:pt x="7222" y="10111"/>
                  </a:lnTo>
                  <a:lnTo>
                    <a:pt x="7358" y="9975"/>
                  </a:lnTo>
                  <a:lnTo>
                    <a:pt x="7538" y="9930"/>
                  </a:lnTo>
                  <a:lnTo>
                    <a:pt x="7719" y="9885"/>
                  </a:lnTo>
                  <a:lnTo>
                    <a:pt x="7945" y="9840"/>
                  </a:lnTo>
                  <a:close/>
                  <a:moveTo>
                    <a:pt x="13541" y="9840"/>
                  </a:moveTo>
                  <a:lnTo>
                    <a:pt x="13857" y="9885"/>
                  </a:lnTo>
                  <a:lnTo>
                    <a:pt x="14173" y="10066"/>
                  </a:lnTo>
                  <a:lnTo>
                    <a:pt x="14309" y="10156"/>
                  </a:lnTo>
                  <a:lnTo>
                    <a:pt x="14399" y="10291"/>
                  </a:lnTo>
                  <a:lnTo>
                    <a:pt x="14489" y="10427"/>
                  </a:lnTo>
                  <a:lnTo>
                    <a:pt x="14534" y="10607"/>
                  </a:lnTo>
                  <a:lnTo>
                    <a:pt x="14489" y="10743"/>
                  </a:lnTo>
                  <a:lnTo>
                    <a:pt x="14444" y="10878"/>
                  </a:lnTo>
                  <a:lnTo>
                    <a:pt x="14354" y="11013"/>
                  </a:lnTo>
                  <a:lnTo>
                    <a:pt x="14264" y="11104"/>
                  </a:lnTo>
                  <a:lnTo>
                    <a:pt x="14083" y="11194"/>
                  </a:lnTo>
                  <a:lnTo>
                    <a:pt x="13948" y="11284"/>
                  </a:lnTo>
                  <a:lnTo>
                    <a:pt x="13722" y="11329"/>
                  </a:lnTo>
                  <a:lnTo>
                    <a:pt x="13541" y="11329"/>
                  </a:lnTo>
                  <a:lnTo>
                    <a:pt x="13225" y="11284"/>
                  </a:lnTo>
                  <a:lnTo>
                    <a:pt x="12910" y="11149"/>
                  </a:lnTo>
                  <a:lnTo>
                    <a:pt x="12774" y="11059"/>
                  </a:lnTo>
                  <a:lnTo>
                    <a:pt x="12684" y="10923"/>
                  </a:lnTo>
                  <a:lnTo>
                    <a:pt x="12594" y="10788"/>
                  </a:lnTo>
                  <a:lnTo>
                    <a:pt x="12548" y="10607"/>
                  </a:lnTo>
                  <a:lnTo>
                    <a:pt x="12594" y="10427"/>
                  </a:lnTo>
                  <a:lnTo>
                    <a:pt x="12684" y="10291"/>
                  </a:lnTo>
                  <a:lnTo>
                    <a:pt x="12774" y="10156"/>
                  </a:lnTo>
                  <a:lnTo>
                    <a:pt x="12910" y="10066"/>
                  </a:lnTo>
                  <a:lnTo>
                    <a:pt x="13225" y="9885"/>
                  </a:lnTo>
                  <a:lnTo>
                    <a:pt x="13541" y="9840"/>
                  </a:lnTo>
                  <a:close/>
                  <a:moveTo>
                    <a:pt x="4153" y="11239"/>
                  </a:moveTo>
                  <a:lnTo>
                    <a:pt x="4063" y="11284"/>
                  </a:lnTo>
                  <a:lnTo>
                    <a:pt x="4018" y="11329"/>
                  </a:lnTo>
                  <a:lnTo>
                    <a:pt x="3973" y="11465"/>
                  </a:lnTo>
                  <a:lnTo>
                    <a:pt x="3973" y="11736"/>
                  </a:lnTo>
                  <a:lnTo>
                    <a:pt x="4018" y="11826"/>
                  </a:lnTo>
                  <a:lnTo>
                    <a:pt x="4063" y="11871"/>
                  </a:lnTo>
                  <a:lnTo>
                    <a:pt x="4153" y="11916"/>
                  </a:lnTo>
                  <a:lnTo>
                    <a:pt x="4244" y="11961"/>
                  </a:lnTo>
                  <a:lnTo>
                    <a:pt x="4334" y="11916"/>
                  </a:lnTo>
                  <a:lnTo>
                    <a:pt x="4379" y="11871"/>
                  </a:lnTo>
                  <a:lnTo>
                    <a:pt x="4424" y="11826"/>
                  </a:lnTo>
                  <a:lnTo>
                    <a:pt x="4469" y="11736"/>
                  </a:lnTo>
                  <a:lnTo>
                    <a:pt x="4469" y="11465"/>
                  </a:lnTo>
                  <a:lnTo>
                    <a:pt x="4424" y="11284"/>
                  </a:lnTo>
                  <a:lnTo>
                    <a:pt x="4334" y="11239"/>
                  </a:lnTo>
                  <a:close/>
                  <a:moveTo>
                    <a:pt x="5011" y="11239"/>
                  </a:moveTo>
                  <a:lnTo>
                    <a:pt x="4921" y="11284"/>
                  </a:lnTo>
                  <a:lnTo>
                    <a:pt x="4830" y="11329"/>
                  </a:lnTo>
                  <a:lnTo>
                    <a:pt x="4830" y="11465"/>
                  </a:lnTo>
                  <a:lnTo>
                    <a:pt x="4830" y="11736"/>
                  </a:lnTo>
                  <a:lnTo>
                    <a:pt x="4830" y="11826"/>
                  </a:lnTo>
                  <a:lnTo>
                    <a:pt x="4875" y="11871"/>
                  </a:lnTo>
                  <a:lnTo>
                    <a:pt x="4966" y="11916"/>
                  </a:lnTo>
                  <a:lnTo>
                    <a:pt x="5056" y="11961"/>
                  </a:lnTo>
                  <a:lnTo>
                    <a:pt x="5146" y="11916"/>
                  </a:lnTo>
                  <a:lnTo>
                    <a:pt x="5237" y="11871"/>
                  </a:lnTo>
                  <a:lnTo>
                    <a:pt x="5282" y="11826"/>
                  </a:lnTo>
                  <a:lnTo>
                    <a:pt x="5282" y="11736"/>
                  </a:lnTo>
                  <a:lnTo>
                    <a:pt x="5282" y="11465"/>
                  </a:lnTo>
                  <a:lnTo>
                    <a:pt x="5237" y="11284"/>
                  </a:lnTo>
                  <a:lnTo>
                    <a:pt x="5191" y="11239"/>
                  </a:lnTo>
                  <a:close/>
                  <a:moveTo>
                    <a:pt x="5823" y="11239"/>
                  </a:moveTo>
                  <a:lnTo>
                    <a:pt x="5733" y="11284"/>
                  </a:lnTo>
                  <a:lnTo>
                    <a:pt x="5688" y="11329"/>
                  </a:lnTo>
                  <a:lnTo>
                    <a:pt x="5643" y="11465"/>
                  </a:lnTo>
                  <a:lnTo>
                    <a:pt x="5643" y="11736"/>
                  </a:lnTo>
                  <a:lnTo>
                    <a:pt x="5688" y="11826"/>
                  </a:lnTo>
                  <a:lnTo>
                    <a:pt x="5733" y="11871"/>
                  </a:lnTo>
                  <a:lnTo>
                    <a:pt x="5823" y="11916"/>
                  </a:lnTo>
                  <a:lnTo>
                    <a:pt x="5914" y="11961"/>
                  </a:lnTo>
                  <a:lnTo>
                    <a:pt x="6004" y="11916"/>
                  </a:lnTo>
                  <a:lnTo>
                    <a:pt x="6049" y="11871"/>
                  </a:lnTo>
                  <a:lnTo>
                    <a:pt x="6094" y="11826"/>
                  </a:lnTo>
                  <a:lnTo>
                    <a:pt x="6139" y="11736"/>
                  </a:lnTo>
                  <a:lnTo>
                    <a:pt x="6139" y="11465"/>
                  </a:lnTo>
                  <a:lnTo>
                    <a:pt x="6094" y="11284"/>
                  </a:lnTo>
                  <a:lnTo>
                    <a:pt x="6004" y="11239"/>
                  </a:lnTo>
                  <a:close/>
                  <a:moveTo>
                    <a:pt x="9885" y="11465"/>
                  </a:moveTo>
                  <a:lnTo>
                    <a:pt x="9795" y="11510"/>
                  </a:lnTo>
                  <a:lnTo>
                    <a:pt x="9705" y="11555"/>
                  </a:lnTo>
                  <a:lnTo>
                    <a:pt x="9660" y="11600"/>
                  </a:lnTo>
                  <a:lnTo>
                    <a:pt x="9660" y="11690"/>
                  </a:lnTo>
                  <a:lnTo>
                    <a:pt x="9660" y="11781"/>
                  </a:lnTo>
                  <a:lnTo>
                    <a:pt x="9705" y="11871"/>
                  </a:lnTo>
                  <a:lnTo>
                    <a:pt x="9795" y="11916"/>
                  </a:lnTo>
                  <a:lnTo>
                    <a:pt x="9885" y="11961"/>
                  </a:lnTo>
                  <a:lnTo>
                    <a:pt x="11555" y="11961"/>
                  </a:lnTo>
                  <a:lnTo>
                    <a:pt x="11646" y="11916"/>
                  </a:lnTo>
                  <a:lnTo>
                    <a:pt x="11736" y="11871"/>
                  </a:lnTo>
                  <a:lnTo>
                    <a:pt x="11781" y="11781"/>
                  </a:lnTo>
                  <a:lnTo>
                    <a:pt x="11781" y="11690"/>
                  </a:lnTo>
                  <a:lnTo>
                    <a:pt x="11736" y="11600"/>
                  </a:lnTo>
                  <a:lnTo>
                    <a:pt x="11691" y="11555"/>
                  </a:lnTo>
                  <a:lnTo>
                    <a:pt x="11646" y="11510"/>
                  </a:lnTo>
                  <a:lnTo>
                    <a:pt x="11555" y="11465"/>
                  </a:lnTo>
                  <a:close/>
                  <a:moveTo>
                    <a:pt x="2890" y="11645"/>
                  </a:moveTo>
                  <a:lnTo>
                    <a:pt x="2890" y="12458"/>
                  </a:lnTo>
                  <a:lnTo>
                    <a:pt x="2438" y="12458"/>
                  </a:lnTo>
                  <a:lnTo>
                    <a:pt x="2438" y="11781"/>
                  </a:lnTo>
                  <a:lnTo>
                    <a:pt x="2664" y="11736"/>
                  </a:lnTo>
                  <a:lnTo>
                    <a:pt x="2890" y="11645"/>
                  </a:lnTo>
                  <a:close/>
                  <a:moveTo>
                    <a:pt x="7222" y="11645"/>
                  </a:moveTo>
                  <a:lnTo>
                    <a:pt x="7448" y="11736"/>
                  </a:lnTo>
                  <a:lnTo>
                    <a:pt x="7719" y="11781"/>
                  </a:lnTo>
                  <a:lnTo>
                    <a:pt x="7719" y="12458"/>
                  </a:lnTo>
                  <a:lnTo>
                    <a:pt x="7222" y="12458"/>
                  </a:lnTo>
                  <a:lnTo>
                    <a:pt x="7222" y="11645"/>
                  </a:lnTo>
                  <a:close/>
                  <a:moveTo>
                    <a:pt x="8577" y="11690"/>
                  </a:moveTo>
                  <a:lnTo>
                    <a:pt x="8577" y="12458"/>
                  </a:lnTo>
                  <a:lnTo>
                    <a:pt x="8170" y="12458"/>
                  </a:lnTo>
                  <a:lnTo>
                    <a:pt x="8170" y="11781"/>
                  </a:lnTo>
                  <a:lnTo>
                    <a:pt x="8577" y="11690"/>
                  </a:lnTo>
                  <a:close/>
                  <a:moveTo>
                    <a:pt x="12864" y="11645"/>
                  </a:moveTo>
                  <a:lnTo>
                    <a:pt x="13090" y="11736"/>
                  </a:lnTo>
                  <a:lnTo>
                    <a:pt x="13316" y="11781"/>
                  </a:lnTo>
                  <a:lnTo>
                    <a:pt x="13316" y="12458"/>
                  </a:lnTo>
                  <a:lnTo>
                    <a:pt x="12864" y="12458"/>
                  </a:lnTo>
                  <a:lnTo>
                    <a:pt x="12864" y="11645"/>
                  </a:lnTo>
                  <a:close/>
                  <a:moveTo>
                    <a:pt x="15257" y="12909"/>
                  </a:moveTo>
                  <a:lnTo>
                    <a:pt x="15302" y="12954"/>
                  </a:lnTo>
                  <a:lnTo>
                    <a:pt x="15347" y="13045"/>
                  </a:lnTo>
                  <a:lnTo>
                    <a:pt x="15392" y="13135"/>
                  </a:lnTo>
                  <a:lnTo>
                    <a:pt x="15347" y="13180"/>
                  </a:lnTo>
                  <a:lnTo>
                    <a:pt x="15302" y="13270"/>
                  </a:lnTo>
                  <a:lnTo>
                    <a:pt x="15257" y="13315"/>
                  </a:lnTo>
                  <a:lnTo>
                    <a:pt x="588" y="13315"/>
                  </a:lnTo>
                  <a:lnTo>
                    <a:pt x="543" y="13270"/>
                  </a:lnTo>
                  <a:lnTo>
                    <a:pt x="497" y="13180"/>
                  </a:lnTo>
                  <a:lnTo>
                    <a:pt x="452" y="13135"/>
                  </a:lnTo>
                  <a:lnTo>
                    <a:pt x="497" y="13045"/>
                  </a:lnTo>
                  <a:lnTo>
                    <a:pt x="543" y="12954"/>
                  </a:lnTo>
                  <a:lnTo>
                    <a:pt x="588" y="12909"/>
                  </a:lnTo>
                  <a:close/>
                  <a:moveTo>
                    <a:pt x="10743" y="1"/>
                  </a:moveTo>
                  <a:lnTo>
                    <a:pt x="10653" y="46"/>
                  </a:lnTo>
                  <a:lnTo>
                    <a:pt x="10562" y="91"/>
                  </a:lnTo>
                  <a:lnTo>
                    <a:pt x="10517" y="136"/>
                  </a:lnTo>
                  <a:lnTo>
                    <a:pt x="10472" y="271"/>
                  </a:lnTo>
                  <a:lnTo>
                    <a:pt x="10472" y="2122"/>
                  </a:lnTo>
                  <a:lnTo>
                    <a:pt x="9840" y="2257"/>
                  </a:lnTo>
                  <a:lnTo>
                    <a:pt x="9750" y="2257"/>
                  </a:lnTo>
                  <a:lnTo>
                    <a:pt x="9660" y="2302"/>
                  </a:lnTo>
                  <a:lnTo>
                    <a:pt x="9615" y="2393"/>
                  </a:lnTo>
                  <a:lnTo>
                    <a:pt x="9615" y="2483"/>
                  </a:lnTo>
                  <a:lnTo>
                    <a:pt x="9615" y="3250"/>
                  </a:lnTo>
                  <a:lnTo>
                    <a:pt x="8802" y="3070"/>
                  </a:lnTo>
                  <a:lnTo>
                    <a:pt x="8712" y="3070"/>
                  </a:lnTo>
                  <a:lnTo>
                    <a:pt x="8622" y="3115"/>
                  </a:lnTo>
                  <a:lnTo>
                    <a:pt x="8577" y="3205"/>
                  </a:lnTo>
                  <a:lnTo>
                    <a:pt x="8531" y="3295"/>
                  </a:lnTo>
                  <a:lnTo>
                    <a:pt x="8531" y="4198"/>
                  </a:lnTo>
                  <a:lnTo>
                    <a:pt x="8577" y="4288"/>
                  </a:lnTo>
                  <a:lnTo>
                    <a:pt x="8622" y="4379"/>
                  </a:lnTo>
                  <a:lnTo>
                    <a:pt x="8712" y="4424"/>
                  </a:lnTo>
                  <a:lnTo>
                    <a:pt x="8892" y="4424"/>
                  </a:lnTo>
                  <a:lnTo>
                    <a:pt x="8938" y="4333"/>
                  </a:lnTo>
                  <a:lnTo>
                    <a:pt x="8983" y="4288"/>
                  </a:lnTo>
                  <a:lnTo>
                    <a:pt x="8983" y="4198"/>
                  </a:lnTo>
                  <a:lnTo>
                    <a:pt x="8983" y="3566"/>
                  </a:lnTo>
                  <a:lnTo>
                    <a:pt x="12413" y="4288"/>
                  </a:lnTo>
                  <a:lnTo>
                    <a:pt x="12413" y="9840"/>
                  </a:lnTo>
                  <a:lnTo>
                    <a:pt x="12278" y="10020"/>
                  </a:lnTo>
                  <a:lnTo>
                    <a:pt x="12187" y="10201"/>
                  </a:lnTo>
                  <a:lnTo>
                    <a:pt x="12142" y="10382"/>
                  </a:lnTo>
                  <a:lnTo>
                    <a:pt x="12097" y="10607"/>
                  </a:lnTo>
                  <a:lnTo>
                    <a:pt x="12142" y="10788"/>
                  </a:lnTo>
                  <a:lnTo>
                    <a:pt x="12187" y="11013"/>
                  </a:lnTo>
                  <a:lnTo>
                    <a:pt x="12278" y="11194"/>
                  </a:lnTo>
                  <a:lnTo>
                    <a:pt x="12413" y="11329"/>
                  </a:lnTo>
                  <a:lnTo>
                    <a:pt x="12413" y="12458"/>
                  </a:lnTo>
                  <a:lnTo>
                    <a:pt x="8983" y="12458"/>
                  </a:lnTo>
                  <a:lnTo>
                    <a:pt x="8983" y="11375"/>
                  </a:lnTo>
                  <a:lnTo>
                    <a:pt x="9163" y="11194"/>
                  </a:lnTo>
                  <a:lnTo>
                    <a:pt x="9254" y="11013"/>
                  </a:lnTo>
                  <a:lnTo>
                    <a:pt x="9344" y="10833"/>
                  </a:lnTo>
                  <a:lnTo>
                    <a:pt x="9344" y="10607"/>
                  </a:lnTo>
                  <a:lnTo>
                    <a:pt x="9344" y="10382"/>
                  </a:lnTo>
                  <a:lnTo>
                    <a:pt x="9254" y="10156"/>
                  </a:lnTo>
                  <a:lnTo>
                    <a:pt x="9163" y="9975"/>
                  </a:lnTo>
                  <a:lnTo>
                    <a:pt x="8983" y="9795"/>
                  </a:lnTo>
                  <a:lnTo>
                    <a:pt x="8983" y="5236"/>
                  </a:lnTo>
                  <a:lnTo>
                    <a:pt x="8983" y="5146"/>
                  </a:lnTo>
                  <a:lnTo>
                    <a:pt x="8938" y="5056"/>
                  </a:lnTo>
                  <a:lnTo>
                    <a:pt x="8847" y="5011"/>
                  </a:lnTo>
                  <a:lnTo>
                    <a:pt x="8757" y="5011"/>
                  </a:lnTo>
                  <a:lnTo>
                    <a:pt x="8667" y="5056"/>
                  </a:lnTo>
                  <a:lnTo>
                    <a:pt x="8577" y="5101"/>
                  </a:lnTo>
                  <a:lnTo>
                    <a:pt x="8577" y="5191"/>
                  </a:lnTo>
                  <a:lnTo>
                    <a:pt x="8531" y="5236"/>
                  </a:lnTo>
                  <a:lnTo>
                    <a:pt x="8531" y="9524"/>
                  </a:lnTo>
                  <a:lnTo>
                    <a:pt x="8261" y="9434"/>
                  </a:lnTo>
                  <a:lnTo>
                    <a:pt x="7900" y="9389"/>
                  </a:lnTo>
                  <a:lnTo>
                    <a:pt x="7538" y="9434"/>
                  </a:lnTo>
                  <a:lnTo>
                    <a:pt x="7222" y="9569"/>
                  </a:lnTo>
                  <a:lnTo>
                    <a:pt x="7222" y="5056"/>
                  </a:lnTo>
                  <a:lnTo>
                    <a:pt x="7177" y="4965"/>
                  </a:lnTo>
                  <a:lnTo>
                    <a:pt x="7132" y="4875"/>
                  </a:lnTo>
                  <a:lnTo>
                    <a:pt x="7042" y="4830"/>
                  </a:lnTo>
                  <a:lnTo>
                    <a:pt x="6952" y="4830"/>
                  </a:lnTo>
                  <a:lnTo>
                    <a:pt x="6139" y="5011"/>
                  </a:lnTo>
                  <a:lnTo>
                    <a:pt x="6139" y="4198"/>
                  </a:lnTo>
                  <a:lnTo>
                    <a:pt x="6094" y="4153"/>
                  </a:lnTo>
                  <a:lnTo>
                    <a:pt x="6049" y="4063"/>
                  </a:lnTo>
                  <a:lnTo>
                    <a:pt x="6004" y="4018"/>
                  </a:lnTo>
                  <a:lnTo>
                    <a:pt x="5914" y="3972"/>
                  </a:lnTo>
                  <a:lnTo>
                    <a:pt x="5282" y="3837"/>
                  </a:lnTo>
                  <a:lnTo>
                    <a:pt x="5282" y="1986"/>
                  </a:lnTo>
                  <a:lnTo>
                    <a:pt x="5282" y="1896"/>
                  </a:lnTo>
                  <a:lnTo>
                    <a:pt x="5237" y="1806"/>
                  </a:lnTo>
                  <a:lnTo>
                    <a:pt x="5146" y="1761"/>
                  </a:lnTo>
                  <a:lnTo>
                    <a:pt x="5011" y="1761"/>
                  </a:lnTo>
                  <a:lnTo>
                    <a:pt x="4966" y="1806"/>
                  </a:lnTo>
                  <a:lnTo>
                    <a:pt x="4875" y="1851"/>
                  </a:lnTo>
                  <a:lnTo>
                    <a:pt x="4830" y="1896"/>
                  </a:lnTo>
                  <a:lnTo>
                    <a:pt x="4830" y="1986"/>
                  </a:lnTo>
                  <a:lnTo>
                    <a:pt x="4830" y="3747"/>
                  </a:lnTo>
                  <a:lnTo>
                    <a:pt x="4289" y="3611"/>
                  </a:lnTo>
                  <a:lnTo>
                    <a:pt x="4153" y="3656"/>
                  </a:lnTo>
                  <a:lnTo>
                    <a:pt x="4063" y="3702"/>
                  </a:lnTo>
                  <a:lnTo>
                    <a:pt x="4018" y="3747"/>
                  </a:lnTo>
                  <a:lnTo>
                    <a:pt x="3973" y="3837"/>
                  </a:lnTo>
                  <a:lnTo>
                    <a:pt x="3973" y="5462"/>
                  </a:lnTo>
                  <a:lnTo>
                    <a:pt x="3115" y="5642"/>
                  </a:lnTo>
                  <a:lnTo>
                    <a:pt x="3025" y="5688"/>
                  </a:lnTo>
                  <a:lnTo>
                    <a:pt x="2980" y="5733"/>
                  </a:lnTo>
                  <a:lnTo>
                    <a:pt x="2935" y="5778"/>
                  </a:lnTo>
                  <a:lnTo>
                    <a:pt x="2890" y="5868"/>
                  </a:lnTo>
                  <a:lnTo>
                    <a:pt x="2890" y="6771"/>
                  </a:lnTo>
                  <a:lnTo>
                    <a:pt x="2935" y="6861"/>
                  </a:lnTo>
                  <a:lnTo>
                    <a:pt x="2980" y="6906"/>
                  </a:lnTo>
                  <a:lnTo>
                    <a:pt x="3025" y="6996"/>
                  </a:lnTo>
                  <a:lnTo>
                    <a:pt x="3205" y="6996"/>
                  </a:lnTo>
                  <a:lnTo>
                    <a:pt x="3296" y="6951"/>
                  </a:lnTo>
                  <a:lnTo>
                    <a:pt x="3341" y="6861"/>
                  </a:lnTo>
                  <a:lnTo>
                    <a:pt x="3341" y="6771"/>
                  </a:lnTo>
                  <a:lnTo>
                    <a:pt x="3341" y="6049"/>
                  </a:lnTo>
                  <a:lnTo>
                    <a:pt x="6726" y="5326"/>
                  </a:lnTo>
                  <a:lnTo>
                    <a:pt x="6726" y="9885"/>
                  </a:lnTo>
                  <a:lnTo>
                    <a:pt x="6636" y="10066"/>
                  </a:lnTo>
                  <a:lnTo>
                    <a:pt x="6545" y="10201"/>
                  </a:lnTo>
                  <a:lnTo>
                    <a:pt x="6500" y="10382"/>
                  </a:lnTo>
                  <a:lnTo>
                    <a:pt x="6500" y="10607"/>
                  </a:lnTo>
                  <a:lnTo>
                    <a:pt x="6500" y="10788"/>
                  </a:lnTo>
                  <a:lnTo>
                    <a:pt x="6545" y="10968"/>
                  </a:lnTo>
                  <a:lnTo>
                    <a:pt x="6636" y="11149"/>
                  </a:lnTo>
                  <a:lnTo>
                    <a:pt x="6726" y="11284"/>
                  </a:lnTo>
                  <a:lnTo>
                    <a:pt x="6726" y="12458"/>
                  </a:lnTo>
                  <a:lnTo>
                    <a:pt x="3341" y="12458"/>
                  </a:lnTo>
                  <a:lnTo>
                    <a:pt x="3341" y="11329"/>
                  </a:lnTo>
                  <a:lnTo>
                    <a:pt x="3476" y="11194"/>
                  </a:lnTo>
                  <a:lnTo>
                    <a:pt x="3567" y="11013"/>
                  </a:lnTo>
                  <a:lnTo>
                    <a:pt x="3612" y="10788"/>
                  </a:lnTo>
                  <a:lnTo>
                    <a:pt x="3657" y="10607"/>
                  </a:lnTo>
                  <a:lnTo>
                    <a:pt x="3612" y="10382"/>
                  </a:lnTo>
                  <a:lnTo>
                    <a:pt x="3567" y="10201"/>
                  </a:lnTo>
                  <a:lnTo>
                    <a:pt x="3476" y="10020"/>
                  </a:lnTo>
                  <a:lnTo>
                    <a:pt x="3341" y="9840"/>
                  </a:lnTo>
                  <a:lnTo>
                    <a:pt x="3341" y="7809"/>
                  </a:lnTo>
                  <a:lnTo>
                    <a:pt x="3341" y="7719"/>
                  </a:lnTo>
                  <a:lnTo>
                    <a:pt x="3251" y="7628"/>
                  </a:lnTo>
                  <a:lnTo>
                    <a:pt x="3205" y="7583"/>
                  </a:lnTo>
                  <a:lnTo>
                    <a:pt x="3070" y="7583"/>
                  </a:lnTo>
                  <a:lnTo>
                    <a:pt x="2980" y="7628"/>
                  </a:lnTo>
                  <a:lnTo>
                    <a:pt x="2935" y="7673"/>
                  </a:lnTo>
                  <a:lnTo>
                    <a:pt x="2890" y="7764"/>
                  </a:lnTo>
                  <a:lnTo>
                    <a:pt x="2890" y="7809"/>
                  </a:lnTo>
                  <a:lnTo>
                    <a:pt x="2890" y="9524"/>
                  </a:lnTo>
                  <a:lnTo>
                    <a:pt x="2574" y="9434"/>
                  </a:lnTo>
                  <a:lnTo>
                    <a:pt x="2213" y="9389"/>
                  </a:lnTo>
                  <a:lnTo>
                    <a:pt x="1942" y="9434"/>
                  </a:lnTo>
                  <a:lnTo>
                    <a:pt x="1671" y="9479"/>
                  </a:lnTo>
                  <a:lnTo>
                    <a:pt x="1445" y="9569"/>
                  </a:lnTo>
                  <a:lnTo>
                    <a:pt x="1220" y="9750"/>
                  </a:lnTo>
                  <a:lnTo>
                    <a:pt x="1039" y="9930"/>
                  </a:lnTo>
                  <a:lnTo>
                    <a:pt x="904" y="10111"/>
                  </a:lnTo>
                  <a:lnTo>
                    <a:pt x="813" y="10336"/>
                  </a:lnTo>
                  <a:lnTo>
                    <a:pt x="768" y="10607"/>
                  </a:lnTo>
                  <a:lnTo>
                    <a:pt x="813" y="10833"/>
                  </a:lnTo>
                  <a:lnTo>
                    <a:pt x="904" y="11059"/>
                  </a:lnTo>
                  <a:lnTo>
                    <a:pt x="1039" y="11284"/>
                  </a:lnTo>
                  <a:lnTo>
                    <a:pt x="1220" y="11465"/>
                  </a:lnTo>
                  <a:lnTo>
                    <a:pt x="1400" y="11600"/>
                  </a:lnTo>
                  <a:lnTo>
                    <a:pt x="1581" y="11690"/>
                  </a:lnTo>
                  <a:lnTo>
                    <a:pt x="1761" y="11736"/>
                  </a:lnTo>
                  <a:lnTo>
                    <a:pt x="1987" y="11781"/>
                  </a:lnTo>
                  <a:lnTo>
                    <a:pt x="1987" y="12458"/>
                  </a:lnTo>
                  <a:lnTo>
                    <a:pt x="543" y="12458"/>
                  </a:lnTo>
                  <a:lnTo>
                    <a:pt x="407" y="12503"/>
                  </a:lnTo>
                  <a:lnTo>
                    <a:pt x="227" y="12638"/>
                  </a:lnTo>
                  <a:lnTo>
                    <a:pt x="46" y="12864"/>
                  </a:lnTo>
                  <a:lnTo>
                    <a:pt x="1" y="12999"/>
                  </a:lnTo>
                  <a:lnTo>
                    <a:pt x="1" y="13135"/>
                  </a:lnTo>
                  <a:lnTo>
                    <a:pt x="1" y="13270"/>
                  </a:lnTo>
                  <a:lnTo>
                    <a:pt x="46" y="13360"/>
                  </a:lnTo>
                  <a:lnTo>
                    <a:pt x="227" y="13586"/>
                  </a:lnTo>
                  <a:lnTo>
                    <a:pt x="407" y="13722"/>
                  </a:lnTo>
                  <a:lnTo>
                    <a:pt x="543" y="13767"/>
                  </a:lnTo>
                  <a:lnTo>
                    <a:pt x="678" y="13812"/>
                  </a:lnTo>
                  <a:lnTo>
                    <a:pt x="15166" y="13812"/>
                  </a:lnTo>
                  <a:lnTo>
                    <a:pt x="15302" y="13767"/>
                  </a:lnTo>
                  <a:lnTo>
                    <a:pt x="15392" y="13722"/>
                  </a:lnTo>
                  <a:lnTo>
                    <a:pt x="15618" y="13586"/>
                  </a:lnTo>
                  <a:lnTo>
                    <a:pt x="15798" y="13360"/>
                  </a:lnTo>
                  <a:lnTo>
                    <a:pt x="15798" y="13270"/>
                  </a:lnTo>
                  <a:lnTo>
                    <a:pt x="15843" y="13135"/>
                  </a:lnTo>
                  <a:lnTo>
                    <a:pt x="15798" y="12999"/>
                  </a:lnTo>
                  <a:lnTo>
                    <a:pt x="15798" y="12864"/>
                  </a:lnTo>
                  <a:lnTo>
                    <a:pt x="15618" y="12638"/>
                  </a:lnTo>
                  <a:lnTo>
                    <a:pt x="15392" y="12503"/>
                  </a:lnTo>
                  <a:lnTo>
                    <a:pt x="15302" y="12458"/>
                  </a:lnTo>
                  <a:lnTo>
                    <a:pt x="13767" y="12458"/>
                  </a:lnTo>
                  <a:lnTo>
                    <a:pt x="13767" y="11781"/>
                  </a:lnTo>
                  <a:lnTo>
                    <a:pt x="13993" y="11736"/>
                  </a:lnTo>
                  <a:lnTo>
                    <a:pt x="14173" y="11690"/>
                  </a:lnTo>
                  <a:lnTo>
                    <a:pt x="14354" y="11600"/>
                  </a:lnTo>
                  <a:lnTo>
                    <a:pt x="14534" y="11465"/>
                  </a:lnTo>
                  <a:lnTo>
                    <a:pt x="14715" y="11284"/>
                  </a:lnTo>
                  <a:lnTo>
                    <a:pt x="14850" y="11059"/>
                  </a:lnTo>
                  <a:lnTo>
                    <a:pt x="14941" y="10833"/>
                  </a:lnTo>
                  <a:lnTo>
                    <a:pt x="14986" y="10607"/>
                  </a:lnTo>
                  <a:lnTo>
                    <a:pt x="14941" y="10336"/>
                  </a:lnTo>
                  <a:lnTo>
                    <a:pt x="14850" y="10111"/>
                  </a:lnTo>
                  <a:lnTo>
                    <a:pt x="14715" y="9930"/>
                  </a:lnTo>
                  <a:lnTo>
                    <a:pt x="14534" y="9750"/>
                  </a:lnTo>
                  <a:lnTo>
                    <a:pt x="14309" y="9569"/>
                  </a:lnTo>
                  <a:lnTo>
                    <a:pt x="14083" y="9479"/>
                  </a:lnTo>
                  <a:lnTo>
                    <a:pt x="13812" y="9434"/>
                  </a:lnTo>
                  <a:lnTo>
                    <a:pt x="13541" y="9389"/>
                  </a:lnTo>
                  <a:lnTo>
                    <a:pt x="13180" y="9434"/>
                  </a:lnTo>
                  <a:lnTo>
                    <a:pt x="12864" y="9524"/>
                  </a:lnTo>
                  <a:lnTo>
                    <a:pt x="12864" y="4108"/>
                  </a:lnTo>
                  <a:lnTo>
                    <a:pt x="12864" y="4018"/>
                  </a:lnTo>
                  <a:lnTo>
                    <a:pt x="12819" y="3972"/>
                  </a:lnTo>
                  <a:lnTo>
                    <a:pt x="12729" y="3927"/>
                  </a:lnTo>
                  <a:lnTo>
                    <a:pt x="12684" y="3882"/>
                  </a:lnTo>
                  <a:lnTo>
                    <a:pt x="11781" y="3702"/>
                  </a:lnTo>
                  <a:lnTo>
                    <a:pt x="11781" y="2122"/>
                  </a:lnTo>
                  <a:lnTo>
                    <a:pt x="11781" y="2032"/>
                  </a:lnTo>
                  <a:lnTo>
                    <a:pt x="11691" y="1941"/>
                  </a:lnTo>
                  <a:lnTo>
                    <a:pt x="11601" y="1896"/>
                  </a:lnTo>
                  <a:lnTo>
                    <a:pt x="11510" y="1896"/>
                  </a:lnTo>
                  <a:lnTo>
                    <a:pt x="10969" y="2032"/>
                  </a:lnTo>
                  <a:lnTo>
                    <a:pt x="10969" y="271"/>
                  </a:lnTo>
                  <a:lnTo>
                    <a:pt x="10924" y="181"/>
                  </a:lnTo>
                  <a:lnTo>
                    <a:pt x="10878" y="91"/>
                  </a:lnTo>
                  <a:lnTo>
                    <a:pt x="10833" y="46"/>
                  </a:lnTo>
                  <a:lnTo>
                    <a:pt x="107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683775" y="2831150"/>
            <a:ext cx="37470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683775" y="1546750"/>
            <a:ext cx="1215900" cy="8418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a:spLocks noGrp="1"/>
          </p:cNvSpPr>
          <p:nvPr>
            <p:ph type="pic" idx="3"/>
          </p:nvPr>
        </p:nvSpPr>
        <p:spPr>
          <a:xfrm>
            <a:off x="0" y="-11375"/>
            <a:ext cx="3508800" cy="51663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720000" y="1215751"/>
            <a:ext cx="7704000" cy="3522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a:lvl1pPr>
            <a:lvl2pPr marL="914400" lvl="1" indent="-304800" algn="ctr" rtl="0">
              <a:lnSpc>
                <a:spcPct val="100000"/>
              </a:lnSpc>
              <a:spcBef>
                <a:spcPts val="0"/>
              </a:spcBef>
              <a:spcAft>
                <a:spcPts val="0"/>
              </a:spcAft>
              <a:buSzPts val="1200"/>
              <a:buFont typeface="Nunito Light"/>
              <a:buChar char="○"/>
              <a:defRPr/>
            </a:lvl2pPr>
            <a:lvl3pPr marL="1371600" lvl="2" indent="-304800" algn="ctr" rtl="0">
              <a:lnSpc>
                <a:spcPct val="100000"/>
              </a:lnSpc>
              <a:spcBef>
                <a:spcPts val="0"/>
              </a:spcBef>
              <a:spcAft>
                <a:spcPts val="0"/>
              </a:spcAft>
              <a:buSzPts val="1200"/>
              <a:buFont typeface="Nunito Light"/>
              <a:buChar char="■"/>
              <a:defRPr/>
            </a:lvl3pPr>
            <a:lvl4pPr marL="1828800" lvl="3" indent="-304800" algn="ctr" rtl="0">
              <a:lnSpc>
                <a:spcPct val="100000"/>
              </a:lnSpc>
              <a:spcBef>
                <a:spcPts val="0"/>
              </a:spcBef>
              <a:spcAft>
                <a:spcPts val="0"/>
              </a:spcAft>
              <a:buSzPts val="1200"/>
              <a:buFont typeface="Nunito Light"/>
              <a:buChar char="●"/>
              <a:defRPr/>
            </a:lvl4pPr>
            <a:lvl5pPr marL="2286000" lvl="4" indent="-304800" algn="ctr" rtl="0">
              <a:lnSpc>
                <a:spcPct val="100000"/>
              </a:lnSpc>
              <a:spcBef>
                <a:spcPts val="0"/>
              </a:spcBef>
              <a:spcAft>
                <a:spcPts val="0"/>
              </a:spcAft>
              <a:buSzPts val="1200"/>
              <a:buFont typeface="Nunito Light"/>
              <a:buChar char="○"/>
              <a:defRPr/>
            </a:lvl5pPr>
            <a:lvl6pPr marL="2743200" lvl="5" indent="-304800" algn="ctr" rtl="0">
              <a:lnSpc>
                <a:spcPct val="100000"/>
              </a:lnSpc>
              <a:spcBef>
                <a:spcPts val="0"/>
              </a:spcBef>
              <a:spcAft>
                <a:spcPts val="0"/>
              </a:spcAft>
              <a:buSzPts val="1200"/>
              <a:buFont typeface="Nunito Light"/>
              <a:buChar char="■"/>
              <a:defRPr/>
            </a:lvl6pPr>
            <a:lvl7pPr marL="3200400" lvl="6" indent="-304800" algn="ctr" rtl="0">
              <a:lnSpc>
                <a:spcPct val="100000"/>
              </a:lnSpc>
              <a:spcBef>
                <a:spcPts val="0"/>
              </a:spcBef>
              <a:spcAft>
                <a:spcPts val="0"/>
              </a:spcAft>
              <a:buSzPts val="1200"/>
              <a:buFont typeface="Nunito Light"/>
              <a:buChar char="●"/>
              <a:defRPr/>
            </a:lvl7pPr>
            <a:lvl8pPr marL="3657600" lvl="7" indent="-304800" algn="ctr" rtl="0">
              <a:lnSpc>
                <a:spcPct val="100000"/>
              </a:lnSpc>
              <a:spcBef>
                <a:spcPts val="0"/>
              </a:spcBef>
              <a:spcAft>
                <a:spcPts val="0"/>
              </a:spcAft>
              <a:buSzPts val="1200"/>
              <a:buFont typeface="Nunito Light"/>
              <a:buChar char="○"/>
              <a:defRPr/>
            </a:lvl8pPr>
            <a:lvl9pPr marL="4114800" lvl="8" indent="-304800" algn="ctr" rtl="0">
              <a:lnSpc>
                <a:spcPct val="100000"/>
              </a:lnSpc>
              <a:spcBef>
                <a:spcPts val="0"/>
              </a:spcBef>
              <a:spcAft>
                <a:spcPts val="0"/>
              </a:spcAft>
              <a:buSzPts val="1200"/>
              <a:buFont typeface="Nunito Light"/>
              <a:buChar char="■"/>
              <a:defRPr/>
            </a:lvl9pPr>
          </a:lstStyle>
          <a:p>
            <a:endParaRPr/>
          </a:p>
        </p:txBody>
      </p:sp>
      <p:sp>
        <p:nvSpPr>
          <p:cNvPr id="21" name="Google Shape;21;p4"/>
          <p:cNvSpPr/>
          <p:nvPr/>
        </p:nvSpPr>
        <p:spPr>
          <a:xfrm rot="-5400000">
            <a:off x="3886208" y="546003"/>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5"/>
          <p:cNvSpPr txBox="1">
            <a:spLocks noGrp="1"/>
          </p:cNvSpPr>
          <p:nvPr>
            <p:ph type="subTitle" idx="1"/>
          </p:nvPr>
        </p:nvSpPr>
        <p:spPr>
          <a:xfrm>
            <a:off x="4699674" y="2806900"/>
            <a:ext cx="3654900" cy="10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2"/>
          </p:nvPr>
        </p:nvSpPr>
        <p:spPr>
          <a:xfrm>
            <a:off x="789420" y="2806900"/>
            <a:ext cx="3654900" cy="10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 name="Google Shape;26;p5"/>
          <p:cNvSpPr txBox="1">
            <a:spLocks noGrp="1"/>
          </p:cNvSpPr>
          <p:nvPr>
            <p:ph type="subTitle" idx="3"/>
          </p:nvPr>
        </p:nvSpPr>
        <p:spPr>
          <a:xfrm>
            <a:off x="789420" y="2346400"/>
            <a:ext cx="3654900" cy="46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5"/>
          <p:cNvSpPr txBox="1">
            <a:spLocks noGrp="1"/>
          </p:cNvSpPr>
          <p:nvPr>
            <p:ph type="subTitle" idx="4"/>
          </p:nvPr>
        </p:nvSpPr>
        <p:spPr>
          <a:xfrm>
            <a:off x="4699680" y="2346400"/>
            <a:ext cx="3654900" cy="46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IBM Plex Sans"/>
                <a:ea typeface="IBM Plex Sans"/>
                <a:cs typeface="IBM Plex Sans"/>
                <a:sym typeface="IBM Plex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 name="Google Shape;28;p5"/>
          <p:cNvSpPr/>
          <p:nvPr/>
        </p:nvSpPr>
        <p:spPr>
          <a:xfrm>
            <a:off x="-6"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flipH="1">
            <a:off x="839041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p:nvPr/>
        </p:nvSpPr>
        <p:spPr>
          <a:xfrm flipH="1">
            <a:off x="839041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a:off x="-6"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rot="-5400000">
            <a:off x="3886208" y="553278"/>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p:nvPr/>
        </p:nvSpPr>
        <p:spPr>
          <a:xfrm rot="5400000">
            <a:off x="3886208" y="-4562097"/>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 name="Google Shape;4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8" name="Google Shape;48;p10"/>
          <p:cNvSpPr/>
          <p:nvPr/>
        </p:nvSpPr>
        <p:spPr>
          <a:xfrm rot="-5400000">
            <a:off x="3886208" y="553278"/>
            <a:ext cx="1371584" cy="9152311"/>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4"/>
          <p:cNvSpPr/>
          <p:nvPr/>
        </p:nvSpPr>
        <p:spPr>
          <a:xfrm>
            <a:off x="-6"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IBM Plex Sans Medium"/>
              <a:buNone/>
              <a:defRPr sz="3000">
                <a:solidFill>
                  <a:schemeClr val="dk1"/>
                </a:solidFill>
                <a:latin typeface="IBM Plex Sans Medium"/>
                <a:ea typeface="IBM Plex Sans Medium"/>
                <a:cs typeface="IBM Plex Sans Medium"/>
                <a:sym typeface="IBM Plex Sans Medium"/>
              </a:defRPr>
            </a:lvl1pPr>
            <a:lvl2pPr lvl="1"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lgn="ctr"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1pPr>
            <a:lvl2pPr marL="914400" lvl="1"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2pPr>
            <a:lvl3pPr marL="1371600" lvl="2"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3pPr>
            <a:lvl4pPr marL="1828800" lvl="3"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4pPr>
            <a:lvl5pPr marL="2286000" lvl="4"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5pPr>
            <a:lvl6pPr marL="2743200" lvl="5"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6pPr>
            <a:lvl7pPr marL="3200400" lvl="6"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7pPr>
            <a:lvl8pPr marL="3657600" lvl="7"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8pPr>
            <a:lvl9pPr marL="4114800" lvl="8" indent="-304800">
              <a:lnSpc>
                <a:spcPct val="100000"/>
              </a:lnSpc>
              <a:spcBef>
                <a:spcPts val="0"/>
              </a:spcBef>
              <a:spcAft>
                <a:spcPts val="0"/>
              </a:spcAft>
              <a:buClr>
                <a:schemeClr val="dk1"/>
              </a:buClr>
              <a:buSzPts val="1200"/>
              <a:buFont typeface="Public Sans"/>
              <a:buChar char="■"/>
              <a:defRPr sz="1200">
                <a:solidFill>
                  <a:schemeClr val="dk1"/>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60" r:id="rId9"/>
    <p:sldLayoutId id="2147483662" r:id="rId10"/>
    <p:sldLayoutId id="2147483664" r:id="rId11"/>
    <p:sldLayoutId id="2147483665" r:id="rId12"/>
    <p:sldLayoutId id="2147483669"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ctrTitle"/>
          </p:nvPr>
        </p:nvSpPr>
        <p:spPr>
          <a:xfrm>
            <a:off x="1803400" y="1112875"/>
            <a:ext cx="6441000" cy="2031300"/>
          </a:xfrm>
          <a:prstGeom prst="rect">
            <a:avLst/>
          </a:prstGeom>
        </p:spPr>
        <p:txBody>
          <a:bodyPr spcFirstLastPara="1" wrap="square" lIns="91425" tIns="91425" rIns="91425" bIns="91425" anchor="b" anchorCtr="0">
            <a:noAutofit/>
          </a:bodyPr>
          <a:lstStyle/>
          <a:p>
            <a:pPr lvl="0"/>
            <a:r>
              <a:rPr lang="es-ES" sz="4400" b="1" dirty="0">
                <a:solidFill>
                  <a:schemeClr val="bg2"/>
                </a:solidFill>
                <a:latin typeface="IBM Plex Sans"/>
                <a:ea typeface="IBM Plex Sans"/>
                <a:cs typeface="IBM Plex Sans"/>
                <a:sym typeface="IBM Plex Sans"/>
              </a:rPr>
              <a:t>Análisis posterior de la planificación y gestión</a:t>
            </a:r>
            <a:endParaRPr sz="4400" dirty="0">
              <a:solidFill>
                <a:schemeClr val="bg2"/>
              </a:solidFill>
            </a:endParaRPr>
          </a:p>
        </p:txBody>
      </p:sp>
      <p:sp>
        <p:nvSpPr>
          <p:cNvPr id="210" name="Google Shape;210;p28"/>
          <p:cNvSpPr txBox="1">
            <a:spLocks noGrp="1"/>
          </p:cNvSpPr>
          <p:nvPr>
            <p:ph type="subTitle" idx="1"/>
          </p:nvPr>
        </p:nvSpPr>
        <p:spPr>
          <a:xfrm>
            <a:off x="1803392" y="3696667"/>
            <a:ext cx="4528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bg2"/>
                </a:solidFill>
              </a:rPr>
              <a:t>Encuentro 4</a:t>
            </a:r>
            <a:endParaRPr dirty="0">
              <a:solidFill>
                <a:schemeClr val="bg2"/>
              </a:solidFill>
            </a:endParaRPr>
          </a:p>
        </p:txBody>
      </p:sp>
      <p:cxnSp>
        <p:nvCxnSpPr>
          <p:cNvPr id="211" name="Google Shape;211;p28"/>
          <p:cNvCxnSpPr/>
          <p:nvPr/>
        </p:nvCxnSpPr>
        <p:spPr>
          <a:xfrm rot="10800000" flipH="1">
            <a:off x="1921742" y="3439658"/>
            <a:ext cx="5361600" cy="300"/>
          </a:xfrm>
          <a:prstGeom prst="straightConnector1">
            <a:avLst/>
          </a:prstGeom>
          <a:noFill/>
          <a:ln w="28575" cap="flat" cmpd="sng">
            <a:solidFill>
              <a:schemeClr val="dk1"/>
            </a:solidFill>
            <a:prstDash val="solid"/>
            <a:round/>
            <a:headEnd type="none" w="med" len="med"/>
            <a:tailEnd type="none" w="med" len="med"/>
          </a:ln>
        </p:spPr>
      </p:cxnSp>
      <p:grpSp>
        <p:nvGrpSpPr>
          <p:cNvPr id="212" name="Google Shape;212;p28"/>
          <p:cNvGrpSpPr/>
          <p:nvPr/>
        </p:nvGrpSpPr>
        <p:grpSpPr>
          <a:xfrm>
            <a:off x="473716" y="627108"/>
            <a:ext cx="884891" cy="849461"/>
            <a:chOff x="2597081" y="849078"/>
            <a:chExt cx="398636" cy="382709"/>
          </a:xfrm>
        </p:grpSpPr>
        <p:sp>
          <p:nvSpPr>
            <p:cNvPr id="213" name="Google Shape;213;p28"/>
            <p:cNvSpPr/>
            <p:nvPr/>
          </p:nvSpPr>
          <p:spPr>
            <a:xfrm>
              <a:off x="2597081" y="849078"/>
              <a:ext cx="398600" cy="382700"/>
            </a:xfrm>
            <a:custGeom>
              <a:avLst/>
              <a:gdLst/>
              <a:ahLst/>
              <a:cxnLst/>
              <a:rect l="l" t="t" r="r" b="b"/>
              <a:pathLst>
                <a:path w="15944" h="15308" extrusionOk="0">
                  <a:moveTo>
                    <a:pt x="227" y="1"/>
                  </a:moveTo>
                  <a:lnTo>
                    <a:pt x="136" y="46"/>
                  </a:lnTo>
                  <a:lnTo>
                    <a:pt x="46" y="91"/>
                  </a:lnTo>
                  <a:lnTo>
                    <a:pt x="0" y="137"/>
                  </a:lnTo>
                  <a:lnTo>
                    <a:pt x="0" y="228"/>
                  </a:lnTo>
                  <a:lnTo>
                    <a:pt x="0" y="10039"/>
                  </a:lnTo>
                  <a:lnTo>
                    <a:pt x="0" y="10130"/>
                  </a:lnTo>
                  <a:lnTo>
                    <a:pt x="46" y="10175"/>
                  </a:lnTo>
                  <a:lnTo>
                    <a:pt x="136" y="10221"/>
                  </a:lnTo>
                  <a:lnTo>
                    <a:pt x="227" y="10266"/>
                  </a:lnTo>
                  <a:lnTo>
                    <a:pt x="4315" y="10266"/>
                  </a:lnTo>
                  <a:lnTo>
                    <a:pt x="4315" y="12991"/>
                  </a:lnTo>
                  <a:lnTo>
                    <a:pt x="2362" y="14899"/>
                  </a:lnTo>
                  <a:lnTo>
                    <a:pt x="2271" y="14990"/>
                  </a:lnTo>
                  <a:lnTo>
                    <a:pt x="2271" y="15081"/>
                  </a:lnTo>
                  <a:lnTo>
                    <a:pt x="2271" y="15172"/>
                  </a:lnTo>
                  <a:lnTo>
                    <a:pt x="2362" y="15217"/>
                  </a:lnTo>
                  <a:lnTo>
                    <a:pt x="2408" y="15308"/>
                  </a:lnTo>
                  <a:lnTo>
                    <a:pt x="2589" y="15308"/>
                  </a:lnTo>
                  <a:lnTo>
                    <a:pt x="2680" y="15217"/>
                  </a:lnTo>
                  <a:lnTo>
                    <a:pt x="4270" y="13627"/>
                  </a:lnTo>
                  <a:lnTo>
                    <a:pt x="4270" y="15081"/>
                  </a:lnTo>
                  <a:lnTo>
                    <a:pt x="4270" y="15172"/>
                  </a:lnTo>
                  <a:lnTo>
                    <a:pt x="4361" y="15262"/>
                  </a:lnTo>
                  <a:lnTo>
                    <a:pt x="4497" y="15308"/>
                  </a:lnTo>
                  <a:lnTo>
                    <a:pt x="4633" y="15308"/>
                  </a:lnTo>
                  <a:lnTo>
                    <a:pt x="4724" y="15217"/>
                  </a:lnTo>
                  <a:lnTo>
                    <a:pt x="4769" y="15081"/>
                  </a:lnTo>
                  <a:lnTo>
                    <a:pt x="4769" y="13627"/>
                  </a:lnTo>
                  <a:lnTo>
                    <a:pt x="6314" y="15217"/>
                  </a:lnTo>
                  <a:lnTo>
                    <a:pt x="6405" y="15308"/>
                  </a:lnTo>
                  <a:lnTo>
                    <a:pt x="6586" y="15308"/>
                  </a:lnTo>
                  <a:lnTo>
                    <a:pt x="6677" y="15217"/>
                  </a:lnTo>
                  <a:lnTo>
                    <a:pt x="6723" y="15172"/>
                  </a:lnTo>
                  <a:lnTo>
                    <a:pt x="6723" y="15081"/>
                  </a:lnTo>
                  <a:lnTo>
                    <a:pt x="6723" y="14990"/>
                  </a:lnTo>
                  <a:lnTo>
                    <a:pt x="6677" y="14899"/>
                  </a:lnTo>
                  <a:lnTo>
                    <a:pt x="4724" y="12991"/>
                  </a:lnTo>
                  <a:lnTo>
                    <a:pt x="4724" y="10266"/>
                  </a:lnTo>
                  <a:lnTo>
                    <a:pt x="8767" y="10266"/>
                  </a:lnTo>
                  <a:lnTo>
                    <a:pt x="8857" y="10221"/>
                  </a:lnTo>
                  <a:lnTo>
                    <a:pt x="8948" y="10175"/>
                  </a:lnTo>
                  <a:lnTo>
                    <a:pt x="8994" y="10130"/>
                  </a:lnTo>
                  <a:lnTo>
                    <a:pt x="8994" y="10039"/>
                  </a:lnTo>
                  <a:lnTo>
                    <a:pt x="9039" y="7904"/>
                  </a:lnTo>
                  <a:lnTo>
                    <a:pt x="10901" y="6042"/>
                  </a:lnTo>
                  <a:lnTo>
                    <a:pt x="10901" y="6905"/>
                  </a:lnTo>
                  <a:lnTo>
                    <a:pt x="10992" y="6996"/>
                  </a:lnTo>
                  <a:lnTo>
                    <a:pt x="11038" y="7086"/>
                  </a:lnTo>
                  <a:lnTo>
                    <a:pt x="11129" y="7132"/>
                  </a:lnTo>
                  <a:lnTo>
                    <a:pt x="11129" y="7722"/>
                  </a:lnTo>
                  <a:lnTo>
                    <a:pt x="11083" y="7722"/>
                  </a:lnTo>
                  <a:lnTo>
                    <a:pt x="10992" y="7768"/>
                  </a:lnTo>
                  <a:lnTo>
                    <a:pt x="10947" y="7813"/>
                  </a:lnTo>
                  <a:lnTo>
                    <a:pt x="10901" y="7949"/>
                  </a:lnTo>
                  <a:lnTo>
                    <a:pt x="10901" y="15081"/>
                  </a:lnTo>
                  <a:lnTo>
                    <a:pt x="10901" y="15172"/>
                  </a:lnTo>
                  <a:lnTo>
                    <a:pt x="10947" y="15217"/>
                  </a:lnTo>
                  <a:lnTo>
                    <a:pt x="11038" y="15262"/>
                  </a:lnTo>
                  <a:lnTo>
                    <a:pt x="11129" y="15308"/>
                  </a:lnTo>
                  <a:lnTo>
                    <a:pt x="14717" y="15308"/>
                  </a:lnTo>
                  <a:lnTo>
                    <a:pt x="14808" y="15262"/>
                  </a:lnTo>
                  <a:lnTo>
                    <a:pt x="14853" y="15217"/>
                  </a:lnTo>
                  <a:lnTo>
                    <a:pt x="14899" y="15172"/>
                  </a:lnTo>
                  <a:lnTo>
                    <a:pt x="14944" y="15081"/>
                  </a:lnTo>
                  <a:lnTo>
                    <a:pt x="14944" y="13763"/>
                  </a:lnTo>
                  <a:lnTo>
                    <a:pt x="14899" y="13673"/>
                  </a:lnTo>
                  <a:lnTo>
                    <a:pt x="14853" y="13582"/>
                  </a:lnTo>
                  <a:lnTo>
                    <a:pt x="14762" y="13536"/>
                  </a:lnTo>
                  <a:lnTo>
                    <a:pt x="14671" y="13536"/>
                  </a:lnTo>
                  <a:lnTo>
                    <a:pt x="14671" y="12946"/>
                  </a:lnTo>
                  <a:lnTo>
                    <a:pt x="14762" y="12900"/>
                  </a:lnTo>
                  <a:lnTo>
                    <a:pt x="14853" y="12855"/>
                  </a:lnTo>
                  <a:lnTo>
                    <a:pt x="14899" y="12810"/>
                  </a:lnTo>
                  <a:lnTo>
                    <a:pt x="14944" y="12719"/>
                  </a:lnTo>
                  <a:lnTo>
                    <a:pt x="14944" y="9221"/>
                  </a:lnTo>
                  <a:lnTo>
                    <a:pt x="15126" y="9176"/>
                  </a:lnTo>
                  <a:lnTo>
                    <a:pt x="15262" y="9130"/>
                  </a:lnTo>
                  <a:lnTo>
                    <a:pt x="15580" y="8903"/>
                  </a:lnTo>
                  <a:lnTo>
                    <a:pt x="15716" y="8722"/>
                  </a:lnTo>
                  <a:lnTo>
                    <a:pt x="15852" y="8494"/>
                  </a:lnTo>
                  <a:lnTo>
                    <a:pt x="15898" y="8267"/>
                  </a:lnTo>
                  <a:lnTo>
                    <a:pt x="15943" y="8040"/>
                  </a:lnTo>
                  <a:lnTo>
                    <a:pt x="15943" y="7631"/>
                  </a:lnTo>
                  <a:lnTo>
                    <a:pt x="15943" y="4997"/>
                  </a:lnTo>
                  <a:lnTo>
                    <a:pt x="15898" y="4679"/>
                  </a:lnTo>
                  <a:lnTo>
                    <a:pt x="15807" y="4361"/>
                  </a:lnTo>
                  <a:lnTo>
                    <a:pt x="15671" y="4089"/>
                  </a:lnTo>
                  <a:lnTo>
                    <a:pt x="15444" y="3861"/>
                  </a:lnTo>
                  <a:lnTo>
                    <a:pt x="15217" y="3634"/>
                  </a:lnTo>
                  <a:lnTo>
                    <a:pt x="14944" y="3498"/>
                  </a:lnTo>
                  <a:lnTo>
                    <a:pt x="14671" y="3407"/>
                  </a:lnTo>
                  <a:lnTo>
                    <a:pt x="14354" y="3362"/>
                  </a:lnTo>
                  <a:lnTo>
                    <a:pt x="14490" y="2998"/>
                  </a:lnTo>
                  <a:lnTo>
                    <a:pt x="14535" y="2771"/>
                  </a:lnTo>
                  <a:lnTo>
                    <a:pt x="14581" y="2590"/>
                  </a:lnTo>
                  <a:lnTo>
                    <a:pt x="14581" y="1045"/>
                  </a:lnTo>
                  <a:lnTo>
                    <a:pt x="14535" y="818"/>
                  </a:lnTo>
                  <a:lnTo>
                    <a:pt x="14490" y="636"/>
                  </a:lnTo>
                  <a:lnTo>
                    <a:pt x="14399" y="455"/>
                  </a:lnTo>
                  <a:lnTo>
                    <a:pt x="14263" y="319"/>
                  </a:lnTo>
                  <a:lnTo>
                    <a:pt x="14126" y="182"/>
                  </a:lnTo>
                  <a:lnTo>
                    <a:pt x="13945" y="91"/>
                  </a:lnTo>
                  <a:lnTo>
                    <a:pt x="13718" y="46"/>
                  </a:lnTo>
                  <a:lnTo>
                    <a:pt x="13536" y="1"/>
                  </a:lnTo>
                  <a:lnTo>
                    <a:pt x="12264" y="1"/>
                  </a:lnTo>
                  <a:lnTo>
                    <a:pt x="12037" y="46"/>
                  </a:lnTo>
                  <a:lnTo>
                    <a:pt x="11855" y="91"/>
                  </a:lnTo>
                  <a:lnTo>
                    <a:pt x="11674" y="182"/>
                  </a:lnTo>
                  <a:lnTo>
                    <a:pt x="11537" y="319"/>
                  </a:lnTo>
                  <a:lnTo>
                    <a:pt x="11401" y="455"/>
                  </a:lnTo>
                  <a:lnTo>
                    <a:pt x="11310" y="636"/>
                  </a:lnTo>
                  <a:lnTo>
                    <a:pt x="11265" y="818"/>
                  </a:lnTo>
                  <a:lnTo>
                    <a:pt x="11219" y="1045"/>
                  </a:lnTo>
                  <a:lnTo>
                    <a:pt x="11219" y="2590"/>
                  </a:lnTo>
                  <a:lnTo>
                    <a:pt x="11265" y="2771"/>
                  </a:lnTo>
                  <a:lnTo>
                    <a:pt x="11265" y="2998"/>
                  </a:lnTo>
                  <a:lnTo>
                    <a:pt x="11446" y="3362"/>
                  </a:lnTo>
                  <a:lnTo>
                    <a:pt x="11219" y="3362"/>
                  </a:lnTo>
                  <a:lnTo>
                    <a:pt x="11038" y="3407"/>
                  </a:lnTo>
                  <a:lnTo>
                    <a:pt x="10856" y="3453"/>
                  </a:lnTo>
                  <a:lnTo>
                    <a:pt x="10674" y="3543"/>
                  </a:lnTo>
                  <a:lnTo>
                    <a:pt x="10493" y="3680"/>
                  </a:lnTo>
                  <a:lnTo>
                    <a:pt x="8994" y="5179"/>
                  </a:lnTo>
                  <a:lnTo>
                    <a:pt x="8994" y="228"/>
                  </a:lnTo>
                  <a:lnTo>
                    <a:pt x="8994" y="137"/>
                  </a:lnTo>
                  <a:lnTo>
                    <a:pt x="8903" y="91"/>
                  </a:lnTo>
                  <a:lnTo>
                    <a:pt x="8857" y="46"/>
                  </a:lnTo>
                  <a:lnTo>
                    <a:pt x="8767"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8"/>
            <p:cNvSpPr/>
            <p:nvPr/>
          </p:nvSpPr>
          <p:spPr>
            <a:xfrm>
              <a:off x="2875320" y="1068243"/>
              <a:ext cx="88588" cy="157879"/>
            </a:xfrm>
            <a:custGeom>
              <a:avLst/>
              <a:gdLst/>
              <a:ahLst/>
              <a:cxnLst/>
              <a:rect l="l" t="t" r="r" b="b"/>
              <a:pathLst>
                <a:path w="3521" h="6275" extrusionOk="0">
                  <a:moveTo>
                    <a:pt x="0" y="271"/>
                  </a:moveTo>
                  <a:lnTo>
                    <a:pt x="0" y="6048"/>
                  </a:lnTo>
                  <a:lnTo>
                    <a:pt x="0" y="6048"/>
                  </a:lnTo>
                  <a:lnTo>
                    <a:pt x="45" y="6139"/>
                  </a:lnTo>
                  <a:lnTo>
                    <a:pt x="90" y="6184"/>
                  </a:lnTo>
                  <a:lnTo>
                    <a:pt x="181" y="6274"/>
                  </a:lnTo>
                  <a:lnTo>
                    <a:pt x="271" y="6274"/>
                  </a:lnTo>
                  <a:lnTo>
                    <a:pt x="3295" y="6274"/>
                  </a:lnTo>
                  <a:lnTo>
                    <a:pt x="3295" y="6274"/>
                  </a:lnTo>
                  <a:lnTo>
                    <a:pt x="3385" y="6274"/>
                  </a:lnTo>
                  <a:lnTo>
                    <a:pt x="3475" y="6184"/>
                  </a:lnTo>
                  <a:lnTo>
                    <a:pt x="3521" y="6139"/>
                  </a:lnTo>
                  <a:lnTo>
                    <a:pt x="3521" y="6048"/>
                  </a:lnTo>
                  <a:lnTo>
                    <a:pt x="3521" y="271"/>
                  </a:lnTo>
                  <a:lnTo>
                    <a:pt x="1805" y="0"/>
                  </a:lnTo>
                  <a:lnTo>
                    <a:pt x="0" y="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8"/>
            <p:cNvSpPr/>
            <p:nvPr/>
          </p:nvSpPr>
          <p:spPr>
            <a:xfrm>
              <a:off x="2875320" y="1075061"/>
              <a:ext cx="88588" cy="151061"/>
            </a:xfrm>
            <a:custGeom>
              <a:avLst/>
              <a:gdLst/>
              <a:ahLst/>
              <a:cxnLst/>
              <a:rect l="l" t="t" r="r" b="b"/>
              <a:pathLst>
                <a:path w="3521" h="6004" extrusionOk="0">
                  <a:moveTo>
                    <a:pt x="0" y="5236"/>
                  </a:moveTo>
                  <a:lnTo>
                    <a:pt x="0" y="5777"/>
                  </a:lnTo>
                  <a:lnTo>
                    <a:pt x="0" y="5777"/>
                  </a:lnTo>
                  <a:lnTo>
                    <a:pt x="45" y="5868"/>
                  </a:lnTo>
                  <a:lnTo>
                    <a:pt x="90" y="5913"/>
                  </a:lnTo>
                  <a:lnTo>
                    <a:pt x="181" y="6003"/>
                  </a:lnTo>
                  <a:lnTo>
                    <a:pt x="271" y="6003"/>
                  </a:lnTo>
                  <a:lnTo>
                    <a:pt x="3295" y="6003"/>
                  </a:lnTo>
                  <a:lnTo>
                    <a:pt x="3295" y="6003"/>
                  </a:lnTo>
                  <a:lnTo>
                    <a:pt x="3385" y="6003"/>
                  </a:lnTo>
                  <a:lnTo>
                    <a:pt x="3475" y="5913"/>
                  </a:lnTo>
                  <a:lnTo>
                    <a:pt x="3521" y="5868"/>
                  </a:lnTo>
                  <a:lnTo>
                    <a:pt x="3521" y="5777"/>
                  </a:lnTo>
                  <a:lnTo>
                    <a:pt x="3521" y="0"/>
                  </a:lnTo>
                  <a:lnTo>
                    <a:pt x="2798" y="0"/>
                  </a:lnTo>
                  <a:lnTo>
                    <a:pt x="2798" y="4784"/>
                  </a:lnTo>
                  <a:lnTo>
                    <a:pt x="2798" y="4784"/>
                  </a:lnTo>
                  <a:lnTo>
                    <a:pt x="2753" y="4965"/>
                  </a:lnTo>
                  <a:lnTo>
                    <a:pt x="2663" y="5100"/>
                  </a:lnTo>
                  <a:lnTo>
                    <a:pt x="2528" y="5191"/>
                  </a:lnTo>
                  <a:lnTo>
                    <a:pt x="2347" y="5236"/>
                  </a:lnTo>
                  <a:lnTo>
                    <a:pt x="0" y="523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8"/>
            <p:cNvSpPr/>
            <p:nvPr/>
          </p:nvSpPr>
          <p:spPr>
            <a:xfrm>
              <a:off x="2602767" y="855897"/>
              <a:ext cx="213508" cy="244178"/>
            </a:xfrm>
            <a:custGeom>
              <a:avLst/>
              <a:gdLst/>
              <a:ahLst/>
              <a:cxnLst/>
              <a:rect l="l" t="t" r="r" b="b"/>
              <a:pathLst>
                <a:path w="8486" h="9705" extrusionOk="0">
                  <a:moveTo>
                    <a:pt x="226" y="0"/>
                  </a:moveTo>
                  <a:lnTo>
                    <a:pt x="8260" y="0"/>
                  </a:lnTo>
                  <a:lnTo>
                    <a:pt x="8260" y="0"/>
                  </a:lnTo>
                  <a:lnTo>
                    <a:pt x="8351" y="0"/>
                  </a:lnTo>
                  <a:lnTo>
                    <a:pt x="8441" y="45"/>
                  </a:lnTo>
                  <a:lnTo>
                    <a:pt x="8486" y="136"/>
                  </a:lnTo>
                  <a:lnTo>
                    <a:pt x="8486" y="226"/>
                  </a:lnTo>
                  <a:lnTo>
                    <a:pt x="8486" y="9478"/>
                  </a:lnTo>
                  <a:lnTo>
                    <a:pt x="8486" y="9478"/>
                  </a:lnTo>
                  <a:lnTo>
                    <a:pt x="8486" y="9569"/>
                  </a:lnTo>
                  <a:lnTo>
                    <a:pt x="8441" y="9614"/>
                  </a:lnTo>
                  <a:lnTo>
                    <a:pt x="8351" y="9704"/>
                  </a:lnTo>
                  <a:lnTo>
                    <a:pt x="8260" y="9704"/>
                  </a:lnTo>
                  <a:lnTo>
                    <a:pt x="226" y="9704"/>
                  </a:lnTo>
                  <a:lnTo>
                    <a:pt x="226" y="9704"/>
                  </a:lnTo>
                  <a:lnTo>
                    <a:pt x="136" y="9704"/>
                  </a:lnTo>
                  <a:lnTo>
                    <a:pt x="46" y="9614"/>
                  </a:lnTo>
                  <a:lnTo>
                    <a:pt x="1" y="9569"/>
                  </a:lnTo>
                  <a:lnTo>
                    <a:pt x="1" y="9478"/>
                  </a:lnTo>
                  <a:lnTo>
                    <a:pt x="1" y="226"/>
                  </a:lnTo>
                  <a:lnTo>
                    <a:pt x="1" y="226"/>
                  </a:lnTo>
                  <a:lnTo>
                    <a:pt x="1" y="136"/>
                  </a:lnTo>
                  <a:lnTo>
                    <a:pt x="46" y="45"/>
                  </a:lnTo>
                  <a:lnTo>
                    <a:pt x="136" y="0"/>
                  </a:lnTo>
                  <a:lnTo>
                    <a:pt x="226" y="0"/>
                  </a:ln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8"/>
            <p:cNvSpPr/>
            <p:nvPr/>
          </p:nvSpPr>
          <p:spPr>
            <a:xfrm>
              <a:off x="2602767" y="855897"/>
              <a:ext cx="213508" cy="244178"/>
            </a:xfrm>
            <a:custGeom>
              <a:avLst/>
              <a:gdLst/>
              <a:ahLst/>
              <a:cxnLst/>
              <a:rect l="l" t="t" r="r" b="b"/>
              <a:pathLst>
                <a:path w="8486" h="9705" extrusionOk="0">
                  <a:moveTo>
                    <a:pt x="7764" y="0"/>
                  </a:moveTo>
                  <a:lnTo>
                    <a:pt x="8260" y="0"/>
                  </a:lnTo>
                  <a:lnTo>
                    <a:pt x="8260" y="0"/>
                  </a:lnTo>
                  <a:lnTo>
                    <a:pt x="8351" y="0"/>
                  </a:lnTo>
                  <a:lnTo>
                    <a:pt x="8441" y="45"/>
                  </a:lnTo>
                  <a:lnTo>
                    <a:pt x="8486" y="136"/>
                  </a:lnTo>
                  <a:lnTo>
                    <a:pt x="8486" y="226"/>
                  </a:lnTo>
                  <a:lnTo>
                    <a:pt x="8486" y="9478"/>
                  </a:lnTo>
                  <a:lnTo>
                    <a:pt x="8486" y="9478"/>
                  </a:lnTo>
                  <a:lnTo>
                    <a:pt x="8486" y="9569"/>
                  </a:lnTo>
                  <a:lnTo>
                    <a:pt x="8441" y="9614"/>
                  </a:lnTo>
                  <a:lnTo>
                    <a:pt x="8351" y="9704"/>
                  </a:lnTo>
                  <a:lnTo>
                    <a:pt x="8260" y="9704"/>
                  </a:lnTo>
                  <a:lnTo>
                    <a:pt x="226" y="9704"/>
                  </a:lnTo>
                  <a:lnTo>
                    <a:pt x="226" y="9704"/>
                  </a:lnTo>
                  <a:lnTo>
                    <a:pt x="136" y="9704"/>
                  </a:lnTo>
                  <a:lnTo>
                    <a:pt x="46" y="9614"/>
                  </a:lnTo>
                  <a:lnTo>
                    <a:pt x="1" y="9569"/>
                  </a:lnTo>
                  <a:lnTo>
                    <a:pt x="1" y="9478"/>
                  </a:lnTo>
                  <a:lnTo>
                    <a:pt x="1" y="8937"/>
                  </a:lnTo>
                  <a:lnTo>
                    <a:pt x="6997" y="8937"/>
                  </a:lnTo>
                  <a:lnTo>
                    <a:pt x="6997" y="8937"/>
                  </a:lnTo>
                  <a:lnTo>
                    <a:pt x="7132" y="8892"/>
                  </a:lnTo>
                  <a:lnTo>
                    <a:pt x="7312" y="8847"/>
                  </a:lnTo>
                  <a:lnTo>
                    <a:pt x="7403" y="8801"/>
                  </a:lnTo>
                  <a:lnTo>
                    <a:pt x="7538" y="8711"/>
                  </a:lnTo>
                  <a:lnTo>
                    <a:pt x="7628" y="8576"/>
                  </a:lnTo>
                  <a:lnTo>
                    <a:pt x="7674" y="8485"/>
                  </a:lnTo>
                  <a:lnTo>
                    <a:pt x="7719" y="8350"/>
                  </a:lnTo>
                  <a:lnTo>
                    <a:pt x="7764" y="8170"/>
                  </a:lnTo>
                  <a:lnTo>
                    <a:pt x="7764"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8"/>
            <p:cNvSpPr/>
            <p:nvPr/>
          </p:nvSpPr>
          <p:spPr>
            <a:xfrm>
              <a:off x="2635701" y="884277"/>
              <a:ext cx="147664" cy="147664"/>
            </a:xfrm>
            <a:custGeom>
              <a:avLst/>
              <a:gdLst/>
              <a:ahLst/>
              <a:cxnLst/>
              <a:rect l="l" t="t" r="r" b="b"/>
              <a:pathLst>
                <a:path w="5869" h="5869" extrusionOk="0">
                  <a:moveTo>
                    <a:pt x="2934" y="5868"/>
                  </a:moveTo>
                  <a:lnTo>
                    <a:pt x="2934" y="5868"/>
                  </a:lnTo>
                  <a:lnTo>
                    <a:pt x="3250" y="5868"/>
                  </a:lnTo>
                  <a:lnTo>
                    <a:pt x="3521" y="5823"/>
                  </a:lnTo>
                  <a:lnTo>
                    <a:pt x="3792" y="5733"/>
                  </a:lnTo>
                  <a:lnTo>
                    <a:pt x="4063" y="5642"/>
                  </a:lnTo>
                  <a:lnTo>
                    <a:pt x="4333" y="5507"/>
                  </a:lnTo>
                  <a:lnTo>
                    <a:pt x="4559" y="5372"/>
                  </a:lnTo>
                  <a:lnTo>
                    <a:pt x="5011" y="5010"/>
                  </a:lnTo>
                  <a:lnTo>
                    <a:pt x="5372" y="4559"/>
                  </a:lnTo>
                  <a:lnTo>
                    <a:pt x="5507" y="4333"/>
                  </a:lnTo>
                  <a:lnTo>
                    <a:pt x="5642" y="4063"/>
                  </a:lnTo>
                  <a:lnTo>
                    <a:pt x="5733" y="3792"/>
                  </a:lnTo>
                  <a:lnTo>
                    <a:pt x="5823" y="3521"/>
                  </a:lnTo>
                  <a:lnTo>
                    <a:pt x="5868" y="3250"/>
                  </a:lnTo>
                  <a:lnTo>
                    <a:pt x="5868" y="2934"/>
                  </a:lnTo>
                  <a:lnTo>
                    <a:pt x="5868" y="2934"/>
                  </a:lnTo>
                  <a:lnTo>
                    <a:pt x="5868" y="2618"/>
                  </a:lnTo>
                  <a:lnTo>
                    <a:pt x="5823" y="2348"/>
                  </a:lnTo>
                  <a:lnTo>
                    <a:pt x="5733" y="2077"/>
                  </a:lnTo>
                  <a:lnTo>
                    <a:pt x="5642" y="1806"/>
                  </a:lnTo>
                  <a:lnTo>
                    <a:pt x="5507" y="1535"/>
                  </a:lnTo>
                  <a:lnTo>
                    <a:pt x="5372" y="1309"/>
                  </a:lnTo>
                  <a:lnTo>
                    <a:pt x="5011" y="858"/>
                  </a:lnTo>
                  <a:lnTo>
                    <a:pt x="4559" y="497"/>
                  </a:lnTo>
                  <a:lnTo>
                    <a:pt x="4333" y="362"/>
                  </a:lnTo>
                  <a:lnTo>
                    <a:pt x="4063" y="226"/>
                  </a:lnTo>
                  <a:lnTo>
                    <a:pt x="3792" y="136"/>
                  </a:lnTo>
                  <a:lnTo>
                    <a:pt x="3521" y="46"/>
                  </a:lnTo>
                  <a:lnTo>
                    <a:pt x="3250" y="0"/>
                  </a:lnTo>
                  <a:lnTo>
                    <a:pt x="2934" y="0"/>
                  </a:lnTo>
                  <a:lnTo>
                    <a:pt x="2934" y="0"/>
                  </a:lnTo>
                  <a:lnTo>
                    <a:pt x="2618" y="0"/>
                  </a:lnTo>
                  <a:lnTo>
                    <a:pt x="2348" y="46"/>
                  </a:lnTo>
                  <a:lnTo>
                    <a:pt x="2077" y="136"/>
                  </a:lnTo>
                  <a:lnTo>
                    <a:pt x="1806" y="226"/>
                  </a:lnTo>
                  <a:lnTo>
                    <a:pt x="1535" y="362"/>
                  </a:lnTo>
                  <a:lnTo>
                    <a:pt x="1309" y="497"/>
                  </a:lnTo>
                  <a:lnTo>
                    <a:pt x="858" y="858"/>
                  </a:lnTo>
                  <a:lnTo>
                    <a:pt x="497" y="1309"/>
                  </a:lnTo>
                  <a:lnTo>
                    <a:pt x="362" y="1535"/>
                  </a:lnTo>
                  <a:lnTo>
                    <a:pt x="226" y="1806"/>
                  </a:lnTo>
                  <a:lnTo>
                    <a:pt x="136" y="2077"/>
                  </a:lnTo>
                  <a:lnTo>
                    <a:pt x="46" y="2348"/>
                  </a:lnTo>
                  <a:lnTo>
                    <a:pt x="1" y="2618"/>
                  </a:lnTo>
                  <a:lnTo>
                    <a:pt x="1" y="2934"/>
                  </a:lnTo>
                  <a:lnTo>
                    <a:pt x="1" y="2934"/>
                  </a:lnTo>
                  <a:lnTo>
                    <a:pt x="1" y="3250"/>
                  </a:lnTo>
                  <a:lnTo>
                    <a:pt x="46" y="3521"/>
                  </a:lnTo>
                  <a:lnTo>
                    <a:pt x="136" y="3792"/>
                  </a:lnTo>
                  <a:lnTo>
                    <a:pt x="226" y="4063"/>
                  </a:lnTo>
                  <a:lnTo>
                    <a:pt x="362" y="4333"/>
                  </a:lnTo>
                  <a:lnTo>
                    <a:pt x="497" y="4559"/>
                  </a:lnTo>
                  <a:lnTo>
                    <a:pt x="858" y="5010"/>
                  </a:lnTo>
                  <a:lnTo>
                    <a:pt x="1309" y="5372"/>
                  </a:lnTo>
                  <a:lnTo>
                    <a:pt x="1535" y="5507"/>
                  </a:lnTo>
                  <a:lnTo>
                    <a:pt x="1806" y="5642"/>
                  </a:lnTo>
                  <a:lnTo>
                    <a:pt x="2077" y="5733"/>
                  </a:lnTo>
                  <a:lnTo>
                    <a:pt x="2348" y="5823"/>
                  </a:lnTo>
                  <a:lnTo>
                    <a:pt x="2618" y="5868"/>
                  </a:lnTo>
                  <a:lnTo>
                    <a:pt x="2934" y="5868"/>
                  </a:lnTo>
                  <a:lnTo>
                    <a:pt x="2934" y="58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8"/>
            <p:cNvSpPr/>
            <p:nvPr/>
          </p:nvSpPr>
          <p:spPr>
            <a:xfrm>
              <a:off x="2661817" y="899045"/>
              <a:ext cx="121548" cy="132895"/>
            </a:xfrm>
            <a:custGeom>
              <a:avLst/>
              <a:gdLst/>
              <a:ahLst/>
              <a:cxnLst/>
              <a:rect l="l" t="t" r="r" b="b"/>
              <a:pathLst>
                <a:path w="4831" h="5282" extrusionOk="0">
                  <a:moveTo>
                    <a:pt x="3657" y="0"/>
                  </a:moveTo>
                  <a:lnTo>
                    <a:pt x="3657" y="0"/>
                  </a:lnTo>
                  <a:lnTo>
                    <a:pt x="3882" y="181"/>
                  </a:lnTo>
                  <a:lnTo>
                    <a:pt x="4153" y="452"/>
                  </a:lnTo>
                  <a:lnTo>
                    <a:pt x="4334" y="722"/>
                  </a:lnTo>
                  <a:lnTo>
                    <a:pt x="4514" y="993"/>
                  </a:lnTo>
                  <a:lnTo>
                    <a:pt x="4650" y="1309"/>
                  </a:lnTo>
                  <a:lnTo>
                    <a:pt x="4740" y="1625"/>
                  </a:lnTo>
                  <a:lnTo>
                    <a:pt x="4830" y="1986"/>
                  </a:lnTo>
                  <a:lnTo>
                    <a:pt x="4830" y="2347"/>
                  </a:lnTo>
                  <a:lnTo>
                    <a:pt x="4830" y="2347"/>
                  </a:lnTo>
                  <a:lnTo>
                    <a:pt x="4830" y="2663"/>
                  </a:lnTo>
                  <a:lnTo>
                    <a:pt x="4785" y="2934"/>
                  </a:lnTo>
                  <a:lnTo>
                    <a:pt x="4695" y="3205"/>
                  </a:lnTo>
                  <a:lnTo>
                    <a:pt x="4604" y="3476"/>
                  </a:lnTo>
                  <a:lnTo>
                    <a:pt x="4469" y="3746"/>
                  </a:lnTo>
                  <a:lnTo>
                    <a:pt x="4334" y="3972"/>
                  </a:lnTo>
                  <a:lnTo>
                    <a:pt x="3973" y="4423"/>
                  </a:lnTo>
                  <a:lnTo>
                    <a:pt x="3521" y="4785"/>
                  </a:lnTo>
                  <a:lnTo>
                    <a:pt x="3295" y="4920"/>
                  </a:lnTo>
                  <a:lnTo>
                    <a:pt x="3025" y="5055"/>
                  </a:lnTo>
                  <a:lnTo>
                    <a:pt x="2754" y="5146"/>
                  </a:lnTo>
                  <a:lnTo>
                    <a:pt x="2483" y="5236"/>
                  </a:lnTo>
                  <a:lnTo>
                    <a:pt x="2212" y="5281"/>
                  </a:lnTo>
                  <a:lnTo>
                    <a:pt x="1896" y="5281"/>
                  </a:lnTo>
                  <a:lnTo>
                    <a:pt x="1896" y="5281"/>
                  </a:lnTo>
                  <a:lnTo>
                    <a:pt x="1355" y="5236"/>
                  </a:lnTo>
                  <a:lnTo>
                    <a:pt x="858" y="5100"/>
                  </a:lnTo>
                  <a:lnTo>
                    <a:pt x="407" y="4875"/>
                  </a:lnTo>
                  <a:lnTo>
                    <a:pt x="1" y="4559"/>
                  </a:lnTo>
                  <a:lnTo>
                    <a:pt x="1" y="4559"/>
                  </a:lnTo>
                  <a:lnTo>
                    <a:pt x="452" y="4694"/>
                  </a:lnTo>
                  <a:lnTo>
                    <a:pt x="948" y="4739"/>
                  </a:lnTo>
                  <a:lnTo>
                    <a:pt x="948" y="4739"/>
                  </a:lnTo>
                  <a:lnTo>
                    <a:pt x="1310" y="4694"/>
                  </a:lnTo>
                  <a:lnTo>
                    <a:pt x="1580" y="4649"/>
                  </a:lnTo>
                  <a:lnTo>
                    <a:pt x="1896" y="4604"/>
                  </a:lnTo>
                  <a:lnTo>
                    <a:pt x="2167" y="4469"/>
                  </a:lnTo>
                  <a:lnTo>
                    <a:pt x="2438" y="4333"/>
                  </a:lnTo>
                  <a:lnTo>
                    <a:pt x="2709" y="4198"/>
                  </a:lnTo>
                  <a:lnTo>
                    <a:pt x="2934" y="4017"/>
                  </a:lnTo>
                  <a:lnTo>
                    <a:pt x="3160" y="3792"/>
                  </a:lnTo>
                  <a:lnTo>
                    <a:pt x="3386" y="3566"/>
                  </a:lnTo>
                  <a:lnTo>
                    <a:pt x="3566" y="3340"/>
                  </a:lnTo>
                  <a:lnTo>
                    <a:pt x="3702" y="3069"/>
                  </a:lnTo>
                  <a:lnTo>
                    <a:pt x="3837" y="2799"/>
                  </a:lnTo>
                  <a:lnTo>
                    <a:pt x="3927" y="2528"/>
                  </a:lnTo>
                  <a:lnTo>
                    <a:pt x="4018" y="2212"/>
                  </a:lnTo>
                  <a:lnTo>
                    <a:pt x="4063" y="1896"/>
                  </a:lnTo>
                  <a:lnTo>
                    <a:pt x="4063" y="1580"/>
                  </a:lnTo>
                  <a:lnTo>
                    <a:pt x="4063" y="1580"/>
                  </a:lnTo>
                  <a:lnTo>
                    <a:pt x="4063" y="1174"/>
                  </a:lnTo>
                  <a:lnTo>
                    <a:pt x="3973" y="722"/>
                  </a:lnTo>
                  <a:lnTo>
                    <a:pt x="3837" y="361"/>
                  </a:lnTo>
                  <a:lnTo>
                    <a:pt x="3657" y="0"/>
                  </a:lnTo>
                  <a:lnTo>
                    <a:pt x="3657"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8"/>
            <p:cNvSpPr/>
            <p:nvPr/>
          </p:nvSpPr>
          <p:spPr>
            <a:xfrm>
              <a:off x="2635701" y="884277"/>
              <a:ext cx="147664" cy="122680"/>
            </a:xfrm>
            <a:custGeom>
              <a:avLst/>
              <a:gdLst/>
              <a:ahLst/>
              <a:cxnLst/>
              <a:rect l="l" t="t" r="r" b="b"/>
              <a:pathLst>
                <a:path w="5869" h="4876" extrusionOk="0">
                  <a:moveTo>
                    <a:pt x="3205" y="1129"/>
                  </a:moveTo>
                  <a:lnTo>
                    <a:pt x="3205" y="1129"/>
                  </a:lnTo>
                  <a:lnTo>
                    <a:pt x="3611" y="1084"/>
                  </a:lnTo>
                  <a:lnTo>
                    <a:pt x="4018" y="993"/>
                  </a:lnTo>
                  <a:lnTo>
                    <a:pt x="4333" y="768"/>
                  </a:lnTo>
                  <a:lnTo>
                    <a:pt x="4604" y="497"/>
                  </a:lnTo>
                  <a:lnTo>
                    <a:pt x="4604" y="497"/>
                  </a:lnTo>
                  <a:lnTo>
                    <a:pt x="4243" y="316"/>
                  </a:lnTo>
                  <a:lnTo>
                    <a:pt x="3837" y="136"/>
                  </a:lnTo>
                  <a:lnTo>
                    <a:pt x="3386" y="46"/>
                  </a:lnTo>
                  <a:lnTo>
                    <a:pt x="2934" y="0"/>
                  </a:lnTo>
                  <a:lnTo>
                    <a:pt x="2934" y="0"/>
                  </a:lnTo>
                  <a:lnTo>
                    <a:pt x="2618" y="0"/>
                  </a:lnTo>
                  <a:lnTo>
                    <a:pt x="2257" y="91"/>
                  </a:lnTo>
                  <a:lnTo>
                    <a:pt x="1941" y="181"/>
                  </a:lnTo>
                  <a:lnTo>
                    <a:pt x="1671" y="271"/>
                  </a:lnTo>
                  <a:lnTo>
                    <a:pt x="1671" y="271"/>
                  </a:lnTo>
                  <a:lnTo>
                    <a:pt x="1806" y="452"/>
                  </a:lnTo>
                  <a:lnTo>
                    <a:pt x="1941" y="632"/>
                  </a:lnTo>
                  <a:lnTo>
                    <a:pt x="2122" y="768"/>
                  </a:lnTo>
                  <a:lnTo>
                    <a:pt x="2302" y="903"/>
                  </a:lnTo>
                  <a:lnTo>
                    <a:pt x="2528" y="993"/>
                  </a:lnTo>
                  <a:lnTo>
                    <a:pt x="2754" y="1084"/>
                  </a:lnTo>
                  <a:lnTo>
                    <a:pt x="2979" y="1129"/>
                  </a:lnTo>
                  <a:lnTo>
                    <a:pt x="3205" y="1129"/>
                  </a:lnTo>
                  <a:lnTo>
                    <a:pt x="3205" y="1129"/>
                  </a:lnTo>
                  <a:close/>
                  <a:moveTo>
                    <a:pt x="1761" y="2032"/>
                  </a:moveTo>
                  <a:lnTo>
                    <a:pt x="136" y="2032"/>
                  </a:lnTo>
                  <a:lnTo>
                    <a:pt x="136" y="2032"/>
                  </a:lnTo>
                  <a:lnTo>
                    <a:pt x="46" y="2483"/>
                  </a:lnTo>
                  <a:lnTo>
                    <a:pt x="1" y="2934"/>
                  </a:lnTo>
                  <a:lnTo>
                    <a:pt x="1" y="2934"/>
                  </a:lnTo>
                  <a:lnTo>
                    <a:pt x="46" y="3476"/>
                  </a:lnTo>
                  <a:lnTo>
                    <a:pt x="181" y="4017"/>
                  </a:lnTo>
                  <a:lnTo>
                    <a:pt x="452" y="4469"/>
                  </a:lnTo>
                  <a:lnTo>
                    <a:pt x="768" y="4875"/>
                  </a:lnTo>
                  <a:lnTo>
                    <a:pt x="2528" y="4875"/>
                  </a:lnTo>
                  <a:lnTo>
                    <a:pt x="2528" y="4875"/>
                  </a:lnTo>
                  <a:lnTo>
                    <a:pt x="2709" y="4875"/>
                  </a:lnTo>
                  <a:lnTo>
                    <a:pt x="2844" y="4785"/>
                  </a:lnTo>
                  <a:lnTo>
                    <a:pt x="2979" y="4604"/>
                  </a:lnTo>
                  <a:lnTo>
                    <a:pt x="3025" y="4469"/>
                  </a:lnTo>
                  <a:lnTo>
                    <a:pt x="3025" y="4469"/>
                  </a:lnTo>
                  <a:lnTo>
                    <a:pt x="2979" y="4243"/>
                  </a:lnTo>
                  <a:lnTo>
                    <a:pt x="2889" y="4108"/>
                  </a:lnTo>
                  <a:lnTo>
                    <a:pt x="2709" y="4017"/>
                  </a:lnTo>
                  <a:lnTo>
                    <a:pt x="2528" y="3972"/>
                  </a:lnTo>
                  <a:lnTo>
                    <a:pt x="1625" y="3972"/>
                  </a:lnTo>
                  <a:lnTo>
                    <a:pt x="1625" y="3972"/>
                  </a:lnTo>
                  <a:lnTo>
                    <a:pt x="1445" y="3927"/>
                  </a:lnTo>
                  <a:lnTo>
                    <a:pt x="1264" y="3792"/>
                  </a:lnTo>
                  <a:lnTo>
                    <a:pt x="1174" y="3611"/>
                  </a:lnTo>
                  <a:lnTo>
                    <a:pt x="1174" y="3476"/>
                  </a:lnTo>
                  <a:lnTo>
                    <a:pt x="1174" y="3340"/>
                  </a:lnTo>
                  <a:lnTo>
                    <a:pt x="1174" y="3340"/>
                  </a:lnTo>
                  <a:lnTo>
                    <a:pt x="1219" y="3205"/>
                  </a:lnTo>
                  <a:lnTo>
                    <a:pt x="1355" y="3115"/>
                  </a:lnTo>
                  <a:lnTo>
                    <a:pt x="1490" y="3025"/>
                  </a:lnTo>
                  <a:lnTo>
                    <a:pt x="1625" y="3025"/>
                  </a:lnTo>
                  <a:lnTo>
                    <a:pt x="1761" y="3025"/>
                  </a:lnTo>
                  <a:lnTo>
                    <a:pt x="1761" y="3025"/>
                  </a:lnTo>
                  <a:lnTo>
                    <a:pt x="1941" y="2979"/>
                  </a:lnTo>
                  <a:lnTo>
                    <a:pt x="2077" y="2889"/>
                  </a:lnTo>
                  <a:lnTo>
                    <a:pt x="2167" y="2799"/>
                  </a:lnTo>
                  <a:lnTo>
                    <a:pt x="2257" y="2663"/>
                  </a:lnTo>
                  <a:lnTo>
                    <a:pt x="2257" y="2663"/>
                  </a:lnTo>
                  <a:lnTo>
                    <a:pt x="2257" y="2528"/>
                  </a:lnTo>
                  <a:lnTo>
                    <a:pt x="2257" y="2438"/>
                  </a:lnTo>
                  <a:lnTo>
                    <a:pt x="2167" y="2212"/>
                  </a:lnTo>
                  <a:lnTo>
                    <a:pt x="1986" y="2077"/>
                  </a:lnTo>
                  <a:lnTo>
                    <a:pt x="1761" y="2032"/>
                  </a:lnTo>
                  <a:lnTo>
                    <a:pt x="1761" y="2032"/>
                  </a:lnTo>
                  <a:close/>
                  <a:moveTo>
                    <a:pt x="4649" y="2348"/>
                  </a:moveTo>
                  <a:lnTo>
                    <a:pt x="4649" y="2348"/>
                  </a:lnTo>
                  <a:lnTo>
                    <a:pt x="4514" y="2393"/>
                  </a:lnTo>
                  <a:lnTo>
                    <a:pt x="4333" y="2438"/>
                  </a:lnTo>
                  <a:lnTo>
                    <a:pt x="4243" y="2483"/>
                  </a:lnTo>
                  <a:lnTo>
                    <a:pt x="4153" y="2618"/>
                  </a:lnTo>
                  <a:lnTo>
                    <a:pt x="4063" y="2709"/>
                  </a:lnTo>
                  <a:lnTo>
                    <a:pt x="4018" y="2889"/>
                  </a:lnTo>
                  <a:lnTo>
                    <a:pt x="3972" y="3025"/>
                  </a:lnTo>
                  <a:lnTo>
                    <a:pt x="4018" y="3160"/>
                  </a:lnTo>
                  <a:lnTo>
                    <a:pt x="4018" y="3160"/>
                  </a:lnTo>
                  <a:lnTo>
                    <a:pt x="4108" y="3386"/>
                  </a:lnTo>
                  <a:lnTo>
                    <a:pt x="4243" y="3521"/>
                  </a:lnTo>
                  <a:lnTo>
                    <a:pt x="4424" y="3611"/>
                  </a:lnTo>
                  <a:lnTo>
                    <a:pt x="4649" y="3656"/>
                  </a:lnTo>
                  <a:lnTo>
                    <a:pt x="5778" y="3656"/>
                  </a:lnTo>
                  <a:lnTo>
                    <a:pt x="5778" y="3656"/>
                  </a:lnTo>
                  <a:lnTo>
                    <a:pt x="5868" y="3295"/>
                  </a:lnTo>
                  <a:lnTo>
                    <a:pt x="5868" y="2934"/>
                  </a:lnTo>
                  <a:lnTo>
                    <a:pt x="5868" y="2934"/>
                  </a:lnTo>
                  <a:lnTo>
                    <a:pt x="5868" y="2618"/>
                  </a:lnTo>
                  <a:lnTo>
                    <a:pt x="5823" y="2348"/>
                  </a:lnTo>
                  <a:lnTo>
                    <a:pt x="4649" y="23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8"/>
            <p:cNvSpPr/>
            <p:nvPr/>
          </p:nvSpPr>
          <p:spPr>
            <a:xfrm>
              <a:off x="2801502" y="939929"/>
              <a:ext cx="187392" cy="135160"/>
            </a:xfrm>
            <a:custGeom>
              <a:avLst/>
              <a:gdLst/>
              <a:ahLst/>
              <a:cxnLst/>
              <a:rect l="l" t="t" r="r" b="b"/>
              <a:pathLst>
                <a:path w="7448" h="5372" extrusionOk="0">
                  <a:moveTo>
                    <a:pt x="6093" y="0"/>
                  </a:moveTo>
                  <a:lnTo>
                    <a:pt x="6093" y="0"/>
                  </a:lnTo>
                  <a:lnTo>
                    <a:pt x="6364" y="0"/>
                  </a:lnTo>
                  <a:lnTo>
                    <a:pt x="6635" y="90"/>
                  </a:lnTo>
                  <a:lnTo>
                    <a:pt x="6861" y="226"/>
                  </a:lnTo>
                  <a:lnTo>
                    <a:pt x="7041" y="406"/>
                  </a:lnTo>
                  <a:lnTo>
                    <a:pt x="7222" y="587"/>
                  </a:lnTo>
                  <a:lnTo>
                    <a:pt x="7357" y="858"/>
                  </a:lnTo>
                  <a:lnTo>
                    <a:pt x="7448" y="1083"/>
                  </a:lnTo>
                  <a:lnTo>
                    <a:pt x="7448" y="1399"/>
                  </a:lnTo>
                  <a:lnTo>
                    <a:pt x="7448" y="3972"/>
                  </a:lnTo>
                  <a:lnTo>
                    <a:pt x="6635" y="4107"/>
                  </a:lnTo>
                  <a:lnTo>
                    <a:pt x="6500" y="5371"/>
                  </a:lnTo>
                  <a:lnTo>
                    <a:pt x="2934" y="5371"/>
                  </a:lnTo>
                  <a:lnTo>
                    <a:pt x="2934" y="2167"/>
                  </a:lnTo>
                  <a:lnTo>
                    <a:pt x="2934" y="2167"/>
                  </a:lnTo>
                  <a:lnTo>
                    <a:pt x="2934" y="2076"/>
                  </a:lnTo>
                  <a:lnTo>
                    <a:pt x="2889" y="2031"/>
                  </a:lnTo>
                  <a:lnTo>
                    <a:pt x="2799" y="2031"/>
                  </a:lnTo>
                  <a:lnTo>
                    <a:pt x="2708" y="2076"/>
                  </a:lnTo>
                  <a:lnTo>
                    <a:pt x="1038" y="3746"/>
                  </a:lnTo>
                  <a:lnTo>
                    <a:pt x="406" y="3385"/>
                  </a:lnTo>
                  <a:lnTo>
                    <a:pt x="0" y="2708"/>
                  </a:lnTo>
                  <a:lnTo>
                    <a:pt x="2483" y="226"/>
                  </a:lnTo>
                  <a:lnTo>
                    <a:pt x="2483" y="226"/>
                  </a:lnTo>
                  <a:lnTo>
                    <a:pt x="2618" y="90"/>
                  </a:lnTo>
                  <a:lnTo>
                    <a:pt x="2753" y="45"/>
                  </a:lnTo>
                  <a:lnTo>
                    <a:pt x="2889" y="0"/>
                  </a:lnTo>
                  <a:lnTo>
                    <a:pt x="3069" y="0"/>
                  </a:lnTo>
                  <a:lnTo>
                    <a:pt x="60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8"/>
            <p:cNvSpPr/>
            <p:nvPr/>
          </p:nvSpPr>
          <p:spPr>
            <a:xfrm>
              <a:off x="2875320" y="943326"/>
              <a:ext cx="113572" cy="130631"/>
            </a:xfrm>
            <a:custGeom>
              <a:avLst/>
              <a:gdLst/>
              <a:ahLst/>
              <a:cxnLst/>
              <a:rect l="l" t="t" r="r" b="b"/>
              <a:pathLst>
                <a:path w="4514" h="5192" extrusionOk="0">
                  <a:moveTo>
                    <a:pt x="3791" y="1"/>
                  </a:moveTo>
                  <a:lnTo>
                    <a:pt x="3791" y="1"/>
                  </a:lnTo>
                  <a:lnTo>
                    <a:pt x="4107" y="226"/>
                  </a:lnTo>
                  <a:lnTo>
                    <a:pt x="4333" y="497"/>
                  </a:lnTo>
                  <a:lnTo>
                    <a:pt x="4468" y="858"/>
                  </a:lnTo>
                  <a:lnTo>
                    <a:pt x="4514" y="1039"/>
                  </a:lnTo>
                  <a:lnTo>
                    <a:pt x="4514" y="1219"/>
                  </a:lnTo>
                  <a:lnTo>
                    <a:pt x="4514" y="3837"/>
                  </a:lnTo>
                  <a:lnTo>
                    <a:pt x="3701" y="3837"/>
                  </a:lnTo>
                  <a:lnTo>
                    <a:pt x="3701" y="3837"/>
                  </a:lnTo>
                  <a:lnTo>
                    <a:pt x="3746" y="3656"/>
                  </a:lnTo>
                  <a:lnTo>
                    <a:pt x="3791" y="3476"/>
                  </a:lnTo>
                  <a:lnTo>
                    <a:pt x="3791" y="1"/>
                  </a:lnTo>
                  <a:lnTo>
                    <a:pt x="3791" y="1"/>
                  </a:lnTo>
                  <a:close/>
                  <a:moveTo>
                    <a:pt x="3521" y="5191"/>
                  </a:moveTo>
                  <a:lnTo>
                    <a:pt x="0" y="5191"/>
                  </a:lnTo>
                  <a:lnTo>
                    <a:pt x="0" y="4469"/>
                  </a:lnTo>
                  <a:lnTo>
                    <a:pt x="2798" y="4469"/>
                  </a:lnTo>
                  <a:lnTo>
                    <a:pt x="2798" y="4469"/>
                  </a:lnTo>
                  <a:lnTo>
                    <a:pt x="3024" y="4424"/>
                  </a:lnTo>
                  <a:lnTo>
                    <a:pt x="3205" y="4379"/>
                  </a:lnTo>
                  <a:lnTo>
                    <a:pt x="3385" y="4243"/>
                  </a:lnTo>
                  <a:lnTo>
                    <a:pt x="3521" y="4108"/>
                  </a:lnTo>
                  <a:lnTo>
                    <a:pt x="3521" y="5191"/>
                  </a:lnTo>
                  <a:lnTo>
                    <a:pt x="3521" y="519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8"/>
            <p:cNvSpPr/>
            <p:nvPr/>
          </p:nvSpPr>
          <p:spPr>
            <a:xfrm>
              <a:off x="2902568" y="937640"/>
              <a:ext cx="34092" cy="84060"/>
            </a:xfrm>
            <a:custGeom>
              <a:avLst/>
              <a:gdLst/>
              <a:ahLst/>
              <a:cxnLst/>
              <a:rect l="l" t="t" r="r" b="b"/>
              <a:pathLst>
                <a:path w="1355" h="3341" extrusionOk="0">
                  <a:moveTo>
                    <a:pt x="677" y="1"/>
                  </a:moveTo>
                  <a:lnTo>
                    <a:pt x="1354" y="2528"/>
                  </a:lnTo>
                  <a:lnTo>
                    <a:pt x="1354" y="2528"/>
                  </a:lnTo>
                  <a:lnTo>
                    <a:pt x="1354" y="2664"/>
                  </a:lnTo>
                  <a:lnTo>
                    <a:pt x="1354" y="2754"/>
                  </a:lnTo>
                  <a:lnTo>
                    <a:pt x="1309" y="2844"/>
                  </a:lnTo>
                  <a:lnTo>
                    <a:pt x="1219" y="2935"/>
                  </a:lnTo>
                  <a:lnTo>
                    <a:pt x="858" y="3251"/>
                  </a:lnTo>
                  <a:lnTo>
                    <a:pt x="858" y="3251"/>
                  </a:lnTo>
                  <a:lnTo>
                    <a:pt x="768" y="3296"/>
                  </a:lnTo>
                  <a:lnTo>
                    <a:pt x="677" y="3341"/>
                  </a:lnTo>
                  <a:lnTo>
                    <a:pt x="587" y="3296"/>
                  </a:lnTo>
                  <a:lnTo>
                    <a:pt x="497" y="3251"/>
                  </a:lnTo>
                  <a:lnTo>
                    <a:pt x="136" y="2935"/>
                  </a:lnTo>
                  <a:lnTo>
                    <a:pt x="136" y="2935"/>
                  </a:lnTo>
                  <a:lnTo>
                    <a:pt x="45" y="2844"/>
                  </a:lnTo>
                  <a:lnTo>
                    <a:pt x="0" y="2754"/>
                  </a:lnTo>
                  <a:lnTo>
                    <a:pt x="0" y="2664"/>
                  </a:lnTo>
                  <a:lnTo>
                    <a:pt x="0" y="2528"/>
                  </a:lnTo>
                  <a:lnTo>
                    <a:pt x="6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8"/>
            <p:cNvSpPr/>
            <p:nvPr/>
          </p:nvSpPr>
          <p:spPr>
            <a:xfrm>
              <a:off x="2884403" y="855897"/>
              <a:ext cx="71555" cy="93142"/>
            </a:xfrm>
            <a:custGeom>
              <a:avLst/>
              <a:gdLst/>
              <a:ahLst/>
              <a:cxnLst/>
              <a:rect l="l" t="t" r="r" b="b"/>
              <a:pathLst>
                <a:path w="2844" h="3702" extrusionOk="0">
                  <a:moveTo>
                    <a:pt x="0" y="2302"/>
                  </a:moveTo>
                  <a:lnTo>
                    <a:pt x="0" y="2302"/>
                  </a:lnTo>
                  <a:lnTo>
                    <a:pt x="45" y="2618"/>
                  </a:lnTo>
                  <a:lnTo>
                    <a:pt x="135" y="2889"/>
                  </a:lnTo>
                  <a:lnTo>
                    <a:pt x="271" y="3160"/>
                  </a:lnTo>
                  <a:lnTo>
                    <a:pt x="497" y="3385"/>
                  </a:lnTo>
                  <a:lnTo>
                    <a:pt x="722" y="3566"/>
                  </a:lnTo>
                  <a:lnTo>
                    <a:pt x="1038" y="3656"/>
                  </a:lnTo>
                  <a:lnTo>
                    <a:pt x="1354" y="3701"/>
                  </a:lnTo>
                  <a:lnTo>
                    <a:pt x="1670" y="3701"/>
                  </a:lnTo>
                  <a:lnTo>
                    <a:pt x="1670" y="3701"/>
                  </a:lnTo>
                  <a:lnTo>
                    <a:pt x="1896" y="3611"/>
                  </a:lnTo>
                  <a:lnTo>
                    <a:pt x="2121" y="3521"/>
                  </a:lnTo>
                  <a:lnTo>
                    <a:pt x="2347" y="3385"/>
                  </a:lnTo>
                  <a:lnTo>
                    <a:pt x="2483" y="3205"/>
                  </a:lnTo>
                  <a:lnTo>
                    <a:pt x="2663" y="2979"/>
                  </a:lnTo>
                  <a:lnTo>
                    <a:pt x="2753" y="2798"/>
                  </a:lnTo>
                  <a:lnTo>
                    <a:pt x="2798" y="2528"/>
                  </a:lnTo>
                  <a:lnTo>
                    <a:pt x="2844" y="2257"/>
                  </a:lnTo>
                  <a:lnTo>
                    <a:pt x="2844" y="767"/>
                  </a:lnTo>
                  <a:lnTo>
                    <a:pt x="2844" y="767"/>
                  </a:lnTo>
                  <a:lnTo>
                    <a:pt x="2798" y="632"/>
                  </a:lnTo>
                  <a:lnTo>
                    <a:pt x="2753" y="497"/>
                  </a:lnTo>
                  <a:lnTo>
                    <a:pt x="2708" y="361"/>
                  </a:lnTo>
                  <a:lnTo>
                    <a:pt x="2618" y="226"/>
                  </a:lnTo>
                  <a:lnTo>
                    <a:pt x="2483" y="136"/>
                  </a:lnTo>
                  <a:lnTo>
                    <a:pt x="2347" y="45"/>
                  </a:lnTo>
                  <a:lnTo>
                    <a:pt x="2212" y="0"/>
                  </a:lnTo>
                  <a:lnTo>
                    <a:pt x="2031" y="0"/>
                  </a:lnTo>
                  <a:lnTo>
                    <a:pt x="767" y="0"/>
                  </a:lnTo>
                  <a:lnTo>
                    <a:pt x="767" y="0"/>
                  </a:lnTo>
                  <a:lnTo>
                    <a:pt x="632" y="0"/>
                  </a:lnTo>
                  <a:lnTo>
                    <a:pt x="497" y="45"/>
                  </a:lnTo>
                  <a:lnTo>
                    <a:pt x="361" y="136"/>
                  </a:lnTo>
                  <a:lnTo>
                    <a:pt x="226" y="226"/>
                  </a:lnTo>
                  <a:lnTo>
                    <a:pt x="135" y="361"/>
                  </a:lnTo>
                  <a:lnTo>
                    <a:pt x="45" y="497"/>
                  </a:lnTo>
                  <a:lnTo>
                    <a:pt x="0" y="632"/>
                  </a:lnTo>
                  <a:lnTo>
                    <a:pt x="0" y="767"/>
                  </a:lnTo>
                  <a:lnTo>
                    <a:pt x="0" y="23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8"/>
            <p:cNvSpPr/>
            <p:nvPr/>
          </p:nvSpPr>
          <p:spPr>
            <a:xfrm>
              <a:off x="2887800" y="855897"/>
              <a:ext cx="67026" cy="93142"/>
            </a:xfrm>
            <a:custGeom>
              <a:avLst/>
              <a:gdLst/>
              <a:ahLst/>
              <a:cxnLst/>
              <a:rect l="l" t="t" r="r" b="b"/>
              <a:pathLst>
                <a:path w="2664" h="3702" extrusionOk="0">
                  <a:moveTo>
                    <a:pt x="0" y="2844"/>
                  </a:moveTo>
                  <a:lnTo>
                    <a:pt x="0" y="2844"/>
                  </a:lnTo>
                  <a:lnTo>
                    <a:pt x="91" y="3024"/>
                  </a:lnTo>
                  <a:lnTo>
                    <a:pt x="226" y="3205"/>
                  </a:lnTo>
                  <a:lnTo>
                    <a:pt x="362" y="3340"/>
                  </a:lnTo>
                  <a:lnTo>
                    <a:pt x="542" y="3476"/>
                  </a:lnTo>
                  <a:lnTo>
                    <a:pt x="723" y="3566"/>
                  </a:lnTo>
                  <a:lnTo>
                    <a:pt x="903" y="3656"/>
                  </a:lnTo>
                  <a:lnTo>
                    <a:pt x="1129" y="3701"/>
                  </a:lnTo>
                  <a:lnTo>
                    <a:pt x="1355" y="3701"/>
                  </a:lnTo>
                  <a:lnTo>
                    <a:pt x="1355" y="3701"/>
                  </a:lnTo>
                  <a:lnTo>
                    <a:pt x="1625" y="3656"/>
                  </a:lnTo>
                  <a:lnTo>
                    <a:pt x="1896" y="3566"/>
                  </a:lnTo>
                  <a:lnTo>
                    <a:pt x="2077" y="3430"/>
                  </a:lnTo>
                  <a:lnTo>
                    <a:pt x="2302" y="3250"/>
                  </a:lnTo>
                  <a:lnTo>
                    <a:pt x="2438" y="3024"/>
                  </a:lnTo>
                  <a:lnTo>
                    <a:pt x="2573" y="2798"/>
                  </a:lnTo>
                  <a:lnTo>
                    <a:pt x="2663" y="2528"/>
                  </a:lnTo>
                  <a:lnTo>
                    <a:pt x="2663" y="2257"/>
                  </a:lnTo>
                  <a:lnTo>
                    <a:pt x="2663" y="813"/>
                  </a:lnTo>
                  <a:lnTo>
                    <a:pt x="2663" y="813"/>
                  </a:lnTo>
                  <a:lnTo>
                    <a:pt x="2663" y="632"/>
                  </a:lnTo>
                  <a:lnTo>
                    <a:pt x="2618" y="497"/>
                  </a:lnTo>
                  <a:lnTo>
                    <a:pt x="2528" y="361"/>
                  </a:lnTo>
                  <a:lnTo>
                    <a:pt x="2438" y="271"/>
                  </a:lnTo>
                  <a:lnTo>
                    <a:pt x="2348" y="181"/>
                  </a:lnTo>
                  <a:lnTo>
                    <a:pt x="2212" y="90"/>
                  </a:lnTo>
                  <a:lnTo>
                    <a:pt x="2077" y="45"/>
                  </a:lnTo>
                  <a:lnTo>
                    <a:pt x="1941" y="0"/>
                  </a:lnTo>
                  <a:lnTo>
                    <a:pt x="1941" y="0"/>
                  </a:lnTo>
                  <a:lnTo>
                    <a:pt x="1941" y="45"/>
                  </a:lnTo>
                  <a:lnTo>
                    <a:pt x="1941" y="1535"/>
                  </a:lnTo>
                  <a:lnTo>
                    <a:pt x="1941" y="1535"/>
                  </a:lnTo>
                  <a:lnTo>
                    <a:pt x="1896" y="1806"/>
                  </a:lnTo>
                  <a:lnTo>
                    <a:pt x="1851" y="2031"/>
                  </a:lnTo>
                  <a:lnTo>
                    <a:pt x="1716" y="2302"/>
                  </a:lnTo>
                  <a:lnTo>
                    <a:pt x="1580" y="2483"/>
                  </a:lnTo>
                  <a:lnTo>
                    <a:pt x="1355" y="2663"/>
                  </a:lnTo>
                  <a:lnTo>
                    <a:pt x="1174" y="2798"/>
                  </a:lnTo>
                  <a:lnTo>
                    <a:pt x="903" y="2889"/>
                  </a:lnTo>
                  <a:lnTo>
                    <a:pt x="632" y="2934"/>
                  </a:lnTo>
                  <a:lnTo>
                    <a:pt x="632" y="2934"/>
                  </a:lnTo>
                  <a:lnTo>
                    <a:pt x="316" y="2934"/>
                  </a:lnTo>
                  <a:lnTo>
                    <a:pt x="0" y="2844"/>
                  </a:lnTo>
                  <a:lnTo>
                    <a:pt x="0" y="2844"/>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8"/>
            <p:cNvSpPr/>
            <p:nvPr/>
          </p:nvSpPr>
          <p:spPr>
            <a:xfrm>
              <a:off x="2884403" y="855897"/>
              <a:ext cx="71555" cy="40885"/>
            </a:xfrm>
            <a:custGeom>
              <a:avLst/>
              <a:gdLst/>
              <a:ahLst/>
              <a:cxnLst/>
              <a:rect l="l" t="t" r="r" b="b"/>
              <a:pathLst>
                <a:path w="2844" h="1625" extrusionOk="0">
                  <a:moveTo>
                    <a:pt x="2844" y="767"/>
                  </a:moveTo>
                  <a:lnTo>
                    <a:pt x="2844" y="1354"/>
                  </a:lnTo>
                  <a:lnTo>
                    <a:pt x="2844" y="1354"/>
                  </a:lnTo>
                  <a:lnTo>
                    <a:pt x="2528" y="1399"/>
                  </a:lnTo>
                  <a:lnTo>
                    <a:pt x="2302" y="1399"/>
                  </a:lnTo>
                  <a:lnTo>
                    <a:pt x="2076" y="1309"/>
                  </a:lnTo>
                  <a:lnTo>
                    <a:pt x="1896" y="1264"/>
                  </a:lnTo>
                  <a:lnTo>
                    <a:pt x="1896" y="1264"/>
                  </a:lnTo>
                  <a:lnTo>
                    <a:pt x="1760" y="1174"/>
                  </a:lnTo>
                  <a:lnTo>
                    <a:pt x="1670" y="1219"/>
                  </a:lnTo>
                  <a:lnTo>
                    <a:pt x="1580" y="1264"/>
                  </a:lnTo>
                  <a:lnTo>
                    <a:pt x="1580" y="1264"/>
                  </a:lnTo>
                  <a:lnTo>
                    <a:pt x="1309" y="1444"/>
                  </a:lnTo>
                  <a:lnTo>
                    <a:pt x="1038" y="1580"/>
                  </a:lnTo>
                  <a:lnTo>
                    <a:pt x="767" y="1625"/>
                  </a:lnTo>
                  <a:lnTo>
                    <a:pt x="542" y="1625"/>
                  </a:lnTo>
                  <a:lnTo>
                    <a:pt x="135" y="1580"/>
                  </a:lnTo>
                  <a:lnTo>
                    <a:pt x="0" y="1535"/>
                  </a:lnTo>
                  <a:lnTo>
                    <a:pt x="0" y="767"/>
                  </a:lnTo>
                  <a:lnTo>
                    <a:pt x="0" y="767"/>
                  </a:lnTo>
                  <a:lnTo>
                    <a:pt x="0" y="632"/>
                  </a:lnTo>
                  <a:lnTo>
                    <a:pt x="45" y="497"/>
                  </a:lnTo>
                  <a:lnTo>
                    <a:pt x="135" y="361"/>
                  </a:lnTo>
                  <a:lnTo>
                    <a:pt x="226" y="226"/>
                  </a:lnTo>
                  <a:lnTo>
                    <a:pt x="361" y="136"/>
                  </a:lnTo>
                  <a:lnTo>
                    <a:pt x="497" y="45"/>
                  </a:lnTo>
                  <a:lnTo>
                    <a:pt x="632" y="0"/>
                  </a:lnTo>
                  <a:lnTo>
                    <a:pt x="767" y="0"/>
                  </a:lnTo>
                  <a:lnTo>
                    <a:pt x="2031" y="0"/>
                  </a:lnTo>
                  <a:lnTo>
                    <a:pt x="2031" y="0"/>
                  </a:lnTo>
                  <a:lnTo>
                    <a:pt x="2212" y="0"/>
                  </a:lnTo>
                  <a:lnTo>
                    <a:pt x="2347" y="45"/>
                  </a:lnTo>
                  <a:lnTo>
                    <a:pt x="2483" y="136"/>
                  </a:lnTo>
                  <a:lnTo>
                    <a:pt x="2618" y="226"/>
                  </a:lnTo>
                  <a:lnTo>
                    <a:pt x="2708" y="361"/>
                  </a:lnTo>
                  <a:lnTo>
                    <a:pt x="2753" y="497"/>
                  </a:lnTo>
                  <a:lnTo>
                    <a:pt x="2798" y="632"/>
                  </a:lnTo>
                  <a:lnTo>
                    <a:pt x="2844" y="767"/>
                  </a:lnTo>
                  <a:lnTo>
                    <a:pt x="2844" y="76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8"/>
            <p:cNvSpPr/>
            <p:nvPr/>
          </p:nvSpPr>
          <p:spPr>
            <a:xfrm>
              <a:off x="2754932" y="943326"/>
              <a:ext cx="28431" cy="32960"/>
            </a:xfrm>
            <a:custGeom>
              <a:avLst/>
              <a:gdLst/>
              <a:ahLst/>
              <a:cxnLst/>
              <a:rect l="l" t="t" r="r" b="b"/>
              <a:pathLst>
                <a:path w="1130" h="1310" extrusionOk="0">
                  <a:moveTo>
                    <a:pt x="1084" y="1"/>
                  </a:moveTo>
                  <a:lnTo>
                    <a:pt x="362" y="1"/>
                  </a:lnTo>
                  <a:lnTo>
                    <a:pt x="362" y="1"/>
                  </a:lnTo>
                  <a:lnTo>
                    <a:pt x="317" y="362"/>
                  </a:lnTo>
                  <a:lnTo>
                    <a:pt x="272" y="678"/>
                  </a:lnTo>
                  <a:lnTo>
                    <a:pt x="136" y="993"/>
                  </a:lnTo>
                  <a:lnTo>
                    <a:pt x="1" y="1309"/>
                  </a:lnTo>
                  <a:lnTo>
                    <a:pt x="1039" y="1309"/>
                  </a:lnTo>
                  <a:lnTo>
                    <a:pt x="1039" y="1309"/>
                  </a:lnTo>
                  <a:lnTo>
                    <a:pt x="1129" y="948"/>
                  </a:lnTo>
                  <a:lnTo>
                    <a:pt x="1129" y="587"/>
                  </a:lnTo>
                  <a:lnTo>
                    <a:pt x="1129" y="587"/>
                  </a:lnTo>
                  <a:lnTo>
                    <a:pt x="1129" y="271"/>
                  </a:lnTo>
                  <a:lnTo>
                    <a:pt x="1084" y="1"/>
                  </a:lnTo>
                  <a:lnTo>
                    <a:pt x="1084"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8"/>
            <p:cNvSpPr/>
            <p:nvPr/>
          </p:nvSpPr>
          <p:spPr>
            <a:xfrm>
              <a:off x="2936634" y="855897"/>
              <a:ext cx="18191" cy="35224"/>
            </a:xfrm>
            <a:custGeom>
              <a:avLst/>
              <a:gdLst/>
              <a:ahLst/>
              <a:cxnLst/>
              <a:rect l="l" t="t" r="r" b="b"/>
              <a:pathLst>
                <a:path w="723" h="1400" extrusionOk="0">
                  <a:moveTo>
                    <a:pt x="0" y="45"/>
                  </a:moveTo>
                  <a:lnTo>
                    <a:pt x="0" y="1309"/>
                  </a:lnTo>
                  <a:lnTo>
                    <a:pt x="0" y="1309"/>
                  </a:lnTo>
                  <a:lnTo>
                    <a:pt x="136" y="1354"/>
                  </a:lnTo>
                  <a:lnTo>
                    <a:pt x="316" y="1399"/>
                  </a:lnTo>
                  <a:lnTo>
                    <a:pt x="497" y="1399"/>
                  </a:lnTo>
                  <a:lnTo>
                    <a:pt x="722" y="1309"/>
                  </a:lnTo>
                  <a:lnTo>
                    <a:pt x="722" y="767"/>
                  </a:lnTo>
                  <a:lnTo>
                    <a:pt x="722" y="767"/>
                  </a:lnTo>
                  <a:lnTo>
                    <a:pt x="722" y="632"/>
                  </a:lnTo>
                  <a:lnTo>
                    <a:pt x="677" y="497"/>
                  </a:lnTo>
                  <a:lnTo>
                    <a:pt x="587" y="361"/>
                  </a:lnTo>
                  <a:lnTo>
                    <a:pt x="497" y="226"/>
                  </a:lnTo>
                  <a:lnTo>
                    <a:pt x="407" y="136"/>
                  </a:lnTo>
                  <a:lnTo>
                    <a:pt x="271" y="90"/>
                  </a:lnTo>
                  <a:lnTo>
                    <a:pt x="136" y="0"/>
                  </a:lnTo>
                  <a:lnTo>
                    <a:pt x="0" y="0"/>
                  </a:lnTo>
                  <a:lnTo>
                    <a:pt x="0" y="0"/>
                  </a:lnTo>
                  <a:lnTo>
                    <a:pt x="0" y="45"/>
                  </a:lnTo>
                  <a:lnTo>
                    <a:pt x="0" y="45"/>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8"/>
            <p:cNvSpPr/>
            <p:nvPr/>
          </p:nvSpPr>
          <p:spPr>
            <a:xfrm>
              <a:off x="2963882" y="1039838"/>
              <a:ext cx="25009" cy="35249"/>
            </a:xfrm>
            <a:custGeom>
              <a:avLst/>
              <a:gdLst/>
              <a:ahLst/>
              <a:cxnLst/>
              <a:rect l="l" t="t" r="r" b="b"/>
              <a:pathLst>
                <a:path w="994" h="1401" extrusionOk="0">
                  <a:moveTo>
                    <a:pt x="1" y="1400"/>
                  </a:moveTo>
                  <a:lnTo>
                    <a:pt x="1" y="1400"/>
                  </a:lnTo>
                  <a:lnTo>
                    <a:pt x="226" y="1355"/>
                  </a:lnTo>
                  <a:lnTo>
                    <a:pt x="407" y="1310"/>
                  </a:lnTo>
                  <a:lnTo>
                    <a:pt x="587" y="1220"/>
                  </a:lnTo>
                  <a:lnTo>
                    <a:pt x="723" y="1084"/>
                  </a:lnTo>
                  <a:lnTo>
                    <a:pt x="858" y="949"/>
                  </a:lnTo>
                  <a:lnTo>
                    <a:pt x="948" y="813"/>
                  </a:lnTo>
                  <a:lnTo>
                    <a:pt x="994" y="588"/>
                  </a:lnTo>
                  <a:lnTo>
                    <a:pt x="994" y="407"/>
                  </a:lnTo>
                  <a:lnTo>
                    <a:pt x="994" y="1"/>
                  </a:lnTo>
                  <a:lnTo>
                    <a:pt x="1" y="1"/>
                  </a:lnTo>
                  <a:lnTo>
                    <a:pt x="1" y="1400"/>
                  </a:lnTo>
                  <a:close/>
                </a:path>
              </a:pathLst>
            </a:custGeom>
            <a:solidFill>
              <a:srgbClr val="FFE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8"/>
            <p:cNvSpPr/>
            <p:nvPr/>
          </p:nvSpPr>
          <p:spPr>
            <a:xfrm>
              <a:off x="2785602" y="1008061"/>
              <a:ext cx="42042" cy="42042"/>
            </a:xfrm>
            <a:custGeom>
              <a:avLst/>
              <a:gdLst/>
              <a:ahLst/>
              <a:cxnLst/>
              <a:rect l="l" t="t" r="r" b="b"/>
              <a:pathLst>
                <a:path w="1671" h="1671" extrusionOk="0">
                  <a:moveTo>
                    <a:pt x="181" y="406"/>
                  </a:moveTo>
                  <a:lnTo>
                    <a:pt x="181" y="406"/>
                  </a:lnTo>
                  <a:lnTo>
                    <a:pt x="45" y="632"/>
                  </a:lnTo>
                  <a:lnTo>
                    <a:pt x="0" y="903"/>
                  </a:lnTo>
                  <a:lnTo>
                    <a:pt x="0" y="1038"/>
                  </a:lnTo>
                  <a:lnTo>
                    <a:pt x="45" y="1174"/>
                  </a:lnTo>
                  <a:lnTo>
                    <a:pt x="91" y="1309"/>
                  </a:lnTo>
                  <a:lnTo>
                    <a:pt x="181" y="1445"/>
                  </a:lnTo>
                  <a:lnTo>
                    <a:pt x="181" y="1445"/>
                  </a:lnTo>
                  <a:lnTo>
                    <a:pt x="316" y="1535"/>
                  </a:lnTo>
                  <a:lnTo>
                    <a:pt x="452" y="1625"/>
                  </a:lnTo>
                  <a:lnTo>
                    <a:pt x="723" y="1670"/>
                  </a:lnTo>
                  <a:lnTo>
                    <a:pt x="858" y="1670"/>
                  </a:lnTo>
                  <a:lnTo>
                    <a:pt x="993" y="1625"/>
                  </a:lnTo>
                  <a:lnTo>
                    <a:pt x="1129" y="1535"/>
                  </a:lnTo>
                  <a:lnTo>
                    <a:pt x="1219" y="1445"/>
                  </a:lnTo>
                  <a:lnTo>
                    <a:pt x="1670" y="1038"/>
                  </a:lnTo>
                  <a:lnTo>
                    <a:pt x="632" y="0"/>
                  </a:lnTo>
                  <a:lnTo>
                    <a:pt x="181" y="406"/>
                  </a:lnTo>
                  <a:close/>
                </a:path>
              </a:pathLst>
            </a:custGeom>
            <a:solidFill>
              <a:srgbClr val="FFE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8"/>
            <p:cNvSpPr/>
            <p:nvPr/>
          </p:nvSpPr>
          <p:spPr>
            <a:xfrm>
              <a:off x="2597081" y="849078"/>
              <a:ext cx="398635" cy="382709"/>
            </a:xfrm>
            <a:custGeom>
              <a:avLst/>
              <a:gdLst/>
              <a:ahLst/>
              <a:cxnLst/>
              <a:rect l="l" t="t" r="r" b="b"/>
              <a:pathLst>
                <a:path w="15844" h="15211" extrusionOk="0">
                  <a:moveTo>
                    <a:pt x="13451" y="497"/>
                  </a:moveTo>
                  <a:lnTo>
                    <a:pt x="13677" y="542"/>
                  </a:lnTo>
                  <a:lnTo>
                    <a:pt x="13857" y="632"/>
                  </a:lnTo>
                  <a:lnTo>
                    <a:pt x="13948" y="813"/>
                  </a:lnTo>
                  <a:lnTo>
                    <a:pt x="13993" y="1038"/>
                  </a:lnTo>
                  <a:lnTo>
                    <a:pt x="13993" y="1399"/>
                  </a:lnTo>
                  <a:lnTo>
                    <a:pt x="13722" y="1399"/>
                  </a:lnTo>
                  <a:lnTo>
                    <a:pt x="13587" y="1354"/>
                  </a:lnTo>
                  <a:lnTo>
                    <a:pt x="13406" y="1309"/>
                  </a:lnTo>
                  <a:lnTo>
                    <a:pt x="13271" y="1219"/>
                  </a:lnTo>
                  <a:lnTo>
                    <a:pt x="13135" y="1174"/>
                  </a:lnTo>
                  <a:lnTo>
                    <a:pt x="13000" y="1219"/>
                  </a:lnTo>
                  <a:lnTo>
                    <a:pt x="12819" y="1354"/>
                  </a:lnTo>
                  <a:lnTo>
                    <a:pt x="12684" y="1490"/>
                  </a:lnTo>
                  <a:lnTo>
                    <a:pt x="12503" y="1580"/>
                  </a:lnTo>
                  <a:lnTo>
                    <a:pt x="12187" y="1670"/>
                  </a:lnTo>
                  <a:lnTo>
                    <a:pt x="11871" y="1670"/>
                  </a:lnTo>
                  <a:lnTo>
                    <a:pt x="11646" y="1625"/>
                  </a:lnTo>
                  <a:lnTo>
                    <a:pt x="11646" y="1038"/>
                  </a:lnTo>
                  <a:lnTo>
                    <a:pt x="11691" y="813"/>
                  </a:lnTo>
                  <a:lnTo>
                    <a:pt x="11781" y="632"/>
                  </a:lnTo>
                  <a:lnTo>
                    <a:pt x="11962" y="542"/>
                  </a:lnTo>
                  <a:lnTo>
                    <a:pt x="12187" y="497"/>
                  </a:lnTo>
                  <a:close/>
                  <a:moveTo>
                    <a:pt x="4830" y="1625"/>
                  </a:moveTo>
                  <a:lnTo>
                    <a:pt x="5146" y="1715"/>
                  </a:lnTo>
                  <a:lnTo>
                    <a:pt x="5462" y="1806"/>
                  </a:lnTo>
                  <a:lnTo>
                    <a:pt x="5778" y="1941"/>
                  </a:lnTo>
                  <a:lnTo>
                    <a:pt x="5417" y="2167"/>
                  </a:lnTo>
                  <a:lnTo>
                    <a:pt x="5101" y="2257"/>
                  </a:lnTo>
                  <a:lnTo>
                    <a:pt x="4740" y="2302"/>
                  </a:lnTo>
                  <a:lnTo>
                    <a:pt x="4334" y="2257"/>
                  </a:lnTo>
                  <a:lnTo>
                    <a:pt x="3973" y="2122"/>
                  </a:lnTo>
                  <a:lnTo>
                    <a:pt x="3747" y="1986"/>
                  </a:lnTo>
                  <a:lnTo>
                    <a:pt x="3567" y="1806"/>
                  </a:lnTo>
                  <a:lnTo>
                    <a:pt x="4018" y="1670"/>
                  </a:lnTo>
                  <a:lnTo>
                    <a:pt x="4469" y="1625"/>
                  </a:lnTo>
                  <a:close/>
                  <a:moveTo>
                    <a:pt x="13180" y="1715"/>
                  </a:moveTo>
                  <a:lnTo>
                    <a:pt x="13225" y="1761"/>
                  </a:lnTo>
                  <a:lnTo>
                    <a:pt x="13451" y="1806"/>
                  </a:lnTo>
                  <a:lnTo>
                    <a:pt x="13677" y="1896"/>
                  </a:lnTo>
                  <a:lnTo>
                    <a:pt x="13993" y="1896"/>
                  </a:lnTo>
                  <a:lnTo>
                    <a:pt x="13993" y="2573"/>
                  </a:lnTo>
                  <a:lnTo>
                    <a:pt x="13993" y="2799"/>
                  </a:lnTo>
                  <a:lnTo>
                    <a:pt x="13903" y="3024"/>
                  </a:lnTo>
                  <a:lnTo>
                    <a:pt x="13812" y="3250"/>
                  </a:lnTo>
                  <a:lnTo>
                    <a:pt x="13677" y="3431"/>
                  </a:lnTo>
                  <a:lnTo>
                    <a:pt x="13496" y="3566"/>
                  </a:lnTo>
                  <a:lnTo>
                    <a:pt x="13271" y="3656"/>
                  </a:lnTo>
                  <a:lnTo>
                    <a:pt x="13045" y="3747"/>
                  </a:lnTo>
                  <a:lnTo>
                    <a:pt x="12594" y="3747"/>
                  </a:lnTo>
                  <a:lnTo>
                    <a:pt x="12368" y="3656"/>
                  </a:lnTo>
                  <a:lnTo>
                    <a:pt x="12142" y="3566"/>
                  </a:lnTo>
                  <a:lnTo>
                    <a:pt x="11962" y="3431"/>
                  </a:lnTo>
                  <a:lnTo>
                    <a:pt x="11826" y="3250"/>
                  </a:lnTo>
                  <a:lnTo>
                    <a:pt x="11736" y="3024"/>
                  </a:lnTo>
                  <a:lnTo>
                    <a:pt x="11646" y="2799"/>
                  </a:lnTo>
                  <a:lnTo>
                    <a:pt x="11646" y="2573"/>
                  </a:lnTo>
                  <a:lnTo>
                    <a:pt x="11646" y="2122"/>
                  </a:lnTo>
                  <a:lnTo>
                    <a:pt x="12323" y="2122"/>
                  </a:lnTo>
                  <a:lnTo>
                    <a:pt x="12729" y="1986"/>
                  </a:lnTo>
                  <a:lnTo>
                    <a:pt x="12910" y="1896"/>
                  </a:lnTo>
                  <a:lnTo>
                    <a:pt x="13090" y="1761"/>
                  </a:lnTo>
                  <a:lnTo>
                    <a:pt x="13180" y="1715"/>
                  </a:lnTo>
                  <a:close/>
                  <a:moveTo>
                    <a:pt x="7177" y="4017"/>
                  </a:moveTo>
                  <a:lnTo>
                    <a:pt x="7177" y="4333"/>
                  </a:lnTo>
                  <a:lnTo>
                    <a:pt x="7132" y="4830"/>
                  </a:lnTo>
                  <a:lnTo>
                    <a:pt x="6184" y="4830"/>
                  </a:lnTo>
                  <a:lnTo>
                    <a:pt x="6004" y="4785"/>
                  </a:lnTo>
                  <a:lnTo>
                    <a:pt x="5868" y="4694"/>
                  </a:lnTo>
                  <a:lnTo>
                    <a:pt x="5778" y="4604"/>
                  </a:lnTo>
                  <a:lnTo>
                    <a:pt x="5778" y="4424"/>
                  </a:lnTo>
                  <a:lnTo>
                    <a:pt x="5778" y="4243"/>
                  </a:lnTo>
                  <a:lnTo>
                    <a:pt x="5868" y="4108"/>
                  </a:lnTo>
                  <a:lnTo>
                    <a:pt x="6004" y="4017"/>
                  </a:lnTo>
                  <a:close/>
                  <a:moveTo>
                    <a:pt x="3431" y="3701"/>
                  </a:moveTo>
                  <a:lnTo>
                    <a:pt x="3476" y="3747"/>
                  </a:lnTo>
                  <a:lnTo>
                    <a:pt x="3521" y="3837"/>
                  </a:lnTo>
                  <a:lnTo>
                    <a:pt x="3567" y="3927"/>
                  </a:lnTo>
                  <a:lnTo>
                    <a:pt x="3521" y="4017"/>
                  </a:lnTo>
                  <a:lnTo>
                    <a:pt x="3476" y="4108"/>
                  </a:lnTo>
                  <a:lnTo>
                    <a:pt x="3431" y="4153"/>
                  </a:lnTo>
                  <a:lnTo>
                    <a:pt x="3296" y="4198"/>
                  </a:lnTo>
                  <a:lnTo>
                    <a:pt x="3025" y="4198"/>
                  </a:lnTo>
                  <a:lnTo>
                    <a:pt x="2890" y="4243"/>
                  </a:lnTo>
                  <a:lnTo>
                    <a:pt x="2664" y="4378"/>
                  </a:lnTo>
                  <a:lnTo>
                    <a:pt x="2528" y="4604"/>
                  </a:lnTo>
                  <a:lnTo>
                    <a:pt x="2483" y="4739"/>
                  </a:lnTo>
                  <a:lnTo>
                    <a:pt x="2483" y="4875"/>
                  </a:lnTo>
                  <a:lnTo>
                    <a:pt x="2483" y="5010"/>
                  </a:lnTo>
                  <a:lnTo>
                    <a:pt x="2528" y="5146"/>
                  </a:lnTo>
                  <a:lnTo>
                    <a:pt x="2664" y="5371"/>
                  </a:lnTo>
                  <a:lnTo>
                    <a:pt x="2890" y="5507"/>
                  </a:lnTo>
                  <a:lnTo>
                    <a:pt x="3025" y="5552"/>
                  </a:lnTo>
                  <a:lnTo>
                    <a:pt x="3160" y="5597"/>
                  </a:lnTo>
                  <a:lnTo>
                    <a:pt x="4153" y="5597"/>
                  </a:lnTo>
                  <a:lnTo>
                    <a:pt x="4244" y="5642"/>
                  </a:lnTo>
                  <a:lnTo>
                    <a:pt x="4289" y="5732"/>
                  </a:lnTo>
                  <a:lnTo>
                    <a:pt x="4334" y="5823"/>
                  </a:lnTo>
                  <a:lnTo>
                    <a:pt x="4289" y="5913"/>
                  </a:lnTo>
                  <a:lnTo>
                    <a:pt x="4244" y="6003"/>
                  </a:lnTo>
                  <a:lnTo>
                    <a:pt x="4153" y="6048"/>
                  </a:lnTo>
                  <a:lnTo>
                    <a:pt x="4063" y="6094"/>
                  </a:lnTo>
                  <a:lnTo>
                    <a:pt x="2393" y="6094"/>
                  </a:lnTo>
                  <a:lnTo>
                    <a:pt x="2122" y="5687"/>
                  </a:lnTo>
                  <a:lnTo>
                    <a:pt x="1942" y="5281"/>
                  </a:lnTo>
                  <a:lnTo>
                    <a:pt x="1806" y="4830"/>
                  </a:lnTo>
                  <a:lnTo>
                    <a:pt x="1761" y="4333"/>
                  </a:lnTo>
                  <a:lnTo>
                    <a:pt x="1806" y="4017"/>
                  </a:lnTo>
                  <a:lnTo>
                    <a:pt x="1851" y="3701"/>
                  </a:lnTo>
                  <a:close/>
                  <a:moveTo>
                    <a:pt x="12819" y="4424"/>
                  </a:moveTo>
                  <a:lnTo>
                    <a:pt x="13316" y="6229"/>
                  </a:lnTo>
                  <a:lnTo>
                    <a:pt x="12819" y="6635"/>
                  </a:lnTo>
                  <a:lnTo>
                    <a:pt x="12323" y="6229"/>
                  </a:lnTo>
                  <a:lnTo>
                    <a:pt x="12819" y="4424"/>
                  </a:lnTo>
                  <a:close/>
                  <a:moveTo>
                    <a:pt x="4153" y="1174"/>
                  </a:moveTo>
                  <a:lnTo>
                    <a:pt x="3837" y="1219"/>
                  </a:lnTo>
                  <a:lnTo>
                    <a:pt x="3521" y="1309"/>
                  </a:lnTo>
                  <a:lnTo>
                    <a:pt x="3251" y="1445"/>
                  </a:lnTo>
                  <a:lnTo>
                    <a:pt x="2980" y="1535"/>
                  </a:lnTo>
                  <a:lnTo>
                    <a:pt x="2709" y="1715"/>
                  </a:lnTo>
                  <a:lnTo>
                    <a:pt x="2438" y="1896"/>
                  </a:lnTo>
                  <a:lnTo>
                    <a:pt x="2213" y="2122"/>
                  </a:lnTo>
                  <a:lnTo>
                    <a:pt x="2032" y="2347"/>
                  </a:lnTo>
                  <a:lnTo>
                    <a:pt x="1851" y="2573"/>
                  </a:lnTo>
                  <a:lnTo>
                    <a:pt x="1671" y="2844"/>
                  </a:lnTo>
                  <a:lnTo>
                    <a:pt x="1536" y="3115"/>
                  </a:lnTo>
                  <a:lnTo>
                    <a:pt x="1445" y="3431"/>
                  </a:lnTo>
                  <a:lnTo>
                    <a:pt x="1355" y="3701"/>
                  </a:lnTo>
                  <a:lnTo>
                    <a:pt x="1310" y="4017"/>
                  </a:lnTo>
                  <a:lnTo>
                    <a:pt x="1310" y="4333"/>
                  </a:lnTo>
                  <a:lnTo>
                    <a:pt x="1310" y="4649"/>
                  </a:lnTo>
                  <a:lnTo>
                    <a:pt x="1355" y="4965"/>
                  </a:lnTo>
                  <a:lnTo>
                    <a:pt x="1445" y="5281"/>
                  </a:lnTo>
                  <a:lnTo>
                    <a:pt x="1536" y="5552"/>
                  </a:lnTo>
                  <a:lnTo>
                    <a:pt x="1671" y="5823"/>
                  </a:lnTo>
                  <a:lnTo>
                    <a:pt x="1851" y="6094"/>
                  </a:lnTo>
                  <a:lnTo>
                    <a:pt x="2032" y="6364"/>
                  </a:lnTo>
                  <a:lnTo>
                    <a:pt x="2213" y="6590"/>
                  </a:lnTo>
                  <a:lnTo>
                    <a:pt x="2438" y="6771"/>
                  </a:lnTo>
                  <a:lnTo>
                    <a:pt x="2709" y="6951"/>
                  </a:lnTo>
                  <a:lnTo>
                    <a:pt x="2980" y="7132"/>
                  </a:lnTo>
                  <a:lnTo>
                    <a:pt x="3251" y="7267"/>
                  </a:lnTo>
                  <a:lnTo>
                    <a:pt x="3521" y="7357"/>
                  </a:lnTo>
                  <a:lnTo>
                    <a:pt x="3837" y="7448"/>
                  </a:lnTo>
                  <a:lnTo>
                    <a:pt x="4153" y="7493"/>
                  </a:lnTo>
                  <a:lnTo>
                    <a:pt x="4785" y="7493"/>
                  </a:lnTo>
                  <a:lnTo>
                    <a:pt x="5101" y="7448"/>
                  </a:lnTo>
                  <a:lnTo>
                    <a:pt x="5372" y="7402"/>
                  </a:lnTo>
                  <a:lnTo>
                    <a:pt x="5643" y="7267"/>
                  </a:lnTo>
                  <a:lnTo>
                    <a:pt x="5733" y="7222"/>
                  </a:lnTo>
                  <a:lnTo>
                    <a:pt x="5778" y="7177"/>
                  </a:lnTo>
                  <a:lnTo>
                    <a:pt x="5823" y="7086"/>
                  </a:lnTo>
                  <a:lnTo>
                    <a:pt x="5778" y="6996"/>
                  </a:lnTo>
                  <a:lnTo>
                    <a:pt x="5733" y="6906"/>
                  </a:lnTo>
                  <a:lnTo>
                    <a:pt x="5688" y="6861"/>
                  </a:lnTo>
                  <a:lnTo>
                    <a:pt x="5598" y="6816"/>
                  </a:lnTo>
                  <a:lnTo>
                    <a:pt x="5507" y="6861"/>
                  </a:lnTo>
                  <a:lnTo>
                    <a:pt x="5011" y="6996"/>
                  </a:lnTo>
                  <a:lnTo>
                    <a:pt x="4469" y="7041"/>
                  </a:lnTo>
                  <a:lnTo>
                    <a:pt x="4018" y="6996"/>
                  </a:lnTo>
                  <a:lnTo>
                    <a:pt x="3612" y="6906"/>
                  </a:lnTo>
                  <a:lnTo>
                    <a:pt x="3251" y="6771"/>
                  </a:lnTo>
                  <a:lnTo>
                    <a:pt x="2890" y="6545"/>
                  </a:lnTo>
                  <a:lnTo>
                    <a:pt x="4198" y="6545"/>
                  </a:lnTo>
                  <a:lnTo>
                    <a:pt x="4334" y="6500"/>
                  </a:lnTo>
                  <a:lnTo>
                    <a:pt x="4560" y="6319"/>
                  </a:lnTo>
                  <a:lnTo>
                    <a:pt x="4740" y="6094"/>
                  </a:lnTo>
                  <a:lnTo>
                    <a:pt x="4785" y="5958"/>
                  </a:lnTo>
                  <a:lnTo>
                    <a:pt x="4785" y="5823"/>
                  </a:lnTo>
                  <a:lnTo>
                    <a:pt x="4785" y="5687"/>
                  </a:lnTo>
                  <a:lnTo>
                    <a:pt x="4740" y="5552"/>
                  </a:lnTo>
                  <a:lnTo>
                    <a:pt x="4560" y="5326"/>
                  </a:lnTo>
                  <a:lnTo>
                    <a:pt x="4334" y="5191"/>
                  </a:lnTo>
                  <a:lnTo>
                    <a:pt x="4198" y="5146"/>
                  </a:lnTo>
                  <a:lnTo>
                    <a:pt x="4063" y="5101"/>
                  </a:lnTo>
                  <a:lnTo>
                    <a:pt x="3070" y="5101"/>
                  </a:lnTo>
                  <a:lnTo>
                    <a:pt x="3025" y="5055"/>
                  </a:lnTo>
                  <a:lnTo>
                    <a:pt x="2935" y="4965"/>
                  </a:lnTo>
                  <a:lnTo>
                    <a:pt x="2935" y="4875"/>
                  </a:lnTo>
                  <a:lnTo>
                    <a:pt x="2935" y="4785"/>
                  </a:lnTo>
                  <a:lnTo>
                    <a:pt x="3025" y="4739"/>
                  </a:lnTo>
                  <a:lnTo>
                    <a:pt x="3070" y="4649"/>
                  </a:lnTo>
                  <a:lnTo>
                    <a:pt x="3476" y="4649"/>
                  </a:lnTo>
                  <a:lnTo>
                    <a:pt x="3612" y="4604"/>
                  </a:lnTo>
                  <a:lnTo>
                    <a:pt x="3837" y="4424"/>
                  </a:lnTo>
                  <a:lnTo>
                    <a:pt x="3973" y="4198"/>
                  </a:lnTo>
                  <a:lnTo>
                    <a:pt x="4018" y="4062"/>
                  </a:lnTo>
                  <a:lnTo>
                    <a:pt x="4018" y="3927"/>
                  </a:lnTo>
                  <a:lnTo>
                    <a:pt x="4018" y="3792"/>
                  </a:lnTo>
                  <a:lnTo>
                    <a:pt x="3973" y="3656"/>
                  </a:lnTo>
                  <a:lnTo>
                    <a:pt x="3837" y="3431"/>
                  </a:lnTo>
                  <a:lnTo>
                    <a:pt x="3612" y="3295"/>
                  </a:lnTo>
                  <a:lnTo>
                    <a:pt x="3476" y="3250"/>
                  </a:lnTo>
                  <a:lnTo>
                    <a:pt x="2032" y="3250"/>
                  </a:lnTo>
                  <a:lnTo>
                    <a:pt x="2258" y="2799"/>
                  </a:lnTo>
                  <a:lnTo>
                    <a:pt x="2574" y="2438"/>
                  </a:lnTo>
                  <a:lnTo>
                    <a:pt x="2844" y="2212"/>
                  </a:lnTo>
                  <a:lnTo>
                    <a:pt x="3115" y="1986"/>
                  </a:lnTo>
                  <a:lnTo>
                    <a:pt x="3386" y="2302"/>
                  </a:lnTo>
                  <a:lnTo>
                    <a:pt x="3747" y="2528"/>
                  </a:lnTo>
                  <a:lnTo>
                    <a:pt x="3973" y="2618"/>
                  </a:lnTo>
                  <a:lnTo>
                    <a:pt x="4244" y="2708"/>
                  </a:lnTo>
                  <a:lnTo>
                    <a:pt x="4469" y="2754"/>
                  </a:lnTo>
                  <a:lnTo>
                    <a:pt x="4740" y="2799"/>
                  </a:lnTo>
                  <a:lnTo>
                    <a:pt x="5191" y="2754"/>
                  </a:lnTo>
                  <a:lnTo>
                    <a:pt x="5598" y="2618"/>
                  </a:lnTo>
                  <a:lnTo>
                    <a:pt x="5914" y="2438"/>
                  </a:lnTo>
                  <a:lnTo>
                    <a:pt x="6184" y="2257"/>
                  </a:lnTo>
                  <a:lnTo>
                    <a:pt x="6365" y="2438"/>
                  </a:lnTo>
                  <a:lnTo>
                    <a:pt x="6591" y="2663"/>
                  </a:lnTo>
                  <a:lnTo>
                    <a:pt x="6771" y="2934"/>
                  </a:lnTo>
                  <a:lnTo>
                    <a:pt x="6952" y="3250"/>
                  </a:lnTo>
                  <a:lnTo>
                    <a:pt x="7042" y="3521"/>
                  </a:lnTo>
                  <a:lnTo>
                    <a:pt x="6184" y="3521"/>
                  </a:lnTo>
                  <a:lnTo>
                    <a:pt x="6004" y="3566"/>
                  </a:lnTo>
                  <a:lnTo>
                    <a:pt x="5823" y="3611"/>
                  </a:lnTo>
                  <a:lnTo>
                    <a:pt x="5688" y="3701"/>
                  </a:lnTo>
                  <a:lnTo>
                    <a:pt x="5553" y="3792"/>
                  </a:lnTo>
                  <a:lnTo>
                    <a:pt x="5462" y="3927"/>
                  </a:lnTo>
                  <a:lnTo>
                    <a:pt x="5372" y="4062"/>
                  </a:lnTo>
                  <a:lnTo>
                    <a:pt x="5327" y="4243"/>
                  </a:lnTo>
                  <a:lnTo>
                    <a:pt x="5282" y="4424"/>
                  </a:lnTo>
                  <a:lnTo>
                    <a:pt x="5327" y="4604"/>
                  </a:lnTo>
                  <a:lnTo>
                    <a:pt x="5372" y="4785"/>
                  </a:lnTo>
                  <a:lnTo>
                    <a:pt x="5462" y="4920"/>
                  </a:lnTo>
                  <a:lnTo>
                    <a:pt x="5553" y="5055"/>
                  </a:lnTo>
                  <a:lnTo>
                    <a:pt x="5688" y="5146"/>
                  </a:lnTo>
                  <a:lnTo>
                    <a:pt x="5823" y="5236"/>
                  </a:lnTo>
                  <a:lnTo>
                    <a:pt x="6004" y="5281"/>
                  </a:lnTo>
                  <a:lnTo>
                    <a:pt x="6997" y="5281"/>
                  </a:lnTo>
                  <a:lnTo>
                    <a:pt x="6952" y="5416"/>
                  </a:lnTo>
                  <a:lnTo>
                    <a:pt x="6816" y="5687"/>
                  </a:lnTo>
                  <a:lnTo>
                    <a:pt x="6681" y="5913"/>
                  </a:lnTo>
                  <a:lnTo>
                    <a:pt x="6500" y="6139"/>
                  </a:lnTo>
                  <a:lnTo>
                    <a:pt x="6320" y="6319"/>
                  </a:lnTo>
                  <a:lnTo>
                    <a:pt x="6230" y="6409"/>
                  </a:lnTo>
                  <a:lnTo>
                    <a:pt x="6230" y="6500"/>
                  </a:lnTo>
                  <a:lnTo>
                    <a:pt x="6230" y="6590"/>
                  </a:lnTo>
                  <a:lnTo>
                    <a:pt x="6275" y="6680"/>
                  </a:lnTo>
                  <a:lnTo>
                    <a:pt x="6365" y="6725"/>
                  </a:lnTo>
                  <a:lnTo>
                    <a:pt x="6546" y="6725"/>
                  </a:lnTo>
                  <a:lnTo>
                    <a:pt x="6636" y="6680"/>
                  </a:lnTo>
                  <a:lnTo>
                    <a:pt x="6861" y="6455"/>
                  </a:lnTo>
                  <a:lnTo>
                    <a:pt x="7042" y="6184"/>
                  </a:lnTo>
                  <a:lnTo>
                    <a:pt x="7223" y="5913"/>
                  </a:lnTo>
                  <a:lnTo>
                    <a:pt x="7358" y="5597"/>
                  </a:lnTo>
                  <a:lnTo>
                    <a:pt x="7493" y="5326"/>
                  </a:lnTo>
                  <a:lnTo>
                    <a:pt x="7584" y="5010"/>
                  </a:lnTo>
                  <a:lnTo>
                    <a:pt x="7629" y="4649"/>
                  </a:lnTo>
                  <a:lnTo>
                    <a:pt x="7629" y="4333"/>
                  </a:lnTo>
                  <a:lnTo>
                    <a:pt x="7629" y="4017"/>
                  </a:lnTo>
                  <a:lnTo>
                    <a:pt x="7584" y="3701"/>
                  </a:lnTo>
                  <a:lnTo>
                    <a:pt x="7493" y="3431"/>
                  </a:lnTo>
                  <a:lnTo>
                    <a:pt x="7403" y="3115"/>
                  </a:lnTo>
                  <a:lnTo>
                    <a:pt x="7268" y="2844"/>
                  </a:lnTo>
                  <a:lnTo>
                    <a:pt x="7132" y="2573"/>
                  </a:lnTo>
                  <a:lnTo>
                    <a:pt x="6907" y="2347"/>
                  </a:lnTo>
                  <a:lnTo>
                    <a:pt x="6726" y="2122"/>
                  </a:lnTo>
                  <a:lnTo>
                    <a:pt x="6500" y="1896"/>
                  </a:lnTo>
                  <a:lnTo>
                    <a:pt x="6230" y="1715"/>
                  </a:lnTo>
                  <a:lnTo>
                    <a:pt x="6004" y="1535"/>
                  </a:lnTo>
                  <a:lnTo>
                    <a:pt x="5688" y="1445"/>
                  </a:lnTo>
                  <a:lnTo>
                    <a:pt x="5417" y="1309"/>
                  </a:lnTo>
                  <a:lnTo>
                    <a:pt x="5101" y="1219"/>
                  </a:lnTo>
                  <a:lnTo>
                    <a:pt x="4785" y="1174"/>
                  </a:lnTo>
                  <a:close/>
                  <a:moveTo>
                    <a:pt x="8125" y="6635"/>
                  </a:moveTo>
                  <a:lnTo>
                    <a:pt x="8802" y="7357"/>
                  </a:lnTo>
                  <a:lnTo>
                    <a:pt x="8577" y="7628"/>
                  </a:lnTo>
                  <a:lnTo>
                    <a:pt x="8396" y="7718"/>
                  </a:lnTo>
                  <a:lnTo>
                    <a:pt x="8216" y="7764"/>
                  </a:lnTo>
                  <a:lnTo>
                    <a:pt x="8035" y="7718"/>
                  </a:lnTo>
                  <a:lnTo>
                    <a:pt x="7854" y="7628"/>
                  </a:lnTo>
                  <a:lnTo>
                    <a:pt x="7719" y="7448"/>
                  </a:lnTo>
                  <a:lnTo>
                    <a:pt x="7719" y="7222"/>
                  </a:lnTo>
                  <a:lnTo>
                    <a:pt x="7764" y="7041"/>
                  </a:lnTo>
                  <a:lnTo>
                    <a:pt x="7854" y="6906"/>
                  </a:lnTo>
                  <a:lnTo>
                    <a:pt x="8125" y="6635"/>
                  </a:lnTo>
                  <a:close/>
                  <a:moveTo>
                    <a:pt x="1084" y="7854"/>
                  </a:moveTo>
                  <a:lnTo>
                    <a:pt x="994" y="7899"/>
                  </a:lnTo>
                  <a:lnTo>
                    <a:pt x="949" y="7989"/>
                  </a:lnTo>
                  <a:lnTo>
                    <a:pt x="949" y="8079"/>
                  </a:lnTo>
                  <a:lnTo>
                    <a:pt x="949" y="8170"/>
                  </a:lnTo>
                  <a:lnTo>
                    <a:pt x="994" y="8260"/>
                  </a:lnTo>
                  <a:lnTo>
                    <a:pt x="1084" y="8305"/>
                  </a:lnTo>
                  <a:lnTo>
                    <a:pt x="3973" y="8305"/>
                  </a:lnTo>
                  <a:lnTo>
                    <a:pt x="4018" y="8260"/>
                  </a:lnTo>
                  <a:lnTo>
                    <a:pt x="4063" y="8170"/>
                  </a:lnTo>
                  <a:lnTo>
                    <a:pt x="4108" y="8079"/>
                  </a:lnTo>
                  <a:lnTo>
                    <a:pt x="4108" y="7989"/>
                  </a:lnTo>
                  <a:lnTo>
                    <a:pt x="4063" y="7899"/>
                  </a:lnTo>
                  <a:lnTo>
                    <a:pt x="3973" y="7854"/>
                  </a:lnTo>
                  <a:close/>
                  <a:moveTo>
                    <a:pt x="15347" y="7809"/>
                  </a:moveTo>
                  <a:lnTo>
                    <a:pt x="15347" y="7989"/>
                  </a:lnTo>
                  <a:lnTo>
                    <a:pt x="15347" y="8125"/>
                  </a:lnTo>
                  <a:lnTo>
                    <a:pt x="15302" y="8260"/>
                  </a:lnTo>
                  <a:lnTo>
                    <a:pt x="15257" y="8395"/>
                  </a:lnTo>
                  <a:lnTo>
                    <a:pt x="15166" y="8486"/>
                  </a:lnTo>
                  <a:lnTo>
                    <a:pt x="14986" y="8621"/>
                  </a:lnTo>
                  <a:lnTo>
                    <a:pt x="14850" y="8711"/>
                  </a:lnTo>
                  <a:lnTo>
                    <a:pt x="14850" y="7809"/>
                  </a:lnTo>
                  <a:close/>
                  <a:moveTo>
                    <a:pt x="1084" y="8802"/>
                  </a:moveTo>
                  <a:lnTo>
                    <a:pt x="994" y="8847"/>
                  </a:lnTo>
                  <a:lnTo>
                    <a:pt x="949" y="8937"/>
                  </a:lnTo>
                  <a:lnTo>
                    <a:pt x="949" y="8982"/>
                  </a:lnTo>
                  <a:lnTo>
                    <a:pt x="949" y="9118"/>
                  </a:lnTo>
                  <a:lnTo>
                    <a:pt x="994" y="9163"/>
                  </a:lnTo>
                  <a:lnTo>
                    <a:pt x="1084" y="9253"/>
                  </a:lnTo>
                  <a:lnTo>
                    <a:pt x="2980" y="9253"/>
                  </a:lnTo>
                  <a:lnTo>
                    <a:pt x="3070" y="9208"/>
                  </a:lnTo>
                  <a:lnTo>
                    <a:pt x="3115" y="9118"/>
                  </a:lnTo>
                  <a:lnTo>
                    <a:pt x="3115" y="9027"/>
                  </a:lnTo>
                  <a:lnTo>
                    <a:pt x="3115" y="8937"/>
                  </a:lnTo>
                  <a:lnTo>
                    <a:pt x="3070" y="8847"/>
                  </a:lnTo>
                  <a:lnTo>
                    <a:pt x="2980" y="8802"/>
                  </a:lnTo>
                  <a:close/>
                  <a:moveTo>
                    <a:pt x="8486" y="497"/>
                  </a:moveTo>
                  <a:lnTo>
                    <a:pt x="8486" y="5597"/>
                  </a:lnTo>
                  <a:lnTo>
                    <a:pt x="7538" y="6590"/>
                  </a:lnTo>
                  <a:lnTo>
                    <a:pt x="7403" y="6725"/>
                  </a:lnTo>
                  <a:lnTo>
                    <a:pt x="7358" y="6861"/>
                  </a:lnTo>
                  <a:lnTo>
                    <a:pt x="7268" y="7041"/>
                  </a:lnTo>
                  <a:lnTo>
                    <a:pt x="7268" y="7222"/>
                  </a:lnTo>
                  <a:lnTo>
                    <a:pt x="7268" y="7402"/>
                  </a:lnTo>
                  <a:lnTo>
                    <a:pt x="7313" y="7628"/>
                  </a:lnTo>
                  <a:lnTo>
                    <a:pt x="7403" y="7809"/>
                  </a:lnTo>
                  <a:lnTo>
                    <a:pt x="7538" y="7944"/>
                  </a:lnTo>
                  <a:lnTo>
                    <a:pt x="7674" y="8079"/>
                  </a:lnTo>
                  <a:lnTo>
                    <a:pt x="7854" y="8170"/>
                  </a:lnTo>
                  <a:lnTo>
                    <a:pt x="8035" y="8215"/>
                  </a:lnTo>
                  <a:lnTo>
                    <a:pt x="8216" y="8215"/>
                  </a:lnTo>
                  <a:lnTo>
                    <a:pt x="8486" y="8170"/>
                  </a:lnTo>
                  <a:lnTo>
                    <a:pt x="8486" y="9704"/>
                  </a:lnTo>
                  <a:lnTo>
                    <a:pt x="452" y="9704"/>
                  </a:lnTo>
                  <a:lnTo>
                    <a:pt x="452" y="497"/>
                  </a:lnTo>
                  <a:close/>
                  <a:moveTo>
                    <a:pt x="227" y="0"/>
                  </a:moveTo>
                  <a:lnTo>
                    <a:pt x="136" y="45"/>
                  </a:lnTo>
                  <a:lnTo>
                    <a:pt x="46" y="91"/>
                  </a:lnTo>
                  <a:lnTo>
                    <a:pt x="1" y="136"/>
                  </a:lnTo>
                  <a:lnTo>
                    <a:pt x="1" y="226"/>
                  </a:lnTo>
                  <a:lnTo>
                    <a:pt x="1" y="9975"/>
                  </a:lnTo>
                  <a:lnTo>
                    <a:pt x="1" y="10065"/>
                  </a:lnTo>
                  <a:lnTo>
                    <a:pt x="46" y="10111"/>
                  </a:lnTo>
                  <a:lnTo>
                    <a:pt x="136" y="10156"/>
                  </a:lnTo>
                  <a:lnTo>
                    <a:pt x="227" y="10201"/>
                  </a:lnTo>
                  <a:lnTo>
                    <a:pt x="4289" y="10201"/>
                  </a:lnTo>
                  <a:lnTo>
                    <a:pt x="4289" y="12909"/>
                  </a:lnTo>
                  <a:lnTo>
                    <a:pt x="2348" y="14805"/>
                  </a:lnTo>
                  <a:lnTo>
                    <a:pt x="2258" y="14895"/>
                  </a:lnTo>
                  <a:lnTo>
                    <a:pt x="2258" y="14985"/>
                  </a:lnTo>
                  <a:lnTo>
                    <a:pt x="2258" y="15075"/>
                  </a:lnTo>
                  <a:lnTo>
                    <a:pt x="2348" y="15120"/>
                  </a:lnTo>
                  <a:lnTo>
                    <a:pt x="2393" y="15211"/>
                  </a:lnTo>
                  <a:lnTo>
                    <a:pt x="2574" y="15211"/>
                  </a:lnTo>
                  <a:lnTo>
                    <a:pt x="2664" y="15120"/>
                  </a:lnTo>
                  <a:lnTo>
                    <a:pt x="4244" y="13541"/>
                  </a:lnTo>
                  <a:lnTo>
                    <a:pt x="4244" y="14985"/>
                  </a:lnTo>
                  <a:lnTo>
                    <a:pt x="4244" y="15075"/>
                  </a:lnTo>
                  <a:lnTo>
                    <a:pt x="4334" y="15166"/>
                  </a:lnTo>
                  <a:lnTo>
                    <a:pt x="4469" y="15211"/>
                  </a:lnTo>
                  <a:lnTo>
                    <a:pt x="4605" y="15211"/>
                  </a:lnTo>
                  <a:lnTo>
                    <a:pt x="4695" y="15120"/>
                  </a:lnTo>
                  <a:lnTo>
                    <a:pt x="4740" y="14985"/>
                  </a:lnTo>
                  <a:lnTo>
                    <a:pt x="4740" y="13541"/>
                  </a:lnTo>
                  <a:lnTo>
                    <a:pt x="6275" y="15120"/>
                  </a:lnTo>
                  <a:lnTo>
                    <a:pt x="6365" y="15211"/>
                  </a:lnTo>
                  <a:lnTo>
                    <a:pt x="6546" y="15211"/>
                  </a:lnTo>
                  <a:lnTo>
                    <a:pt x="6636" y="15120"/>
                  </a:lnTo>
                  <a:lnTo>
                    <a:pt x="6681" y="15075"/>
                  </a:lnTo>
                  <a:lnTo>
                    <a:pt x="6681" y="14985"/>
                  </a:lnTo>
                  <a:lnTo>
                    <a:pt x="6681" y="14895"/>
                  </a:lnTo>
                  <a:lnTo>
                    <a:pt x="6636" y="14805"/>
                  </a:lnTo>
                  <a:lnTo>
                    <a:pt x="4695" y="12909"/>
                  </a:lnTo>
                  <a:lnTo>
                    <a:pt x="4695" y="10201"/>
                  </a:lnTo>
                  <a:lnTo>
                    <a:pt x="8712" y="10201"/>
                  </a:lnTo>
                  <a:lnTo>
                    <a:pt x="8802" y="10156"/>
                  </a:lnTo>
                  <a:lnTo>
                    <a:pt x="8893" y="10111"/>
                  </a:lnTo>
                  <a:lnTo>
                    <a:pt x="8938" y="10065"/>
                  </a:lnTo>
                  <a:lnTo>
                    <a:pt x="8938" y="9975"/>
                  </a:lnTo>
                  <a:lnTo>
                    <a:pt x="8983" y="7854"/>
                  </a:lnTo>
                  <a:lnTo>
                    <a:pt x="10833" y="6003"/>
                  </a:lnTo>
                  <a:lnTo>
                    <a:pt x="10833" y="6861"/>
                  </a:lnTo>
                  <a:lnTo>
                    <a:pt x="10924" y="6951"/>
                  </a:lnTo>
                  <a:lnTo>
                    <a:pt x="10969" y="7041"/>
                  </a:lnTo>
                  <a:lnTo>
                    <a:pt x="11059" y="7086"/>
                  </a:lnTo>
                  <a:lnTo>
                    <a:pt x="11149" y="7041"/>
                  </a:lnTo>
                  <a:lnTo>
                    <a:pt x="11240" y="6996"/>
                  </a:lnTo>
                  <a:lnTo>
                    <a:pt x="11285" y="6951"/>
                  </a:lnTo>
                  <a:lnTo>
                    <a:pt x="11285" y="6861"/>
                  </a:lnTo>
                  <a:lnTo>
                    <a:pt x="11285" y="5778"/>
                  </a:lnTo>
                  <a:lnTo>
                    <a:pt x="11285" y="5642"/>
                  </a:lnTo>
                  <a:lnTo>
                    <a:pt x="11240" y="5552"/>
                  </a:lnTo>
                  <a:lnTo>
                    <a:pt x="11194" y="5462"/>
                  </a:lnTo>
                  <a:lnTo>
                    <a:pt x="11104" y="5416"/>
                  </a:lnTo>
                  <a:lnTo>
                    <a:pt x="10969" y="5371"/>
                  </a:lnTo>
                  <a:lnTo>
                    <a:pt x="10878" y="5371"/>
                  </a:lnTo>
                  <a:lnTo>
                    <a:pt x="10788" y="5416"/>
                  </a:lnTo>
                  <a:lnTo>
                    <a:pt x="10698" y="5507"/>
                  </a:lnTo>
                  <a:lnTo>
                    <a:pt x="9163" y="7041"/>
                  </a:lnTo>
                  <a:lnTo>
                    <a:pt x="8441" y="6319"/>
                  </a:lnTo>
                  <a:lnTo>
                    <a:pt x="10788" y="3972"/>
                  </a:lnTo>
                  <a:lnTo>
                    <a:pt x="10878" y="3882"/>
                  </a:lnTo>
                  <a:lnTo>
                    <a:pt x="10969" y="3837"/>
                  </a:lnTo>
                  <a:lnTo>
                    <a:pt x="11736" y="3837"/>
                  </a:lnTo>
                  <a:lnTo>
                    <a:pt x="12052" y="4017"/>
                  </a:lnTo>
                  <a:lnTo>
                    <a:pt x="12413" y="4153"/>
                  </a:lnTo>
                  <a:lnTo>
                    <a:pt x="11871" y="6229"/>
                  </a:lnTo>
                  <a:lnTo>
                    <a:pt x="11871" y="6364"/>
                  </a:lnTo>
                  <a:lnTo>
                    <a:pt x="11917" y="6455"/>
                  </a:lnTo>
                  <a:lnTo>
                    <a:pt x="12684" y="7132"/>
                  </a:lnTo>
                  <a:lnTo>
                    <a:pt x="12729" y="7132"/>
                  </a:lnTo>
                  <a:lnTo>
                    <a:pt x="12819" y="7177"/>
                  </a:lnTo>
                  <a:lnTo>
                    <a:pt x="12910" y="7177"/>
                  </a:lnTo>
                  <a:lnTo>
                    <a:pt x="12955" y="7132"/>
                  </a:lnTo>
                  <a:lnTo>
                    <a:pt x="13722" y="6500"/>
                  </a:lnTo>
                  <a:lnTo>
                    <a:pt x="13767" y="6364"/>
                  </a:lnTo>
                  <a:lnTo>
                    <a:pt x="13767" y="6229"/>
                  </a:lnTo>
                  <a:lnTo>
                    <a:pt x="13225" y="4153"/>
                  </a:lnTo>
                  <a:lnTo>
                    <a:pt x="13451" y="4108"/>
                  </a:lnTo>
                  <a:lnTo>
                    <a:pt x="13632" y="3972"/>
                  </a:lnTo>
                  <a:lnTo>
                    <a:pt x="13903" y="3837"/>
                  </a:lnTo>
                  <a:lnTo>
                    <a:pt x="14444" y="3837"/>
                  </a:lnTo>
                  <a:lnTo>
                    <a:pt x="14670" y="3927"/>
                  </a:lnTo>
                  <a:lnTo>
                    <a:pt x="14850" y="4017"/>
                  </a:lnTo>
                  <a:lnTo>
                    <a:pt x="15031" y="4153"/>
                  </a:lnTo>
                  <a:lnTo>
                    <a:pt x="15166" y="4333"/>
                  </a:lnTo>
                  <a:lnTo>
                    <a:pt x="15257" y="4514"/>
                  </a:lnTo>
                  <a:lnTo>
                    <a:pt x="15347" y="4739"/>
                  </a:lnTo>
                  <a:lnTo>
                    <a:pt x="15347" y="4965"/>
                  </a:lnTo>
                  <a:lnTo>
                    <a:pt x="15347" y="7357"/>
                  </a:lnTo>
                  <a:lnTo>
                    <a:pt x="14850" y="7357"/>
                  </a:lnTo>
                  <a:lnTo>
                    <a:pt x="14850" y="5642"/>
                  </a:lnTo>
                  <a:lnTo>
                    <a:pt x="14805" y="5552"/>
                  </a:lnTo>
                  <a:lnTo>
                    <a:pt x="14760" y="5462"/>
                  </a:lnTo>
                  <a:lnTo>
                    <a:pt x="14670" y="5416"/>
                  </a:lnTo>
                  <a:lnTo>
                    <a:pt x="14489" y="5416"/>
                  </a:lnTo>
                  <a:lnTo>
                    <a:pt x="14444" y="5507"/>
                  </a:lnTo>
                  <a:lnTo>
                    <a:pt x="14399" y="5552"/>
                  </a:lnTo>
                  <a:lnTo>
                    <a:pt x="14399" y="5642"/>
                  </a:lnTo>
                  <a:lnTo>
                    <a:pt x="14399" y="8756"/>
                  </a:lnTo>
                  <a:lnTo>
                    <a:pt x="11285" y="8756"/>
                  </a:lnTo>
                  <a:lnTo>
                    <a:pt x="11285" y="7899"/>
                  </a:lnTo>
                  <a:lnTo>
                    <a:pt x="11285" y="7809"/>
                  </a:lnTo>
                  <a:lnTo>
                    <a:pt x="11194" y="7718"/>
                  </a:lnTo>
                  <a:lnTo>
                    <a:pt x="11104" y="7673"/>
                  </a:lnTo>
                  <a:lnTo>
                    <a:pt x="11014" y="7673"/>
                  </a:lnTo>
                  <a:lnTo>
                    <a:pt x="10924" y="7718"/>
                  </a:lnTo>
                  <a:lnTo>
                    <a:pt x="10878" y="7764"/>
                  </a:lnTo>
                  <a:lnTo>
                    <a:pt x="10833" y="7899"/>
                  </a:lnTo>
                  <a:lnTo>
                    <a:pt x="10833" y="14985"/>
                  </a:lnTo>
                  <a:lnTo>
                    <a:pt x="10833" y="15075"/>
                  </a:lnTo>
                  <a:lnTo>
                    <a:pt x="10878" y="15120"/>
                  </a:lnTo>
                  <a:lnTo>
                    <a:pt x="10969" y="15166"/>
                  </a:lnTo>
                  <a:lnTo>
                    <a:pt x="11059" y="15211"/>
                  </a:lnTo>
                  <a:lnTo>
                    <a:pt x="14625" y="15211"/>
                  </a:lnTo>
                  <a:lnTo>
                    <a:pt x="14715" y="15166"/>
                  </a:lnTo>
                  <a:lnTo>
                    <a:pt x="14760" y="15120"/>
                  </a:lnTo>
                  <a:lnTo>
                    <a:pt x="14805" y="15075"/>
                  </a:lnTo>
                  <a:lnTo>
                    <a:pt x="14850" y="14985"/>
                  </a:lnTo>
                  <a:lnTo>
                    <a:pt x="14850" y="13676"/>
                  </a:lnTo>
                  <a:lnTo>
                    <a:pt x="14805" y="13586"/>
                  </a:lnTo>
                  <a:lnTo>
                    <a:pt x="14760" y="13496"/>
                  </a:lnTo>
                  <a:lnTo>
                    <a:pt x="14670" y="13451"/>
                  </a:lnTo>
                  <a:lnTo>
                    <a:pt x="14489" y="13451"/>
                  </a:lnTo>
                  <a:lnTo>
                    <a:pt x="14444" y="13496"/>
                  </a:lnTo>
                  <a:lnTo>
                    <a:pt x="14399" y="13586"/>
                  </a:lnTo>
                  <a:lnTo>
                    <a:pt x="14399" y="13676"/>
                  </a:lnTo>
                  <a:lnTo>
                    <a:pt x="14399" y="14714"/>
                  </a:lnTo>
                  <a:lnTo>
                    <a:pt x="13090" y="14714"/>
                  </a:lnTo>
                  <a:lnTo>
                    <a:pt x="13090" y="10111"/>
                  </a:lnTo>
                  <a:lnTo>
                    <a:pt x="13045" y="10020"/>
                  </a:lnTo>
                  <a:lnTo>
                    <a:pt x="13000" y="9930"/>
                  </a:lnTo>
                  <a:lnTo>
                    <a:pt x="12910" y="9885"/>
                  </a:lnTo>
                  <a:lnTo>
                    <a:pt x="12729" y="9885"/>
                  </a:lnTo>
                  <a:lnTo>
                    <a:pt x="12684" y="9975"/>
                  </a:lnTo>
                  <a:lnTo>
                    <a:pt x="12639" y="10020"/>
                  </a:lnTo>
                  <a:lnTo>
                    <a:pt x="12639" y="10111"/>
                  </a:lnTo>
                  <a:lnTo>
                    <a:pt x="12639" y="14714"/>
                  </a:lnTo>
                  <a:lnTo>
                    <a:pt x="11330" y="14714"/>
                  </a:lnTo>
                  <a:lnTo>
                    <a:pt x="11330" y="9208"/>
                  </a:lnTo>
                  <a:lnTo>
                    <a:pt x="14399" y="9208"/>
                  </a:lnTo>
                  <a:lnTo>
                    <a:pt x="14399" y="12593"/>
                  </a:lnTo>
                  <a:lnTo>
                    <a:pt x="14399" y="12683"/>
                  </a:lnTo>
                  <a:lnTo>
                    <a:pt x="14444" y="12773"/>
                  </a:lnTo>
                  <a:lnTo>
                    <a:pt x="14489" y="12819"/>
                  </a:lnTo>
                  <a:lnTo>
                    <a:pt x="14580" y="12864"/>
                  </a:lnTo>
                  <a:lnTo>
                    <a:pt x="14670" y="12819"/>
                  </a:lnTo>
                  <a:lnTo>
                    <a:pt x="14760" y="12773"/>
                  </a:lnTo>
                  <a:lnTo>
                    <a:pt x="14805" y="12728"/>
                  </a:lnTo>
                  <a:lnTo>
                    <a:pt x="14850" y="12638"/>
                  </a:lnTo>
                  <a:lnTo>
                    <a:pt x="14850" y="9163"/>
                  </a:lnTo>
                  <a:lnTo>
                    <a:pt x="15031" y="9118"/>
                  </a:lnTo>
                  <a:lnTo>
                    <a:pt x="15166" y="9072"/>
                  </a:lnTo>
                  <a:lnTo>
                    <a:pt x="15482" y="8847"/>
                  </a:lnTo>
                  <a:lnTo>
                    <a:pt x="15618" y="8666"/>
                  </a:lnTo>
                  <a:lnTo>
                    <a:pt x="15753" y="8441"/>
                  </a:lnTo>
                  <a:lnTo>
                    <a:pt x="15798" y="8215"/>
                  </a:lnTo>
                  <a:lnTo>
                    <a:pt x="15843" y="7989"/>
                  </a:lnTo>
                  <a:lnTo>
                    <a:pt x="15843" y="7583"/>
                  </a:lnTo>
                  <a:lnTo>
                    <a:pt x="15843" y="4965"/>
                  </a:lnTo>
                  <a:lnTo>
                    <a:pt x="15798" y="4649"/>
                  </a:lnTo>
                  <a:lnTo>
                    <a:pt x="15708" y="4333"/>
                  </a:lnTo>
                  <a:lnTo>
                    <a:pt x="15573" y="4062"/>
                  </a:lnTo>
                  <a:lnTo>
                    <a:pt x="15347" y="3837"/>
                  </a:lnTo>
                  <a:lnTo>
                    <a:pt x="15121" y="3611"/>
                  </a:lnTo>
                  <a:lnTo>
                    <a:pt x="14850" y="3476"/>
                  </a:lnTo>
                  <a:lnTo>
                    <a:pt x="14580" y="3385"/>
                  </a:lnTo>
                  <a:lnTo>
                    <a:pt x="14264" y="3340"/>
                  </a:lnTo>
                  <a:lnTo>
                    <a:pt x="14399" y="2979"/>
                  </a:lnTo>
                  <a:lnTo>
                    <a:pt x="14444" y="2754"/>
                  </a:lnTo>
                  <a:lnTo>
                    <a:pt x="14489" y="2573"/>
                  </a:lnTo>
                  <a:lnTo>
                    <a:pt x="14489" y="1038"/>
                  </a:lnTo>
                  <a:lnTo>
                    <a:pt x="14444" y="813"/>
                  </a:lnTo>
                  <a:lnTo>
                    <a:pt x="14399" y="632"/>
                  </a:lnTo>
                  <a:lnTo>
                    <a:pt x="14309" y="452"/>
                  </a:lnTo>
                  <a:lnTo>
                    <a:pt x="14173" y="316"/>
                  </a:lnTo>
                  <a:lnTo>
                    <a:pt x="14038" y="181"/>
                  </a:lnTo>
                  <a:lnTo>
                    <a:pt x="13857" y="91"/>
                  </a:lnTo>
                  <a:lnTo>
                    <a:pt x="13632" y="45"/>
                  </a:lnTo>
                  <a:lnTo>
                    <a:pt x="13451" y="0"/>
                  </a:lnTo>
                  <a:lnTo>
                    <a:pt x="12187" y="0"/>
                  </a:lnTo>
                  <a:lnTo>
                    <a:pt x="11962" y="45"/>
                  </a:lnTo>
                  <a:lnTo>
                    <a:pt x="11781" y="91"/>
                  </a:lnTo>
                  <a:lnTo>
                    <a:pt x="11601" y="181"/>
                  </a:lnTo>
                  <a:lnTo>
                    <a:pt x="11465" y="316"/>
                  </a:lnTo>
                  <a:lnTo>
                    <a:pt x="11330" y="452"/>
                  </a:lnTo>
                  <a:lnTo>
                    <a:pt x="11240" y="632"/>
                  </a:lnTo>
                  <a:lnTo>
                    <a:pt x="11194" y="813"/>
                  </a:lnTo>
                  <a:lnTo>
                    <a:pt x="11149" y="1038"/>
                  </a:lnTo>
                  <a:lnTo>
                    <a:pt x="11149" y="2573"/>
                  </a:lnTo>
                  <a:lnTo>
                    <a:pt x="11194" y="2754"/>
                  </a:lnTo>
                  <a:lnTo>
                    <a:pt x="11194" y="2979"/>
                  </a:lnTo>
                  <a:lnTo>
                    <a:pt x="11375" y="3340"/>
                  </a:lnTo>
                  <a:lnTo>
                    <a:pt x="11149" y="3340"/>
                  </a:lnTo>
                  <a:lnTo>
                    <a:pt x="10969" y="3385"/>
                  </a:lnTo>
                  <a:lnTo>
                    <a:pt x="10788" y="3431"/>
                  </a:lnTo>
                  <a:lnTo>
                    <a:pt x="10608" y="3521"/>
                  </a:lnTo>
                  <a:lnTo>
                    <a:pt x="10427" y="3656"/>
                  </a:lnTo>
                  <a:lnTo>
                    <a:pt x="8938" y="5146"/>
                  </a:lnTo>
                  <a:lnTo>
                    <a:pt x="8938" y="226"/>
                  </a:lnTo>
                  <a:lnTo>
                    <a:pt x="8938" y="136"/>
                  </a:lnTo>
                  <a:lnTo>
                    <a:pt x="8847" y="91"/>
                  </a:lnTo>
                  <a:lnTo>
                    <a:pt x="8802" y="45"/>
                  </a:lnTo>
                  <a:lnTo>
                    <a:pt x="8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2" name="Google Shape;232;p28"/>
          <p:cNvGrpSpPr/>
          <p:nvPr/>
        </p:nvGrpSpPr>
        <p:grpSpPr>
          <a:xfrm>
            <a:off x="7008353" y="3210530"/>
            <a:ext cx="884804" cy="884771"/>
            <a:chOff x="7720221" y="3144179"/>
            <a:chExt cx="1072619" cy="1072579"/>
          </a:xfrm>
        </p:grpSpPr>
        <p:sp>
          <p:nvSpPr>
            <p:cNvPr id="233" name="Google Shape;233;p28"/>
            <p:cNvSpPr/>
            <p:nvPr/>
          </p:nvSpPr>
          <p:spPr>
            <a:xfrm>
              <a:off x="7906628" y="3388638"/>
              <a:ext cx="58123" cy="30608"/>
            </a:xfrm>
            <a:custGeom>
              <a:avLst/>
              <a:gdLst/>
              <a:ahLst/>
              <a:cxnLst/>
              <a:rect l="l" t="t" r="r" b="b"/>
              <a:pathLst>
                <a:path w="864" h="455" extrusionOk="0">
                  <a:moveTo>
                    <a:pt x="228" y="0"/>
                  </a:moveTo>
                  <a:lnTo>
                    <a:pt x="137" y="46"/>
                  </a:lnTo>
                  <a:lnTo>
                    <a:pt x="46" y="91"/>
                  </a:lnTo>
                  <a:lnTo>
                    <a:pt x="1" y="182"/>
                  </a:lnTo>
                  <a:lnTo>
                    <a:pt x="1" y="273"/>
                  </a:lnTo>
                  <a:lnTo>
                    <a:pt x="46" y="364"/>
                  </a:lnTo>
                  <a:lnTo>
                    <a:pt x="92" y="409"/>
                  </a:lnTo>
                  <a:lnTo>
                    <a:pt x="228" y="455"/>
                  </a:lnTo>
                  <a:lnTo>
                    <a:pt x="591" y="455"/>
                  </a:lnTo>
                  <a:lnTo>
                    <a:pt x="773" y="409"/>
                  </a:lnTo>
                  <a:lnTo>
                    <a:pt x="819" y="364"/>
                  </a:lnTo>
                  <a:lnTo>
                    <a:pt x="864" y="273"/>
                  </a:lnTo>
                  <a:lnTo>
                    <a:pt x="819" y="182"/>
                  </a:lnTo>
                  <a:lnTo>
                    <a:pt x="773" y="91"/>
                  </a:lnTo>
                  <a:lnTo>
                    <a:pt x="728" y="46"/>
                  </a:lnTo>
                  <a:lnTo>
                    <a:pt x="591"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8"/>
            <p:cNvSpPr/>
            <p:nvPr/>
          </p:nvSpPr>
          <p:spPr>
            <a:xfrm>
              <a:off x="7821062" y="3388638"/>
              <a:ext cx="55096" cy="58121"/>
            </a:xfrm>
            <a:custGeom>
              <a:avLst/>
              <a:gdLst/>
              <a:ahLst/>
              <a:cxnLst/>
              <a:rect l="l" t="t" r="r" b="b"/>
              <a:pathLst>
                <a:path w="819" h="864" extrusionOk="0">
                  <a:moveTo>
                    <a:pt x="91" y="0"/>
                  </a:moveTo>
                  <a:lnTo>
                    <a:pt x="46" y="46"/>
                  </a:lnTo>
                  <a:lnTo>
                    <a:pt x="1" y="137"/>
                  </a:lnTo>
                  <a:lnTo>
                    <a:pt x="1" y="182"/>
                  </a:lnTo>
                  <a:lnTo>
                    <a:pt x="1" y="636"/>
                  </a:lnTo>
                  <a:lnTo>
                    <a:pt x="1" y="773"/>
                  </a:lnTo>
                  <a:lnTo>
                    <a:pt x="91" y="818"/>
                  </a:lnTo>
                  <a:lnTo>
                    <a:pt x="228" y="863"/>
                  </a:lnTo>
                  <a:lnTo>
                    <a:pt x="364" y="818"/>
                  </a:lnTo>
                  <a:lnTo>
                    <a:pt x="409" y="727"/>
                  </a:lnTo>
                  <a:lnTo>
                    <a:pt x="455" y="682"/>
                  </a:lnTo>
                  <a:lnTo>
                    <a:pt x="455" y="455"/>
                  </a:lnTo>
                  <a:lnTo>
                    <a:pt x="727" y="455"/>
                  </a:lnTo>
                  <a:lnTo>
                    <a:pt x="773" y="409"/>
                  </a:lnTo>
                  <a:lnTo>
                    <a:pt x="818" y="273"/>
                  </a:lnTo>
                  <a:lnTo>
                    <a:pt x="818" y="137"/>
                  </a:lnTo>
                  <a:lnTo>
                    <a:pt x="727" y="46"/>
                  </a:lnTo>
                  <a:lnTo>
                    <a:pt x="591" y="0"/>
                  </a:ln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8"/>
            <p:cNvSpPr/>
            <p:nvPr/>
          </p:nvSpPr>
          <p:spPr>
            <a:xfrm>
              <a:off x="7821062" y="3578070"/>
              <a:ext cx="30609" cy="58121"/>
            </a:xfrm>
            <a:custGeom>
              <a:avLst/>
              <a:gdLst/>
              <a:ahLst/>
              <a:cxnLst/>
              <a:rect l="l" t="t" r="r" b="b"/>
              <a:pathLst>
                <a:path w="455" h="864" extrusionOk="0">
                  <a:moveTo>
                    <a:pt x="137" y="1"/>
                  </a:moveTo>
                  <a:lnTo>
                    <a:pt x="46" y="46"/>
                  </a:lnTo>
                  <a:lnTo>
                    <a:pt x="1" y="137"/>
                  </a:lnTo>
                  <a:lnTo>
                    <a:pt x="1" y="228"/>
                  </a:lnTo>
                  <a:lnTo>
                    <a:pt x="1" y="636"/>
                  </a:lnTo>
                  <a:lnTo>
                    <a:pt x="1" y="727"/>
                  </a:lnTo>
                  <a:lnTo>
                    <a:pt x="46" y="818"/>
                  </a:lnTo>
                  <a:lnTo>
                    <a:pt x="137" y="864"/>
                  </a:lnTo>
                  <a:lnTo>
                    <a:pt x="228" y="864"/>
                  </a:lnTo>
                  <a:lnTo>
                    <a:pt x="318" y="818"/>
                  </a:lnTo>
                  <a:lnTo>
                    <a:pt x="409" y="773"/>
                  </a:lnTo>
                  <a:lnTo>
                    <a:pt x="455" y="727"/>
                  </a:lnTo>
                  <a:lnTo>
                    <a:pt x="455" y="636"/>
                  </a:lnTo>
                  <a:lnTo>
                    <a:pt x="455" y="228"/>
                  </a:lnTo>
                  <a:lnTo>
                    <a:pt x="409" y="91"/>
                  </a:lnTo>
                  <a:lnTo>
                    <a:pt x="318" y="46"/>
                  </a:lnTo>
                  <a:lnTo>
                    <a:pt x="273"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8"/>
            <p:cNvSpPr/>
            <p:nvPr/>
          </p:nvSpPr>
          <p:spPr>
            <a:xfrm>
              <a:off x="8548278" y="3388638"/>
              <a:ext cx="58123" cy="30608"/>
            </a:xfrm>
            <a:custGeom>
              <a:avLst/>
              <a:gdLst/>
              <a:ahLst/>
              <a:cxnLst/>
              <a:rect l="l" t="t" r="r" b="b"/>
              <a:pathLst>
                <a:path w="864" h="455" extrusionOk="0">
                  <a:moveTo>
                    <a:pt x="228" y="0"/>
                  </a:moveTo>
                  <a:lnTo>
                    <a:pt x="137" y="46"/>
                  </a:lnTo>
                  <a:lnTo>
                    <a:pt x="46" y="91"/>
                  </a:lnTo>
                  <a:lnTo>
                    <a:pt x="1" y="182"/>
                  </a:lnTo>
                  <a:lnTo>
                    <a:pt x="1" y="273"/>
                  </a:lnTo>
                  <a:lnTo>
                    <a:pt x="46" y="364"/>
                  </a:lnTo>
                  <a:lnTo>
                    <a:pt x="92" y="409"/>
                  </a:lnTo>
                  <a:lnTo>
                    <a:pt x="228" y="455"/>
                  </a:lnTo>
                  <a:lnTo>
                    <a:pt x="591" y="455"/>
                  </a:lnTo>
                  <a:lnTo>
                    <a:pt x="773" y="409"/>
                  </a:lnTo>
                  <a:lnTo>
                    <a:pt x="819" y="364"/>
                  </a:lnTo>
                  <a:lnTo>
                    <a:pt x="864" y="273"/>
                  </a:lnTo>
                  <a:lnTo>
                    <a:pt x="819" y="182"/>
                  </a:lnTo>
                  <a:lnTo>
                    <a:pt x="773" y="91"/>
                  </a:lnTo>
                  <a:lnTo>
                    <a:pt x="728" y="46"/>
                  </a:lnTo>
                  <a:lnTo>
                    <a:pt x="591"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8"/>
            <p:cNvSpPr/>
            <p:nvPr/>
          </p:nvSpPr>
          <p:spPr>
            <a:xfrm>
              <a:off x="7821062" y="3483354"/>
              <a:ext cx="30609" cy="58121"/>
            </a:xfrm>
            <a:custGeom>
              <a:avLst/>
              <a:gdLst/>
              <a:ahLst/>
              <a:cxnLst/>
              <a:rect l="l" t="t" r="r" b="b"/>
              <a:pathLst>
                <a:path w="455" h="864" extrusionOk="0">
                  <a:moveTo>
                    <a:pt x="137" y="0"/>
                  </a:moveTo>
                  <a:lnTo>
                    <a:pt x="46" y="46"/>
                  </a:lnTo>
                  <a:lnTo>
                    <a:pt x="1" y="137"/>
                  </a:lnTo>
                  <a:lnTo>
                    <a:pt x="1" y="228"/>
                  </a:lnTo>
                  <a:lnTo>
                    <a:pt x="1" y="636"/>
                  </a:lnTo>
                  <a:lnTo>
                    <a:pt x="1" y="727"/>
                  </a:lnTo>
                  <a:lnTo>
                    <a:pt x="46" y="818"/>
                  </a:lnTo>
                  <a:lnTo>
                    <a:pt x="137" y="863"/>
                  </a:lnTo>
                  <a:lnTo>
                    <a:pt x="228" y="863"/>
                  </a:lnTo>
                  <a:lnTo>
                    <a:pt x="318" y="818"/>
                  </a:lnTo>
                  <a:lnTo>
                    <a:pt x="409" y="773"/>
                  </a:lnTo>
                  <a:lnTo>
                    <a:pt x="455" y="727"/>
                  </a:lnTo>
                  <a:lnTo>
                    <a:pt x="455" y="636"/>
                  </a:lnTo>
                  <a:lnTo>
                    <a:pt x="455" y="228"/>
                  </a:lnTo>
                  <a:lnTo>
                    <a:pt x="409" y="91"/>
                  </a:lnTo>
                  <a:lnTo>
                    <a:pt x="318" y="46"/>
                  </a:lnTo>
                  <a:lnTo>
                    <a:pt x="273" y="0"/>
                  </a:ln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8"/>
            <p:cNvSpPr/>
            <p:nvPr/>
          </p:nvSpPr>
          <p:spPr>
            <a:xfrm>
              <a:off x="7995231" y="3144179"/>
              <a:ext cx="519546" cy="519526"/>
            </a:xfrm>
            <a:custGeom>
              <a:avLst/>
              <a:gdLst/>
              <a:ahLst/>
              <a:cxnLst/>
              <a:rect l="l" t="t" r="r" b="b"/>
              <a:pathLst>
                <a:path w="7723" h="7723" extrusionOk="0">
                  <a:moveTo>
                    <a:pt x="3861" y="1"/>
                  </a:moveTo>
                  <a:lnTo>
                    <a:pt x="3498" y="46"/>
                  </a:lnTo>
                  <a:lnTo>
                    <a:pt x="3089" y="91"/>
                  </a:lnTo>
                  <a:lnTo>
                    <a:pt x="2726" y="182"/>
                  </a:lnTo>
                  <a:lnTo>
                    <a:pt x="2363" y="319"/>
                  </a:lnTo>
                  <a:lnTo>
                    <a:pt x="2045" y="500"/>
                  </a:lnTo>
                  <a:lnTo>
                    <a:pt x="1727" y="682"/>
                  </a:lnTo>
                  <a:lnTo>
                    <a:pt x="1409" y="909"/>
                  </a:lnTo>
                  <a:lnTo>
                    <a:pt x="1136" y="1136"/>
                  </a:lnTo>
                  <a:lnTo>
                    <a:pt x="909" y="1409"/>
                  </a:lnTo>
                  <a:lnTo>
                    <a:pt x="682" y="1727"/>
                  </a:lnTo>
                  <a:lnTo>
                    <a:pt x="455" y="2045"/>
                  </a:lnTo>
                  <a:lnTo>
                    <a:pt x="319" y="2408"/>
                  </a:lnTo>
                  <a:lnTo>
                    <a:pt x="182" y="2771"/>
                  </a:lnTo>
                  <a:lnTo>
                    <a:pt x="91" y="3135"/>
                  </a:lnTo>
                  <a:lnTo>
                    <a:pt x="46" y="3498"/>
                  </a:lnTo>
                  <a:lnTo>
                    <a:pt x="1" y="3861"/>
                  </a:lnTo>
                  <a:lnTo>
                    <a:pt x="46" y="4270"/>
                  </a:lnTo>
                  <a:lnTo>
                    <a:pt x="91" y="4634"/>
                  </a:lnTo>
                  <a:lnTo>
                    <a:pt x="182" y="4997"/>
                  </a:lnTo>
                  <a:lnTo>
                    <a:pt x="319" y="5360"/>
                  </a:lnTo>
                  <a:lnTo>
                    <a:pt x="455" y="5678"/>
                  </a:lnTo>
                  <a:lnTo>
                    <a:pt x="682" y="5996"/>
                  </a:lnTo>
                  <a:lnTo>
                    <a:pt x="909" y="6314"/>
                  </a:lnTo>
                  <a:lnTo>
                    <a:pt x="1136" y="6587"/>
                  </a:lnTo>
                  <a:lnTo>
                    <a:pt x="1409" y="6859"/>
                  </a:lnTo>
                  <a:lnTo>
                    <a:pt x="1727" y="7086"/>
                  </a:lnTo>
                  <a:lnTo>
                    <a:pt x="2045" y="7268"/>
                  </a:lnTo>
                  <a:lnTo>
                    <a:pt x="2363" y="7450"/>
                  </a:lnTo>
                  <a:lnTo>
                    <a:pt x="2726" y="7541"/>
                  </a:lnTo>
                  <a:lnTo>
                    <a:pt x="3089" y="7632"/>
                  </a:lnTo>
                  <a:lnTo>
                    <a:pt x="3498" y="7722"/>
                  </a:lnTo>
                  <a:lnTo>
                    <a:pt x="4270" y="7722"/>
                  </a:lnTo>
                  <a:lnTo>
                    <a:pt x="4679" y="7632"/>
                  </a:lnTo>
                  <a:lnTo>
                    <a:pt x="5042" y="7541"/>
                  </a:lnTo>
                  <a:lnTo>
                    <a:pt x="5406" y="7450"/>
                  </a:lnTo>
                  <a:lnTo>
                    <a:pt x="5724" y="7268"/>
                  </a:lnTo>
                  <a:lnTo>
                    <a:pt x="6042" y="7086"/>
                  </a:lnTo>
                  <a:lnTo>
                    <a:pt x="6314" y="6859"/>
                  </a:lnTo>
                  <a:lnTo>
                    <a:pt x="6632" y="6587"/>
                  </a:lnTo>
                  <a:lnTo>
                    <a:pt x="6859" y="6314"/>
                  </a:lnTo>
                  <a:lnTo>
                    <a:pt x="7086" y="5996"/>
                  </a:lnTo>
                  <a:lnTo>
                    <a:pt x="7268" y="5678"/>
                  </a:lnTo>
                  <a:lnTo>
                    <a:pt x="7450" y="5360"/>
                  </a:lnTo>
                  <a:lnTo>
                    <a:pt x="7586" y="4997"/>
                  </a:lnTo>
                  <a:lnTo>
                    <a:pt x="7677" y="4634"/>
                  </a:lnTo>
                  <a:lnTo>
                    <a:pt x="7722" y="4270"/>
                  </a:lnTo>
                  <a:lnTo>
                    <a:pt x="7722" y="3861"/>
                  </a:lnTo>
                  <a:lnTo>
                    <a:pt x="7722" y="3453"/>
                  </a:lnTo>
                  <a:lnTo>
                    <a:pt x="7631" y="2998"/>
                  </a:lnTo>
                  <a:lnTo>
                    <a:pt x="7541" y="2590"/>
                  </a:lnTo>
                  <a:lnTo>
                    <a:pt x="7359" y="2181"/>
                  </a:lnTo>
                  <a:lnTo>
                    <a:pt x="7314" y="2135"/>
                  </a:lnTo>
                  <a:lnTo>
                    <a:pt x="7223" y="2090"/>
                  </a:lnTo>
                  <a:lnTo>
                    <a:pt x="7132" y="2045"/>
                  </a:lnTo>
                  <a:lnTo>
                    <a:pt x="7041" y="2090"/>
                  </a:lnTo>
                  <a:lnTo>
                    <a:pt x="6905" y="1863"/>
                  </a:lnTo>
                  <a:lnTo>
                    <a:pt x="6678" y="1590"/>
                  </a:lnTo>
                  <a:lnTo>
                    <a:pt x="6723" y="1590"/>
                  </a:lnTo>
                  <a:lnTo>
                    <a:pt x="6768" y="1500"/>
                  </a:lnTo>
                  <a:lnTo>
                    <a:pt x="6768" y="1409"/>
                  </a:lnTo>
                  <a:lnTo>
                    <a:pt x="6768" y="1363"/>
                  </a:lnTo>
                  <a:lnTo>
                    <a:pt x="6723" y="1272"/>
                  </a:lnTo>
                  <a:lnTo>
                    <a:pt x="6450" y="1000"/>
                  </a:lnTo>
                  <a:lnTo>
                    <a:pt x="6133" y="727"/>
                  </a:lnTo>
                  <a:lnTo>
                    <a:pt x="5769" y="500"/>
                  </a:lnTo>
                  <a:lnTo>
                    <a:pt x="5451" y="319"/>
                  </a:lnTo>
                  <a:lnTo>
                    <a:pt x="5088" y="182"/>
                  </a:lnTo>
                  <a:lnTo>
                    <a:pt x="4679" y="91"/>
                  </a:lnTo>
                  <a:lnTo>
                    <a:pt x="4270" y="46"/>
                  </a:lnTo>
                  <a:lnTo>
                    <a:pt x="3861" y="1"/>
                  </a:ln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8"/>
            <p:cNvSpPr/>
            <p:nvPr/>
          </p:nvSpPr>
          <p:spPr>
            <a:xfrm>
              <a:off x="8661363" y="3483354"/>
              <a:ext cx="30609" cy="58121"/>
            </a:xfrm>
            <a:custGeom>
              <a:avLst/>
              <a:gdLst/>
              <a:ahLst/>
              <a:cxnLst/>
              <a:rect l="l" t="t" r="r" b="b"/>
              <a:pathLst>
                <a:path w="455" h="864" extrusionOk="0">
                  <a:moveTo>
                    <a:pt x="182" y="0"/>
                  </a:moveTo>
                  <a:lnTo>
                    <a:pt x="91" y="46"/>
                  </a:lnTo>
                  <a:lnTo>
                    <a:pt x="46" y="137"/>
                  </a:lnTo>
                  <a:lnTo>
                    <a:pt x="1" y="228"/>
                  </a:lnTo>
                  <a:lnTo>
                    <a:pt x="1" y="636"/>
                  </a:lnTo>
                  <a:lnTo>
                    <a:pt x="1" y="727"/>
                  </a:lnTo>
                  <a:lnTo>
                    <a:pt x="91" y="818"/>
                  </a:lnTo>
                  <a:lnTo>
                    <a:pt x="182" y="863"/>
                  </a:lnTo>
                  <a:lnTo>
                    <a:pt x="273" y="863"/>
                  </a:lnTo>
                  <a:lnTo>
                    <a:pt x="364" y="818"/>
                  </a:lnTo>
                  <a:lnTo>
                    <a:pt x="409" y="773"/>
                  </a:lnTo>
                  <a:lnTo>
                    <a:pt x="455" y="727"/>
                  </a:lnTo>
                  <a:lnTo>
                    <a:pt x="455" y="636"/>
                  </a:lnTo>
                  <a:lnTo>
                    <a:pt x="455" y="228"/>
                  </a:lnTo>
                  <a:lnTo>
                    <a:pt x="409" y="91"/>
                  </a:lnTo>
                  <a:lnTo>
                    <a:pt x="364" y="46"/>
                  </a:lnTo>
                  <a:lnTo>
                    <a:pt x="273" y="0"/>
                  </a:ln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8"/>
            <p:cNvSpPr/>
            <p:nvPr/>
          </p:nvSpPr>
          <p:spPr>
            <a:xfrm>
              <a:off x="8661363" y="3578070"/>
              <a:ext cx="30609" cy="58121"/>
            </a:xfrm>
            <a:custGeom>
              <a:avLst/>
              <a:gdLst/>
              <a:ahLst/>
              <a:cxnLst/>
              <a:rect l="l" t="t" r="r" b="b"/>
              <a:pathLst>
                <a:path w="455" h="864" extrusionOk="0">
                  <a:moveTo>
                    <a:pt x="182" y="1"/>
                  </a:moveTo>
                  <a:lnTo>
                    <a:pt x="91" y="46"/>
                  </a:lnTo>
                  <a:lnTo>
                    <a:pt x="46" y="137"/>
                  </a:lnTo>
                  <a:lnTo>
                    <a:pt x="1" y="228"/>
                  </a:lnTo>
                  <a:lnTo>
                    <a:pt x="1" y="636"/>
                  </a:lnTo>
                  <a:lnTo>
                    <a:pt x="1" y="727"/>
                  </a:lnTo>
                  <a:lnTo>
                    <a:pt x="91" y="818"/>
                  </a:lnTo>
                  <a:lnTo>
                    <a:pt x="182" y="864"/>
                  </a:lnTo>
                  <a:lnTo>
                    <a:pt x="273" y="864"/>
                  </a:lnTo>
                  <a:lnTo>
                    <a:pt x="364" y="818"/>
                  </a:lnTo>
                  <a:lnTo>
                    <a:pt x="409" y="773"/>
                  </a:lnTo>
                  <a:lnTo>
                    <a:pt x="455" y="727"/>
                  </a:lnTo>
                  <a:lnTo>
                    <a:pt x="455" y="636"/>
                  </a:lnTo>
                  <a:lnTo>
                    <a:pt x="455" y="273"/>
                  </a:lnTo>
                  <a:lnTo>
                    <a:pt x="409" y="91"/>
                  </a:lnTo>
                  <a:lnTo>
                    <a:pt x="364" y="46"/>
                  </a:lnTo>
                  <a:lnTo>
                    <a:pt x="273"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8"/>
            <p:cNvSpPr/>
            <p:nvPr/>
          </p:nvSpPr>
          <p:spPr>
            <a:xfrm>
              <a:off x="7720221" y="3666665"/>
              <a:ext cx="1072593" cy="550067"/>
            </a:xfrm>
            <a:custGeom>
              <a:avLst/>
              <a:gdLst/>
              <a:ahLst/>
              <a:cxnLst/>
              <a:rect l="l" t="t" r="r" b="b"/>
              <a:pathLst>
                <a:path w="15944" h="8177" extrusionOk="0">
                  <a:moveTo>
                    <a:pt x="1454" y="1"/>
                  </a:moveTo>
                  <a:lnTo>
                    <a:pt x="1136" y="92"/>
                  </a:lnTo>
                  <a:lnTo>
                    <a:pt x="864" y="182"/>
                  </a:lnTo>
                  <a:lnTo>
                    <a:pt x="636" y="273"/>
                  </a:lnTo>
                  <a:lnTo>
                    <a:pt x="455" y="410"/>
                  </a:lnTo>
                  <a:lnTo>
                    <a:pt x="319" y="546"/>
                  </a:lnTo>
                  <a:lnTo>
                    <a:pt x="228" y="728"/>
                  </a:lnTo>
                  <a:lnTo>
                    <a:pt x="91" y="1091"/>
                  </a:lnTo>
                  <a:lnTo>
                    <a:pt x="91" y="1182"/>
                  </a:lnTo>
                  <a:lnTo>
                    <a:pt x="137" y="1273"/>
                  </a:lnTo>
                  <a:lnTo>
                    <a:pt x="182" y="1363"/>
                  </a:lnTo>
                  <a:lnTo>
                    <a:pt x="273" y="1363"/>
                  </a:lnTo>
                  <a:lnTo>
                    <a:pt x="228" y="1954"/>
                  </a:lnTo>
                  <a:lnTo>
                    <a:pt x="137" y="1999"/>
                  </a:lnTo>
                  <a:lnTo>
                    <a:pt x="91" y="2045"/>
                  </a:lnTo>
                  <a:lnTo>
                    <a:pt x="1" y="2136"/>
                  </a:lnTo>
                  <a:lnTo>
                    <a:pt x="1" y="2226"/>
                  </a:lnTo>
                  <a:lnTo>
                    <a:pt x="46" y="2681"/>
                  </a:lnTo>
                  <a:lnTo>
                    <a:pt x="137" y="3135"/>
                  </a:lnTo>
                  <a:lnTo>
                    <a:pt x="273" y="3589"/>
                  </a:lnTo>
                  <a:lnTo>
                    <a:pt x="455" y="4089"/>
                  </a:lnTo>
                  <a:lnTo>
                    <a:pt x="636" y="4498"/>
                  </a:lnTo>
                  <a:lnTo>
                    <a:pt x="864" y="4861"/>
                  </a:lnTo>
                  <a:lnTo>
                    <a:pt x="1136" y="5270"/>
                  </a:lnTo>
                  <a:lnTo>
                    <a:pt x="1454" y="5588"/>
                  </a:lnTo>
                  <a:lnTo>
                    <a:pt x="1727" y="5860"/>
                  </a:lnTo>
                  <a:lnTo>
                    <a:pt x="2045" y="6087"/>
                  </a:lnTo>
                  <a:lnTo>
                    <a:pt x="2363" y="6314"/>
                  </a:lnTo>
                  <a:lnTo>
                    <a:pt x="2680" y="6496"/>
                  </a:lnTo>
                  <a:lnTo>
                    <a:pt x="3362" y="6769"/>
                  </a:lnTo>
                  <a:lnTo>
                    <a:pt x="3998" y="6950"/>
                  </a:lnTo>
                  <a:lnTo>
                    <a:pt x="4361" y="6996"/>
                  </a:lnTo>
                  <a:lnTo>
                    <a:pt x="4724" y="7041"/>
                  </a:lnTo>
                  <a:lnTo>
                    <a:pt x="5406" y="7041"/>
                  </a:lnTo>
                  <a:lnTo>
                    <a:pt x="5996" y="6950"/>
                  </a:lnTo>
                  <a:lnTo>
                    <a:pt x="6269" y="6859"/>
                  </a:lnTo>
                  <a:lnTo>
                    <a:pt x="6451" y="6769"/>
                  </a:lnTo>
                  <a:lnTo>
                    <a:pt x="7813" y="8131"/>
                  </a:lnTo>
                  <a:lnTo>
                    <a:pt x="7904" y="8177"/>
                  </a:lnTo>
                  <a:lnTo>
                    <a:pt x="8040" y="8177"/>
                  </a:lnTo>
                  <a:lnTo>
                    <a:pt x="8131" y="8131"/>
                  </a:lnTo>
                  <a:lnTo>
                    <a:pt x="9494" y="6769"/>
                  </a:lnTo>
                  <a:lnTo>
                    <a:pt x="9857" y="6905"/>
                  </a:lnTo>
                  <a:lnTo>
                    <a:pt x="10357" y="7041"/>
                  </a:lnTo>
                  <a:lnTo>
                    <a:pt x="10902" y="7041"/>
                  </a:lnTo>
                  <a:lnTo>
                    <a:pt x="11538" y="6996"/>
                  </a:lnTo>
                  <a:lnTo>
                    <a:pt x="11901" y="6950"/>
                  </a:lnTo>
                  <a:lnTo>
                    <a:pt x="12310" y="6859"/>
                  </a:lnTo>
                  <a:lnTo>
                    <a:pt x="12673" y="6723"/>
                  </a:lnTo>
                  <a:lnTo>
                    <a:pt x="13082" y="6587"/>
                  </a:lnTo>
                  <a:lnTo>
                    <a:pt x="13446" y="6405"/>
                  </a:lnTo>
                  <a:lnTo>
                    <a:pt x="13809" y="6178"/>
                  </a:lnTo>
                  <a:lnTo>
                    <a:pt x="14172" y="5906"/>
                  </a:lnTo>
                  <a:lnTo>
                    <a:pt x="14490" y="5588"/>
                  </a:lnTo>
                  <a:lnTo>
                    <a:pt x="14808" y="5270"/>
                  </a:lnTo>
                  <a:lnTo>
                    <a:pt x="15081" y="4861"/>
                  </a:lnTo>
                  <a:lnTo>
                    <a:pt x="15308" y="4452"/>
                  </a:lnTo>
                  <a:lnTo>
                    <a:pt x="15535" y="4043"/>
                  </a:lnTo>
                  <a:lnTo>
                    <a:pt x="15671" y="3589"/>
                  </a:lnTo>
                  <a:lnTo>
                    <a:pt x="15807" y="3089"/>
                  </a:lnTo>
                  <a:lnTo>
                    <a:pt x="15898" y="2590"/>
                  </a:lnTo>
                  <a:lnTo>
                    <a:pt x="15944" y="2136"/>
                  </a:lnTo>
                  <a:lnTo>
                    <a:pt x="15898" y="2045"/>
                  </a:lnTo>
                  <a:lnTo>
                    <a:pt x="15853" y="1999"/>
                  </a:lnTo>
                  <a:lnTo>
                    <a:pt x="15807" y="1954"/>
                  </a:lnTo>
                  <a:lnTo>
                    <a:pt x="15717" y="1909"/>
                  </a:lnTo>
                  <a:lnTo>
                    <a:pt x="15671" y="1363"/>
                  </a:lnTo>
                  <a:lnTo>
                    <a:pt x="15671" y="1318"/>
                  </a:lnTo>
                  <a:lnTo>
                    <a:pt x="15762" y="1273"/>
                  </a:lnTo>
                  <a:lnTo>
                    <a:pt x="15807" y="1227"/>
                  </a:lnTo>
                  <a:lnTo>
                    <a:pt x="15807" y="1136"/>
                  </a:lnTo>
                  <a:lnTo>
                    <a:pt x="15807" y="1045"/>
                  </a:lnTo>
                  <a:lnTo>
                    <a:pt x="15671" y="682"/>
                  </a:lnTo>
                  <a:lnTo>
                    <a:pt x="15490" y="410"/>
                  </a:lnTo>
                  <a:lnTo>
                    <a:pt x="15353" y="319"/>
                  </a:lnTo>
                  <a:lnTo>
                    <a:pt x="15126" y="182"/>
                  </a:lnTo>
                  <a:lnTo>
                    <a:pt x="14899" y="92"/>
                  </a:lnTo>
                  <a:lnTo>
                    <a:pt x="14626" y="46"/>
                  </a:lnTo>
                  <a:lnTo>
                    <a:pt x="13991" y="1"/>
                  </a:lnTo>
                  <a:lnTo>
                    <a:pt x="13627" y="1"/>
                  </a:lnTo>
                  <a:lnTo>
                    <a:pt x="13264" y="46"/>
                  </a:lnTo>
                  <a:lnTo>
                    <a:pt x="12900" y="92"/>
                  </a:lnTo>
                  <a:lnTo>
                    <a:pt x="12492" y="182"/>
                  </a:lnTo>
                  <a:lnTo>
                    <a:pt x="12128" y="319"/>
                  </a:lnTo>
                  <a:lnTo>
                    <a:pt x="11719" y="455"/>
                  </a:lnTo>
                  <a:lnTo>
                    <a:pt x="11356" y="637"/>
                  </a:lnTo>
                  <a:lnTo>
                    <a:pt x="10993" y="864"/>
                  </a:lnTo>
                  <a:lnTo>
                    <a:pt x="10629" y="1136"/>
                  </a:lnTo>
                  <a:lnTo>
                    <a:pt x="10311" y="1454"/>
                  </a:lnTo>
                  <a:lnTo>
                    <a:pt x="10039" y="1727"/>
                  </a:lnTo>
                  <a:lnTo>
                    <a:pt x="9812" y="1999"/>
                  </a:lnTo>
                  <a:lnTo>
                    <a:pt x="9630" y="2317"/>
                  </a:lnTo>
                  <a:lnTo>
                    <a:pt x="9448" y="2635"/>
                  </a:lnTo>
                  <a:lnTo>
                    <a:pt x="9176" y="3317"/>
                  </a:lnTo>
                  <a:lnTo>
                    <a:pt x="8994" y="3998"/>
                  </a:lnTo>
                  <a:lnTo>
                    <a:pt x="8903" y="4361"/>
                  </a:lnTo>
                  <a:lnTo>
                    <a:pt x="8858" y="4725"/>
                  </a:lnTo>
                  <a:lnTo>
                    <a:pt x="8858" y="5406"/>
                  </a:lnTo>
                  <a:lnTo>
                    <a:pt x="8994" y="5996"/>
                  </a:lnTo>
                  <a:lnTo>
                    <a:pt x="9040" y="6224"/>
                  </a:lnTo>
                  <a:lnTo>
                    <a:pt x="9176" y="6451"/>
                  </a:lnTo>
                  <a:lnTo>
                    <a:pt x="7949" y="7632"/>
                  </a:lnTo>
                  <a:lnTo>
                    <a:pt x="6768" y="6451"/>
                  </a:lnTo>
                  <a:lnTo>
                    <a:pt x="6859" y="6224"/>
                  </a:lnTo>
                  <a:lnTo>
                    <a:pt x="6950" y="5996"/>
                  </a:lnTo>
                  <a:lnTo>
                    <a:pt x="7041" y="5406"/>
                  </a:lnTo>
                  <a:lnTo>
                    <a:pt x="7086" y="4725"/>
                  </a:lnTo>
                  <a:lnTo>
                    <a:pt x="7041" y="4361"/>
                  </a:lnTo>
                  <a:lnTo>
                    <a:pt x="6950" y="3998"/>
                  </a:lnTo>
                  <a:lnTo>
                    <a:pt x="6768" y="3317"/>
                  </a:lnTo>
                  <a:lnTo>
                    <a:pt x="6496" y="2635"/>
                  </a:lnTo>
                  <a:lnTo>
                    <a:pt x="6314" y="2317"/>
                  </a:lnTo>
                  <a:lnTo>
                    <a:pt x="6133" y="1999"/>
                  </a:lnTo>
                  <a:lnTo>
                    <a:pt x="5905" y="1727"/>
                  </a:lnTo>
                  <a:lnTo>
                    <a:pt x="5633" y="1454"/>
                  </a:lnTo>
                  <a:lnTo>
                    <a:pt x="5360" y="1182"/>
                  </a:lnTo>
                  <a:lnTo>
                    <a:pt x="5042" y="955"/>
                  </a:lnTo>
                  <a:lnTo>
                    <a:pt x="4724" y="728"/>
                  </a:lnTo>
                  <a:lnTo>
                    <a:pt x="4407" y="546"/>
                  </a:lnTo>
                  <a:lnTo>
                    <a:pt x="3725" y="273"/>
                  </a:lnTo>
                  <a:lnTo>
                    <a:pt x="3089" y="92"/>
                  </a:lnTo>
                  <a:lnTo>
                    <a:pt x="2635"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8"/>
            <p:cNvSpPr/>
            <p:nvPr/>
          </p:nvSpPr>
          <p:spPr>
            <a:xfrm>
              <a:off x="8633848" y="3388638"/>
              <a:ext cx="58123" cy="58121"/>
            </a:xfrm>
            <a:custGeom>
              <a:avLst/>
              <a:gdLst/>
              <a:ahLst/>
              <a:cxnLst/>
              <a:rect l="l" t="t" r="r" b="b"/>
              <a:pathLst>
                <a:path w="864" h="864" extrusionOk="0">
                  <a:moveTo>
                    <a:pt x="182" y="0"/>
                  </a:moveTo>
                  <a:lnTo>
                    <a:pt x="92" y="46"/>
                  </a:lnTo>
                  <a:lnTo>
                    <a:pt x="46" y="137"/>
                  </a:lnTo>
                  <a:lnTo>
                    <a:pt x="1" y="227"/>
                  </a:lnTo>
                  <a:lnTo>
                    <a:pt x="46" y="318"/>
                  </a:lnTo>
                  <a:lnTo>
                    <a:pt x="92" y="409"/>
                  </a:lnTo>
                  <a:lnTo>
                    <a:pt x="137" y="455"/>
                  </a:lnTo>
                  <a:lnTo>
                    <a:pt x="410" y="455"/>
                  </a:lnTo>
                  <a:lnTo>
                    <a:pt x="410" y="636"/>
                  </a:lnTo>
                  <a:lnTo>
                    <a:pt x="455" y="727"/>
                  </a:lnTo>
                  <a:lnTo>
                    <a:pt x="500" y="818"/>
                  </a:lnTo>
                  <a:lnTo>
                    <a:pt x="591" y="863"/>
                  </a:lnTo>
                  <a:lnTo>
                    <a:pt x="682" y="863"/>
                  </a:lnTo>
                  <a:lnTo>
                    <a:pt x="773" y="818"/>
                  </a:lnTo>
                  <a:lnTo>
                    <a:pt x="818" y="773"/>
                  </a:lnTo>
                  <a:lnTo>
                    <a:pt x="864" y="636"/>
                  </a:lnTo>
                  <a:lnTo>
                    <a:pt x="864" y="227"/>
                  </a:lnTo>
                  <a:lnTo>
                    <a:pt x="864" y="137"/>
                  </a:lnTo>
                  <a:lnTo>
                    <a:pt x="818" y="91"/>
                  </a:lnTo>
                  <a:lnTo>
                    <a:pt x="728" y="46"/>
                  </a:lnTo>
                  <a:lnTo>
                    <a:pt x="637" y="0"/>
                  </a:ln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8"/>
            <p:cNvSpPr/>
            <p:nvPr/>
          </p:nvSpPr>
          <p:spPr>
            <a:xfrm>
              <a:off x="7735454" y="3681981"/>
              <a:ext cx="446231" cy="443100"/>
            </a:xfrm>
            <a:custGeom>
              <a:avLst/>
              <a:gdLst/>
              <a:ahLst/>
              <a:cxnLst/>
              <a:rect l="l" t="t" r="r" b="b"/>
              <a:pathLst>
                <a:path w="6591" h="6545" extrusionOk="0">
                  <a:moveTo>
                    <a:pt x="362" y="361"/>
                  </a:moveTo>
                  <a:lnTo>
                    <a:pt x="362" y="361"/>
                  </a:lnTo>
                  <a:lnTo>
                    <a:pt x="497" y="271"/>
                  </a:lnTo>
                  <a:lnTo>
                    <a:pt x="678" y="181"/>
                  </a:lnTo>
                  <a:lnTo>
                    <a:pt x="1174" y="45"/>
                  </a:lnTo>
                  <a:lnTo>
                    <a:pt x="1761" y="0"/>
                  </a:lnTo>
                  <a:lnTo>
                    <a:pt x="2393" y="45"/>
                  </a:lnTo>
                  <a:lnTo>
                    <a:pt x="3115" y="181"/>
                  </a:lnTo>
                  <a:lnTo>
                    <a:pt x="3476" y="316"/>
                  </a:lnTo>
                  <a:lnTo>
                    <a:pt x="3837" y="451"/>
                  </a:lnTo>
                  <a:lnTo>
                    <a:pt x="4198" y="632"/>
                  </a:lnTo>
                  <a:lnTo>
                    <a:pt x="4560" y="813"/>
                  </a:lnTo>
                  <a:lnTo>
                    <a:pt x="4875" y="1083"/>
                  </a:lnTo>
                  <a:lnTo>
                    <a:pt x="5191" y="1354"/>
                  </a:lnTo>
                  <a:lnTo>
                    <a:pt x="5191" y="1354"/>
                  </a:lnTo>
                  <a:lnTo>
                    <a:pt x="5507" y="1670"/>
                  </a:lnTo>
                  <a:lnTo>
                    <a:pt x="5733" y="1986"/>
                  </a:lnTo>
                  <a:lnTo>
                    <a:pt x="5959" y="2347"/>
                  </a:lnTo>
                  <a:lnTo>
                    <a:pt x="6139" y="2708"/>
                  </a:lnTo>
                  <a:lnTo>
                    <a:pt x="6275" y="3069"/>
                  </a:lnTo>
                  <a:lnTo>
                    <a:pt x="6365" y="3430"/>
                  </a:lnTo>
                  <a:lnTo>
                    <a:pt x="6545" y="4153"/>
                  </a:lnTo>
                  <a:lnTo>
                    <a:pt x="6591" y="4830"/>
                  </a:lnTo>
                  <a:lnTo>
                    <a:pt x="6545" y="5416"/>
                  </a:lnTo>
                  <a:lnTo>
                    <a:pt x="6410" y="5868"/>
                  </a:lnTo>
                  <a:lnTo>
                    <a:pt x="6320" y="6048"/>
                  </a:lnTo>
                  <a:lnTo>
                    <a:pt x="6230" y="6184"/>
                  </a:lnTo>
                  <a:lnTo>
                    <a:pt x="6230" y="6184"/>
                  </a:lnTo>
                  <a:lnTo>
                    <a:pt x="6094" y="6274"/>
                  </a:lnTo>
                  <a:lnTo>
                    <a:pt x="5914" y="6364"/>
                  </a:lnTo>
                  <a:lnTo>
                    <a:pt x="5417" y="6500"/>
                  </a:lnTo>
                  <a:lnTo>
                    <a:pt x="4830" y="6545"/>
                  </a:lnTo>
                  <a:lnTo>
                    <a:pt x="4198" y="6500"/>
                  </a:lnTo>
                  <a:lnTo>
                    <a:pt x="3476" y="6364"/>
                  </a:lnTo>
                  <a:lnTo>
                    <a:pt x="3115" y="6229"/>
                  </a:lnTo>
                  <a:lnTo>
                    <a:pt x="2754" y="6093"/>
                  </a:lnTo>
                  <a:lnTo>
                    <a:pt x="2393" y="5913"/>
                  </a:lnTo>
                  <a:lnTo>
                    <a:pt x="2032" y="5732"/>
                  </a:lnTo>
                  <a:lnTo>
                    <a:pt x="1716" y="5461"/>
                  </a:lnTo>
                  <a:lnTo>
                    <a:pt x="1400" y="5191"/>
                  </a:lnTo>
                  <a:lnTo>
                    <a:pt x="1400" y="5191"/>
                  </a:lnTo>
                  <a:lnTo>
                    <a:pt x="1084" y="4875"/>
                  </a:lnTo>
                  <a:lnTo>
                    <a:pt x="858" y="4514"/>
                  </a:lnTo>
                  <a:lnTo>
                    <a:pt x="633" y="4198"/>
                  </a:lnTo>
                  <a:lnTo>
                    <a:pt x="452" y="3837"/>
                  </a:lnTo>
                  <a:lnTo>
                    <a:pt x="317" y="3475"/>
                  </a:lnTo>
                  <a:lnTo>
                    <a:pt x="181" y="3114"/>
                  </a:lnTo>
                  <a:lnTo>
                    <a:pt x="46" y="2392"/>
                  </a:lnTo>
                  <a:lnTo>
                    <a:pt x="1" y="1715"/>
                  </a:lnTo>
                  <a:lnTo>
                    <a:pt x="46" y="1128"/>
                  </a:lnTo>
                  <a:lnTo>
                    <a:pt x="181" y="677"/>
                  </a:lnTo>
                  <a:lnTo>
                    <a:pt x="272" y="497"/>
                  </a:lnTo>
                  <a:lnTo>
                    <a:pt x="362" y="361"/>
                  </a:lnTo>
                  <a:lnTo>
                    <a:pt x="362" y="3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8"/>
            <p:cNvSpPr/>
            <p:nvPr/>
          </p:nvSpPr>
          <p:spPr>
            <a:xfrm>
              <a:off x="7805728" y="3749207"/>
              <a:ext cx="375955" cy="375873"/>
            </a:xfrm>
            <a:custGeom>
              <a:avLst/>
              <a:gdLst/>
              <a:ahLst/>
              <a:cxnLst/>
              <a:rect l="l" t="t" r="r" b="b"/>
              <a:pathLst>
                <a:path w="5553" h="5552" extrusionOk="0">
                  <a:moveTo>
                    <a:pt x="3747" y="0"/>
                  </a:moveTo>
                  <a:lnTo>
                    <a:pt x="3747" y="0"/>
                  </a:lnTo>
                  <a:lnTo>
                    <a:pt x="4153" y="361"/>
                  </a:lnTo>
                  <a:lnTo>
                    <a:pt x="4153" y="361"/>
                  </a:lnTo>
                  <a:lnTo>
                    <a:pt x="4469" y="677"/>
                  </a:lnTo>
                  <a:lnTo>
                    <a:pt x="4695" y="993"/>
                  </a:lnTo>
                  <a:lnTo>
                    <a:pt x="4921" y="1354"/>
                  </a:lnTo>
                  <a:lnTo>
                    <a:pt x="5101" y="1715"/>
                  </a:lnTo>
                  <a:lnTo>
                    <a:pt x="5237" y="2076"/>
                  </a:lnTo>
                  <a:lnTo>
                    <a:pt x="5327" y="2437"/>
                  </a:lnTo>
                  <a:lnTo>
                    <a:pt x="5507" y="3160"/>
                  </a:lnTo>
                  <a:lnTo>
                    <a:pt x="5553" y="3837"/>
                  </a:lnTo>
                  <a:lnTo>
                    <a:pt x="5507" y="4423"/>
                  </a:lnTo>
                  <a:lnTo>
                    <a:pt x="5372" y="4875"/>
                  </a:lnTo>
                  <a:lnTo>
                    <a:pt x="5282" y="5055"/>
                  </a:lnTo>
                  <a:lnTo>
                    <a:pt x="5192" y="5191"/>
                  </a:lnTo>
                  <a:lnTo>
                    <a:pt x="5192" y="5191"/>
                  </a:lnTo>
                  <a:lnTo>
                    <a:pt x="5056" y="5281"/>
                  </a:lnTo>
                  <a:lnTo>
                    <a:pt x="4876" y="5371"/>
                  </a:lnTo>
                  <a:lnTo>
                    <a:pt x="4379" y="5507"/>
                  </a:lnTo>
                  <a:lnTo>
                    <a:pt x="3792" y="5552"/>
                  </a:lnTo>
                  <a:lnTo>
                    <a:pt x="3160" y="5507"/>
                  </a:lnTo>
                  <a:lnTo>
                    <a:pt x="2438" y="5371"/>
                  </a:lnTo>
                  <a:lnTo>
                    <a:pt x="2077" y="5236"/>
                  </a:lnTo>
                  <a:lnTo>
                    <a:pt x="1716" y="5100"/>
                  </a:lnTo>
                  <a:lnTo>
                    <a:pt x="1355" y="4920"/>
                  </a:lnTo>
                  <a:lnTo>
                    <a:pt x="994" y="4739"/>
                  </a:lnTo>
                  <a:lnTo>
                    <a:pt x="678" y="4468"/>
                  </a:lnTo>
                  <a:lnTo>
                    <a:pt x="362" y="4198"/>
                  </a:lnTo>
                  <a:lnTo>
                    <a:pt x="362" y="4198"/>
                  </a:lnTo>
                  <a:lnTo>
                    <a:pt x="1" y="3791"/>
                  </a:lnTo>
                  <a:lnTo>
                    <a:pt x="1" y="3791"/>
                  </a:lnTo>
                  <a:lnTo>
                    <a:pt x="317" y="4017"/>
                  </a:lnTo>
                  <a:lnTo>
                    <a:pt x="633" y="4198"/>
                  </a:lnTo>
                  <a:lnTo>
                    <a:pt x="949" y="4378"/>
                  </a:lnTo>
                  <a:lnTo>
                    <a:pt x="1310" y="4514"/>
                  </a:lnTo>
                  <a:lnTo>
                    <a:pt x="1942" y="4694"/>
                  </a:lnTo>
                  <a:lnTo>
                    <a:pt x="2619" y="4784"/>
                  </a:lnTo>
                  <a:lnTo>
                    <a:pt x="3206" y="4784"/>
                  </a:lnTo>
                  <a:lnTo>
                    <a:pt x="3747" y="4739"/>
                  </a:lnTo>
                  <a:lnTo>
                    <a:pt x="4153" y="4604"/>
                  </a:lnTo>
                  <a:lnTo>
                    <a:pt x="4289" y="4559"/>
                  </a:lnTo>
                  <a:lnTo>
                    <a:pt x="4424" y="4423"/>
                  </a:lnTo>
                  <a:lnTo>
                    <a:pt x="4424" y="4423"/>
                  </a:lnTo>
                  <a:lnTo>
                    <a:pt x="4514" y="4333"/>
                  </a:lnTo>
                  <a:lnTo>
                    <a:pt x="4605" y="4152"/>
                  </a:lnTo>
                  <a:lnTo>
                    <a:pt x="4740" y="3746"/>
                  </a:lnTo>
                  <a:lnTo>
                    <a:pt x="4785" y="3250"/>
                  </a:lnTo>
                  <a:lnTo>
                    <a:pt x="4785" y="2618"/>
                  </a:lnTo>
                  <a:lnTo>
                    <a:pt x="4650" y="1986"/>
                  </a:lnTo>
                  <a:lnTo>
                    <a:pt x="4469" y="1309"/>
                  </a:lnTo>
                  <a:lnTo>
                    <a:pt x="4334" y="993"/>
                  </a:lnTo>
                  <a:lnTo>
                    <a:pt x="4153" y="632"/>
                  </a:lnTo>
                  <a:lnTo>
                    <a:pt x="3973" y="316"/>
                  </a:lnTo>
                  <a:lnTo>
                    <a:pt x="3747" y="0"/>
                  </a:lnTo>
                  <a:lnTo>
                    <a:pt x="3747"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8"/>
            <p:cNvSpPr/>
            <p:nvPr/>
          </p:nvSpPr>
          <p:spPr>
            <a:xfrm>
              <a:off x="8331364" y="3681981"/>
              <a:ext cx="446163" cy="443100"/>
            </a:xfrm>
            <a:custGeom>
              <a:avLst/>
              <a:gdLst/>
              <a:ahLst/>
              <a:cxnLst/>
              <a:rect l="l" t="t" r="r" b="b"/>
              <a:pathLst>
                <a:path w="6590" h="6545" extrusionOk="0">
                  <a:moveTo>
                    <a:pt x="6229" y="361"/>
                  </a:moveTo>
                  <a:lnTo>
                    <a:pt x="6229" y="361"/>
                  </a:lnTo>
                  <a:lnTo>
                    <a:pt x="6093" y="271"/>
                  </a:lnTo>
                  <a:lnTo>
                    <a:pt x="5913" y="181"/>
                  </a:lnTo>
                  <a:lnTo>
                    <a:pt x="5416" y="45"/>
                  </a:lnTo>
                  <a:lnTo>
                    <a:pt x="4830" y="0"/>
                  </a:lnTo>
                  <a:lnTo>
                    <a:pt x="4198" y="45"/>
                  </a:lnTo>
                  <a:lnTo>
                    <a:pt x="3476" y="181"/>
                  </a:lnTo>
                  <a:lnTo>
                    <a:pt x="3115" y="316"/>
                  </a:lnTo>
                  <a:lnTo>
                    <a:pt x="2753" y="451"/>
                  </a:lnTo>
                  <a:lnTo>
                    <a:pt x="2392" y="632"/>
                  </a:lnTo>
                  <a:lnTo>
                    <a:pt x="2031" y="813"/>
                  </a:lnTo>
                  <a:lnTo>
                    <a:pt x="1715" y="1083"/>
                  </a:lnTo>
                  <a:lnTo>
                    <a:pt x="1399" y="1354"/>
                  </a:lnTo>
                  <a:lnTo>
                    <a:pt x="1399" y="1354"/>
                  </a:lnTo>
                  <a:lnTo>
                    <a:pt x="1083" y="1670"/>
                  </a:lnTo>
                  <a:lnTo>
                    <a:pt x="858" y="1986"/>
                  </a:lnTo>
                  <a:lnTo>
                    <a:pt x="632" y="2347"/>
                  </a:lnTo>
                  <a:lnTo>
                    <a:pt x="452" y="2708"/>
                  </a:lnTo>
                  <a:lnTo>
                    <a:pt x="316" y="3069"/>
                  </a:lnTo>
                  <a:lnTo>
                    <a:pt x="181" y="3430"/>
                  </a:lnTo>
                  <a:lnTo>
                    <a:pt x="45" y="4153"/>
                  </a:lnTo>
                  <a:lnTo>
                    <a:pt x="0" y="4830"/>
                  </a:lnTo>
                  <a:lnTo>
                    <a:pt x="45" y="5416"/>
                  </a:lnTo>
                  <a:lnTo>
                    <a:pt x="181" y="5868"/>
                  </a:lnTo>
                  <a:lnTo>
                    <a:pt x="271" y="6048"/>
                  </a:lnTo>
                  <a:lnTo>
                    <a:pt x="361" y="6184"/>
                  </a:lnTo>
                  <a:lnTo>
                    <a:pt x="361" y="6184"/>
                  </a:lnTo>
                  <a:lnTo>
                    <a:pt x="497" y="6274"/>
                  </a:lnTo>
                  <a:lnTo>
                    <a:pt x="677" y="6364"/>
                  </a:lnTo>
                  <a:lnTo>
                    <a:pt x="1174" y="6500"/>
                  </a:lnTo>
                  <a:lnTo>
                    <a:pt x="1760" y="6545"/>
                  </a:lnTo>
                  <a:lnTo>
                    <a:pt x="2392" y="6500"/>
                  </a:lnTo>
                  <a:lnTo>
                    <a:pt x="3115" y="6364"/>
                  </a:lnTo>
                  <a:lnTo>
                    <a:pt x="3476" y="6229"/>
                  </a:lnTo>
                  <a:lnTo>
                    <a:pt x="3837" y="6093"/>
                  </a:lnTo>
                  <a:lnTo>
                    <a:pt x="4198" y="5913"/>
                  </a:lnTo>
                  <a:lnTo>
                    <a:pt x="4559" y="5732"/>
                  </a:lnTo>
                  <a:lnTo>
                    <a:pt x="4875" y="5461"/>
                  </a:lnTo>
                  <a:lnTo>
                    <a:pt x="5191" y="5191"/>
                  </a:lnTo>
                  <a:lnTo>
                    <a:pt x="5191" y="5191"/>
                  </a:lnTo>
                  <a:lnTo>
                    <a:pt x="5507" y="4875"/>
                  </a:lnTo>
                  <a:lnTo>
                    <a:pt x="5732" y="4514"/>
                  </a:lnTo>
                  <a:lnTo>
                    <a:pt x="5958" y="4198"/>
                  </a:lnTo>
                  <a:lnTo>
                    <a:pt x="6139" y="3837"/>
                  </a:lnTo>
                  <a:lnTo>
                    <a:pt x="6274" y="3475"/>
                  </a:lnTo>
                  <a:lnTo>
                    <a:pt x="6364" y="3114"/>
                  </a:lnTo>
                  <a:lnTo>
                    <a:pt x="6545" y="2392"/>
                  </a:lnTo>
                  <a:lnTo>
                    <a:pt x="6590" y="1715"/>
                  </a:lnTo>
                  <a:lnTo>
                    <a:pt x="6545" y="1128"/>
                  </a:lnTo>
                  <a:lnTo>
                    <a:pt x="6409" y="677"/>
                  </a:lnTo>
                  <a:lnTo>
                    <a:pt x="6319" y="497"/>
                  </a:lnTo>
                  <a:lnTo>
                    <a:pt x="6229" y="361"/>
                  </a:lnTo>
                  <a:lnTo>
                    <a:pt x="6229" y="3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8"/>
            <p:cNvSpPr/>
            <p:nvPr/>
          </p:nvSpPr>
          <p:spPr>
            <a:xfrm>
              <a:off x="8340504" y="3688074"/>
              <a:ext cx="437023" cy="437007"/>
            </a:xfrm>
            <a:custGeom>
              <a:avLst/>
              <a:gdLst/>
              <a:ahLst/>
              <a:cxnLst/>
              <a:rect l="l" t="t" r="r" b="b"/>
              <a:pathLst>
                <a:path w="6455" h="6455" extrusionOk="0">
                  <a:moveTo>
                    <a:pt x="6094" y="271"/>
                  </a:moveTo>
                  <a:lnTo>
                    <a:pt x="6094" y="271"/>
                  </a:lnTo>
                  <a:lnTo>
                    <a:pt x="5868" y="136"/>
                  </a:lnTo>
                  <a:lnTo>
                    <a:pt x="5597" y="0"/>
                  </a:lnTo>
                  <a:lnTo>
                    <a:pt x="5597" y="0"/>
                  </a:lnTo>
                  <a:lnTo>
                    <a:pt x="5642" y="407"/>
                  </a:lnTo>
                  <a:lnTo>
                    <a:pt x="5688" y="903"/>
                  </a:lnTo>
                  <a:lnTo>
                    <a:pt x="5642" y="1490"/>
                  </a:lnTo>
                  <a:lnTo>
                    <a:pt x="5552" y="2031"/>
                  </a:lnTo>
                  <a:lnTo>
                    <a:pt x="5372" y="2663"/>
                  </a:lnTo>
                  <a:lnTo>
                    <a:pt x="5101" y="3250"/>
                  </a:lnTo>
                  <a:lnTo>
                    <a:pt x="4785" y="3837"/>
                  </a:lnTo>
                  <a:lnTo>
                    <a:pt x="4559" y="4063"/>
                  </a:lnTo>
                  <a:lnTo>
                    <a:pt x="4334" y="4333"/>
                  </a:lnTo>
                  <a:lnTo>
                    <a:pt x="4334" y="4333"/>
                  </a:lnTo>
                  <a:lnTo>
                    <a:pt x="4063" y="4559"/>
                  </a:lnTo>
                  <a:lnTo>
                    <a:pt x="3792" y="4785"/>
                  </a:lnTo>
                  <a:lnTo>
                    <a:pt x="3205" y="5146"/>
                  </a:lnTo>
                  <a:lnTo>
                    <a:pt x="2618" y="5417"/>
                  </a:lnTo>
                  <a:lnTo>
                    <a:pt x="2032" y="5597"/>
                  </a:lnTo>
                  <a:lnTo>
                    <a:pt x="1445" y="5687"/>
                  </a:lnTo>
                  <a:lnTo>
                    <a:pt x="903" y="5733"/>
                  </a:lnTo>
                  <a:lnTo>
                    <a:pt x="407" y="5687"/>
                  </a:lnTo>
                  <a:lnTo>
                    <a:pt x="1" y="5597"/>
                  </a:lnTo>
                  <a:lnTo>
                    <a:pt x="1" y="5597"/>
                  </a:lnTo>
                  <a:lnTo>
                    <a:pt x="91" y="5913"/>
                  </a:lnTo>
                  <a:lnTo>
                    <a:pt x="226" y="6094"/>
                  </a:lnTo>
                  <a:lnTo>
                    <a:pt x="226" y="6094"/>
                  </a:lnTo>
                  <a:lnTo>
                    <a:pt x="362" y="6184"/>
                  </a:lnTo>
                  <a:lnTo>
                    <a:pt x="542" y="6274"/>
                  </a:lnTo>
                  <a:lnTo>
                    <a:pt x="1039" y="6410"/>
                  </a:lnTo>
                  <a:lnTo>
                    <a:pt x="1625" y="6455"/>
                  </a:lnTo>
                  <a:lnTo>
                    <a:pt x="2257" y="6410"/>
                  </a:lnTo>
                  <a:lnTo>
                    <a:pt x="2980" y="6274"/>
                  </a:lnTo>
                  <a:lnTo>
                    <a:pt x="3341" y="6139"/>
                  </a:lnTo>
                  <a:lnTo>
                    <a:pt x="3702" y="6003"/>
                  </a:lnTo>
                  <a:lnTo>
                    <a:pt x="4063" y="5823"/>
                  </a:lnTo>
                  <a:lnTo>
                    <a:pt x="4424" y="5642"/>
                  </a:lnTo>
                  <a:lnTo>
                    <a:pt x="4740" y="5371"/>
                  </a:lnTo>
                  <a:lnTo>
                    <a:pt x="5056" y="5101"/>
                  </a:lnTo>
                  <a:lnTo>
                    <a:pt x="5056" y="5101"/>
                  </a:lnTo>
                  <a:lnTo>
                    <a:pt x="5372" y="4785"/>
                  </a:lnTo>
                  <a:lnTo>
                    <a:pt x="5597" y="4424"/>
                  </a:lnTo>
                  <a:lnTo>
                    <a:pt x="5823" y="4108"/>
                  </a:lnTo>
                  <a:lnTo>
                    <a:pt x="6004" y="3747"/>
                  </a:lnTo>
                  <a:lnTo>
                    <a:pt x="6139" y="3385"/>
                  </a:lnTo>
                  <a:lnTo>
                    <a:pt x="6229" y="3024"/>
                  </a:lnTo>
                  <a:lnTo>
                    <a:pt x="6410" y="2302"/>
                  </a:lnTo>
                  <a:lnTo>
                    <a:pt x="6455" y="1625"/>
                  </a:lnTo>
                  <a:lnTo>
                    <a:pt x="6410" y="1038"/>
                  </a:lnTo>
                  <a:lnTo>
                    <a:pt x="6274" y="587"/>
                  </a:lnTo>
                  <a:lnTo>
                    <a:pt x="6184" y="407"/>
                  </a:lnTo>
                  <a:lnTo>
                    <a:pt x="6094" y="271"/>
                  </a:lnTo>
                  <a:lnTo>
                    <a:pt x="6094" y="27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8"/>
            <p:cNvSpPr/>
            <p:nvPr/>
          </p:nvSpPr>
          <p:spPr>
            <a:xfrm>
              <a:off x="8013572" y="3159479"/>
              <a:ext cx="485905" cy="488933"/>
            </a:xfrm>
            <a:custGeom>
              <a:avLst/>
              <a:gdLst/>
              <a:ahLst/>
              <a:cxnLst/>
              <a:rect l="l" t="t" r="r" b="b"/>
              <a:pathLst>
                <a:path w="7177" h="7222" extrusionOk="0">
                  <a:moveTo>
                    <a:pt x="3566" y="7222"/>
                  </a:moveTo>
                  <a:lnTo>
                    <a:pt x="3566" y="7222"/>
                  </a:lnTo>
                  <a:lnTo>
                    <a:pt x="3972" y="7222"/>
                  </a:lnTo>
                  <a:lnTo>
                    <a:pt x="4288" y="7131"/>
                  </a:lnTo>
                  <a:lnTo>
                    <a:pt x="4649" y="7041"/>
                  </a:lnTo>
                  <a:lnTo>
                    <a:pt x="4965" y="6951"/>
                  </a:lnTo>
                  <a:lnTo>
                    <a:pt x="5281" y="6770"/>
                  </a:lnTo>
                  <a:lnTo>
                    <a:pt x="5597" y="6590"/>
                  </a:lnTo>
                  <a:lnTo>
                    <a:pt x="5868" y="6409"/>
                  </a:lnTo>
                  <a:lnTo>
                    <a:pt x="6139" y="6184"/>
                  </a:lnTo>
                  <a:lnTo>
                    <a:pt x="6364" y="5913"/>
                  </a:lnTo>
                  <a:lnTo>
                    <a:pt x="6590" y="5642"/>
                  </a:lnTo>
                  <a:lnTo>
                    <a:pt x="6770" y="5326"/>
                  </a:lnTo>
                  <a:lnTo>
                    <a:pt x="6906" y="5010"/>
                  </a:lnTo>
                  <a:lnTo>
                    <a:pt x="7041" y="4694"/>
                  </a:lnTo>
                  <a:lnTo>
                    <a:pt x="7131" y="4333"/>
                  </a:lnTo>
                  <a:lnTo>
                    <a:pt x="7177" y="3972"/>
                  </a:lnTo>
                  <a:lnTo>
                    <a:pt x="7177" y="3611"/>
                  </a:lnTo>
                  <a:lnTo>
                    <a:pt x="7177" y="3611"/>
                  </a:lnTo>
                  <a:lnTo>
                    <a:pt x="7177" y="3250"/>
                  </a:lnTo>
                  <a:lnTo>
                    <a:pt x="7131" y="2889"/>
                  </a:lnTo>
                  <a:lnTo>
                    <a:pt x="7041" y="2573"/>
                  </a:lnTo>
                  <a:lnTo>
                    <a:pt x="6906" y="2212"/>
                  </a:lnTo>
                  <a:lnTo>
                    <a:pt x="6770" y="1896"/>
                  </a:lnTo>
                  <a:lnTo>
                    <a:pt x="6590" y="1625"/>
                  </a:lnTo>
                  <a:lnTo>
                    <a:pt x="6364" y="1354"/>
                  </a:lnTo>
                  <a:lnTo>
                    <a:pt x="6139" y="1083"/>
                  </a:lnTo>
                  <a:lnTo>
                    <a:pt x="5868" y="858"/>
                  </a:lnTo>
                  <a:lnTo>
                    <a:pt x="5597" y="632"/>
                  </a:lnTo>
                  <a:lnTo>
                    <a:pt x="5281" y="451"/>
                  </a:lnTo>
                  <a:lnTo>
                    <a:pt x="4965" y="316"/>
                  </a:lnTo>
                  <a:lnTo>
                    <a:pt x="4649" y="181"/>
                  </a:lnTo>
                  <a:lnTo>
                    <a:pt x="4288" y="90"/>
                  </a:lnTo>
                  <a:lnTo>
                    <a:pt x="3972" y="45"/>
                  </a:lnTo>
                  <a:lnTo>
                    <a:pt x="3566" y="0"/>
                  </a:lnTo>
                  <a:lnTo>
                    <a:pt x="3566" y="0"/>
                  </a:lnTo>
                  <a:lnTo>
                    <a:pt x="3205" y="45"/>
                  </a:lnTo>
                  <a:lnTo>
                    <a:pt x="2844" y="90"/>
                  </a:lnTo>
                  <a:lnTo>
                    <a:pt x="2528" y="181"/>
                  </a:lnTo>
                  <a:lnTo>
                    <a:pt x="2167" y="316"/>
                  </a:lnTo>
                  <a:lnTo>
                    <a:pt x="1851" y="451"/>
                  </a:lnTo>
                  <a:lnTo>
                    <a:pt x="1580" y="632"/>
                  </a:lnTo>
                  <a:lnTo>
                    <a:pt x="1309" y="858"/>
                  </a:lnTo>
                  <a:lnTo>
                    <a:pt x="1038" y="1083"/>
                  </a:lnTo>
                  <a:lnTo>
                    <a:pt x="813" y="1354"/>
                  </a:lnTo>
                  <a:lnTo>
                    <a:pt x="587" y="1625"/>
                  </a:lnTo>
                  <a:lnTo>
                    <a:pt x="406" y="1896"/>
                  </a:lnTo>
                  <a:lnTo>
                    <a:pt x="271" y="2212"/>
                  </a:lnTo>
                  <a:lnTo>
                    <a:pt x="136" y="2573"/>
                  </a:lnTo>
                  <a:lnTo>
                    <a:pt x="45" y="2889"/>
                  </a:lnTo>
                  <a:lnTo>
                    <a:pt x="0" y="3250"/>
                  </a:lnTo>
                  <a:lnTo>
                    <a:pt x="0" y="3611"/>
                  </a:lnTo>
                  <a:lnTo>
                    <a:pt x="0" y="3611"/>
                  </a:lnTo>
                  <a:lnTo>
                    <a:pt x="0" y="3972"/>
                  </a:lnTo>
                  <a:lnTo>
                    <a:pt x="45" y="4333"/>
                  </a:lnTo>
                  <a:lnTo>
                    <a:pt x="136" y="4694"/>
                  </a:lnTo>
                  <a:lnTo>
                    <a:pt x="271" y="5010"/>
                  </a:lnTo>
                  <a:lnTo>
                    <a:pt x="406" y="5326"/>
                  </a:lnTo>
                  <a:lnTo>
                    <a:pt x="587" y="5642"/>
                  </a:lnTo>
                  <a:lnTo>
                    <a:pt x="813" y="5913"/>
                  </a:lnTo>
                  <a:lnTo>
                    <a:pt x="1038" y="6184"/>
                  </a:lnTo>
                  <a:lnTo>
                    <a:pt x="1309" y="6409"/>
                  </a:lnTo>
                  <a:lnTo>
                    <a:pt x="1580" y="6590"/>
                  </a:lnTo>
                  <a:lnTo>
                    <a:pt x="1851" y="6770"/>
                  </a:lnTo>
                  <a:lnTo>
                    <a:pt x="2167" y="6951"/>
                  </a:lnTo>
                  <a:lnTo>
                    <a:pt x="2528" y="7041"/>
                  </a:lnTo>
                  <a:lnTo>
                    <a:pt x="2844" y="7131"/>
                  </a:lnTo>
                  <a:lnTo>
                    <a:pt x="3205" y="7222"/>
                  </a:lnTo>
                  <a:lnTo>
                    <a:pt x="3566" y="7222"/>
                  </a:lnTo>
                  <a:lnTo>
                    <a:pt x="3566" y="722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8"/>
            <p:cNvSpPr/>
            <p:nvPr/>
          </p:nvSpPr>
          <p:spPr>
            <a:xfrm>
              <a:off x="8059406" y="3208358"/>
              <a:ext cx="440070" cy="440053"/>
            </a:xfrm>
            <a:custGeom>
              <a:avLst/>
              <a:gdLst/>
              <a:ahLst/>
              <a:cxnLst/>
              <a:rect l="l" t="t" r="r" b="b"/>
              <a:pathLst>
                <a:path w="6500" h="6500" extrusionOk="0">
                  <a:moveTo>
                    <a:pt x="5055" y="0"/>
                  </a:moveTo>
                  <a:lnTo>
                    <a:pt x="5055" y="0"/>
                  </a:lnTo>
                  <a:lnTo>
                    <a:pt x="5371" y="271"/>
                  </a:lnTo>
                  <a:lnTo>
                    <a:pt x="5642" y="587"/>
                  </a:lnTo>
                  <a:lnTo>
                    <a:pt x="5913" y="903"/>
                  </a:lnTo>
                  <a:lnTo>
                    <a:pt x="6093" y="1264"/>
                  </a:lnTo>
                  <a:lnTo>
                    <a:pt x="6274" y="1625"/>
                  </a:lnTo>
                  <a:lnTo>
                    <a:pt x="6409" y="2031"/>
                  </a:lnTo>
                  <a:lnTo>
                    <a:pt x="6500" y="2483"/>
                  </a:lnTo>
                  <a:lnTo>
                    <a:pt x="6500" y="2889"/>
                  </a:lnTo>
                  <a:lnTo>
                    <a:pt x="6500" y="2889"/>
                  </a:lnTo>
                  <a:lnTo>
                    <a:pt x="6500" y="3250"/>
                  </a:lnTo>
                  <a:lnTo>
                    <a:pt x="6454" y="3611"/>
                  </a:lnTo>
                  <a:lnTo>
                    <a:pt x="6364" y="3972"/>
                  </a:lnTo>
                  <a:lnTo>
                    <a:pt x="6229" y="4288"/>
                  </a:lnTo>
                  <a:lnTo>
                    <a:pt x="6093" y="4604"/>
                  </a:lnTo>
                  <a:lnTo>
                    <a:pt x="5913" y="4920"/>
                  </a:lnTo>
                  <a:lnTo>
                    <a:pt x="5687" y="5191"/>
                  </a:lnTo>
                  <a:lnTo>
                    <a:pt x="5462" y="5462"/>
                  </a:lnTo>
                  <a:lnTo>
                    <a:pt x="5191" y="5687"/>
                  </a:lnTo>
                  <a:lnTo>
                    <a:pt x="4920" y="5868"/>
                  </a:lnTo>
                  <a:lnTo>
                    <a:pt x="4604" y="6048"/>
                  </a:lnTo>
                  <a:lnTo>
                    <a:pt x="4333" y="6229"/>
                  </a:lnTo>
                  <a:lnTo>
                    <a:pt x="3972" y="6319"/>
                  </a:lnTo>
                  <a:lnTo>
                    <a:pt x="3656" y="6409"/>
                  </a:lnTo>
                  <a:lnTo>
                    <a:pt x="3295" y="6500"/>
                  </a:lnTo>
                  <a:lnTo>
                    <a:pt x="2889" y="6500"/>
                  </a:lnTo>
                  <a:lnTo>
                    <a:pt x="2889" y="6500"/>
                  </a:lnTo>
                  <a:lnTo>
                    <a:pt x="2483" y="6454"/>
                  </a:lnTo>
                  <a:lnTo>
                    <a:pt x="2031" y="6409"/>
                  </a:lnTo>
                  <a:lnTo>
                    <a:pt x="1625" y="6274"/>
                  </a:lnTo>
                  <a:lnTo>
                    <a:pt x="1264" y="6093"/>
                  </a:lnTo>
                  <a:lnTo>
                    <a:pt x="903" y="5913"/>
                  </a:lnTo>
                  <a:lnTo>
                    <a:pt x="587" y="5642"/>
                  </a:lnTo>
                  <a:lnTo>
                    <a:pt x="271" y="5371"/>
                  </a:lnTo>
                  <a:lnTo>
                    <a:pt x="0" y="5055"/>
                  </a:lnTo>
                  <a:lnTo>
                    <a:pt x="0" y="5055"/>
                  </a:lnTo>
                  <a:lnTo>
                    <a:pt x="497" y="5326"/>
                  </a:lnTo>
                  <a:lnTo>
                    <a:pt x="993" y="5552"/>
                  </a:lnTo>
                  <a:lnTo>
                    <a:pt x="1580" y="5687"/>
                  </a:lnTo>
                  <a:lnTo>
                    <a:pt x="2167" y="5732"/>
                  </a:lnTo>
                  <a:lnTo>
                    <a:pt x="2167" y="5732"/>
                  </a:lnTo>
                  <a:lnTo>
                    <a:pt x="2528" y="5732"/>
                  </a:lnTo>
                  <a:lnTo>
                    <a:pt x="2889" y="5687"/>
                  </a:lnTo>
                  <a:lnTo>
                    <a:pt x="3250" y="5597"/>
                  </a:lnTo>
                  <a:lnTo>
                    <a:pt x="3566" y="5462"/>
                  </a:lnTo>
                  <a:lnTo>
                    <a:pt x="3882" y="5326"/>
                  </a:lnTo>
                  <a:lnTo>
                    <a:pt x="4153" y="5146"/>
                  </a:lnTo>
                  <a:lnTo>
                    <a:pt x="4469" y="4920"/>
                  </a:lnTo>
                  <a:lnTo>
                    <a:pt x="4694" y="4694"/>
                  </a:lnTo>
                  <a:lnTo>
                    <a:pt x="4920" y="4423"/>
                  </a:lnTo>
                  <a:lnTo>
                    <a:pt x="5146" y="4153"/>
                  </a:lnTo>
                  <a:lnTo>
                    <a:pt x="5326" y="3882"/>
                  </a:lnTo>
                  <a:lnTo>
                    <a:pt x="5462" y="3566"/>
                  </a:lnTo>
                  <a:lnTo>
                    <a:pt x="5597" y="3205"/>
                  </a:lnTo>
                  <a:lnTo>
                    <a:pt x="5687" y="2889"/>
                  </a:lnTo>
                  <a:lnTo>
                    <a:pt x="5732" y="2528"/>
                  </a:lnTo>
                  <a:lnTo>
                    <a:pt x="5777" y="2167"/>
                  </a:lnTo>
                  <a:lnTo>
                    <a:pt x="5777" y="2167"/>
                  </a:lnTo>
                  <a:lnTo>
                    <a:pt x="5732" y="1580"/>
                  </a:lnTo>
                  <a:lnTo>
                    <a:pt x="5552" y="993"/>
                  </a:lnTo>
                  <a:lnTo>
                    <a:pt x="5371" y="497"/>
                  </a:lnTo>
                  <a:lnTo>
                    <a:pt x="5055" y="0"/>
                  </a:lnTo>
                  <a:lnTo>
                    <a:pt x="5055"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8"/>
            <p:cNvSpPr/>
            <p:nvPr/>
          </p:nvSpPr>
          <p:spPr>
            <a:xfrm>
              <a:off x="8013572" y="3159479"/>
              <a:ext cx="485905" cy="406406"/>
            </a:xfrm>
            <a:custGeom>
              <a:avLst/>
              <a:gdLst/>
              <a:ahLst/>
              <a:cxnLst/>
              <a:rect l="l" t="t" r="r" b="b"/>
              <a:pathLst>
                <a:path w="7177" h="6003" extrusionOk="0">
                  <a:moveTo>
                    <a:pt x="3927" y="1444"/>
                  </a:moveTo>
                  <a:lnTo>
                    <a:pt x="3927" y="1444"/>
                  </a:lnTo>
                  <a:lnTo>
                    <a:pt x="4198" y="1399"/>
                  </a:lnTo>
                  <a:lnTo>
                    <a:pt x="4423" y="1399"/>
                  </a:lnTo>
                  <a:lnTo>
                    <a:pt x="4920" y="1219"/>
                  </a:lnTo>
                  <a:lnTo>
                    <a:pt x="5281" y="993"/>
                  </a:lnTo>
                  <a:lnTo>
                    <a:pt x="5642" y="677"/>
                  </a:lnTo>
                  <a:lnTo>
                    <a:pt x="5642" y="677"/>
                  </a:lnTo>
                  <a:lnTo>
                    <a:pt x="5191" y="406"/>
                  </a:lnTo>
                  <a:lnTo>
                    <a:pt x="4694" y="181"/>
                  </a:lnTo>
                  <a:lnTo>
                    <a:pt x="4153" y="45"/>
                  </a:lnTo>
                  <a:lnTo>
                    <a:pt x="3566" y="0"/>
                  </a:lnTo>
                  <a:lnTo>
                    <a:pt x="3566" y="0"/>
                  </a:lnTo>
                  <a:lnTo>
                    <a:pt x="3160" y="45"/>
                  </a:lnTo>
                  <a:lnTo>
                    <a:pt x="2753" y="90"/>
                  </a:lnTo>
                  <a:lnTo>
                    <a:pt x="2392" y="226"/>
                  </a:lnTo>
                  <a:lnTo>
                    <a:pt x="2031" y="361"/>
                  </a:lnTo>
                  <a:lnTo>
                    <a:pt x="2031" y="361"/>
                  </a:lnTo>
                  <a:lnTo>
                    <a:pt x="2167" y="587"/>
                  </a:lnTo>
                  <a:lnTo>
                    <a:pt x="2347" y="812"/>
                  </a:lnTo>
                  <a:lnTo>
                    <a:pt x="2573" y="993"/>
                  </a:lnTo>
                  <a:lnTo>
                    <a:pt x="2799" y="1128"/>
                  </a:lnTo>
                  <a:lnTo>
                    <a:pt x="3069" y="1264"/>
                  </a:lnTo>
                  <a:lnTo>
                    <a:pt x="3340" y="1354"/>
                  </a:lnTo>
                  <a:lnTo>
                    <a:pt x="3611" y="1399"/>
                  </a:lnTo>
                  <a:lnTo>
                    <a:pt x="3927" y="1444"/>
                  </a:lnTo>
                  <a:lnTo>
                    <a:pt x="3927" y="1444"/>
                  </a:lnTo>
                  <a:close/>
                  <a:moveTo>
                    <a:pt x="2167" y="2573"/>
                  </a:moveTo>
                  <a:lnTo>
                    <a:pt x="136" y="2573"/>
                  </a:lnTo>
                  <a:lnTo>
                    <a:pt x="136" y="2573"/>
                  </a:lnTo>
                  <a:lnTo>
                    <a:pt x="45" y="3069"/>
                  </a:lnTo>
                  <a:lnTo>
                    <a:pt x="0" y="3611"/>
                  </a:lnTo>
                  <a:lnTo>
                    <a:pt x="0" y="3611"/>
                  </a:lnTo>
                  <a:lnTo>
                    <a:pt x="0" y="3972"/>
                  </a:lnTo>
                  <a:lnTo>
                    <a:pt x="45" y="4288"/>
                  </a:lnTo>
                  <a:lnTo>
                    <a:pt x="136" y="4604"/>
                  </a:lnTo>
                  <a:lnTo>
                    <a:pt x="226" y="4920"/>
                  </a:lnTo>
                  <a:lnTo>
                    <a:pt x="361" y="5236"/>
                  </a:lnTo>
                  <a:lnTo>
                    <a:pt x="542" y="5506"/>
                  </a:lnTo>
                  <a:lnTo>
                    <a:pt x="722" y="5777"/>
                  </a:lnTo>
                  <a:lnTo>
                    <a:pt x="903" y="6003"/>
                  </a:lnTo>
                  <a:lnTo>
                    <a:pt x="3114" y="6003"/>
                  </a:lnTo>
                  <a:lnTo>
                    <a:pt x="3114" y="6003"/>
                  </a:lnTo>
                  <a:lnTo>
                    <a:pt x="3340" y="5958"/>
                  </a:lnTo>
                  <a:lnTo>
                    <a:pt x="3521" y="5822"/>
                  </a:lnTo>
                  <a:lnTo>
                    <a:pt x="3656" y="5642"/>
                  </a:lnTo>
                  <a:lnTo>
                    <a:pt x="3656" y="5416"/>
                  </a:lnTo>
                  <a:lnTo>
                    <a:pt x="3656" y="5416"/>
                  </a:lnTo>
                  <a:lnTo>
                    <a:pt x="3611" y="5191"/>
                  </a:lnTo>
                  <a:lnTo>
                    <a:pt x="3476" y="5010"/>
                  </a:lnTo>
                  <a:lnTo>
                    <a:pt x="3295" y="4920"/>
                  </a:lnTo>
                  <a:lnTo>
                    <a:pt x="3069" y="4875"/>
                  </a:lnTo>
                  <a:lnTo>
                    <a:pt x="1986" y="4875"/>
                  </a:lnTo>
                  <a:lnTo>
                    <a:pt x="1986" y="4875"/>
                  </a:lnTo>
                  <a:lnTo>
                    <a:pt x="1806" y="4829"/>
                  </a:lnTo>
                  <a:lnTo>
                    <a:pt x="1625" y="4739"/>
                  </a:lnTo>
                  <a:lnTo>
                    <a:pt x="1490" y="4559"/>
                  </a:lnTo>
                  <a:lnTo>
                    <a:pt x="1399" y="4378"/>
                  </a:lnTo>
                  <a:lnTo>
                    <a:pt x="1399" y="4378"/>
                  </a:lnTo>
                  <a:lnTo>
                    <a:pt x="1444" y="4107"/>
                  </a:lnTo>
                  <a:lnTo>
                    <a:pt x="1580" y="3927"/>
                  </a:lnTo>
                  <a:lnTo>
                    <a:pt x="1760" y="3791"/>
                  </a:lnTo>
                  <a:lnTo>
                    <a:pt x="1986" y="3746"/>
                  </a:lnTo>
                  <a:lnTo>
                    <a:pt x="2167" y="3746"/>
                  </a:lnTo>
                  <a:lnTo>
                    <a:pt x="2167" y="3746"/>
                  </a:lnTo>
                  <a:lnTo>
                    <a:pt x="2392" y="3701"/>
                  </a:lnTo>
                  <a:lnTo>
                    <a:pt x="2573" y="3566"/>
                  </a:lnTo>
                  <a:lnTo>
                    <a:pt x="2708" y="3385"/>
                  </a:lnTo>
                  <a:lnTo>
                    <a:pt x="2753" y="3159"/>
                  </a:lnTo>
                  <a:lnTo>
                    <a:pt x="2753" y="3159"/>
                  </a:lnTo>
                  <a:lnTo>
                    <a:pt x="2708" y="2934"/>
                  </a:lnTo>
                  <a:lnTo>
                    <a:pt x="2573" y="2708"/>
                  </a:lnTo>
                  <a:lnTo>
                    <a:pt x="2392" y="2618"/>
                  </a:lnTo>
                  <a:lnTo>
                    <a:pt x="2167" y="2573"/>
                  </a:lnTo>
                  <a:lnTo>
                    <a:pt x="2167" y="2573"/>
                  </a:lnTo>
                  <a:close/>
                  <a:moveTo>
                    <a:pt x="5687" y="2934"/>
                  </a:moveTo>
                  <a:lnTo>
                    <a:pt x="5687" y="2934"/>
                  </a:lnTo>
                  <a:lnTo>
                    <a:pt x="5552" y="2934"/>
                  </a:lnTo>
                  <a:lnTo>
                    <a:pt x="5416" y="2979"/>
                  </a:lnTo>
                  <a:lnTo>
                    <a:pt x="5281" y="3069"/>
                  </a:lnTo>
                  <a:lnTo>
                    <a:pt x="5146" y="3159"/>
                  </a:lnTo>
                  <a:lnTo>
                    <a:pt x="5055" y="3250"/>
                  </a:lnTo>
                  <a:lnTo>
                    <a:pt x="4965" y="3385"/>
                  </a:lnTo>
                  <a:lnTo>
                    <a:pt x="4920" y="3521"/>
                  </a:lnTo>
                  <a:lnTo>
                    <a:pt x="4875" y="3701"/>
                  </a:lnTo>
                  <a:lnTo>
                    <a:pt x="4875" y="3701"/>
                  </a:lnTo>
                  <a:lnTo>
                    <a:pt x="4920" y="3837"/>
                  </a:lnTo>
                  <a:lnTo>
                    <a:pt x="4965" y="4017"/>
                  </a:lnTo>
                  <a:lnTo>
                    <a:pt x="5010" y="4152"/>
                  </a:lnTo>
                  <a:lnTo>
                    <a:pt x="5100" y="4288"/>
                  </a:lnTo>
                  <a:lnTo>
                    <a:pt x="5236" y="4378"/>
                  </a:lnTo>
                  <a:lnTo>
                    <a:pt x="5371" y="4423"/>
                  </a:lnTo>
                  <a:lnTo>
                    <a:pt x="5507" y="4468"/>
                  </a:lnTo>
                  <a:lnTo>
                    <a:pt x="5687" y="4514"/>
                  </a:lnTo>
                  <a:lnTo>
                    <a:pt x="7086" y="4514"/>
                  </a:lnTo>
                  <a:lnTo>
                    <a:pt x="7086" y="4514"/>
                  </a:lnTo>
                  <a:lnTo>
                    <a:pt x="7177" y="4062"/>
                  </a:lnTo>
                  <a:lnTo>
                    <a:pt x="7177" y="3611"/>
                  </a:lnTo>
                  <a:lnTo>
                    <a:pt x="7177" y="3611"/>
                  </a:lnTo>
                  <a:lnTo>
                    <a:pt x="7177" y="3250"/>
                  </a:lnTo>
                  <a:lnTo>
                    <a:pt x="7131" y="2934"/>
                  </a:lnTo>
                  <a:lnTo>
                    <a:pt x="5687" y="29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8"/>
            <p:cNvSpPr/>
            <p:nvPr/>
          </p:nvSpPr>
          <p:spPr>
            <a:xfrm>
              <a:off x="8423032" y="3358041"/>
              <a:ext cx="76437" cy="107035"/>
            </a:xfrm>
            <a:custGeom>
              <a:avLst/>
              <a:gdLst/>
              <a:ahLst/>
              <a:cxnLst/>
              <a:rect l="l" t="t" r="r" b="b"/>
              <a:pathLst>
                <a:path w="1129" h="1581" extrusionOk="0">
                  <a:moveTo>
                    <a:pt x="406" y="1"/>
                  </a:moveTo>
                  <a:lnTo>
                    <a:pt x="406" y="1"/>
                  </a:lnTo>
                  <a:lnTo>
                    <a:pt x="361" y="407"/>
                  </a:lnTo>
                  <a:lnTo>
                    <a:pt x="271" y="813"/>
                  </a:lnTo>
                  <a:lnTo>
                    <a:pt x="181" y="1219"/>
                  </a:lnTo>
                  <a:lnTo>
                    <a:pt x="0" y="1581"/>
                  </a:lnTo>
                  <a:lnTo>
                    <a:pt x="1038" y="1581"/>
                  </a:lnTo>
                  <a:lnTo>
                    <a:pt x="1038" y="1581"/>
                  </a:lnTo>
                  <a:lnTo>
                    <a:pt x="1129" y="1129"/>
                  </a:lnTo>
                  <a:lnTo>
                    <a:pt x="1129" y="678"/>
                  </a:lnTo>
                  <a:lnTo>
                    <a:pt x="1129" y="678"/>
                  </a:lnTo>
                  <a:lnTo>
                    <a:pt x="1129" y="317"/>
                  </a:lnTo>
                  <a:lnTo>
                    <a:pt x="1083" y="1"/>
                  </a:lnTo>
                  <a:lnTo>
                    <a:pt x="40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8"/>
            <p:cNvSpPr/>
            <p:nvPr/>
          </p:nvSpPr>
          <p:spPr>
            <a:xfrm>
              <a:off x="7720221" y="3144179"/>
              <a:ext cx="1072619" cy="1072579"/>
            </a:xfrm>
            <a:custGeom>
              <a:avLst/>
              <a:gdLst/>
              <a:ahLst/>
              <a:cxnLst/>
              <a:rect l="l" t="t" r="r" b="b"/>
              <a:pathLst>
                <a:path w="15843" h="15843" extrusionOk="0">
                  <a:moveTo>
                    <a:pt x="8260" y="497"/>
                  </a:moveTo>
                  <a:lnTo>
                    <a:pt x="8621" y="542"/>
                  </a:lnTo>
                  <a:lnTo>
                    <a:pt x="8937" y="632"/>
                  </a:lnTo>
                  <a:lnTo>
                    <a:pt x="9253" y="768"/>
                  </a:lnTo>
                  <a:lnTo>
                    <a:pt x="9614" y="948"/>
                  </a:lnTo>
                  <a:lnTo>
                    <a:pt x="9388" y="1084"/>
                  </a:lnTo>
                  <a:lnTo>
                    <a:pt x="9117" y="1264"/>
                  </a:lnTo>
                  <a:lnTo>
                    <a:pt x="8711" y="1400"/>
                  </a:lnTo>
                  <a:lnTo>
                    <a:pt x="8260" y="1445"/>
                  </a:lnTo>
                  <a:lnTo>
                    <a:pt x="7989" y="1400"/>
                  </a:lnTo>
                  <a:lnTo>
                    <a:pt x="7763" y="1354"/>
                  </a:lnTo>
                  <a:lnTo>
                    <a:pt x="7493" y="1264"/>
                  </a:lnTo>
                  <a:lnTo>
                    <a:pt x="7267" y="1174"/>
                  </a:lnTo>
                  <a:lnTo>
                    <a:pt x="6951" y="948"/>
                  </a:lnTo>
                  <a:lnTo>
                    <a:pt x="6725" y="723"/>
                  </a:lnTo>
                  <a:lnTo>
                    <a:pt x="6996" y="587"/>
                  </a:lnTo>
                  <a:lnTo>
                    <a:pt x="7312" y="542"/>
                  </a:lnTo>
                  <a:lnTo>
                    <a:pt x="7583" y="497"/>
                  </a:lnTo>
                  <a:close/>
                  <a:moveTo>
                    <a:pt x="2934" y="3611"/>
                  </a:moveTo>
                  <a:lnTo>
                    <a:pt x="2844" y="3656"/>
                  </a:lnTo>
                  <a:lnTo>
                    <a:pt x="2799" y="3747"/>
                  </a:lnTo>
                  <a:lnTo>
                    <a:pt x="2753" y="3837"/>
                  </a:lnTo>
                  <a:lnTo>
                    <a:pt x="2799" y="3927"/>
                  </a:lnTo>
                  <a:lnTo>
                    <a:pt x="2844" y="4017"/>
                  </a:lnTo>
                  <a:lnTo>
                    <a:pt x="2889" y="4063"/>
                  </a:lnTo>
                  <a:lnTo>
                    <a:pt x="3476" y="4063"/>
                  </a:lnTo>
                  <a:lnTo>
                    <a:pt x="3566" y="4017"/>
                  </a:lnTo>
                  <a:lnTo>
                    <a:pt x="3611" y="3927"/>
                  </a:lnTo>
                  <a:lnTo>
                    <a:pt x="3611" y="3792"/>
                  </a:lnTo>
                  <a:lnTo>
                    <a:pt x="3566" y="3747"/>
                  </a:lnTo>
                  <a:lnTo>
                    <a:pt x="3521" y="3656"/>
                  </a:lnTo>
                  <a:lnTo>
                    <a:pt x="3385" y="3611"/>
                  </a:lnTo>
                  <a:close/>
                  <a:moveTo>
                    <a:pt x="12457" y="3611"/>
                  </a:moveTo>
                  <a:lnTo>
                    <a:pt x="12367" y="3656"/>
                  </a:lnTo>
                  <a:lnTo>
                    <a:pt x="12277" y="3701"/>
                  </a:lnTo>
                  <a:lnTo>
                    <a:pt x="12232" y="3792"/>
                  </a:lnTo>
                  <a:lnTo>
                    <a:pt x="12232" y="3882"/>
                  </a:lnTo>
                  <a:lnTo>
                    <a:pt x="12277" y="3972"/>
                  </a:lnTo>
                  <a:lnTo>
                    <a:pt x="12322" y="4017"/>
                  </a:lnTo>
                  <a:lnTo>
                    <a:pt x="12457" y="4063"/>
                  </a:lnTo>
                  <a:lnTo>
                    <a:pt x="12819" y="4063"/>
                  </a:lnTo>
                  <a:lnTo>
                    <a:pt x="12999" y="4017"/>
                  </a:lnTo>
                  <a:lnTo>
                    <a:pt x="13044" y="3972"/>
                  </a:lnTo>
                  <a:lnTo>
                    <a:pt x="13089" y="3882"/>
                  </a:lnTo>
                  <a:lnTo>
                    <a:pt x="13044" y="3792"/>
                  </a:lnTo>
                  <a:lnTo>
                    <a:pt x="12999" y="3701"/>
                  </a:lnTo>
                  <a:lnTo>
                    <a:pt x="12954" y="3656"/>
                  </a:lnTo>
                  <a:lnTo>
                    <a:pt x="12819" y="3611"/>
                  </a:lnTo>
                  <a:close/>
                  <a:moveTo>
                    <a:pt x="1580" y="3611"/>
                  </a:moveTo>
                  <a:lnTo>
                    <a:pt x="1535" y="3656"/>
                  </a:lnTo>
                  <a:lnTo>
                    <a:pt x="1490" y="3747"/>
                  </a:lnTo>
                  <a:lnTo>
                    <a:pt x="1490" y="3792"/>
                  </a:lnTo>
                  <a:lnTo>
                    <a:pt x="1490" y="4243"/>
                  </a:lnTo>
                  <a:lnTo>
                    <a:pt x="1490" y="4378"/>
                  </a:lnTo>
                  <a:lnTo>
                    <a:pt x="1580" y="4424"/>
                  </a:lnTo>
                  <a:lnTo>
                    <a:pt x="1715" y="4469"/>
                  </a:lnTo>
                  <a:lnTo>
                    <a:pt x="1851" y="4424"/>
                  </a:lnTo>
                  <a:lnTo>
                    <a:pt x="1896" y="4333"/>
                  </a:lnTo>
                  <a:lnTo>
                    <a:pt x="1941" y="4288"/>
                  </a:lnTo>
                  <a:lnTo>
                    <a:pt x="1941" y="4063"/>
                  </a:lnTo>
                  <a:lnTo>
                    <a:pt x="2212" y="4063"/>
                  </a:lnTo>
                  <a:lnTo>
                    <a:pt x="2257" y="4017"/>
                  </a:lnTo>
                  <a:lnTo>
                    <a:pt x="2302" y="3882"/>
                  </a:lnTo>
                  <a:lnTo>
                    <a:pt x="2302" y="3747"/>
                  </a:lnTo>
                  <a:lnTo>
                    <a:pt x="2212" y="3656"/>
                  </a:lnTo>
                  <a:lnTo>
                    <a:pt x="2076" y="3611"/>
                  </a:lnTo>
                  <a:close/>
                  <a:moveTo>
                    <a:pt x="13676" y="3611"/>
                  </a:moveTo>
                  <a:lnTo>
                    <a:pt x="13586" y="3656"/>
                  </a:lnTo>
                  <a:lnTo>
                    <a:pt x="13541" y="3747"/>
                  </a:lnTo>
                  <a:lnTo>
                    <a:pt x="13496" y="3837"/>
                  </a:lnTo>
                  <a:lnTo>
                    <a:pt x="13541" y="3927"/>
                  </a:lnTo>
                  <a:lnTo>
                    <a:pt x="13586" y="4017"/>
                  </a:lnTo>
                  <a:lnTo>
                    <a:pt x="13631" y="4063"/>
                  </a:lnTo>
                  <a:lnTo>
                    <a:pt x="13902" y="4063"/>
                  </a:lnTo>
                  <a:lnTo>
                    <a:pt x="13902" y="4243"/>
                  </a:lnTo>
                  <a:lnTo>
                    <a:pt x="13947" y="4333"/>
                  </a:lnTo>
                  <a:lnTo>
                    <a:pt x="13992" y="4424"/>
                  </a:lnTo>
                  <a:lnTo>
                    <a:pt x="14082" y="4469"/>
                  </a:lnTo>
                  <a:lnTo>
                    <a:pt x="14173" y="4469"/>
                  </a:lnTo>
                  <a:lnTo>
                    <a:pt x="14263" y="4424"/>
                  </a:lnTo>
                  <a:lnTo>
                    <a:pt x="14308" y="4378"/>
                  </a:lnTo>
                  <a:lnTo>
                    <a:pt x="14353" y="4243"/>
                  </a:lnTo>
                  <a:lnTo>
                    <a:pt x="14353" y="3837"/>
                  </a:lnTo>
                  <a:lnTo>
                    <a:pt x="14353" y="3747"/>
                  </a:lnTo>
                  <a:lnTo>
                    <a:pt x="14308" y="3701"/>
                  </a:lnTo>
                  <a:lnTo>
                    <a:pt x="14218" y="3656"/>
                  </a:lnTo>
                  <a:lnTo>
                    <a:pt x="14127" y="3611"/>
                  </a:lnTo>
                  <a:close/>
                  <a:moveTo>
                    <a:pt x="11239" y="3385"/>
                  </a:moveTo>
                  <a:lnTo>
                    <a:pt x="11284" y="3837"/>
                  </a:lnTo>
                  <a:lnTo>
                    <a:pt x="11284" y="4198"/>
                  </a:lnTo>
                  <a:lnTo>
                    <a:pt x="11239" y="4514"/>
                  </a:lnTo>
                  <a:lnTo>
                    <a:pt x="10020" y="4514"/>
                  </a:lnTo>
                  <a:lnTo>
                    <a:pt x="9794" y="4469"/>
                  </a:lnTo>
                  <a:lnTo>
                    <a:pt x="9614" y="4333"/>
                  </a:lnTo>
                  <a:lnTo>
                    <a:pt x="9524" y="4153"/>
                  </a:lnTo>
                  <a:lnTo>
                    <a:pt x="9479" y="3972"/>
                  </a:lnTo>
                  <a:lnTo>
                    <a:pt x="9524" y="3747"/>
                  </a:lnTo>
                  <a:lnTo>
                    <a:pt x="9614" y="3566"/>
                  </a:lnTo>
                  <a:lnTo>
                    <a:pt x="9794" y="3431"/>
                  </a:lnTo>
                  <a:lnTo>
                    <a:pt x="10020" y="3385"/>
                  </a:lnTo>
                  <a:close/>
                  <a:moveTo>
                    <a:pt x="1625" y="5010"/>
                  </a:moveTo>
                  <a:lnTo>
                    <a:pt x="1535" y="5055"/>
                  </a:lnTo>
                  <a:lnTo>
                    <a:pt x="1490" y="5146"/>
                  </a:lnTo>
                  <a:lnTo>
                    <a:pt x="1490" y="5236"/>
                  </a:lnTo>
                  <a:lnTo>
                    <a:pt x="1490" y="5642"/>
                  </a:lnTo>
                  <a:lnTo>
                    <a:pt x="1490" y="5732"/>
                  </a:lnTo>
                  <a:lnTo>
                    <a:pt x="1535" y="5823"/>
                  </a:lnTo>
                  <a:lnTo>
                    <a:pt x="1625" y="5868"/>
                  </a:lnTo>
                  <a:lnTo>
                    <a:pt x="1715" y="5868"/>
                  </a:lnTo>
                  <a:lnTo>
                    <a:pt x="1806" y="5823"/>
                  </a:lnTo>
                  <a:lnTo>
                    <a:pt x="1896" y="5778"/>
                  </a:lnTo>
                  <a:lnTo>
                    <a:pt x="1941" y="5732"/>
                  </a:lnTo>
                  <a:lnTo>
                    <a:pt x="1941" y="5642"/>
                  </a:lnTo>
                  <a:lnTo>
                    <a:pt x="1941" y="5236"/>
                  </a:lnTo>
                  <a:lnTo>
                    <a:pt x="1896" y="5101"/>
                  </a:lnTo>
                  <a:lnTo>
                    <a:pt x="1806" y="5055"/>
                  </a:lnTo>
                  <a:lnTo>
                    <a:pt x="1760" y="5010"/>
                  </a:lnTo>
                  <a:close/>
                  <a:moveTo>
                    <a:pt x="14082" y="5010"/>
                  </a:moveTo>
                  <a:lnTo>
                    <a:pt x="13992" y="5055"/>
                  </a:lnTo>
                  <a:lnTo>
                    <a:pt x="13947" y="5146"/>
                  </a:lnTo>
                  <a:lnTo>
                    <a:pt x="13902" y="5236"/>
                  </a:lnTo>
                  <a:lnTo>
                    <a:pt x="13902" y="5642"/>
                  </a:lnTo>
                  <a:lnTo>
                    <a:pt x="13902" y="5732"/>
                  </a:lnTo>
                  <a:lnTo>
                    <a:pt x="13992" y="5823"/>
                  </a:lnTo>
                  <a:lnTo>
                    <a:pt x="14082" y="5868"/>
                  </a:lnTo>
                  <a:lnTo>
                    <a:pt x="14173" y="5868"/>
                  </a:lnTo>
                  <a:lnTo>
                    <a:pt x="14263" y="5823"/>
                  </a:lnTo>
                  <a:lnTo>
                    <a:pt x="14308" y="5778"/>
                  </a:lnTo>
                  <a:lnTo>
                    <a:pt x="14353" y="5732"/>
                  </a:lnTo>
                  <a:lnTo>
                    <a:pt x="14353" y="5642"/>
                  </a:lnTo>
                  <a:lnTo>
                    <a:pt x="14353" y="5236"/>
                  </a:lnTo>
                  <a:lnTo>
                    <a:pt x="14308" y="5101"/>
                  </a:lnTo>
                  <a:lnTo>
                    <a:pt x="14263" y="5055"/>
                  </a:lnTo>
                  <a:lnTo>
                    <a:pt x="14173" y="5010"/>
                  </a:lnTo>
                  <a:close/>
                  <a:moveTo>
                    <a:pt x="6500" y="3024"/>
                  </a:moveTo>
                  <a:lnTo>
                    <a:pt x="6635" y="3070"/>
                  </a:lnTo>
                  <a:lnTo>
                    <a:pt x="6770" y="3115"/>
                  </a:lnTo>
                  <a:lnTo>
                    <a:pt x="6816" y="3250"/>
                  </a:lnTo>
                  <a:lnTo>
                    <a:pt x="6861" y="3385"/>
                  </a:lnTo>
                  <a:lnTo>
                    <a:pt x="6816" y="3521"/>
                  </a:lnTo>
                  <a:lnTo>
                    <a:pt x="6770" y="3611"/>
                  </a:lnTo>
                  <a:lnTo>
                    <a:pt x="6635" y="3701"/>
                  </a:lnTo>
                  <a:lnTo>
                    <a:pt x="6319" y="3701"/>
                  </a:lnTo>
                  <a:lnTo>
                    <a:pt x="6184" y="3747"/>
                  </a:lnTo>
                  <a:lnTo>
                    <a:pt x="6003" y="3792"/>
                  </a:lnTo>
                  <a:lnTo>
                    <a:pt x="5868" y="3837"/>
                  </a:lnTo>
                  <a:lnTo>
                    <a:pt x="5732" y="3972"/>
                  </a:lnTo>
                  <a:lnTo>
                    <a:pt x="5642" y="4063"/>
                  </a:lnTo>
                  <a:lnTo>
                    <a:pt x="5552" y="4198"/>
                  </a:lnTo>
                  <a:lnTo>
                    <a:pt x="5507" y="4378"/>
                  </a:lnTo>
                  <a:lnTo>
                    <a:pt x="5507" y="4514"/>
                  </a:lnTo>
                  <a:lnTo>
                    <a:pt x="5507" y="4694"/>
                  </a:lnTo>
                  <a:lnTo>
                    <a:pt x="5552" y="4830"/>
                  </a:lnTo>
                  <a:lnTo>
                    <a:pt x="5642" y="4965"/>
                  </a:lnTo>
                  <a:lnTo>
                    <a:pt x="5732" y="5101"/>
                  </a:lnTo>
                  <a:lnTo>
                    <a:pt x="5868" y="5191"/>
                  </a:lnTo>
                  <a:lnTo>
                    <a:pt x="6003" y="5281"/>
                  </a:lnTo>
                  <a:lnTo>
                    <a:pt x="6184" y="5326"/>
                  </a:lnTo>
                  <a:lnTo>
                    <a:pt x="6319" y="5371"/>
                  </a:lnTo>
                  <a:lnTo>
                    <a:pt x="7583" y="5371"/>
                  </a:lnTo>
                  <a:lnTo>
                    <a:pt x="7673" y="5462"/>
                  </a:lnTo>
                  <a:lnTo>
                    <a:pt x="7763" y="5552"/>
                  </a:lnTo>
                  <a:lnTo>
                    <a:pt x="7763" y="5687"/>
                  </a:lnTo>
                  <a:lnTo>
                    <a:pt x="7763" y="5823"/>
                  </a:lnTo>
                  <a:lnTo>
                    <a:pt x="7673" y="5913"/>
                  </a:lnTo>
                  <a:lnTo>
                    <a:pt x="7583" y="6003"/>
                  </a:lnTo>
                  <a:lnTo>
                    <a:pt x="7447" y="6048"/>
                  </a:lnTo>
                  <a:lnTo>
                    <a:pt x="5326" y="6048"/>
                  </a:lnTo>
                  <a:lnTo>
                    <a:pt x="5010" y="5552"/>
                  </a:lnTo>
                  <a:lnTo>
                    <a:pt x="4739" y="5055"/>
                  </a:lnTo>
                  <a:lnTo>
                    <a:pt x="4604" y="4469"/>
                  </a:lnTo>
                  <a:lnTo>
                    <a:pt x="4559" y="4153"/>
                  </a:lnTo>
                  <a:lnTo>
                    <a:pt x="4559" y="3882"/>
                  </a:lnTo>
                  <a:lnTo>
                    <a:pt x="4559" y="3431"/>
                  </a:lnTo>
                  <a:lnTo>
                    <a:pt x="4649" y="3024"/>
                  </a:lnTo>
                  <a:close/>
                  <a:moveTo>
                    <a:pt x="1625" y="6410"/>
                  </a:moveTo>
                  <a:lnTo>
                    <a:pt x="1535" y="6455"/>
                  </a:lnTo>
                  <a:lnTo>
                    <a:pt x="1490" y="6545"/>
                  </a:lnTo>
                  <a:lnTo>
                    <a:pt x="1490" y="6635"/>
                  </a:lnTo>
                  <a:lnTo>
                    <a:pt x="1490" y="7041"/>
                  </a:lnTo>
                  <a:lnTo>
                    <a:pt x="1490" y="7132"/>
                  </a:lnTo>
                  <a:lnTo>
                    <a:pt x="1535" y="7222"/>
                  </a:lnTo>
                  <a:lnTo>
                    <a:pt x="1625" y="7267"/>
                  </a:lnTo>
                  <a:lnTo>
                    <a:pt x="1715" y="7267"/>
                  </a:lnTo>
                  <a:lnTo>
                    <a:pt x="1806" y="7222"/>
                  </a:lnTo>
                  <a:lnTo>
                    <a:pt x="1896" y="7177"/>
                  </a:lnTo>
                  <a:lnTo>
                    <a:pt x="1941" y="7132"/>
                  </a:lnTo>
                  <a:lnTo>
                    <a:pt x="1941" y="7041"/>
                  </a:lnTo>
                  <a:lnTo>
                    <a:pt x="1941" y="6635"/>
                  </a:lnTo>
                  <a:lnTo>
                    <a:pt x="1896" y="6500"/>
                  </a:lnTo>
                  <a:lnTo>
                    <a:pt x="1806" y="6455"/>
                  </a:lnTo>
                  <a:lnTo>
                    <a:pt x="1760" y="6410"/>
                  </a:lnTo>
                  <a:close/>
                  <a:moveTo>
                    <a:pt x="14082" y="6410"/>
                  </a:moveTo>
                  <a:lnTo>
                    <a:pt x="13992" y="6455"/>
                  </a:lnTo>
                  <a:lnTo>
                    <a:pt x="13947" y="6545"/>
                  </a:lnTo>
                  <a:lnTo>
                    <a:pt x="13902" y="6635"/>
                  </a:lnTo>
                  <a:lnTo>
                    <a:pt x="13902" y="7041"/>
                  </a:lnTo>
                  <a:lnTo>
                    <a:pt x="13902" y="7132"/>
                  </a:lnTo>
                  <a:lnTo>
                    <a:pt x="13992" y="7222"/>
                  </a:lnTo>
                  <a:lnTo>
                    <a:pt x="14082" y="7267"/>
                  </a:lnTo>
                  <a:lnTo>
                    <a:pt x="14173" y="7267"/>
                  </a:lnTo>
                  <a:lnTo>
                    <a:pt x="14263" y="7222"/>
                  </a:lnTo>
                  <a:lnTo>
                    <a:pt x="14308" y="7177"/>
                  </a:lnTo>
                  <a:lnTo>
                    <a:pt x="14353" y="7132"/>
                  </a:lnTo>
                  <a:lnTo>
                    <a:pt x="14353" y="7041"/>
                  </a:lnTo>
                  <a:lnTo>
                    <a:pt x="14353" y="6680"/>
                  </a:lnTo>
                  <a:lnTo>
                    <a:pt x="14308" y="6500"/>
                  </a:lnTo>
                  <a:lnTo>
                    <a:pt x="14263" y="6455"/>
                  </a:lnTo>
                  <a:lnTo>
                    <a:pt x="14173" y="6410"/>
                  </a:lnTo>
                  <a:close/>
                  <a:moveTo>
                    <a:pt x="7899" y="0"/>
                  </a:moveTo>
                  <a:lnTo>
                    <a:pt x="7538" y="46"/>
                  </a:lnTo>
                  <a:lnTo>
                    <a:pt x="7132" y="91"/>
                  </a:lnTo>
                  <a:lnTo>
                    <a:pt x="6770" y="181"/>
                  </a:lnTo>
                  <a:lnTo>
                    <a:pt x="6409" y="316"/>
                  </a:lnTo>
                  <a:lnTo>
                    <a:pt x="6093" y="497"/>
                  </a:lnTo>
                  <a:lnTo>
                    <a:pt x="5777" y="677"/>
                  </a:lnTo>
                  <a:lnTo>
                    <a:pt x="5462" y="903"/>
                  </a:lnTo>
                  <a:lnTo>
                    <a:pt x="5191" y="1129"/>
                  </a:lnTo>
                  <a:lnTo>
                    <a:pt x="4965" y="1400"/>
                  </a:lnTo>
                  <a:lnTo>
                    <a:pt x="4739" y="1715"/>
                  </a:lnTo>
                  <a:lnTo>
                    <a:pt x="4514" y="2031"/>
                  </a:lnTo>
                  <a:lnTo>
                    <a:pt x="4378" y="2393"/>
                  </a:lnTo>
                  <a:lnTo>
                    <a:pt x="4243" y="2754"/>
                  </a:lnTo>
                  <a:lnTo>
                    <a:pt x="4153" y="3115"/>
                  </a:lnTo>
                  <a:lnTo>
                    <a:pt x="4107" y="3476"/>
                  </a:lnTo>
                  <a:lnTo>
                    <a:pt x="4062" y="3837"/>
                  </a:lnTo>
                  <a:lnTo>
                    <a:pt x="4107" y="4243"/>
                  </a:lnTo>
                  <a:lnTo>
                    <a:pt x="4153" y="4604"/>
                  </a:lnTo>
                  <a:lnTo>
                    <a:pt x="4243" y="4965"/>
                  </a:lnTo>
                  <a:lnTo>
                    <a:pt x="4378" y="5326"/>
                  </a:lnTo>
                  <a:lnTo>
                    <a:pt x="4514" y="5642"/>
                  </a:lnTo>
                  <a:lnTo>
                    <a:pt x="4739" y="5958"/>
                  </a:lnTo>
                  <a:lnTo>
                    <a:pt x="4965" y="6274"/>
                  </a:lnTo>
                  <a:lnTo>
                    <a:pt x="5191" y="6545"/>
                  </a:lnTo>
                  <a:lnTo>
                    <a:pt x="5462" y="6816"/>
                  </a:lnTo>
                  <a:lnTo>
                    <a:pt x="5777" y="7041"/>
                  </a:lnTo>
                  <a:lnTo>
                    <a:pt x="6093" y="7222"/>
                  </a:lnTo>
                  <a:lnTo>
                    <a:pt x="6409" y="7402"/>
                  </a:lnTo>
                  <a:lnTo>
                    <a:pt x="6770" y="7493"/>
                  </a:lnTo>
                  <a:lnTo>
                    <a:pt x="7132" y="7583"/>
                  </a:lnTo>
                  <a:lnTo>
                    <a:pt x="7538" y="7673"/>
                  </a:lnTo>
                  <a:lnTo>
                    <a:pt x="8305" y="7673"/>
                  </a:lnTo>
                  <a:lnTo>
                    <a:pt x="8711" y="7583"/>
                  </a:lnTo>
                  <a:lnTo>
                    <a:pt x="9072" y="7493"/>
                  </a:lnTo>
                  <a:lnTo>
                    <a:pt x="9433" y="7402"/>
                  </a:lnTo>
                  <a:lnTo>
                    <a:pt x="9749" y="7222"/>
                  </a:lnTo>
                  <a:lnTo>
                    <a:pt x="10065" y="7041"/>
                  </a:lnTo>
                  <a:lnTo>
                    <a:pt x="10336" y="6816"/>
                  </a:lnTo>
                  <a:lnTo>
                    <a:pt x="10652" y="6545"/>
                  </a:lnTo>
                  <a:lnTo>
                    <a:pt x="10878" y="6274"/>
                  </a:lnTo>
                  <a:lnTo>
                    <a:pt x="11103" y="5958"/>
                  </a:lnTo>
                  <a:lnTo>
                    <a:pt x="11284" y="5642"/>
                  </a:lnTo>
                  <a:lnTo>
                    <a:pt x="11464" y="5326"/>
                  </a:lnTo>
                  <a:lnTo>
                    <a:pt x="11600" y="4965"/>
                  </a:lnTo>
                  <a:lnTo>
                    <a:pt x="11690" y="4604"/>
                  </a:lnTo>
                  <a:lnTo>
                    <a:pt x="11735" y="4243"/>
                  </a:lnTo>
                  <a:lnTo>
                    <a:pt x="11735" y="3837"/>
                  </a:lnTo>
                  <a:lnTo>
                    <a:pt x="11735" y="3431"/>
                  </a:lnTo>
                  <a:lnTo>
                    <a:pt x="11645" y="2979"/>
                  </a:lnTo>
                  <a:lnTo>
                    <a:pt x="11555" y="2573"/>
                  </a:lnTo>
                  <a:lnTo>
                    <a:pt x="11374" y="2167"/>
                  </a:lnTo>
                  <a:lnTo>
                    <a:pt x="11329" y="2122"/>
                  </a:lnTo>
                  <a:lnTo>
                    <a:pt x="11239" y="2077"/>
                  </a:lnTo>
                  <a:lnTo>
                    <a:pt x="11149" y="2031"/>
                  </a:lnTo>
                  <a:lnTo>
                    <a:pt x="11058" y="2077"/>
                  </a:lnTo>
                  <a:lnTo>
                    <a:pt x="10968" y="2122"/>
                  </a:lnTo>
                  <a:lnTo>
                    <a:pt x="10923" y="2212"/>
                  </a:lnTo>
                  <a:lnTo>
                    <a:pt x="10923" y="2302"/>
                  </a:lnTo>
                  <a:lnTo>
                    <a:pt x="10968" y="2393"/>
                  </a:lnTo>
                  <a:lnTo>
                    <a:pt x="11103" y="2708"/>
                  </a:lnTo>
                  <a:lnTo>
                    <a:pt x="11149" y="2934"/>
                  </a:lnTo>
                  <a:lnTo>
                    <a:pt x="10020" y="2934"/>
                  </a:lnTo>
                  <a:lnTo>
                    <a:pt x="9794" y="2979"/>
                  </a:lnTo>
                  <a:lnTo>
                    <a:pt x="9614" y="3024"/>
                  </a:lnTo>
                  <a:lnTo>
                    <a:pt x="9433" y="3115"/>
                  </a:lnTo>
                  <a:lnTo>
                    <a:pt x="9298" y="3250"/>
                  </a:lnTo>
                  <a:lnTo>
                    <a:pt x="9163" y="3385"/>
                  </a:lnTo>
                  <a:lnTo>
                    <a:pt x="9072" y="3566"/>
                  </a:lnTo>
                  <a:lnTo>
                    <a:pt x="9027" y="3747"/>
                  </a:lnTo>
                  <a:lnTo>
                    <a:pt x="8982" y="3972"/>
                  </a:lnTo>
                  <a:lnTo>
                    <a:pt x="9027" y="4153"/>
                  </a:lnTo>
                  <a:lnTo>
                    <a:pt x="9072" y="4333"/>
                  </a:lnTo>
                  <a:lnTo>
                    <a:pt x="9163" y="4514"/>
                  </a:lnTo>
                  <a:lnTo>
                    <a:pt x="9298" y="4694"/>
                  </a:lnTo>
                  <a:lnTo>
                    <a:pt x="9433" y="4785"/>
                  </a:lnTo>
                  <a:lnTo>
                    <a:pt x="9614" y="4920"/>
                  </a:lnTo>
                  <a:lnTo>
                    <a:pt x="9794" y="4965"/>
                  </a:lnTo>
                  <a:lnTo>
                    <a:pt x="11103" y="4965"/>
                  </a:lnTo>
                  <a:lnTo>
                    <a:pt x="10968" y="5326"/>
                  </a:lnTo>
                  <a:lnTo>
                    <a:pt x="10787" y="5642"/>
                  </a:lnTo>
                  <a:lnTo>
                    <a:pt x="10562" y="5958"/>
                  </a:lnTo>
                  <a:lnTo>
                    <a:pt x="10291" y="6229"/>
                  </a:lnTo>
                  <a:lnTo>
                    <a:pt x="10065" y="6455"/>
                  </a:lnTo>
                  <a:lnTo>
                    <a:pt x="9794" y="6635"/>
                  </a:lnTo>
                  <a:lnTo>
                    <a:pt x="9524" y="6816"/>
                  </a:lnTo>
                  <a:lnTo>
                    <a:pt x="9208" y="6951"/>
                  </a:lnTo>
                  <a:lnTo>
                    <a:pt x="8937" y="7087"/>
                  </a:lnTo>
                  <a:lnTo>
                    <a:pt x="8576" y="7177"/>
                  </a:lnTo>
                  <a:lnTo>
                    <a:pt x="8260" y="7222"/>
                  </a:lnTo>
                  <a:lnTo>
                    <a:pt x="7899" y="7222"/>
                  </a:lnTo>
                  <a:lnTo>
                    <a:pt x="7357" y="7177"/>
                  </a:lnTo>
                  <a:lnTo>
                    <a:pt x="6770" y="7041"/>
                  </a:lnTo>
                  <a:lnTo>
                    <a:pt x="6274" y="6816"/>
                  </a:lnTo>
                  <a:lnTo>
                    <a:pt x="5823" y="6500"/>
                  </a:lnTo>
                  <a:lnTo>
                    <a:pt x="7583" y="6500"/>
                  </a:lnTo>
                  <a:lnTo>
                    <a:pt x="7763" y="6410"/>
                  </a:lnTo>
                  <a:lnTo>
                    <a:pt x="7899" y="6364"/>
                  </a:lnTo>
                  <a:lnTo>
                    <a:pt x="7989" y="6274"/>
                  </a:lnTo>
                  <a:lnTo>
                    <a:pt x="8079" y="6139"/>
                  </a:lnTo>
                  <a:lnTo>
                    <a:pt x="8170" y="6003"/>
                  </a:lnTo>
                  <a:lnTo>
                    <a:pt x="8215" y="5868"/>
                  </a:lnTo>
                  <a:lnTo>
                    <a:pt x="8215" y="5687"/>
                  </a:lnTo>
                  <a:lnTo>
                    <a:pt x="8215" y="5507"/>
                  </a:lnTo>
                  <a:lnTo>
                    <a:pt x="8170" y="5371"/>
                  </a:lnTo>
                  <a:lnTo>
                    <a:pt x="8079" y="5236"/>
                  </a:lnTo>
                  <a:lnTo>
                    <a:pt x="7989" y="5101"/>
                  </a:lnTo>
                  <a:lnTo>
                    <a:pt x="7899" y="5010"/>
                  </a:lnTo>
                  <a:lnTo>
                    <a:pt x="7763" y="4965"/>
                  </a:lnTo>
                  <a:lnTo>
                    <a:pt x="7583" y="4920"/>
                  </a:lnTo>
                  <a:lnTo>
                    <a:pt x="7447" y="4875"/>
                  </a:lnTo>
                  <a:lnTo>
                    <a:pt x="6184" y="4875"/>
                  </a:lnTo>
                  <a:lnTo>
                    <a:pt x="6093" y="4785"/>
                  </a:lnTo>
                  <a:lnTo>
                    <a:pt x="6003" y="4649"/>
                  </a:lnTo>
                  <a:lnTo>
                    <a:pt x="5958" y="4514"/>
                  </a:lnTo>
                  <a:lnTo>
                    <a:pt x="6003" y="4378"/>
                  </a:lnTo>
                  <a:lnTo>
                    <a:pt x="6093" y="4288"/>
                  </a:lnTo>
                  <a:lnTo>
                    <a:pt x="6184" y="4198"/>
                  </a:lnTo>
                  <a:lnTo>
                    <a:pt x="6319" y="4153"/>
                  </a:lnTo>
                  <a:lnTo>
                    <a:pt x="6680" y="4153"/>
                  </a:lnTo>
                  <a:lnTo>
                    <a:pt x="6816" y="4108"/>
                  </a:lnTo>
                  <a:lnTo>
                    <a:pt x="6951" y="4017"/>
                  </a:lnTo>
                  <a:lnTo>
                    <a:pt x="7086" y="3927"/>
                  </a:lnTo>
                  <a:lnTo>
                    <a:pt x="7177" y="3837"/>
                  </a:lnTo>
                  <a:lnTo>
                    <a:pt x="7267" y="3701"/>
                  </a:lnTo>
                  <a:lnTo>
                    <a:pt x="7312" y="3521"/>
                  </a:lnTo>
                  <a:lnTo>
                    <a:pt x="7312" y="3385"/>
                  </a:lnTo>
                  <a:lnTo>
                    <a:pt x="7312" y="3205"/>
                  </a:lnTo>
                  <a:lnTo>
                    <a:pt x="7267" y="3070"/>
                  </a:lnTo>
                  <a:lnTo>
                    <a:pt x="7177" y="2934"/>
                  </a:lnTo>
                  <a:lnTo>
                    <a:pt x="7086" y="2799"/>
                  </a:lnTo>
                  <a:lnTo>
                    <a:pt x="6951" y="2708"/>
                  </a:lnTo>
                  <a:lnTo>
                    <a:pt x="6816" y="2618"/>
                  </a:lnTo>
                  <a:lnTo>
                    <a:pt x="6680" y="2573"/>
                  </a:lnTo>
                  <a:lnTo>
                    <a:pt x="4830" y="2573"/>
                  </a:lnTo>
                  <a:lnTo>
                    <a:pt x="5055" y="2122"/>
                  </a:lnTo>
                  <a:lnTo>
                    <a:pt x="5281" y="1761"/>
                  </a:lnTo>
                  <a:lnTo>
                    <a:pt x="5552" y="1445"/>
                  </a:lnTo>
                  <a:lnTo>
                    <a:pt x="5868" y="1174"/>
                  </a:lnTo>
                  <a:lnTo>
                    <a:pt x="6274" y="903"/>
                  </a:lnTo>
                  <a:lnTo>
                    <a:pt x="6455" y="1084"/>
                  </a:lnTo>
                  <a:lnTo>
                    <a:pt x="6635" y="1264"/>
                  </a:lnTo>
                  <a:lnTo>
                    <a:pt x="6816" y="1445"/>
                  </a:lnTo>
                  <a:lnTo>
                    <a:pt x="7041" y="1580"/>
                  </a:lnTo>
                  <a:lnTo>
                    <a:pt x="7312" y="1715"/>
                  </a:lnTo>
                  <a:lnTo>
                    <a:pt x="7628" y="1806"/>
                  </a:lnTo>
                  <a:lnTo>
                    <a:pt x="7944" y="1851"/>
                  </a:lnTo>
                  <a:lnTo>
                    <a:pt x="8260" y="1896"/>
                  </a:lnTo>
                  <a:lnTo>
                    <a:pt x="8531" y="1896"/>
                  </a:lnTo>
                  <a:lnTo>
                    <a:pt x="8802" y="1851"/>
                  </a:lnTo>
                  <a:lnTo>
                    <a:pt x="9072" y="1761"/>
                  </a:lnTo>
                  <a:lnTo>
                    <a:pt x="9298" y="1670"/>
                  </a:lnTo>
                  <a:lnTo>
                    <a:pt x="9659" y="1445"/>
                  </a:lnTo>
                  <a:lnTo>
                    <a:pt x="10020" y="1219"/>
                  </a:lnTo>
                  <a:lnTo>
                    <a:pt x="10381" y="1580"/>
                  </a:lnTo>
                  <a:lnTo>
                    <a:pt x="10472" y="1625"/>
                  </a:lnTo>
                  <a:lnTo>
                    <a:pt x="10652" y="1625"/>
                  </a:lnTo>
                  <a:lnTo>
                    <a:pt x="10742" y="1580"/>
                  </a:lnTo>
                  <a:lnTo>
                    <a:pt x="10787" y="1490"/>
                  </a:lnTo>
                  <a:lnTo>
                    <a:pt x="10787" y="1400"/>
                  </a:lnTo>
                  <a:lnTo>
                    <a:pt x="10787" y="1354"/>
                  </a:lnTo>
                  <a:lnTo>
                    <a:pt x="10742" y="1264"/>
                  </a:lnTo>
                  <a:lnTo>
                    <a:pt x="10472" y="993"/>
                  </a:lnTo>
                  <a:lnTo>
                    <a:pt x="10156" y="723"/>
                  </a:lnTo>
                  <a:lnTo>
                    <a:pt x="9794" y="497"/>
                  </a:lnTo>
                  <a:lnTo>
                    <a:pt x="9479" y="316"/>
                  </a:lnTo>
                  <a:lnTo>
                    <a:pt x="9117" y="181"/>
                  </a:lnTo>
                  <a:lnTo>
                    <a:pt x="8711" y="91"/>
                  </a:lnTo>
                  <a:lnTo>
                    <a:pt x="8305" y="46"/>
                  </a:lnTo>
                  <a:lnTo>
                    <a:pt x="7899" y="0"/>
                  </a:lnTo>
                  <a:close/>
                  <a:moveTo>
                    <a:pt x="1445" y="7718"/>
                  </a:moveTo>
                  <a:lnTo>
                    <a:pt x="1129" y="7809"/>
                  </a:lnTo>
                  <a:lnTo>
                    <a:pt x="858" y="7899"/>
                  </a:lnTo>
                  <a:lnTo>
                    <a:pt x="632" y="7989"/>
                  </a:lnTo>
                  <a:lnTo>
                    <a:pt x="452" y="8125"/>
                  </a:lnTo>
                  <a:lnTo>
                    <a:pt x="316" y="8260"/>
                  </a:lnTo>
                  <a:lnTo>
                    <a:pt x="226" y="8441"/>
                  </a:lnTo>
                  <a:lnTo>
                    <a:pt x="90" y="8802"/>
                  </a:lnTo>
                  <a:lnTo>
                    <a:pt x="90" y="8892"/>
                  </a:lnTo>
                  <a:lnTo>
                    <a:pt x="136" y="8982"/>
                  </a:lnTo>
                  <a:lnTo>
                    <a:pt x="181" y="9072"/>
                  </a:lnTo>
                  <a:lnTo>
                    <a:pt x="452" y="9072"/>
                  </a:lnTo>
                  <a:lnTo>
                    <a:pt x="497" y="9027"/>
                  </a:lnTo>
                  <a:lnTo>
                    <a:pt x="542" y="8937"/>
                  </a:lnTo>
                  <a:lnTo>
                    <a:pt x="632" y="8621"/>
                  </a:lnTo>
                  <a:lnTo>
                    <a:pt x="767" y="8441"/>
                  </a:lnTo>
                  <a:lnTo>
                    <a:pt x="903" y="8350"/>
                  </a:lnTo>
                  <a:lnTo>
                    <a:pt x="1083" y="8260"/>
                  </a:lnTo>
                  <a:lnTo>
                    <a:pt x="1309" y="8215"/>
                  </a:lnTo>
                  <a:lnTo>
                    <a:pt x="1580" y="8170"/>
                  </a:lnTo>
                  <a:lnTo>
                    <a:pt x="2212" y="8170"/>
                  </a:lnTo>
                  <a:lnTo>
                    <a:pt x="2573" y="8215"/>
                  </a:lnTo>
                  <a:lnTo>
                    <a:pt x="2979" y="8260"/>
                  </a:lnTo>
                  <a:lnTo>
                    <a:pt x="3566" y="8441"/>
                  </a:lnTo>
                  <a:lnTo>
                    <a:pt x="4153" y="8666"/>
                  </a:lnTo>
                  <a:lnTo>
                    <a:pt x="4739" y="9027"/>
                  </a:lnTo>
                  <a:lnTo>
                    <a:pt x="5010" y="9253"/>
                  </a:lnTo>
                  <a:lnTo>
                    <a:pt x="5281" y="9479"/>
                  </a:lnTo>
                  <a:lnTo>
                    <a:pt x="5507" y="9704"/>
                  </a:lnTo>
                  <a:lnTo>
                    <a:pt x="5687" y="9975"/>
                  </a:lnTo>
                  <a:lnTo>
                    <a:pt x="6048" y="10562"/>
                  </a:lnTo>
                  <a:lnTo>
                    <a:pt x="6319" y="11149"/>
                  </a:lnTo>
                  <a:lnTo>
                    <a:pt x="6455" y="11781"/>
                  </a:lnTo>
                  <a:lnTo>
                    <a:pt x="6545" y="12367"/>
                  </a:lnTo>
                  <a:lnTo>
                    <a:pt x="6590" y="12954"/>
                  </a:lnTo>
                  <a:lnTo>
                    <a:pt x="6500" y="13405"/>
                  </a:lnTo>
                  <a:lnTo>
                    <a:pt x="6409" y="13767"/>
                  </a:lnTo>
                  <a:lnTo>
                    <a:pt x="5507" y="12864"/>
                  </a:lnTo>
                  <a:lnTo>
                    <a:pt x="5823" y="11194"/>
                  </a:lnTo>
                  <a:lnTo>
                    <a:pt x="5823" y="11104"/>
                  </a:lnTo>
                  <a:lnTo>
                    <a:pt x="5777" y="11013"/>
                  </a:lnTo>
                  <a:lnTo>
                    <a:pt x="5687" y="10968"/>
                  </a:lnTo>
                  <a:lnTo>
                    <a:pt x="5597" y="10923"/>
                  </a:lnTo>
                  <a:lnTo>
                    <a:pt x="5507" y="10923"/>
                  </a:lnTo>
                  <a:lnTo>
                    <a:pt x="5462" y="10968"/>
                  </a:lnTo>
                  <a:lnTo>
                    <a:pt x="5371" y="11013"/>
                  </a:lnTo>
                  <a:lnTo>
                    <a:pt x="5326" y="11104"/>
                  </a:lnTo>
                  <a:lnTo>
                    <a:pt x="5100" y="12458"/>
                  </a:lnTo>
                  <a:lnTo>
                    <a:pt x="4107" y="11465"/>
                  </a:lnTo>
                  <a:lnTo>
                    <a:pt x="4469" y="9434"/>
                  </a:lnTo>
                  <a:lnTo>
                    <a:pt x="4469" y="9343"/>
                  </a:lnTo>
                  <a:lnTo>
                    <a:pt x="4423" y="9253"/>
                  </a:lnTo>
                  <a:lnTo>
                    <a:pt x="4378" y="9208"/>
                  </a:lnTo>
                  <a:lnTo>
                    <a:pt x="4288" y="9163"/>
                  </a:lnTo>
                  <a:lnTo>
                    <a:pt x="4198" y="9163"/>
                  </a:lnTo>
                  <a:lnTo>
                    <a:pt x="4107" y="9208"/>
                  </a:lnTo>
                  <a:lnTo>
                    <a:pt x="4017" y="9253"/>
                  </a:lnTo>
                  <a:lnTo>
                    <a:pt x="4017" y="9343"/>
                  </a:lnTo>
                  <a:lnTo>
                    <a:pt x="3701" y="11058"/>
                  </a:lnTo>
                  <a:lnTo>
                    <a:pt x="2573" y="9930"/>
                  </a:lnTo>
                  <a:lnTo>
                    <a:pt x="2753" y="9027"/>
                  </a:lnTo>
                  <a:lnTo>
                    <a:pt x="2708" y="8937"/>
                  </a:lnTo>
                  <a:lnTo>
                    <a:pt x="2708" y="8847"/>
                  </a:lnTo>
                  <a:lnTo>
                    <a:pt x="2618" y="8802"/>
                  </a:lnTo>
                  <a:lnTo>
                    <a:pt x="2528" y="8757"/>
                  </a:lnTo>
                  <a:lnTo>
                    <a:pt x="2437" y="8757"/>
                  </a:lnTo>
                  <a:lnTo>
                    <a:pt x="2392" y="8802"/>
                  </a:lnTo>
                  <a:lnTo>
                    <a:pt x="2302" y="8892"/>
                  </a:lnTo>
                  <a:lnTo>
                    <a:pt x="2257" y="8937"/>
                  </a:lnTo>
                  <a:lnTo>
                    <a:pt x="2167" y="9524"/>
                  </a:lnTo>
                  <a:lnTo>
                    <a:pt x="1535" y="8892"/>
                  </a:lnTo>
                  <a:lnTo>
                    <a:pt x="1445" y="8847"/>
                  </a:lnTo>
                  <a:lnTo>
                    <a:pt x="1354" y="8802"/>
                  </a:lnTo>
                  <a:lnTo>
                    <a:pt x="1264" y="8847"/>
                  </a:lnTo>
                  <a:lnTo>
                    <a:pt x="1174" y="8892"/>
                  </a:lnTo>
                  <a:lnTo>
                    <a:pt x="1129" y="8982"/>
                  </a:lnTo>
                  <a:lnTo>
                    <a:pt x="1129" y="9027"/>
                  </a:lnTo>
                  <a:lnTo>
                    <a:pt x="1129" y="9118"/>
                  </a:lnTo>
                  <a:lnTo>
                    <a:pt x="1174" y="9208"/>
                  </a:lnTo>
                  <a:lnTo>
                    <a:pt x="1851" y="9885"/>
                  </a:lnTo>
                  <a:lnTo>
                    <a:pt x="1264" y="9975"/>
                  </a:lnTo>
                  <a:lnTo>
                    <a:pt x="1174" y="10020"/>
                  </a:lnTo>
                  <a:lnTo>
                    <a:pt x="1129" y="10065"/>
                  </a:lnTo>
                  <a:lnTo>
                    <a:pt x="1083" y="10156"/>
                  </a:lnTo>
                  <a:lnTo>
                    <a:pt x="1083" y="10246"/>
                  </a:lnTo>
                  <a:lnTo>
                    <a:pt x="1129" y="10336"/>
                  </a:lnTo>
                  <a:lnTo>
                    <a:pt x="1174" y="10381"/>
                  </a:lnTo>
                  <a:lnTo>
                    <a:pt x="1264" y="10427"/>
                  </a:lnTo>
                  <a:lnTo>
                    <a:pt x="1354" y="10427"/>
                  </a:lnTo>
                  <a:lnTo>
                    <a:pt x="2257" y="10246"/>
                  </a:lnTo>
                  <a:lnTo>
                    <a:pt x="3385" y="11374"/>
                  </a:lnTo>
                  <a:lnTo>
                    <a:pt x="1670" y="11690"/>
                  </a:lnTo>
                  <a:lnTo>
                    <a:pt x="1580" y="11735"/>
                  </a:lnTo>
                  <a:lnTo>
                    <a:pt x="1535" y="11781"/>
                  </a:lnTo>
                  <a:lnTo>
                    <a:pt x="1490" y="11871"/>
                  </a:lnTo>
                  <a:lnTo>
                    <a:pt x="1490" y="11961"/>
                  </a:lnTo>
                  <a:lnTo>
                    <a:pt x="1535" y="12051"/>
                  </a:lnTo>
                  <a:lnTo>
                    <a:pt x="1580" y="12097"/>
                  </a:lnTo>
                  <a:lnTo>
                    <a:pt x="1670" y="12142"/>
                  </a:lnTo>
                  <a:lnTo>
                    <a:pt x="1760" y="12142"/>
                  </a:lnTo>
                  <a:lnTo>
                    <a:pt x="3746" y="11781"/>
                  </a:lnTo>
                  <a:lnTo>
                    <a:pt x="4785" y="12819"/>
                  </a:lnTo>
                  <a:lnTo>
                    <a:pt x="3476" y="13044"/>
                  </a:lnTo>
                  <a:lnTo>
                    <a:pt x="3385" y="13089"/>
                  </a:lnTo>
                  <a:lnTo>
                    <a:pt x="3295" y="13135"/>
                  </a:lnTo>
                  <a:lnTo>
                    <a:pt x="3295" y="13225"/>
                  </a:lnTo>
                  <a:lnTo>
                    <a:pt x="3250" y="13315"/>
                  </a:lnTo>
                  <a:lnTo>
                    <a:pt x="3295" y="13405"/>
                  </a:lnTo>
                  <a:lnTo>
                    <a:pt x="3385" y="13451"/>
                  </a:lnTo>
                  <a:lnTo>
                    <a:pt x="3430" y="13496"/>
                  </a:lnTo>
                  <a:lnTo>
                    <a:pt x="3521" y="13496"/>
                  </a:lnTo>
                  <a:lnTo>
                    <a:pt x="5191" y="13180"/>
                  </a:lnTo>
                  <a:lnTo>
                    <a:pt x="6093" y="14082"/>
                  </a:lnTo>
                  <a:lnTo>
                    <a:pt x="5732" y="14218"/>
                  </a:lnTo>
                  <a:lnTo>
                    <a:pt x="5236" y="14263"/>
                  </a:lnTo>
                  <a:lnTo>
                    <a:pt x="4694" y="14263"/>
                  </a:lnTo>
                  <a:lnTo>
                    <a:pt x="4062" y="14173"/>
                  </a:lnTo>
                  <a:lnTo>
                    <a:pt x="3476" y="13992"/>
                  </a:lnTo>
                  <a:lnTo>
                    <a:pt x="2889" y="13767"/>
                  </a:lnTo>
                  <a:lnTo>
                    <a:pt x="2302" y="13405"/>
                  </a:lnTo>
                  <a:lnTo>
                    <a:pt x="2031" y="13180"/>
                  </a:lnTo>
                  <a:lnTo>
                    <a:pt x="1760" y="12954"/>
                  </a:lnTo>
                  <a:lnTo>
                    <a:pt x="1490" y="12638"/>
                  </a:lnTo>
                  <a:lnTo>
                    <a:pt x="1264" y="12322"/>
                  </a:lnTo>
                  <a:lnTo>
                    <a:pt x="1038" y="11961"/>
                  </a:lnTo>
                  <a:lnTo>
                    <a:pt x="858" y="11600"/>
                  </a:lnTo>
                  <a:lnTo>
                    <a:pt x="722" y="11149"/>
                  </a:lnTo>
                  <a:lnTo>
                    <a:pt x="587" y="10742"/>
                  </a:lnTo>
                  <a:lnTo>
                    <a:pt x="497" y="10291"/>
                  </a:lnTo>
                  <a:lnTo>
                    <a:pt x="452" y="9885"/>
                  </a:lnTo>
                  <a:lnTo>
                    <a:pt x="452" y="9795"/>
                  </a:lnTo>
                  <a:lnTo>
                    <a:pt x="406" y="9750"/>
                  </a:lnTo>
                  <a:lnTo>
                    <a:pt x="316" y="9704"/>
                  </a:lnTo>
                  <a:lnTo>
                    <a:pt x="226" y="9659"/>
                  </a:lnTo>
                  <a:lnTo>
                    <a:pt x="136" y="9704"/>
                  </a:lnTo>
                  <a:lnTo>
                    <a:pt x="90" y="9750"/>
                  </a:lnTo>
                  <a:lnTo>
                    <a:pt x="0" y="9840"/>
                  </a:lnTo>
                  <a:lnTo>
                    <a:pt x="0" y="9930"/>
                  </a:lnTo>
                  <a:lnTo>
                    <a:pt x="45" y="10381"/>
                  </a:lnTo>
                  <a:lnTo>
                    <a:pt x="136" y="10833"/>
                  </a:lnTo>
                  <a:lnTo>
                    <a:pt x="271" y="11284"/>
                  </a:lnTo>
                  <a:lnTo>
                    <a:pt x="452" y="11781"/>
                  </a:lnTo>
                  <a:lnTo>
                    <a:pt x="632" y="12187"/>
                  </a:lnTo>
                  <a:lnTo>
                    <a:pt x="858" y="12548"/>
                  </a:lnTo>
                  <a:lnTo>
                    <a:pt x="1129" y="12954"/>
                  </a:lnTo>
                  <a:lnTo>
                    <a:pt x="1445" y="13270"/>
                  </a:lnTo>
                  <a:lnTo>
                    <a:pt x="1715" y="13541"/>
                  </a:lnTo>
                  <a:lnTo>
                    <a:pt x="2031" y="13767"/>
                  </a:lnTo>
                  <a:lnTo>
                    <a:pt x="2347" y="13992"/>
                  </a:lnTo>
                  <a:lnTo>
                    <a:pt x="2663" y="14173"/>
                  </a:lnTo>
                  <a:lnTo>
                    <a:pt x="3340" y="14444"/>
                  </a:lnTo>
                  <a:lnTo>
                    <a:pt x="3972" y="14624"/>
                  </a:lnTo>
                  <a:lnTo>
                    <a:pt x="4333" y="14669"/>
                  </a:lnTo>
                  <a:lnTo>
                    <a:pt x="4694" y="14714"/>
                  </a:lnTo>
                  <a:lnTo>
                    <a:pt x="5371" y="14714"/>
                  </a:lnTo>
                  <a:lnTo>
                    <a:pt x="5958" y="14624"/>
                  </a:lnTo>
                  <a:lnTo>
                    <a:pt x="6229" y="14534"/>
                  </a:lnTo>
                  <a:lnTo>
                    <a:pt x="6409" y="14444"/>
                  </a:lnTo>
                  <a:lnTo>
                    <a:pt x="7763" y="15798"/>
                  </a:lnTo>
                  <a:lnTo>
                    <a:pt x="7854" y="15843"/>
                  </a:lnTo>
                  <a:lnTo>
                    <a:pt x="7989" y="15843"/>
                  </a:lnTo>
                  <a:lnTo>
                    <a:pt x="8079" y="15798"/>
                  </a:lnTo>
                  <a:lnTo>
                    <a:pt x="9433" y="14444"/>
                  </a:lnTo>
                  <a:lnTo>
                    <a:pt x="9794" y="14579"/>
                  </a:lnTo>
                  <a:lnTo>
                    <a:pt x="10291" y="14714"/>
                  </a:lnTo>
                  <a:lnTo>
                    <a:pt x="10833" y="14714"/>
                  </a:lnTo>
                  <a:lnTo>
                    <a:pt x="11464" y="14669"/>
                  </a:lnTo>
                  <a:lnTo>
                    <a:pt x="11826" y="14624"/>
                  </a:lnTo>
                  <a:lnTo>
                    <a:pt x="12232" y="14534"/>
                  </a:lnTo>
                  <a:lnTo>
                    <a:pt x="12593" y="14398"/>
                  </a:lnTo>
                  <a:lnTo>
                    <a:pt x="12999" y="14263"/>
                  </a:lnTo>
                  <a:lnTo>
                    <a:pt x="13360" y="14082"/>
                  </a:lnTo>
                  <a:lnTo>
                    <a:pt x="13721" y="13857"/>
                  </a:lnTo>
                  <a:lnTo>
                    <a:pt x="14082" y="13586"/>
                  </a:lnTo>
                  <a:lnTo>
                    <a:pt x="14398" y="13270"/>
                  </a:lnTo>
                  <a:lnTo>
                    <a:pt x="14714" y="12954"/>
                  </a:lnTo>
                  <a:lnTo>
                    <a:pt x="14985" y="12548"/>
                  </a:lnTo>
                  <a:lnTo>
                    <a:pt x="15211" y="12142"/>
                  </a:lnTo>
                  <a:lnTo>
                    <a:pt x="15436" y="11735"/>
                  </a:lnTo>
                  <a:lnTo>
                    <a:pt x="15572" y="11284"/>
                  </a:lnTo>
                  <a:lnTo>
                    <a:pt x="15707" y="10788"/>
                  </a:lnTo>
                  <a:lnTo>
                    <a:pt x="15797" y="10291"/>
                  </a:lnTo>
                  <a:lnTo>
                    <a:pt x="15843" y="9840"/>
                  </a:lnTo>
                  <a:lnTo>
                    <a:pt x="15797" y="9750"/>
                  </a:lnTo>
                  <a:lnTo>
                    <a:pt x="15752" y="9704"/>
                  </a:lnTo>
                  <a:lnTo>
                    <a:pt x="15707" y="9659"/>
                  </a:lnTo>
                  <a:lnTo>
                    <a:pt x="15617" y="9614"/>
                  </a:lnTo>
                  <a:lnTo>
                    <a:pt x="15527" y="9614"/>
                  </a:lnTo>
                  <a:lnTo>
                    <a:pt x="15436" y="9704"/>
                  </a:lnTo>
                  <a:lnTo>
                    <a:pt x="15391" y="9750"/>
                  </a:lnTo>
                  <a:lnTo>
                    <a:pt x="15391" y="9840"/>
                  </a:lnTo>
                  <a:lnTo>
                    <a:pt x="15346" y="10246"/>
                  </a:lnTo>
                  <a:lnTo>
                    <a:pt x="15256" y="10697"/>
                  </a:lnTo>
                  <a:lnTo>
                    <a:pt x="15166" y="11104"/>
                  </a:lnTo>
                  <a:lnTo>
                    <a:pt x="14985" y="11555"/>
                  </a:lnTo>
                  <a:lnTo>
                    <a:pt x="14804" y="11916"/>
                  </a:lnTo>
                  <a:lnTo>
                    <a:pt x="14624" y="12277"/>
                  </a:lnTo>
                  <a:lnTo>
                    <a:pt x="14353" y="12638"/>
                  </a:lnTo>
                  <a:lnTo>
                    <a:pt x="14082" y="12954"/>
                  </a:lnTo>
                  <a:lnTo>
                    <a:pt x="13766" y="13225"/>
                  </a:lnTo>
                  <a:lnTo>
                    <a:pt x="13450" y="13451"/>
                  </a:lnTo>
                  <a:lnTo>
                    <a:pt x="13134" y="13676"/>
                  </a:lnTo>
                  <a:lnTo>
                    <a:pt x="12773" y="13857"/>
                  </a:lnTo>
                  <a:lnTo>
                    <a:pt x="12457" y="13992"/>
                  </a:lnTo>
                  <a:lnTo>
                    <a:pt x="12096" y="14082"/>
                  </a:lnTo>
                  <a:lnTo>
                    <a:pt x="11419" y="14218"/>
                  </a:lnTo>
                  <a:lnTo>
                    <a:pt x="10923" y="14263"/>
                  </a:lnTo>
                  <a:lnTo>
                    <a:pt x="10472" y="14263"/>
                  </a:lnTo>
                  <a:lnTo>
                    <a:pt x="10065" y="14218"/>
                  </a:lnTo>
                  <a:lnTo>
                    <a:pt x="9749" y="14082"/>
                  </a:lnTo>
                  <a:lnTo>
                    <a:pt x="10652" y="13180"/>
                  </a:lnTo>
                  <a:lnTo>
                    <a:pt x="12277" y="13496"/>
                  </a:lnTo>
                  <a:lnTo>
                    <a:pt x="12412" y="13496"/>
                  </a:lnTo>
                  <a:lnTo>
                    <a:pt x="12457" y="13451"/>
                  </a:lnTo>
                  <a:lnTo>
                    <a:pt x="12548" y="13405"/>
                  </a:lnTo>
                  <a:lnTo>
                    <a:pt x="12548" y="13315"/>
                  </a:lnTo>
                  <a:lnTo>
                    <a:pt x="12548" y="13225"/>
                  </a:lnTo>
                  <a:lnTo>
                    <a:pt x="12548" y="13135"/>
                  </a:lnTo>
                  <a:lnTo>
                    <a:pt x="12457" y="13089"/>
                  </a:lnTo>
                  <a:lnTo>
                    <a:pt x="12367" y="13044"/>
                  </a:lnTo>
                  <a:lnTo>
                    <a:pt x="11058" y="12819"/>
                  </a:lnTo>
                  <a:lnTo>
                    <a:pt x="12096" y="11781"/>
                  </a:lnTo>
                  <a:lnTo>
                    <a:pt x="14082" y="12142"/>
                  </a:lnTo>
                  <a:lnTo>
                    <a:pt x="14173" y="12142"/>
                  </a:lnTo>
                  <a:lnTo>
                    <a:pt x="14263" y="12097"/>
                  </a:lnTo>
                  <a:lnTo>
                    <a:pt x="14308" y="12051"/>
                  </a:lnTo>
                  <a:lnTo>
                    <a:pt x="14353" y="11961"/>
                  </a:lnTo>
                  <a:lnTo>
                    <a:pt x="14353" y="11871"/>
                  </a:lnTo>
                  <a:lnTo>
                    <a:pt x="14308" y="11781"/>
                  </a:lnTo>
                  <a:lnTo>
                    <a:pt x="14263" y="11735"/>
                  </a:lnTo>
                  <a:lnTo>
                    <a:pt x="14173" y="11690"/>
                  </a:lnTo>
                  <a:lnTo>
                    <a:pt x="12457" y="11374"/>
                  </a:lnTo>
                  <a:lnTo>
                    <a:pt x="13586" y="10246"/>
                  </a:lnTo>
                  <a:lnTo>
                    <a:pt x="14489" y="10427"/>
                  </a:lnTo>
                  <a:lnTo>
                    <a:pt x="14579" y="10427"/>
                  </a:lnTo>
                  <a:lnTo>
                    <a:pt x="14669" y="10381"/>
                  </a:lnTo>
                  <a:lnTo>
                    <a:pt x="14714" y="10336"/>
                  </a:lnTo>
                  <a:lnTo>
                    <a:pt x="14759" y="10246"/>
                  </a:lnTo>
                  <a:lnTo>
                    <a:pt x="14759" y="10156"/>
                  </a:lnTo>
                  <a:lnTo>
                    <a:pt x="14714" y="10065"/>
                  </a:lnTo>
                  <a:lnTo>
                    <a:pt x="14669" y="10020"/>
                  </a:lnTo>
                  <a:lnTo>
                    <a:pt x="14579" y="9975"/>
                  </a:lnTo>
                  <a:lnTo>
                    <a:pt x="13992" y="9885"/>
                  </a:lnTo>
                  <a:lnTo>
                    <a:pt x="14669" y="9208"/>
                  </a:lnTo>
                  <a:lnTo>
                    <a:pt x="14714" y="9118"/>
                  </a:lnTo>
                  <a:lnTo>
                    <a:pt x="14714" y="9027"/>
                  </a:lnTo>
                  <a:lnTo>
                    <a:pt x="14714" y="8982"/>
                  </a:lnTo>
                  <a:lnTo>
                    <a:pt x="14669" y="8892"/>
                  </a:lnTo>
                  <a:lnTo>
                    <a:pt x="14579" y="8847"/>
                  </a:lnTo>
                  <a:lnTo>
                    <a:pt x="14489" y="8802"/>
                  </a:lnTo>
                  <a:lnTo>
                    <a:pt x="14398" y="8847"/>
                  </a:lnTo>
                  <a:lnTo>
                    <a:pt x="14308" y="8892"/>
                  </a:lnTo>
                  <a:lnTo>
                    <a:pt x="13676" y="9524"/>
                  </a:lnTo>
                  <a:lnTo>
                    <a:pt x="13541" y="8937"/>
                  </a:lnTo>
                  <a:lnTo>
                    <a:pt x="13541" y="8892"/>
                  </a:lnTo>
                  <a:lnTo>
                    <a:pt x="13450" y="8802"/>
                  </a:lnTo>
                  <a:lnTo>
                    <a:pt x="13405" y="8757"/>
                  </a:lnTo>
                  <a:lnTo>
                    <a:pt x="13315" y="8757"/>
                  </a:lnTo>
                  <a:lnTo>
                    <a:pt x="13225" y="8802"/>
                  </a:lnTo>
                  <a:lnTo>
                    <a:pt x="13134" y="8847"/>
                  </a:lnTo>
                  <a:lnTo>
                    <a:pt x="13089" y="8937"/>
                  </a:lnTo>
                  <a:lnTo>
                    <a:pt x="13089" y="9027"/>
                  </a:lnTo>
                  <a:lnTo>
                    <a:pt x="13270" y="9930"/>
                  </a:lnTo>
                  <a:lnTo>
                    <a:pt x="12142" y="11058"/>
                  </a:lnTo>
                  <a:lnTo>
                    <a:pt x="11826" y="9343"/>
                  </a:lnTo>
                  <a:lnTo>
                    <a:pt x="11780" y="9253"/>
                  </a:lnTo>
                  <a:lnTo>
                    <a:pt x="11735" y="9208"/>
                  </a:lnTo>
                  <a:lnTo>
                    <a:pt x="11645" y="9163"/>
                  </a:lnTo>
                  <a:lnTo>
                    <a:pt x="11555" y="9163"/>
                  </a:lnTo>
                  <a:lnTo>
                    <a:pt x="11464" y="9208"/>
                  </a:lnTo>
                  <a:lnTo>
                    <a:pt x="11419" y="9253"/>
                  </a:lnTo>
                  <a:lnTo>
                    <a:pt x="11374" y="9343"/>
                  </a:lnTo>
                  <a:lnTo>
                    <a:pt x="11374" y="9434"/>
                  </a:lnTo>
                  <a:lnTo>
                    <a:pt x="11735" y="11465"/>
                  </a:lnTo>
                  <a:lnTo>
                    <a:pt x="10742" y="12458"/>
                  </a:lnTo>
                  <a:lnTo>
                    <a:pt x="10472" y="11104"/>
                  </a:lnTo>
                  <a:lnTo>
                    <a:pt x="10472" y="11013"/>
                  </a:lnTo>
                  <a:lnTo>
                    <a:pt x="10381" y="10968"/>
                  </a:lnTo>
                  <a:lnTo>
                    <a:pt x="10291" y="10923"/>
                  </a:lnTo>
                  <a:lnTo>
                    <a:pt x="10201" y="10923"/>
                  </a:lnTo>
                  <a:lnTo>
                    <a:pt x="10156" y="10968"/>
                  </a:lnTo>
                  <a:lnTo>
                    <a:pt x="10065" y="11013"/>
                  </a:lnTo>
                  <a:lnTo>
                    <a:pt x="10020" y="11104"/>
                  </a:lnTo>
                  <a:lnTo>
                    <a:pt x="10020" y="11194"/>
                  </a:lnTo>
                  <a:lnTo>
                    <a:pt x="10336" y="12864"/>
                  </a:lnTo>
                  <a:lnTo>
                    <a:pt x="9433" y="13767"/>
                  </a:lnTo>
                  <a:lnTo>
                    <a:pt x="9343" y="13405"/>
                  </a:lnTo>
                  <a:lnTo>
                    <a:pt x="9253" y="12954"/>
                  </a:lnTo>
                  <a:lnTo>
                    <a:pt x="9298" y="12367"/>
                  </a:lnTo>
                  <a:lnTo>
                    <a:pt x="9388" y="11781"/>
                  </a:lnTo>
                  <a:lnTo>
                    <a:pt x="9524" y="11149"/>
                  </a:lnTo>
                  <a:lnTo>
                    <a:pt x="9794" y="10562"/>
                  </a:lnTo>
                  <a:lnTo>
                    <a:pt x="10110" y="9975"/>
                  </a:lnTo>
                  <a:lnTo>
                    <a:pt x="10336" y="9704"/>
                  </a:lnTo>
                  <a:lnTo>
                    <a:pt x="10562" y="9479"/>
                  </a:lnTo>
                  <a:lnTo>
                    <a:pt x="10878" y="9208"/>
                  </a:lnTo>
                  <a:lnTo>
                    <a:pt x="11194" y="8982"/>
                  </a:lnTo>
                  <a:lnTo>
                    <a:pt x="11510" y="8757"/>
                  </a:lnTo>
                  <a:lnTo>
                    <a:pt x="11871" y="8576"/>
                  </a:lnTo>
                  <a:lnTo>
                    <a:pt x="12187" y="8441"/>
                  </a:lnTo>
                  <a:lnTo>
                    <a:pt x="12548" y="8350"/>
                  </a:lnTo>
                  <a:lnTo>
                    <a:pt x="13225" y="8215"/>
                  </a:lnTo>
                  <a:lnTo>
                    <a:pt x="13857" y="8170"/>
                  </a:lnTo>
                  <a:lnTo>
                    <a:pt x="14398" y="8215"/>
                  </a:lnTo>
                  <a:lnTo>
                    <a:pt x="14804" y="8305"/>
                  </a:lnTo>
                  <a:lnTo>
                    <a:pt x="14940" y="8395"/>
                  </a:lnTo>
                  <a:lnTo>
                    <a:pt x="15075" y="8441"/>
                  </a:lnTo>
                  <a:lnTo>
                    <a:pt x="15166" y="8621"/>
                  </a:lnTo>
                  <a:lnTo>
                    <a:pt x="15256" y="8892"/>
                  </a:lnTo>
                  <a:lnTo>
                    <a:pt x="15301" y="8937"/>
                  </a:lnTo>
                  <a:lnTo>
                    <a:pt x="15391" y="9027"/>
                  </a:lnTo>
                  <a:lnTo>
                    <a:pt x="15572" y="9027"/>
                  </a:lnTo>
                  <a:lnTo>
                    <a:pt x="15662" y="8982"/>
                  </a:lnTo>
                  <a:lnTo>
                    <a:pt x="15707" y="8937"/>
                  </a:lnTo>
                  <a:lnTo>
                    <a:pt x="15707" y="8847"/>
                  </a:lnTo>
                  <a:lnTo>
                    <a:pt x="15707" y="8757"/>
                  </a:lnTo>
                  <a:lnTo>
                    <a:pt x="15572" y="8395"/>
                  </a:lnTo>
                  <a:lnTo>
                    <a:pt x="15391" y="8125"/>
                  </a:lnTo>
                  <a:lnTo>
                    <a:pt x="15256" y="8034"/>
                  </a:lnTo>
                  <a:lnTo>
                    <a:pt x="15030" y="7899"/>
                  </a:lnTo>
                  <a:lnTo>
                    <a:pt x="14804" y="7809"/>
                  </a:lnTo>
                  <a:lnTo>
                    <a:pt x="14534" y="7764"/>
                  </a:lnTo>
                  <a:lnTo>
                    <a:pt x="13902" y="7718"/>
                  </a:lnTo>
                  <a:lnTo>
                    <a:pt x="13541" y="7718"/>
                  </a:lnTo>
                  <a:lnTo>
                    <a:pt x="13180" y="7764"/>
                  </a:lnTo>
                  <a:lnTo>
                    <a:pt x="12819" y="7809"/>
                  </a:lnTo>
                  <a:lnTo>
                    <a:pt x="12412" y="7899"/>
                  </a:lnTo>
                  <a:lnTo>
                    <a:pt x="12051" y="8034"/>
                  </a:lnTo>
                  <a:lnTo>
                    <a:pt x="11645" y="8170"/>
                  </a:lnTo>
                  <a:lnTo>
                    <a:pt x="11284" y="8350"/>
                  </a:lnTo>
                  <a:lnTo>
                    <a:pt x="10923" y="8576"/>
                  </a:lnTo>
                  <a:lnTo>
                    <a:pt x="10562" y="8847"/>
                  </a:lnTo>
                  <a:lnTo>
                    <a:pt x="10246" y="9163"/>
                  </a:lnTo>
                  <a:lnTo>
                    <a:pt x="9975" y="9434"/>
                  </a:lnTo>
                  <a:lnTo>
                    <a:pt x="9749" y="9704"/>
                  </a:lnTo>
                  <a:lnTo>
                    <a:pt x="9569" y="10020"/>
                  </a:lnTo>
                  <a:lnTo>
                    <a:pt x="9388" y="10336"/>
                  </a:lnTo>
                  <a:lnTo>
                    <a:pt x="9117" y="11013"/>
                  </a:lnTo>
                  <a:lnTo>
                    <a:pt x="8937" y="11690"/>
                  </a:lnTo>
                  <a:lnTo>
                    <a:pt x="8847" y="12051"/>
                  </a:lnTo>
                  <a:lnTo>
                    <a:pt x="8802" y="12412"/>
                  </a:lnTo>
                  <a:lnTo>
                    <a:pt x="8802" y="13089"/>
                  </a:lnTo>
                  <a:lnTo>
                    <a:pt x="8937" y="13676"/>
                  </a:lnTo>
                  <a:lnTo>
                    <a:pt x="8982" y="13902"/>
                  </a:lnTo>
                  <a:lnTo>
                    <a:pt x="9117" y="14128"/>
                  </a:lnTo>
                  <a:lnTo>
                    <a:pt x="7899" y="15301"/>
                  </a:lnTo>
                  <a:lnTo>
                    <a:pt x="6725" y="14128"/>
                  </a:lnTo>
                  <a:lnTo>
                    <a:pt x="6816" y="13902"/>
                  </a:lnTo>
                  <a:lnTo>
                    <a:pt x="6906" y="13676"/>
                  </a:lnTo>
                  <a:lnTo>
                    <a:pt x="6996" y="13089"/>
                  </a:lnTo>
                  <a:lnTo>
                    <a:pt x="7041" y="12412"/>
                  </a:lnTo>
                  <a:lnTo>
                    <a:pt x="6996" y="12051"/>
                  </a:lnTo>
                  <a:lnTo>
                    <a:pt x="6906" y="11690"/>
                  </a:lnTo>
                  <a:lnTo>
                    <a:pt x="6725" y="11013"/>
                  </a:lnTo>
                  <a:lnTo>
                    <a:pt x="6455" y="10336"/>
                  </a:lnTo>
                  <a:lnTo>
                    <a:pt x="6274" y="10020"/>
                  </a:lnTo>
                  <a:lnTo>
                    <a:pt x="6093" y="9704"/>
                  </a:lnTo>
                  <a:lnTo>
                    <a:pt x="5868" y="9434"/>
                  </a:lnTo>
                  <a:lnTo>
                    <a:pt x="5597" y="9163"/>
                  </a:lnTo>
                  <a:lnTo>
                    <a:pt x="5326" y="8892"/>
                  </a:lnTo>
                  <a:lnTo>
                    <a:pt x="5010" y="8666"/>
                  </a:lnTo>
                  <a:lnTo>
                    <a:pt x="4694" y="8441"/>
                  </a:lnTo>
                  <a:lnTo>
                    <a:pt x="4378" y="8260"/>
                  </a:lnTo>
                  <a:lnTo>
                    <a:pt x="3701" y="7989"/>
                  </a:lnTo>
                  <a:lnTo>
                    <a:pt x="3069" y="7809"/>
                  </a:lnTo>
                  <a:lnTo>
                    <a:pt x="2618" y="77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101" name="Google Shape;480;p34"/>
          <p:cNvSpPr/>
          <p:nvPr/>
        </p:nvSpPr>
        <p:spPr>
          <a:xfrm>
            <a:off x="6884508" y="1455804"/>
            <a:ext cx="1110561" cy="110886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4073236" y="2339219"/>
            <a:ext cx="1110561" cy="110886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Desafíos de los Planes de Acción Climática</a:t>
            </a:r>
            <a:endParaRPr dirty="0"/>
          </a:p>
        </p:txBody>
      </p:sp>
      <p:sp>
        <p:nvSpPr>
          <p:cNvPr id="485" name="Google Shape;485;p34"/>
          <p:cNvSpPr txBox="1">
            <a:spLocks noGrp="1"/>
          </p:cNvSpPr>
          <p:nvPr>
            <p:ph type="subTitle" idx="1"/>
          </p:nvPr>
        </p:nvSpPr>
        <p:spPr>
          <a:xfrm>
            <a:off x="348442" y="2394431"/>
            <a:ext cx="2863482" cy="1501800"/>
          </a:xfrm>
          <a:prstGeom prst="rect">
            <a:avLst/>
          </a:prstGeom>
        </p:spPr>
        <p:txBody>
          <a:bodyPr spcFirstLastPara="1" wrap="square" lIns="91425" tIns="91425" rIns="91425" bIns="91425" anchor="t" anchorCtr="0">
            <a:noAutofit/>
          </a:bodyPr>
          <a:lstStyle/>
          <a:p>
            <a:pPr marL="0" lvl="0" indent="0"/>
            <a:r>
              <a:rPr lang="es-ES" dirty="0"/>
              <a:t>La incertidumbre por los cambios en el sistema climático y su interacción con las dinámicas socioeconómicas pueden modificar las condiciones en las que interactúan las medidas de adaptación planificadas </a:t>
            </a:r>
            <a:r>
              <a:rPr lang="es-ES" b="1" dirty="0"/>
              <a:t>convirtiéndolas en inefectivas</a:t>
            </a:r>
            <a:r>
              <a:rPr lang="es-ES" dirty="0"/>
              <a:t>.</a:t>
            </a:r>
            <a:endParaRPr dirty="0"/>
          </a:p>
        </p:txBody>
      </p:sp>
      <p:sp>
        <p:nvSpPr>
          <p:cNvPr id="486" name="Google Shape;486;p34"/>
          <p:cNvSpPr txBox="1">
            <a:spLocks noGrp="1"/>
          </p:cNvSpPr>
          <p:nvPr>
            <p:ph type="subTitle" idx="2"/>
          </p:nvPr>
        </p:nvSpPr>
        <p:spPr>
          <a:xfrm>
            <a:off x="3286042" y="3443827"/>
            <a:ext cx="2588100" cy="1277100"/>
          </a:xfrm>
          <a:prstGeom prst="rect">
            <a:avLst/>
          </a:prstGeom>
        </p:spPr>
        <p:txBody>
          <a:bodyPr spcFirstLastPara="1" wrap="square" lIns="91425" tIns="91425" rIns="91425" bIns="91425" anchor="t" anchorCtr="0">
            <a:noAutofit/>
          </a:bodyPr>
          <a:lstStyle/>
          <a:p>
            <a:pPr marL="0" lvl="0" indent="0"/>
            <a:r>
              <a:rPr lang="es-ES" dirty="0"/>
              <a:t>La atribución lineal de los resultados a una medida en particular, dado el </a:t>
            </a:r>
            <a:r>
              <a:rPr lang="es-ES" b="1" dirty="0"/>
              <a:t>origen multicausal</a:t>
            </a:r>
            <a:r>
              <a:rPr lang="es-ES" dirty="0"/>
              <a:t> de los mismos.</a:t>
            </a:r>
            <a:endParaRPr dirty="0"/>
          </a:p>
        </p:txBody>
      </p:sp>
      <p:sp>
        <p:nvSpPr>
          <p:cNvPr id="487" name="Google Shape;487;p34"/>
          <p:cNvSpPr txBox="1">
            <a:spLocks noGrp="1"/>
          </p:cNvSpPr>
          <p:nvPr>
            <p:ph type="subTitle" idx="3"/>
          </p:nvPr>
        </p:nvSpPr>
        <p:spPr>
          <a:xfrm>
            <a:off x="6237957" y="2538717"/>
            <a:ext cx="2302500" cy="1501800"/>
          </a:xfrm>
          <a:prstGeom prst="rect">
            <a:avLst/>
          </a:prstGeom>
        </p:spPr>
        <p:txBody>
          <a:bodyPr spcFirstLastPara="1" wrap="square" lIns="91425" tIns="91425" rIns="91425" bIns="91425" anchor="t" anchorCtr="0">
            <a:noAutofit/>
          </a:bodyPr>
          <a:lstStyle/>
          <a:p>
            <a:pPr marL="0" lvl="0" indent="0"/>
            <a:r>
              <a:rPr lang="es-ES" dirty="0"/>
              <a:t>Compatibilizar los </a:t>
            </a:r>
            <a:r>
              <a:rPr lang="es-ES" b="1" dirty="0"/>
              <a:t>ciclos políticos</a:t>
            </a:r>
            <a:r>
              <a:rPr lang="es-ES" dirty="0"/>
              <a:t> con los resultados de la adaptación que se observan en el largo plazo.</a:t>
            </a:r>
            <a:endParaRPr dirty="0"/>
          </a:p>
        </p:txBody>
      </p:sp>
      <p:grpSp>
        <p:nvGrpSpPr>
          <p:cNvPr id="511" name="Google Shape;511;p34"/>
          <p:cNvGrpSpPr/>
          <p:nvPr/>
        </p:nvGrpSpPr>
        <p:grpSpPr>
          <a:xfrm>
            <a:off x="4259156" y="2509460"/>
            <a:ext cx="728479" cy="738204"/>
            <a:chOff x="3212675" y="1166300"/>
            <a:chExt cx="365875" cy="371325"/>
          </a:xfrm>
        </p:grpSpPr>
        <p:sp>
          <p:nvSpPr>
            <p:cNvPr id="512" name="Google Shape;512;p34"/>
            <p:cNvSpPr/>
            <p:nvPr/>
          </p:nvSpPr>
          <p:spPr>
            <a:xfrm>
              <a:off x="3299225" y="1256100"/>
              <a:ext cx="192800" cy="176375"/>
            </a:xfrm>
            <a:custGeom>
              <a:avLst/>
              <a:gdLst/>
              <a:ahLst/>
              <a:cxnLst/>
              <a:rect l="l" t="t" r="r" b="b"/>
              <a:pathLst>
                <a:path w="7712" h="7055" extrusionOk="0">
                  <a:moveTo>
                    <a:pt x="3856" y="526"/>
                  </a:moveTo>
                  <a:lnTo>
                    <a:pt x="4250" y="965"/>
                  </a:lnTo>
                  <a:lnTo>
                    <a:pt x="4469" y="1271"/>
                  </a:lnTo>
                  <a:lnTo>
                    <a:pt x="4732" y="1666"/>
                  </a:lnTo>
                  <a:lnTo>
                    <a:pt x="4951" y="2060"/>
                  </a:lnTo>
                  <a:lnTo>
                    <a:pt x="5126" y="2454"/>
                  </a:lnTo>
                  <a:lnTo>
                    <a:pt x="5258" y="2892"/>
                  </a:lnTo>
                  <a:lnTo>
                    <a:pt x="5301" y="3330"/>
                  </a:lnTo>
                  <a:lnTo>
                    <a:pt x="4951" y="3506"/>
                  </a:lnTo>
                  <a:lnTo>
                    <a:pt x="4644" y="3637"/>
                  </a:lnTo>
                  <a:lnTo>
                    <a:pt x="4338" y="3856"/>
                  </a:lnTo>
                  <a:lnTo>
                    <a:pt x="4075" y="4119"/>
                  </a:lnTo>
                  <a:lnTo>
                    <a:pt x="4075" y="2629"/>
                  </a:lnTo>
                  <a:lnTo>
                    <a:pt x="4075" y="2542"/>
                  </a:lnTo>
                  <a:lnTo>
                    <a:pt x="4031" y="2454"/>
                  </a:lnTo>
                  <a:lnTo>
                    <a:pt x="3943" y="2410"/>
                  </a:lnTo>
                  <a:lnTo>
                    <a:pt x="3812" y="2410"/>
                  </a:lnTo>
                  <a:lnTo>
                    <a:pt x="3724" y="2454"/>
                  </a:lnTo>
                  <a:lnTo>
                    <a:pt x="3680" y="2498"/>
                  </a:lnTo>
                  <a:lnTo>
                    <a:pt x="3637" y="2629"/>
                  </a:lnTo>
                  <a:lnTo>
                    <a:pt x="3637" y="4119"/>
                  </a:lnTo>
                  <a:lnTo>
                    <a:pt x="3374" y="3856"/>
                  </a:lnTo>
                  <a:lnTo>
                    <a:pt x="3067" y="3637"/>
                  </a:lnTo>
                  <a:lnTo>
                    <a:pt x="2760" y="3506"/>
                  </a:lnTo>
                  <a:lnTo>
                    <a:pt x="2410" y="3330"/>
                  </a:lnTo>
                  <a:lnTo>
                    <a:pt x="2497" y="2892"/>
                  </a:lnTo>
                  <a:lnTo>
                    <a:pt x="2585" y="2454"/>
                  </a:lnTo>
                  <a:lnTo>
                    <a:pt x="2804" y="2060"/>
                  </a:lnTo>
                  <a:lnTo>
                    <a:pt x="2979" y="1666"/>
                  </a:lnTo>
                  <a:lnTo>
                    <a:pt x="3242" y="1271"/>
                  </a:lnTo>
                  <a:lnTo>
                    <a:pt x="3461" y="965"/>
                  </a:lnTo>
                  <a:lnTo>
                    <a:pt x="3856" y="526"/>
                  </a:lnTo>
                  <a:close/>
                  <a:moveTo>
                    <a:pt x="7273" y="3418"/>
                  </a:moveTo>
                  <a:lnTo>
                    <a:pt x="7229" y="3812"/>
                  </a:lnTo>
                  <a:lnTo>
                    <a:pt x="7142" y="4382"/>
                  </a:lnTo>
                  <a:lnTo>
                    <a:pt x="7054" y="4820"/>
                  </a:lnTo>
                  <a:lnTo>
                    <a:pt x="6879" y="5302"/>
                  </a:lnTo>
                  <a:lnTo>
                    <a:pt x="6660" y="5784"/>
                  </a:lnTo>
                  <a:lnTo>
                    <a:pt x="6484" y="6003"/>
                  </a:lnTo>
                  <a:lnTo>
                    <a:pt x="6309" y="6222"/>
                  </a:lnTo>
                  <a:lnTo>
                    <a:pt x="6134" y="6354"/>
                  </a:lnTo>
                  <a:lnTo>
                    <a:pt x="5959" y="6485"/>
                  </a:lnTo>
                  <a:lnTo>
                    <a:pt x="5740" y="6573"/>
                  </a:lnTo>
                  <a:lnTo>
                    <a:pt x="5477" y="6616"/>
                  </a:lnTo>
                  <a:lnTo>
                    <a:pt x="5258" y="6616"/>
                  </a:lnTo>
                  <a:lnTo>
                    <a:pt x="5039" y="6573"/>
                  </a:lnTo>
                  <a:lnTo>
                    <a:pt x="4819" y="6485"/>
                  </a:lnTo>
                  <a:lnTo>
                    <a:pt x="4600" y="6354"/>
                  </a:lnTo>
                  <a:lnTo>
                    <a:pt x="5827" y="5171"/>
                  </a:lnTo>
                  <a:lnTo>
                    <a:pt x="5871" y="5083"/>
                  </a:lnTo>
                  <a:lnTo>
                    <a:pt x="5871" y="4995"/>
                  </a:lnTo>
                  <a:lnTo>
                    <a:pt x="5871" y="4908"/>
                  </a:lnTo>
                  <a:lnTo>
                    <a:pt x="5827" y="4864"/>
                  </a:lnTo>
                  <a:lnTo>
                    <a:pt x="5740" y="4820"/>
                  </a:lnTo>
                  <a:lnTo>
                    <a:pt x="5652" y="4776"/>
                  </a:lnTo>
                  <a:lnTo>
                    <a:pt x="5564" y="4820"/>
                  </a:lnTo>
                  <a:lnTo>
                    <a:pt x="5520" y="4864"/>
                  </a:lnTo>
                  <a:lnTo>
                    <a:pt x="4294" y="6047"/>
                  </a:lnTo>
                  <a:lnTo>
                    <a:pt x="4206" y="5828"/>
                  </a:lnTo>
                  <a:lnTo>
                    <a:pt x="4118" y="5609"/>
                  </a:lnTo>
                  <a:lnTo>
                    <a:pt x="4075" y="5390"/>
                  </a:lnTo>
                  <a:lnTo>
                    <a:pt x="4075" y="5171"/>
                  </a:lnTo>
                  <a:lnTo>
                    <a:pt x="4118" y="4952"/>
                  </a:lnTo>
                  <a:lnTo>
                    <a:pt x="4206" y="4733"/>
                  </a:lnTo>
                  <a:lnTo>
                    <a:pt x="4294" y="4513"/>
                  </a:lnTo>
                  <a:lnTo>
                    <a:pt x="4469" y="4338"/>
                  </a:lnTo>
                  <a:lnTo>
                    <a:pt x="4644" y="4163"/>
                  </a:lnTo>
                  <a:lnTo>
                    <a:pt x="4863" y="4031"/>
                  </a:lnTo>
                  <a:lnTo>
                    <a:pt x="5345" y="3769"/>
                  </a:lnTo>
                  <a:lnTo>
                    <a:pt x="5827" y="3637"/>
                  </a:lnTo>
                  <a:lnTo>
                    <a:pt x="6309" y="3506"/>
                  </a:lnTo>
                  <a:lnTo>
                    <a:pt x="6835" y="3462"/>
                  </a:lnTo>
                  <a:lnTo>
                    <a:pt x="7273" y="3418"/>
                  </a:lnTo>
                  <a:close/>
                  <a:moveTo>
                    <a:pt x="3768" y="1"/>
                  </a:moveTo>
                  <a:lnTo>
                    <a:pt x="3680" y="44"/>
                  </a:lnTo>
                  <a:lnTo>
                    <a:pt x="3417" y="351"/>
                  </a:lnTo>
                  <a:lnTo>
                    <a:pt x="3155" y="658"/>
                  </a:lnTo>
                  <a:lnTo>
                    <a:pt x="2848" y="1052"/>
                  </a:lnTo>
                  <a:lnTo>
                    <a:pt x="2497" y="1622"/>
                  </a:lnTo>
                  <a:lnTo>
                    <a:pt x="2234" y="2191"/>
                  </a:lnTo>
                  <a:lnTo>
                    <a:pt x="2059" y="2717"/>
                  </a:lnTo>
                  <a:lnTo>
                    <a:pt x="1972" y="3199"/>
                  </a:lnTo>
                  <a:lnTo>
                    <a:pt x="1358" y="3068"/>
                  </a:lnTo>
                  <a:lnTo>
                    <a:pt x="789" y="2980"/>
                  </a:lnTo>
                  <a:lnTo>
                    <a:pt x="131" y="2980"/>
                  </a:lnTo>
                  <a:lnTo>
                    <a:pt x="88" y="3024"/>
                  </a:lnTo>
                  <a:lnTo>
                    <a:pt x="44" y="3111"/>
                  </a:lnTo>
                  <a:lnTo>
                    <a:pt x="0" y="3199"/>
                  </a:lnTo>
                  <a:lnTo>
                    <a:pt x="0" y="3550"/>
                  </a:lnTo>
                  <a:lnTo>
                    <a:pt x="44" y="3944"/>
                  </a:lnTo>
                  <a:lnTo>
                    <a:pt x="131" y="4426"/>
                  </a:lnTo>
                  <a:lnTo>
                    <a:pt x="131" y="4513"/>
                  </a:lnTo>
                  <a:lnTo>
                    <a:pt x="219" y="4557"/>
                  </a:lnTo>
                  <a:lnTo>
                    <a:pt x="263" y="4601"/>
                  </a:lnTo>
                  <a:lnTo>
                    <a:pt x="351" y="4601"/>
                  </a:lnTo>
                  <a:lnTo>
                    <a:pt x="438" y="4557"/>
                  </a:lnTo>
                  <a:lnTo>
                    <a:pt x="526" y="4513"/>
                  </a:lnTo>
                  <a:lnTo>
                    <a:pt x="526" y="4426"/>
                  </a:lnTo>
                  <a:lnTo>
                    <a:pt x="526" y="4338"/>
                  </a:lnTo>
                  <a:lnTo>
                    <a:pt x="482" y="3812"/>
                  </a:lnTo>
                  <a:lnTo>
                    <a:pt x="438" y="3418"/>
                  </a:lnTo>
                  <a:lnTo>
                    <a:pt x="438" y="3418"/>
                  </a:lnTo>
                  <a:lnTo>
                    <a:pt x="832" y="3462"/>
                  </a:lnTo>
                  <a:lnTo>
                    <a:pt x="1402" y="3506"/>
                  </a:lnTo>
                  <a:lnTo>
                    <a:pt x="1840" y="3637"/>
                  </a:lnTo>
                  <a:lnTo>
                    <a:pt x="2366" y="3769"/>
                  </a:lnTo>
                  <a:lnTo>
                    <a:pt x="2848" y="4031"/>
                  </a:lnTo>
                  <a:lnTo>
                    <a:pt x="3067" y="4163"/>
                  </a:lnTo>
                  <a:lnTo>
                    <a:pt x="3242" y="4338"/>
                  </a:lnTo>
                  <a:lnTo>
                    <a:pt x="3417" y="4513"/>
                  </a:lnTo>
                  <a:lnTo>
                    <a:pt x="3505" y="4733"/>
                  </a:lnTo>
                  <a:lnTo>
                    <a:pt x="3593" y="4952"/>
                  </a:lnTo>
                  <a:lnTo>
                    <a:pt x="3637" y="5171"/>
                  </a:lnTo>
                  <a:lnTo>
                    <a:pt x="3637" y="5390"/>
                  </a:lnTo>
                  <a:lnTo>
                    <a:pt x="3593" y="5609"/>
                  </a:lnTo>
                  <a:lnTo>
                    <a:pt x="3505" y="5828"/>
                  </a:lnTo>
                  <a:lnTo>
                    <a:pt x="3374" y="6047"/>
                  </a:lnTo>
                  <a:lnTo>
                    <a:pt x="2191" y="4864"/>
                  </a:lnTo>
                  <a:lnTo>
                    <a:pt x="2103" y="4820"/>
                  </a:lnTo>
                  <a:lnTo>
                    <a:pt x="2059" y="4776"/>
                  </a:lnTo>
                  <a:lnTo>
                    <a:pt x="1972" y="4820"/>
                  </a:lnTo>
                  <a:lnTo>
                    <a:pt x="1884" y="4864"/>
                  </a:lnTo>
                  <a:lnTo>
                    <a:pt x="1840" y="4908"/>
                  </a:lnTo>
                  <a:lnTo>
                    <a:pt x="1840" y="4995"/>
                  </a:lnTo>
                  <a:lnTo>
                    <a:pt x="1840" y="5083"/>
                  </a:lnTo>
                  <a:lnTo>
                    <a:pt x="1884" y="5171"/>
                  </a:lnTo>
                  <a:lnTo>
                    <a:pt x="3067" y="6354"/>
                  </a:lnTo>
                  <a:lnTo>
                    <a:pt x="2892" y="6485"/>
                  </a:lnTo>
                  <a:lnTo>
                    <a:pt x="2673" y="6573"/>
                  </a:lnTo>
                  <a:lnTo>
                    <a:pt x="2454" y="6616"/>
                  </a:lnTo>
                  <a:lnTo>
                    <a:pt x="2191" y="6616"/>
                  </a:lnTo>
                  <a:lnTo>
                    <a:pt x="1972" y="6573"/>
                  </a:lnTo>
                  <a:lnTo>
                    <a:pt x="1753" y="6485"/>
                  </a:lnTo>
                  <a:lnTo>
                    <a:pt x="1577" y="6354"/>
                  </a:lnTo>
                  <a:lnTo>
                    <a:pt x="1358" y="6222"/>
                  </a:lnTo>
                  <a:lnTo>
                    <a:pt x="1183" y="6003"/>
                  </a:lnTo>
                  <a:lnTo>
                    <a:pt x="1052" y="5784"/>
                  </a:lnTo>
                  <a:lnTo>
                    <a:pt x="920" y="5565"/>
                  </a:lnTo>
                  <a:lnTo>
                    <a:pt x="789" y="5258"/>
                  </a:lnTo>
                  <a:lnTo>
                    <a:pt x="745" y="5214"/>
                  </a:lnTo>
                  <a:lnTo>
                    <a:pt x="701" y="5171"/>
                  </a:lnTo>
                  <a:lnTo>
                    <a:pt x="613" y="5127"/>
                  </a:lnTo>
                  <a:lnTo>
                    <a:pt x="526" y="5171"/>
                  </a:lnTo>
                  <a:lnTo>
                    <a:pt x="438" y="5214"/>
                  </a:lnTo>
                  <a:lnTo>
                    <a:pt x="394" y="5258"/>
                  </a:lnTo>
                  <a:lnTo>
                    <a:pt x="394" y="5346"/>
                  </a:lnTo>
                  <a:lnTo>
                    <a:pt x="394" y="5434"/>
                  </a:lnTo>
                  <a:lnTo>
                    <a:pt x="526" y="5740"/>
                  </a:lnTo>
                  <a:lnTo>
                    <a:pt x="701" y="6047"/>
                  </a:lnTo>
                  <a:lnTo>
                    <a:pt x="876" y="6310"/>
                  </a:lnTo>
                  <a:lnTo>
                    <a:pt x="1052" y="6529"/>
                  </a:lnTo>
                  <a:lnTo>
                    <a:pt x="1358" y="6748"/>
                  </a:lnTo>
                  <a:lnTo>
                    <a:pt x="1665" y="6923"/>
                  </a:lnTo>
                  <a:lnTo>
                    <a:pt x="1972" y="7011"/>
                  </a:lnTo>
                  <a:lnTo>
                    <a:pt x="2322" y="7055"/>
                  </a:lnTo>
                  <a:lnTo>
                    <a:pt x="2629" y="7011"/>
                  </a:lnTo>
                  <a:lnTo>
                    <a:pt x="2979" y="6923"/>
                  </a:lnTo>
                  <a:lnTo>
                    <a:pt x="3286" y="6748"/>
                  </a:lnTo>
                  <a:lnTo>
                    <a:pt x="3549" y="6529"/>
                  </a:lnTo>
                  <a:lnTo>
                    <a:pt x="3724" y="6310"/>
                  </a:lnTo>
                  <a:lnTo>
                    <a:pt x="3856" y="6135"/>
                  </a:lnTo>
                  <a:lnTo>
                    <a:pt x="3987" y="6310"/>
                  </a:lnTo>
                  <a:lnTo>
                    <a:pt x="4162" y="6529"/>
                  </a:lnTo>
                  <a:lnTo>
                    <a:pt x="4425" y="6748"/>
                  </a:lnTo>
                  <a:lnTo>
                    <a:pt x="4732" y="6923"/>
                  </a:lnTo>
                  <a:lnTo>
                    <a:pt x="5039" y="7011"/>
                  </a:lnTo>
                  <a:lnTo>
                    <a:pt x="5389" y="7055"/>
                  </a:lnTo>
                  <a:lnTo>
                    <a:pt x="5740" y="7011"/>
                  </a:lnTo>
                  <a:lnTo>
                    <a:pt x="6046" y="6923"/>
                  </a:lnTo>
                  <a:lnTo>
                    <a:pt x="6353" y="6748"/>
                  </a:lnTo>
                  <a:lnTo>
                    <a:pt x="6616" y="6529"/>
                  </a:lnTo>
                  <a:lnTo>
                    <a:pt x="6835" y="6310"/>
                  </a:lnTo>
                  <a:lnTo>
                    <a:pt x="7010" y="6047"/>
                  </a:lnTo>
                  <a:lnTo>
                    <a:pt x="7273" y="5565"/>
                  </a:lnTo>
                  <a:lnTo>
                    <a:pt x="7448" y="4995"/>
                  </a:lnTo>
                  <a:lnTo>
                    <a:pt x="7580" y="4470"/>
                  </a:lnTo>
                  <a:lnTo>
                    <a:pt x="7624" y="3988"/>
                  </a:lnTo>
                  <a:lnTo>
                    <a:pt x="7667" y="3593"/>
                  </a:lnTo>
                  <a:lnTo>
                    <a:pt x="7711" y="3199"/>
                  </a:lnTo>
                  <a:lnTo>
                    <a:pt x="7667" y="3111"/>
                  </a:lnTo>
                  <a:lnTo>
                    <a:pt x="7624" y="3024"/>
                  </a:lnTo>
                  <a:lnTo>
                    <a:pt x="7580" y="2980"/>
                  </a:lnTo>
                  <a:lnTo>
                    <a:pt x="6923" y="2980"/>
                  </a:lnTo>
                  <a:lnTo>
                    <a:pt x="6353" y="3068"/>
                  </a:lnTo>
                  <a:lnTo>
                    <a:pt x="5696" y="3199"/>
                  </a:lnTo>
                  <a:lnTo>
                    <a:pt x="5652" y="2717"/>
                  </a:lnTo>
                  <a:lnTo>
                    <a:pt x="5477" y="2191"/>
                  </a:lnTo>
                  <a:lnTo>
                    <a:pt x="5214" y="1622"/>
                  </a:lnTo>
                  <a:lnTo>
                    <a:pt x="4863" y="1052"/>
                  </a:lnTo>
                  <a:lnTo>
                    <a:pt x="4557" y="658"/>
                  </a:lnTo>
                  <a:lnTo>
                    <a:pt x="4294" y="351"/>
                  </a:lnTo>
                  <a:lnTo>
                    <a:pt x="3987" y="44"/>
                  </a:lnTo>
                  <a:lnTo>
                    <a:pt x="39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3355075" y="1216675"/>
              <a:ext cx="174175" cy="131450"/>
            </a:xfrm>
            <a:custGeom>
              <a:avLst/>
              <a:gdLst/>
              <a:ahLst/>
              <a:cxnLst/>
              <a:rect l="l" t="t" r="r" b="b"/>
              <a:pathLst>
                <a:path w="6967" h="5258" extrusionOk="0">
                  <a:moveTo>
                    <a:pt x="1622" y="0"/>
                  </a:moveTo>
                  <a:lnTo>
                    <a:pt x="877" y="88"/>
                  </a:lnTo>
                  <a:lnTo>
                    <a:pt x="176" y="219"/>
                  </a:lnTo>
                  <a:lnTo>
                    <a:pt x="88" y="263"/>
                  </a:lnTo>
                  <a:lnTo>
                    <a:pt x="44" y="307"/>
                  </a:lnTo>
                  <a:lnTo>
                    <a:pt x="0" y="395"/>
                  </a:lnTo>
                  <a:lnTo>
                    <a:pt x="0" y="482"/>
                  </a:lnTo>
                  <a:lnTo>
                    <a:pt x="44" y="570"/>
                  </a:lnTo>
                  <a:lnTo>
                    <a:pt x="132" y="614"/>
                  </a:lnTo>
                  <a:lnTo>
                    <a:pt x="220" y="658"/>
                  </a:lnTo>
                  <a:lnTo>
                    <a:pt x="307" y="658"/>
                  </a:lnTo>
                  <a:lnTo>
                    <a:pt x="964" y="482"/>
                  </a:lnTo>
                  <a:lnTo>
                    <a:pt x="1622" y="439"/>
                  </a:lnTo>
                  <a:lnTo>
                    <a:pt x="2104" y="482"/>
                  </a:lnTo>
                  <a:lnTo>
                    <a:pt x="2542" y="526"/>
                  </a:lnTo>
                  <a:lnTo>
                    <a:pt x="2980" y="658"/>
                  </a:lnTo>
                  <a:lnTo>
                    <a:pt x="3418" y="789"/>
                  </a:lnTo>
                  <a:lnTo>
                    <a:pt x="3856" y="1008"/>
                  </a:lnTo>
                  <a:lnTo>
                    <a:pt x="4250" y="1227"/>
                  </a:lnTo>
                  <a:lnTo>
                    <a:pt x="4645" y="1490"/>
                  </a:lnTo>
                  <a:lnTo>
                    <a:pt x="4995" y="1797"/>
                  </a:lnTo>
                  <a:lnTo>
                    <a:pt x="5302" y="2103"/>
                  </a:lnTo>
                  <a:lnTo>
                    <a:pt x="5609" y="2498"/>
                  </a:lnTo>
                  <a:lnTo>
                    <a:pt x="5871" y="2848"/>
                  </a:lnTo>
                  <a:lnTo>
                    <a:pt x="6091" y="3286"/>
                  </a:lnTo>
                  <a:lnTo>
                    <a:pt x="6266" y="3681"/>
                  </a:lnTo>
                  <a:lnTo>
                    <a:pt x="6397" y="4119"/>
                  </a:lnTo>
                  <a:lnTo>
                    <a:pt x="6485" y="4557"/>
                  </a:lnTo>
                  <a:lnTo>
                    <a:pt x="6529" y="5039"/>
                  </a:lnTo>
                  <a:lnTo>
                    <a:pt x="6572" y="5127"/>
                  </a:lnTo>
                  <a:lnTo>
                    <a:pt x="6616" y="5170"/>
                  </a:lnTo>
                  <a:lnTo>
                    <a:pt x="6660" y="5214"/>
                  </a:lnTo>
                  <a:lnTo>
                    <a:pt x="6748" y="5258"/>
                  </a:lnTo>
                  <a:lnTo>
                    <a:pt x="6792" y="5258"/>
                  </a:lnTo>
                  <a:lnTo>
                    <a:pt x="6879" y="5214"/>
                  </a:lnTo>
                  <a:lnTo>
                    <a:pt x="6923" y="5170"/>
                  </a:lnTo>
                  <a:lnTo>
                    <a:pt x="6967" y="5083"/>
                  </a:lnTo>
                  <a:lnTo>
                    <a:pt x="6967" y="4995"/>
                  </a:lnTo>
                  <a:lnTo>
                    <a:pt x="6923" y="4513"/>
                  </a:lnTo>
                  <a:lnTo>
                    <a:pt x="6792" y="4031"/>
                  </a:lnTo>
                  <a:lnTo>
                    <a:pt x="6660" y="3549"/>
                  </a:lnTo>
                  <a:lnTo>
                    <a:pt x="6485" y="3067"/>
                  </a:lnTo>
                  <a:lnTo>
                    <a:pt x="6222" y="2629"/>
                  </a:lnTo>
                  <a:lnTo>
                    <a:pt x="5959" y="2235"/>
                  </a:lnTo>
                  <a:lnTo>
                    <a:pt x="5652" y="1841"/>
                  </a:lnTo>
                  <a:lnTo>
                    <a:pt x="5302" y="1490"/>
                  </a:lnTo>
                  <a:lnTo>
                    <a:pt x="4908" y="1140"/>
                  </a:lnTo>
                  <a:lnTo>
                    <a:pt x="4469" y="833"/>
                  </a:lnTo>
                  <a:lnTo>
                    <a:pt x="4031" y="614"/>
                  </a:lnTo>
                  <a:lnTo>
                    <a:pt x="3593" y="395"/>
                  </a:lnTo>
                  <a:lnTo>
                    <a:pt x="3111" y="219"/>
                  </a:lnTo>
                  <a:lnTo>
                    <a:pt x="2629" y="132"/>
                  </a:lnTo>
                  <a:lnTo>
                    <a:pt x="2147" y="44"/>
                  </a:lnTo>
                  <a:lnTo>
                    <a:pt x="16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3260875" y="1230900"/>
              <a:ext cx="268375" cy="255250"/>
            </a:xfrm>
            <a:custGeom>
              <a:avLst/>
              <a:gdLst/>
              <a:ahLst/>
              <a:cxnLst/>
              <a:rect l="l" t="t" r="r" b="b"/>
              <a:pathLst>
                <a:path w="10735" h="10210" extrusionOk="0">
                  <a:moveTo>
                    <a:pt x="3024" y="1"/>
                  </a:moveTo>
                  <a:lnTo>
                    <a:pt x="2936" y="45"/>
                  </a:lnTo>
                  <a:lnTo>
                    <a:pt x="2323" y="395"/>
                  </a:lnTo>
                  <a:lnTo>
                    <a:pt x="1753" y="877"/>
                  </a:lnTo>
                  <a:lnTo>
                    <a:pt x="1271" y="1403"/>
                  </a:lnTo>
                  <a:lnTo>
                    <a:pt x="833" y="1973"/>
                  </a:lnTo>
                  <a:lnTo>
                    <a:pt x="658" y="2323"/>
                  </a:lnTo>
                  <a:lnTo>
                    <a:pt x="482" y="2630"/>
                  </a:lnTo>
                  <a:lnTo>
                    <a:pt x="220" y="3331"/>
                  </a:lnTo>
                  <a:lnTo>
                    <a:pt x="44" y="4076"/>
                  </a:lnTo>
                  <a:lnTo>
                    <a:pt x="1" y="4470"/>
                  </a:lnTo>
                  <a:lnTo>
                    <a:pt x="1" y="4820"/>
                  </a:lnTo>
                  <a:lnTo>
                    <a:pt x="44" y="5390"/>
                  </a:lnTo>
                  <a:lnTo>
                    <a:pt x="132" y="5916"/>
                  </a:lnTo>
                  <a:lnTo>
                    <a:pt x="263" y="6442"/>
                  </a:lnTo>
                  <a:lnTo>
                    <a:pt x="439" y="6923"/>
                  </a:lnTo>
                  <a:lnTo>
                    <a:pt x="658" y="7405"/>
                  </a:lnTo>
                  <a:lnTo>
                    <a:pt x="921" y="7844"/>
                  </a:lnTo>
                  <a:lnTo>
                    <a:pt x="1227" y="8238"/>
                  </a:lnTo>
                  <a:lnTo>
                    <a:pt x="1578" y="8632"/>
                  </a:lnTo>
                  <a:lnTo>
                    <a:pt x="1972" y="8983"/>
                  </a:lnTo>
                  <a:lnTo>
                    <a:pt x="2366" y="9289"/>
                  </a:lnTo>
                  <a:lnTo>
                    <a:pt x="2805" y="9552"/>
                  </a:lnTo>
                  <a:lnTo>
                    <a:pt x="3287" y="9771"/>
                  </a:lnTo>
                  <a:lnTo>
                    <a:pt x="3768" y="9947"/>
                  </a:lnTo>
                  <a:lnTo>
                    <a:pt x="4294" y="10078"/>
                  </a:lnTo>
                  <a:lnTo>
                    <a:pt x="4820" y="10166"/>
                  </a:lnTo>
                  <a:lnTo>
                    <a:pt x="5390" y="10209"/>
                  </a:lnTo>
                  <a:lnTo>
                    <a:pt x="5872" y="10166"/>
                  </a:lnTo>
                  <a:lnTo>
                    <a:pt x="6397" y="10122"/>
                  </a:lnTo>
                  <a:lnTo>
                    <a:pt x="6835" y="9990"/>
                  </a:lnTo>
                  <a:lnTo>
                    <a:pt x="7317" y="9859"/>
                  </a:lnTo>
                  <a:lnTo>
                    <a:pt x="7755" y="9640"/>
                  </a:lnTo>
                  <a:lnTo>
                    <a:pt x="8194" y="9421"/>
                  </a:lnTo>
                  <a:lnTo>
                    <a:pt x="8588" y="9158"/>
                  </a:lnTo>
                  <a:lnTo>
                    <a:pt x="8938" y="8851"/>
                  </a:lnTo>
                  <a:lnTo>
                    <a:pt x="9289" y="8545"/>
                  </a:lnTo>
                  <a:lnTo>
                    <a:pt x="9596" y="8150"/>
                  </a:lnTo>
                  <a:lnTo>
                    <a:pt x="9859" y="7756"/>
                  </a:lnTo>
                  <a:lnTo>
                    <a:pt x="10121" y="7362"/>
                  </a:lnTo>
                  <a:lnTo>
                    <a:pt x="10340" y="6923"/>
                  </a:lnTo>
                  <a:lnTo>
                    <a:pt x="10516" y="6485"/>
                  </a:lnTo>
                  <a:lnTo>
                    <a:pt x="10647" y="6003"/>
                  </a:lnTo>
                  <a:lnTo>
                    <a:pt x="10735" y="5478"/>
                  </a:lnTo>
                  <a:lnTo>
                    <a:pt x="10691" y="5390"/>
                  </a:lnTo>
                  <a:lnTo>
                    <a:pt x="10691" y="5346"/>
                  </a:lnTo>
                  <a:lnTo>
                    <a:pt x="10603" y="5259"/>
                  </a:lnTo>
                  <a:lnTo>
                    <a:pt x="10428" y="5259"/>
                  </a:lnTo>
                  <a:lnTo>
                    <a:pt x="10384" y="5302"/>
                  </a:lnTo>
                  <a:lnTo>
                    <a:pt x="10297" y="5346"/>
                  </a:lnTo>
                  <a:lnTo>
                    <a:pt x="10297" y="5434"/>
                  </a:lnTo>
                  <a:lnTo>
                    <a:pt x="10209" y="5916"/>
                  </a:lnTo>
                  <a:lnTo>
                    <a:pt x="10078" y="6354"/>
                  </a:lnTo>
                  <a:lnTo>
                    <a:pt x="9946" y="6748"/>
                  </a:lnTo>
                  <a:lnTo>
                    <a:pt x="9727" y="7143"/>
                  </a:lnTo>
                  <a:lnTo>
                    <a:pt x="9508" y="7537"/>
                  </a:lnTo>
                  <a:lnTo>
                    <a:pt x="9245" y="7887"/>
                  </a:lnTo>
                  <a:lnTo>
                    <a:pt x="8982" y="8238"/>
                  </a:lnTo>
                  <a:lnTo>
                    <a:pt x="8676" y="8545"/>
                  </a:lnTo>
                  <a:lnTo>
                    <a:pt x="8325" y="8807"/>
                  </a:lnTo>
                  <a:lnTo>
                    <a:pt x="7931" y="9070"/>
                  </a:lnTo>
                  <a:lnTo>
                    <a:pt x="7580" y="9246"/>
                  </a:lnTo>
                  <a:lnTo>
                    <a:pt x="7142" y="9421"/>
                  </a:lnTo>
                  <a:lnTo>
                    <a:pt x="6748" y="9596"/>
                  </a:lnTo>
                  <a:lnTo>
                    <a:pt x="6310" y="9684"/>
                  </a:lnTo>
                  <a:lnTo>
                    <a:pt x="5828" y="9727"/>
                  </a:lnTo>
                  <a:lnTo>
                    <a:pt x="5390" y="9771"/>
                  </a:lnTo>
                  <a:lnTo>
                    <a:pt x="4864" y="9727"/>
                  </a:lnTo>
                  <a:lnTo>
                    <a:pt x="4382" y="9684"/>
                  </a:lnTo>
                  <a:lnTo>
                    <a:pt x="3900" y="9552"/>
                  </a:lnTo>
                  <a:lnTo>
                    <a:pt x="3462" y="9377"/>
                  </a:lnTo>
                  <a:lnTo>
                    <a:pt x="3024" y="9158"/>
                  </a:lnTo>
                  <a:lnTo>
                    <a:pt x="2629" y="8939"/>
                  </a:lnTo>
                  <a:lnTo>
                    <a:pt x="2235" y="8632"/>
                  </a:lnTo>
                  <a:lnTo>
                    <a:pt x="1885" y="8325"/>
                  </a:lnTo>
                  <a:lnTo>
                    <a:pt x="1578" y="7975"/>
                  </a:lnTo>
                  <a:lnTo>
                    <a:pt x="1271" y="7581"/>
                  </a:lnTo>
                  <a:lnTo>
                    <a:pt x="1052" y="7186"/>
                  </a:lnTo>
                  <a:lnTo>
                    <a:pt x="833" y="6748"/>
                  </a:lnTo>
                  <a:lnTo>
                    <a:pt x="658" y="6310"/>
                  </a:lnTo>
                  <a:lnTo>
                    <a:pt x="526" y="5828"/>
                  </a:lnTo>
                  <a:lnTo>
                    <a:pt x="482" y="5346"/>
                  </a:lnTo>
                  <a:lnTo>
                    <a:pt x="439" y="4820"/>
                  </a:lnTo>
                  <a:lnTo>
                    <a:pt x="482" y="4119"/>
                  </a:lnTo>
                  <a:lnTo>
                    <a:pt x="614" y="3462"/>
                  </a:lnTo>
                  <a:lnTo>
                    <a:pt x="877" y="2805"/>
                  </a:lnTo>
                  <a:lnTo>
                    <a:pt x="1184" y="2192"/>
                  </a:lnTo>
                  <a:lnTo>
                    <a:pt x="1578" y="1666"/>
                  </a:lnTo>
                  <a:lnTo>
                    <a:pt x="2060" y="1184"/>
                  </a:lnTo>
                  <a:lnTo>
                    <a:pt x="2586" y="746"/>
                  </a:lnTo>
                  <a:lnTo>
                    <a:pt x="3155" y="439"/>
                  </a:lnTo>
                  <a:lnTo>
                    <a:pt x="3199" y="351"/>
                  </a:lnTo>
                  <a:lnTo>
                    <a:pt x="3243" y="308"/>
                  </a:lnTo>
                  <a:lnTo>
                    <a:pt x="3287" y="220"/>
                  </a:lnTo>
                  <a:lnTo>
                    <a:pt x="3243" y="132"/>
                  </a:lnTo>
                  <a:lnTo>
                    <a:pt x="3199" y="45"/>
                  </a:lnTo>
                  <a:lnTo>
                    <a:pt x="31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3212675" y="1166300"/>
              <a:ext cx="365875" cy="371325"/>
            </a:xfrm>
            <a:custGeom>
              <a:avLst/>
              <a:gdLst/>
              <a:ahLst/>
              <a:cxnLst/>
              <a:rect l="l" t="t" r="r" b="b"/>
              <a:pathLst>
                <a:path w="14635" h="14853" extrusionOk="0">
                  <a:moveTo>
                    <a:pt x="6397" y="0"/>
                  </a:moveTo>
                  <a:lnTo>
                    <a:pt x="6266" y="44"/>
                  </a:lnTo>
                  <a:lnTo>
                    <a:pt x="6135" y="131"/>
                  </a:lnTo>
                  <a:lnTo>
                    <a:pt x="6047" y="219"/>
                  </a:lnTo>
                  <a:lnTo>
                    <a:pt x="6047" y="394"/>
                  </a:lnTo>
                  <a:lnTo>
                    <a:pt x="6047" y="920"/>
                  </a:lnTo>
                  <a:lnTo>
                    <a:pt x="5258" y="1095"/>
                  </a:lnTo>
                  <a:lnTo>
                    <a:pt x="4514" y="1402"/>
                  </a:lnTo>
                  <a:lnTo>
                    <a:pt x="4207" y="964"/>
                  </a:lnTo>
                  <a:lnTo>
                    <a:pt x="4119" y="876"/>
                  </a:lnTo>
                  <a:lnTo>
                    <a:pt x="3988" y="832"/>
                  </a:lnTo>
                  <a:lnTo>
                    <a:pt x="3856" y="832"/>
                  </a:lnTo>
                  <a:lnTo>
                    <a:pt x="3725" y="876"/>
                  </a:lnTo>
                  <a:lnTo>
                    <a:pt x="2235" y="1972"/>
                  </a:lnTo>
                  <a:lnTo>
                    <a:pt x="2148" y="2059"/>
                  </a:lnTo>
                  <a:lnTo>
                    <a:pt x="2104" y="2147"/>
                  </a:lnTo>
                  <a:lnTo>
                    <a:pt x="2104" y="2322"/>
                  </a:lnTo>
                  <a:lnTo>
                    <a:pt x="2148" y="2497"/>
                  </a:lnTo>
                  <a:lnTo>
                    <a:pt x="2454" y="2892"/>
                  </a:lnTo>
                  <a:lnTo>
                    <a:pt x="1972" y="3505"/>
                  </a:lnTo>
                  <a:lnTo>
                    <a:pt x="1534" y="4206"/>
                  </a:lnTo>
                  <a:lnTo>
                    <a:pt x="1008" y="4031"/>
                  </a:lnTo>
                  <a:lnTo>
                    <a:pt x="877" y="4031"/>
                  </a:lnTo>
                  <a:lnTo>
                    <a:pt x="746" y="4075"/>
                  </a:lnTo>
                  <a:lnTo>
                    <a:pt x="658" y="4162"/>
                  </a:lnTo>
                  <a:lnTo>
                    <a:pt x="570" y="4250"/>
                  </a:lnTo>
                  <a:lnTo>
                    <a:pt x="1" y="6002"/>
                  </a:lnTo>
                  <a:lnTo>
                    <a:pt x="1" y="6134"/>
                  </a:lnTo>
                  <a:lnTo>
                    <a:pt x="45" y="6265"/>
                  </a:lnTo>
                  <a:lnTo>
                    <a:pt x="132" y="6397"/>
                  </a:lnTo>
                  <a:lnTo>
                    <a:pt x="264" y="6441"/>
                  </a:lnTo>
                  <a:lnTo>
                    <a:pt x="746" y="6616"/>
                  </a:lnTo>
                  <a:lnTo>
                    <a:pt x="702" y="7404"/>
                  </a:lnTo>
                  <a:lnTo>
                    <a:pt x="746" y="8237"/>
                  </a:lnTo>
                  <a:lnTo>
                    <a:pt x="264" y="8368"/>
                  </a:lnTo>
                  <a:lnTo>
                    <a:pt x="132" y="8456"/>
                  </a:lnTo>
                  <a:lnTo>
                    <a:pt x="45" y="8587"/>
                  </a:lnTo>
                  <a:lnTo>
                    <a:pt x="1" y="8719"/>
                  </a:lnTo>
                  <a:lnTo>
                    <a:pt x="1" y="8850"/>
                  </a:lnTo>
                  <a:lnTo>
                    <a:pt x="570" y="10559"/>
                  </a:lnTo>
                  <a:lnTo>
                    <a:pt x="658" y="10690"/>
                  </a:lnTo>
                  <a:lnTo>
                    <a:pt x="746" y="10778"/>
                  </a:lnTo>
                  <a:lnTo>
                    <a:pt x="877" y="10822"/>
                  </a:lnTo>
                  <a:lnTo>
                    <a:pt x="1008" y="10822"/>
                  </a:lnTo>
                  <a:lnTo>
                    <a:pt x="1534" y="10647"/>
                  </a:lnTo>
                  <a:lnTo>
                    <a:pt x="1972" y="11304"/>
                  </a:lnTo>
                  <a:lnTo>
                    <a:pt x="2454" y="11961"/>
                  </a:lnTo>
                  <a:lnTo>
                    <a:pt x="2148" y="12355"/>
                  </a:lnTo>
                  <a:lnTo>
                    <a:pt x="2104" y="12487"/>
                  </a:lnTo>
                  <a:lnTo>
                    <a:pt x="2104" y="12662"/>
                  </a:lnTo>
                  <a:lnTo>
                    <a:pt x="2148" y="12793"/>
                  </a:lnTo>
                  <a:lnTo>
                    <a:pt x="2235" y="12881"/>
                  </a:lnTo>
                  <a:lnTo>
                    <a:pt x="3725" y="13933"/>
                  </a:lnTo>
                  <a:lnTo>
                    <a:pt x="3856" y="14020"/>
                  </a:lnTo>
                  <a:lnTo>
                    <a:pt x="3988" y="14020"/>
                  </a:lnTo>
                  <a:lnTo>
                    <a:pt x="4119" y="13976"/>
                  </a:lnTo>
                  <a:lnTo>
                    <a:pt x="4207" y="13889"/>
                  </a:lnTo>
                  <a:lnTo>
                    <a:pt x="4514" y="13451"/>
                  </a:lnTo>
                  <a:lnTo>
                    <a:pt x="5258" y="13757"/>
                  </a:lnTo>
                  <a:lnTo>
                    <a:pt x="6047" y="13933"/>
                  </a:lnTo>
                  <a:lnTo>
                    <a:pt x="6047" y="14458"/>
                  </a:lnTo>
                  <a:lnTo>
                    <a:pt x="6047" y="14590"/>
                  </a:lnTo>
                  <a:lnTo>
                    <a:pt x="6135" y="14721"/>
                  </a:lnTo>
                  <a:lnTo>
                    <a:pt x="6266" y="14809"/>
                  </a:lnTo>
                  <a:lnTo>
                    <a:pt x="6397" y="14853"/>
                  </a:lnTo>
                  <a:lnTo>
                    <a:pt x="8194" y="14853"/>
                  </a:lnTo>
                  <a:lnTo>
                    <a:pt x="8369" y="14809"/>
                  </a:lnTo>
                  <a:lnTo>
                    <a:pt x="8457" y="14721"/>
                  </a:lnTo>
                  <a:lnTo>
                    <a:pt x="8544" y="14590"/>
                  </a:lnTo>
                  <a:lnTo>
                    <a:pt x="8588" y="14458"/>
                  </a:lnTo>
                  <a:lnTo>
                    <a:pt x="8588" y="13933"/>
                  </a:lnTo>
                  <a:lnTo>
                    <a:pt x="9377" y="13757"/>
                  </a:lnTo>
                  <a:lnTo>
                    <a:pt x="10122" y="13451"/>
                  </a:lnTo>
                  <a:lnTo>
                    <a:pt x="10428" y="13889"/>
                  </a:lnTo>
                  <a:lnTo>
                    <a:pt x="10516" y="13976"/>
                  </a:lnTo>
                  <a:lnTo>
                    <a:pt x="10647" y="14020"/>
                  </a:lnTo>
                  <a:lnTo>
                    <a:pt x="10779" y="14020"/>
                  </a:lnTo>
                  <a:lnTo>
                    <a:pt x="10910" y="13933"/>
                  </a:lnTo>
                  <a:lnTo>
                    <a:pt x="11217" y="13714"/>
                  </a:lnTo>
                  <a:lnTo>
                    <a:pt x="11261" y="13670"/>
                  </a:lnTo>
                  <a:lnTo>
                    <a:pt x="11305" y="13582"/>
                  </a:lnTo>
                  <a:lnTo>
                    <a:pt x="11305" y="13538"/>
                  </a:lnTo>
                  <a:lnTo>
                    <a:pt x="11305" y="13451"/>
                  </a:lnTo>
                  <a:lnTo>
                    <a:pt x="11217" y="13363"/>
                  </a:lnTo>
                  <a:lnTo>
                    <a:pt x="11129" y="13319"/>
                  </a:lnTo>
                  <a:lnTo>
                    <a:pt x="11042" y="13319"/>
                  </a:lnTo>
                  <a:lnTo>
                    <a:pt x="10954" y="13363"/>
                  </a:lnTo>
                  <a:lnTo>
                    <a:pt x="10735" y="13582"/>
                  </a:lnTo>
                  <a:lnTo>
                    <a:pt x="10428" y="13144"/>
                  </a:lnTo>
                  <a:lnTo>
                    <a:pt x="10341" y="13056"/>
                  </a:lnTo>
                  <a:lnTo>
                    <a:pt x="10209" y="13013"/>
                  </a:lnTo>
                  <a:lnTo>
                    <a:pt x="9946" y="13013"/>
                  </a:lnTo>
                  <a:lnTo>
                    <a:pt x="9202" y="13319"/>
                  </a:lnTo>
                  <a:lnTo>
                    <a:pt x="8457" y="13538"/>
                  </a:lnTo>
                  <a:lnTo>
                    <a:pt x="8325" y="13582"/>
                  </a:lnTo>
                  <a:lnTo>
                    <a:pt x="8238" y="13670"/>
                  </a:lnTo>
                  <a:lnTo>
                    <a:pt x="8150" y="13757"/>
                  </a:lnTo>
                  <a:lnTo>
                    <a:pt x="8150" y="13889"/>
                  </a:lnTo>
                  <a:lnTo>
                    <a:pt x="8150" y="14415"/>
                  </a:lnTo>
                  <a:lnTo>
                    <a:pt x="6441" y="14415"/>
                  </a:lnTo>
                  <a:lnTo>
                    <a:pt x="6441" y="13889"/>
                  </a:lnTo>
                  <a:lnTo>
                    <a:pt x="6441" y="13757"/>
                  </a:lnTo>
                  <a:lnTo>
                    <a:pt x="6397" y="13626"/>
                  </a:lnTo>
                  <a:lnTo>
                    <a:pt x="6310" y="13538"/>
                  </a:lnTo>
                  <a:lnTo>
                    <a:pt x="6178" y="13494"/>
                  </a:lnTo>
                  <a:lnTo>
                    <a:pt x="5390" y="13319"/>
                  </a:lnTo>
                  <a:lnTo>
                    <a:pt x="4645" y="13013"/>
                  </a:lnTo>
                  <a:lnTo>
                    <a:pt x="4514" y="12969"/>
                  </a:lnTo>
                  <a:lnTo>
                    <a:pt x="4382" y="13013"/>
                  </a:lnTo>
                  <a:lnTo>
                    <a:pt x="4294" y="13056"/>
                  </a:lnTo>
                  <a:lnTo>
                    <a:pt x="4207" y="13144"/>
                  </a:lnTo>
                  <a:lnTo>
                    <a:pt x="3900" y="13538"/>
                  </a:lnTo>
                  <a:lnTo>
                    <a:pt x="2542" y="12574"/>
                  </a:lnTo>
                  <a:lnTo>
                    <a:pt x="2849" y="12136"/>
                  </a:lnTo>
                  <a:lnTo>
                    <a:pt x="2892" y="12005"/>
                  </a:lnTo>
                  <a:lnTo>
                    <a:pt x="2892" y="11917"/>
                  </a:lnTo>
                  <a:lnTo>
                    <a:pt x="2892" y="11786"/>
                  </a:lnTo>
                  <a:lnTo>
                    <a:pt x="2805" y="11654"/>
                  </a:lnTo>
                  <a:lnTo>
                    <a:pt x="2279" y="11041"/>
                  </a:lnTo>
                  <a:lnTo>
                    <a:pt x="1885" y="10384"/>
                  </a:lnTo>
                  <a:lnTo>
                    <a:pt x="1797" y="10296"/>
                  </a:lnTo>
                  <a:lnTo>
                    <a:pt x="1666" y="10208"/>
                  </a:lnTo>
                  <a:lnTo>
                    <a:pt x="1447" y="10208"/>
                  </a:lnTo>
                  <a:lnTo>
                    <a:pt x="921" y="10384"/>
                  </a:lnTo>
                  <a:lnTo>
                    <a:pt x="439" y="8763"/>
                  </a:lnTo>
                  <a:lnTo>
                    <a:pt x="921" y="8587"/>
                  </a:lnTo>
                  <a:lnTo>
                    <a:pt x="1008" y="8544"/>
                  </a:lnTo>
                  <a:lnTo>
                    <a:pt x="1096" y="8456"/>
                  </a:lnTo>
                  <a:lnTo>
                    <a:pt x="1140" y="8325"/>
                  </a:lnTo>
                  <a:lnTo>
                    <a:pt x="1140" y="8193"/>
                  </a:lnTo>
                  <a:lnTo>
                    <a:pt x="1096" y="7404"/>
                  </a:lnTo>
                  <a:lnTo>
                    <a:pt x="1140" y="6616"/>
                  </a:lnTo>
                  <a:lnTo>
                    <a:pt x="1140" y="6484"/>
                  </a:lnTo>
                  <a:lnTo>
                    <a:pt x="1096" y="6353"/>
                  </a:lnTo>
                  <a:lnTo>
                    <a:pt x="1008" y="6265"/>
                  </a:lnTo>
                  <a:lnTo>
                    <a:pt x="921" y="6221"/>
                  </a:lnTo>
                  <a:lnTo>
                    <a:pt x="439" y="6046"/>
                  </a:lnTo>
                  <a:lnTo>
                    <a:pt x="921" y="4469"/>
                  </a:lnTo>
                  <a:lnTo>
                    <a:pt x="1447" y="4600"/>
                  </a:lnTo>
                  <a:lnTo>
                    <a:pt x="1534" y="4644"/>
                  </a:lnTo>
                  <a:lnTo>
                    <a:pt x="1666" y="4600"/>
                  </a:lnTo>
                  <a:lnTo>
                    <a:pt x="1797" y="4557"/>
                  </a:lnTo>
                  <a:lnTo>
                    <a:pt x="1885" y="4425"/>
                  </a:lnTo>
                  <a:lnTo>
                    <a:pt x="2279" y="3768"/>
                  </a:lnTo>
                  <a:lnTo>
                    <a:pt x="2805" y="3155"/>
                  </a:lnTo>
                  <a:lnTo>
                    <a:pt x="2892" y="3023"/>
                  </a:lnTo>
                  <a:lnTo>
                    <a:pt x="2892" y="2935"/>
                  </a:lnTo>
                  <a:lnTo>
                    <a:pt x="2892" y="2804"/>
                  </a:lnTo>
                  <a:lnTo>
                    <a:pt x="2849" y="2673"/>
                  </a:lnTo>
                  <a:lnTo>
                    <a:pt x="2542" y="2278"/>
                  </a:lnTo>
                  <a:lnTo>
                    <a:pt x="3900" y="1271"/>
                  </a:lnTo>
                  <a:lnTo>
                    <a:pt x="4207" y="1709"/>
                  </a:lnTo>
                  <a:lnTo>
                    <a:pt x="4294" y="1796"/>
                  </a:lnTo>
                  <a:lnTo>
                    <a:pt x="4382" y="1840"/>
                  </a:lnTo>
                  <a:lnTo>
                    <a:pt x="4514" y="1840"/>
                  </a:lnTo>
                  <a:lnTo>
                    <a:pt x="4645" y="1796"/>
                  </a:lnTo>
                  <a:lnTo>
                    <a:pt x="5390" y="1490"/>
                  </a:lnTo>
                  <a:lnTo>
                    <a:pt x="6178" y="1314"/>
                  </a:lnTo>
                  <a:lnTo>
                    <a:pt x="6310" y="1271"/>
                  </a:lnTo>
                  <a:lnTo>
                    <a:pt x="6397" y="1183"/>
                  </a:lnTo>
                  <a:lnTo>
                    <a:pt x="6441" y="1095"/>
                  </a:lnTo>
                  <a:lnTo>
                    <a:pt x="6485" y="964"/>
                  </a:lnTo>
                  <a:lnTo>
                    <a:pt x="6485" y="438"/>
                  </a:lnTo>
                  <a:lnTo>
                    <a:pt x="8150" y="438"/>
                  </a:lnTo>
                  <a:lnTo>
                    <a:pt x="8150" y="964"/>
                  </a:lnTo>
                  <a:lnTo>
                    <a:pt x="8150" y="1095"/>
                  </a:lnTo>
                  <a:lnTo>
                    <a:pt x="8238" y="1183"/>
                  </a:lnTo>
                  <a:lnTo>
                    <a:pt x="8325" y="1271"/>
                  </a:lnTo>
                  <a:lnTo>
                    <a:pt x="8457" y="1314"/>
                  </a:lnTo>
                  <a:lnTo>
                    <a:pt x="9202" y="1533"/>
                  </a:lnTo>
                  <a:lnTo>
                    <a:pt x="9946" y="1796"/>
                  </a:lnTo>
                  <a:lnTo>
                    <a:pt x="10078" y="1840"/>
                  </a:lnTo>
                  <a:lnTo>
                    <a:pt x="10209" y="1840"/>
                  </a:lnTo>
                  <a:lnTo>
                    <a:pt x="10341" y="1796"/>
                  </a:lnTo>
                  <a:lnTo>
                    <a:pt x="10428" y="1709"/>
                  </a:lnTo>
                  <a:lnTo>
                    <a:pt x="10735" y="1271"/>
                  </a:lnTo>
                  <a:lnTo>
                    <a:pt x="12093" y="2278"/>
                  </a:lnTo>
                  <a:lnTo>
                    <a:pt x="11787" y="2673"/>
                  </a:lnTo>
                  <a:lnTo>
                    <a:pt x="11743" y="2804"/>
                  </a:lnTo>
                  <a:lnTo>
                    <a:pt x="11699" y="2935"/>
                  </a:lnTo>
                  <a:lnTo>
                    <a:pt x="11743" y="3067"/>
                  </a:lnTo>
                  <a:lnTo>
                    <a:pt x="11830" y="3155"/>
                  </a:lnTo>
                  <a:lnTo>
                    <a:pt x="12312" y="3768"/>
                  </a:lnTo>
                  <a:lnTo>
                    <a:pt x="12750" y="4469"/>
                  </a:lnTo>
                  <a:lnTo>
                    <a:pt x="12838" y="4557"/>
                  </a:lnTo>
                  <a:lnTo>
                    <a:pt x="12926" y="4600"/>
                  </a:lnTo>
                  <a:lnTo>
                    <a:pt x="13057" y="4644"/>
                  </a:lnTo>
                  <a:lnTo>
                    <a:pt x="13189" y="4644"/>
                  </a:lnTo>
                  <a:lnTo>
                    <a:pt x="13670" y="4469"/>
                  </a:lnTo>
                  <a:lnTo>
                    <a:pt x="14196" y="6090"/>
                  </a:lnTo>
                  <a:lnTo>
                    <a:pt x="13714" y="6221"/>
                  </a:lnTo>
                  <a:lnTo>
                    <a:pt x="13583" y="6309"/>
                  </a:lnTo>
                  <a:lnTo>
                    <a:pt x="13495" y="6397"/>
                  </a:lnTo>
                  <a:lnTo>
                    <a:pt x="13451" y="6484"/>
                  </a:lnTo>
                  <a:lnTo>
                    <a:pt x="13451" y="6616"/>
                  </a:lnTo>
                  <a:lnTo>
                    <a:pt x="13495" y="7404"/>
                  </a:lnTo>
                  <a:lnTo>
                    <a:pt x="13451" y="8237"/>
                  </a:lnTo>
                  <a:lnTo>
                    <a:pt x="13451" y="8368"/>
                  </a:lnTo>
                  <a:lnTo>
                    <a:pt x="13495" y="8456"/>
                  </a:lnTo>
                  <a:lnTo>
                    <a:pt x="13583" y="8544"/>
                  </a:lnTo>
                  <a:lnTo>
                    <a:pt x="13714" y="8631"/>
                  </a:lnTo>
                  <a:lnTo>
                    <a:pt x="14196" y="8763"/>
                  </a:lnTo>
                  <a:lnTo>
                    <a:pt x="13670" y="10384"/>
                  </a:lnTo>
                  <a:lnTo>
                    <a:pt x="13189" y="10208"/>
                  </a:lnTo>
                  <a:lnTo>
                    <a:pt x="12926" y="10208"/>
                  </a:lnTo>
                  <a:lnTo>
                    <a:pt x="12838" y="10296"/>
                  </a:lnTo>
                  <a:lnTo>
                    <a:pt x="12750" y="10384"/>
                  </a:lnTo>
                  <a:lnTo>
                    <a:pt x="12312" y="11085"/>
                  </a:lnTo>
                  <a:lnTo>
                    <a:pt x="11830" y="11698"/>
                  </a:lnTo>
                  <a:lnTo>
                    <a:pt x="11743" y="11786"/>
                  </a:lnTo>
                  <a:lnTo>
                    <a:pt x="11699" y="11917"/>
                  </a:lnTo>
                  <a:lnTo>
                    <a:pt x="11743" y="12049"/>
                  </a:lnTo>
                  <a:lnTo>
                    <a:pt x="11787" y="12136"/>
                  </a:lnTo>
                  <a:lnTo>
                    <a:pt x="12093" y="12574"/>
                  </a:lnTo>
                  <a:lnTo>
                    <a:pt x="11787" y="12793"/>
                  </a:lnTo>
                  <a:lnTo>
                    <a:pt x="11699" y="12881"/>
                  </a:lnTo>
                  <a:lnTo>
                    <a:pt x="11699" y="12969"/>
                  </a:lnTo>
                  <a:lnTo>
                    <a:pt x="11743" y="13056"/>
                  </a:lnTo>
                  <a:lnTo>
                    <a:pt x="11787" y="13144"/>
                  </a:lnTo>
                  <a:lnTo>
                    <a:pt x="11874" y="13188"/>
                  </a:lnTo>
                  <a:lnTo>
                    <a:pt x="11962" y="13188"/>
                  </a:lnTo>
                  <a:lnTo>
                    <a:pt x="12049" y="13144"/>
                  </a:lnTo>
                  <a:lnTo>
                    <a:pt x="12400" y="12881"/>
                  </a:lnTo>
                  <a:lnTo>
                    <a:pt x="12488" y="12793"/>
                  </a:lnTo>
                  <a:lnTo>
                    <a:pt x="12531" y="12706"/>
                  </a:lnTo>
                  <a:lnTo>
                    <a:pt x="12531" y="12531"/>
                  </a:lnTo>
                  <a:lnTo>
                    <a:pt x="12488" y="12355"/>
                  </a:lnTo>
                  <a:lnTo>
                    <a:pt x="12181" y="11961"/>
                  </a:lnTo>
                  <a:lnTo>
                    <a:pt x="12663" y="11304"/>
                  </a:lnTo>
                  <a:lnTo>
                    <a:pt x="13101" y="10647"/>
                  </a:lnTo>
                  <a:lnTo>
                    <a:pt x="13627" y="10822"/>
                  </a:lnTo>
                  <a:lnTo>
                    <a:pt x="13758" y="10822"/>
                  </a:lnTo>
                  <a:lnTo>
                    <a:pt x="13890" y="10778"/>
                  </a:lnTo>
                  <a:lnTo>
                    <a:pt x="13977" y="10690"/>
                  </a:lnTo>
                  <a:lnTo>
                    <a:pt x="14065" y="10559"/>
                  </a:lnTo>
                  <a:lnTo>
                    <a:pt x="14634" y="8850"/>
                  </a:lnTo>
                  <a:lnTo>
                    <a:pt x="14634" y="8719"/>
                  </a:lnTo>
                  <a:lnTo>
                    <a:pt x="14591" y="8587"/>
                  </a:lnTo>
                  <a:lnTo>
                    <a:pt x="14503" y="8456"/>
                  </a:lnTo>
                  <a:lnTo>
                    <a:pt x="14415" y="8368"/>
                  </a:lnTo>
                  <a:lnTo>
                    <a:pt x="13890" y="8237"/>
                  </a:lnTo>
                  <a:lnTo>
                    <a:pt x="13933" y="7404"/>
                  </a:lnTo>
                  <a:lnTo>
                    <a:pt x="13890" y="6616"/>
                  </a:lnTo>
                  <a:lnTo>
                    <a:pt x="14415" y="6441"/>
                  </a:lnTo>
                  <a:lnTo>
                    <a:pt x="14503" y="6397"/>
                  </a:lnTo>
                  <a:lnTo>
                    <a:pt x="14591" y="6265"/>
                  </a:lnTo>
                  <a:lnTo>
                    <a:pt x="14634" y="6134"/>
                  </a:lnTo>
                  <a:lnTo>
                    <a:pt x="14634" y="6002"/>
                  </a:lnTo>
                  <a:lnTo>
                    <a:pt x="14065" y="4294"/>
                  </a:lnTo>
                  <a:lnTo>
                    <a:pt x="14021" y="4162"/>
                  </a:lnTo>
                  <a:lnTo>
                    <a:pt x="13933" y="4075"/>
                  </a:lnTo>
                  <a:lnTo>
                    <a:pt x="13758" y="4031"/>
                  </a:lnTo>
                  <a:lnTo>
                    <a:pt x="13627" y="4031"/>
                  </a:lnTo>
                  <a:lnTo>
                    <a:pt x="13101" y="4206"/>
                  </a:lnTo>
                  <a:lnTo>
                    <a:pt x="12663" y="3505"/>
                  </a:lnTo>
                  <a:lnTo>
                    <a:pt x="12181" y="2892"/>
                  </a:lnTo>
                  <a:lnTo>
                    <a:pt x="12488" y="2497"/>
                  </a:lnTo>
                  <a:lnTo>
                    <a:pt x="12531" y="2366"/>
                  </a:lnTo>
                  <a:lnTo>
                    <a:pt x="12531" y="2191"/>
                  </a:lnTo>
                  <a:lnTo>
                    <a:pt x="12488" y="2059"/>
                  </a:lnTo>
                  <a:lnTo>
                    <a:pt x="12400" y="1972"/>
                  </a:lnTo>
                  <a:lnTo>
                    <a:pt x="10910" y="876"/>
                  </a:lnTo>
                  <a:lnTo>
                    <a:pt x="10779" y="832"/>
                  </a:lnTo>
                  <a:lnTo>
                    <a:pt x="10647" y="832"/>
                  </a:lnTo>
                  <a:lnTo>
                    <a:pt x="10516" y="876"/>
                  </a:lnTo>
                  <a:lnTo>
                    <a:pt x="10428" y="964"/>
                  </a:lnTo>
                  <a:lnTo>
                    <a:pt x="10122" y="1402"/>
                  </a:lnTo>
                  <a:lnTo>
                    <a:pt x="9377" y="1095"/>
                  </a:lnTo>
                  <a:lnTo>
                    <a:pt x="8588" y="920"/>
                  </a:lnTo>
                  <a:lnTo>
                    <a:pt x="8588" y="394"/>
                  </a:lnTo>
                  <a:lnTo>
                    <a:pt x="8544" y="219"/>
                  </a:lnTo>
                  <a:lnTo>
                    <a:pt x="8457" y="131"/>
                  </a:lnTo>
                  <a:lnTo>
                    <a:pt x="8369" y="44"/>
                  </a:lnTo>
                  <a:lnTo>
                    <a:pt x="81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010;p50"/>
          <p:cNvGrpSpPr/>
          <p:nvPr/>
        </p:nvGrpSpPr>
        <p:grpSpPr>
          <a:xfrm>
            <a:off x="7789748" y="3972923"/>
            <a:ext cx="947876" cy="947824"/>
            <a:chOff x="2597081" y="2323028"/>
            <a:chExt cx="398636" cy="398630"/>
          </a:xfrm>
        </p:grpSpPr>
        <p:sp>
          <p:nvSpPr>
            <p:cNvPr id="77" name="Google Shape;2011;p50"/>
            <p:cNvSpPr/>
            <p:nvPr/>
          </p:nvSpPr>
          <p:spPr>
            <a:xfrm>
              <a:off x="2597081" y="2323028"/>
              <a:ext cx="398600" cy="398600"/>
            </a:xfrm>
            <a:custGeom>
              <a:avLst/>
              <a:gdLst/>
              <a:ahLst/>
              <a:cxnLst/>
              <a:rect l="l" t="t" r="r" b="b"/>
              <a:pathLst>
                <a:path w="15944" h="15944" extrusionOk="0">
                  <a:moveTo>
                    <a:pt x="10220" y="0"/>
                  </a:moveTo>
                  <a:lnTo>
                    <a:pt x="10129" y="46"/>
                  </a:lnTo>
                  <a:lnTo>
                    <a:pt x="10038" y="91"/>
                  </a:lnTo>
                  <a:lnTo>
                    <a:pt x="8676" y="1817"/>
                  </a:lnTo>
                  <a:lnTo>
                    <a:pt x="8630" y="1999"/>
                  </a:lnTo>
                  <a:lnTo>
                    <a:pt x="8630" y="7767"/>
                  </a:lnTo>
                  <a:lnTo>
                    <a:pt x="8222" y="7767"/>
                  </a:lnTo>
                  <a:lnTo>
                    <a:pt x="8222" y="6041"/>
                  </a:lnTo>
                  <a:lnTo>
                    <a:pt x="8176" y="5951"/>
                  </a:lnTo>
                  <a:lnTo>
                    <a:pt x="8131" y="5860"/>
                  </a:lnTo>
                  <a:lnTo>
                    <a:pt x="8040" y="5814"/>
                  </a:lnTo>
                  <a:lnTo>
                    <a:pt x="7994" y="5814"/>
                  </a:lnTo>
                  <a:lnTo>
                    <a:pt x="7994" y="5224"/>
                  </a:lnTo>
                  <a:lnTo>
                    <a:pt x="8040" y="5224"/>
                  </a:lnTo>
                  <a:lnTo>
                    <a:pt x="8085" y="5178"/>
                  </a:lnTo>
                  <a:lnTo>
                    <a:pt x="8131" y="5133"/>
                  </a:lnTo>
                  <a:lnTo>
                    <a:pt x="8222" y="4997"/>
                  </a:lnTo>
                  <a:lnTo>
                    <a:pt x="8222" y="3407"/>
                  </a:lnTo>
                  <a:lnTo>
                    <a:pt x="8176" y="3316"/>
                  </a:lnTo>
                  <a:lnTo>
                    <a:pt x="8131" y="3225"/>
                  </a:lnTo>
                  <a:lnTo>
                    <a:pt x="8040" y="3180"/>
                  </a:lnTo>
                  <a:lnTo>
                    <a:pt x="7268" y="3180"/>
                  </a:lnTo>
                  <a:lnTo>
                    <a:pt x="7268" y="2499"/>
                  </a:lnTo>
                  <a:lnTo>
                    <a:pt x="7268" y="2408"/>
                  </a:lnTo>
                  <a:lnTo>
                    <a:pt x="7177" y="2362"/>
                  </a:lnTo>
                  <a:lnTo>
                    <a:pt x="7131" y="2271"/>
                  </a:lnTo>
                  <a:lnTo>
                    <a:pt x="5178" y="2271"/>
                  </a:lnTo>
                  <a:lnTo>
                    <a:pt x="5087" y="2362"/>
                  </a:lnTo>
                  <a:lnTo>
                    <a:pt x="5042" y="2408"/>
                  </a:lnTo>
                  <a:lnTo>
                    <a:pt x="5042" y="2499"/>
                  </a:lnTo>
                  <a:lnTo>
                    <a:pt x="5042" y="3180"/>
                  </a:lnTo>
                  <a:lnTo>
                    <a:pt x="4270" y="3180"/>
                  </a:lnTo>
                  <a:lnTo>
                    <a:pt x="4179" y="3225"/>
                  </a:lnTo>
                  <a:lnTo>
                    <a:pt x="4134" y="3316"/>
                  </a:lnTo>
                  <a:lnTo>
                    <a:pt x="4134" y="3407"/>
                  </a:lnTo>
                  <a:lnTo>
                    <a:pt x="4134" y="7767"/>
                  </a:lnTo>
                  <a:lnTo>
                    <a:pt x="3679" y="7767"/>
                  </a:lnTo>
                  <a:lnTo>
                    <a:pt x="3679" y="5860"/>
                  </a:lnTo>
                  <a:lnTo>
                    <a:pt x="3679" y="5769"/>
                  </a:lnTo>
                  <a:lnTo>
                    <a:pt x="3634" y="5678"/>
                  </a:lnTo>
                  <a:lnTo>
                    <a:pt x="3543" y="5633"/>
                  </a:lnTo>
                  <a:lnTo>
                    <a:pt x="3452" y="5587"/>
                  </a:lnTo>
                  <a:lnTo>
                    <a:pt x="2862" y="5587"/>
                  </a:lnTo>
                  <a:lnTo>
                    <a:pt x="2862" y="4951"/>
                  </a:lnTo>
                  <a:lnTo>
                    <a:pt x="2816" y="4860"/>
                  </a:lnTo>
                  <a:lnTo>
                    <a:pt x="2771" y="4770"/>
                  </a:lnTo>
                  <a:lnTo>
                    <a:pt x="2725" y="4724"/>
                  </a:lnTo>
                  <a:lnTo>
                    <a:pt x="1454" y="4724"/>
                  </a:lnTo>
                  <a:lnTo>
                    <a:pt x="1408" y="4770"/>
                  </a:lnTo>
                  <a:lnTo>
                    <a:pt x="1363" y="4860"/>
                  </a:lnTo>
                  <a:lnTo>
                    <a:pt x="1317" y="4951"/>
                  </a:lnTo>
                  <a:lnTo>
                    <a:pt x="1317" y="5587"/>
                  </a:lnTo>
                  <a:lnTo>
                    <a:pt x="727" y="5587"/>
                  </a:lnTo>
                  <a:lnTo>
                    <a:pt x="636" y="5633"/>
                  </a:lnTo>
                  <a:lnTo>
                    <a:pt x="545" y="5678"/>
                  </a:lnTo>
                  <a:lnTo>
                    <a:pt x="500" y="5769"/>
                  </a:lnTo>
                  <a:lnTo>
                    <a:pt x="500" y="5860"/>
                  </a:lnTo>
                  <a:lnTo>
                    <a:pt x="500" y="7767"/>
                  </a:lnTo>
                  <a:lnTo>
                    <a:pt x="136" y="7767"/>
                  </a:lnTo>
                  <a:lnTo>
                    <a:pt x="46" y="7813"/>
                  </a:lnTo>
                  <a:lnTo>
                    <a:pt x="0" y="7904"/>
                  </a:lnTo>
                  <a:lnTo>
                    <a:pt x="0" y="7995"/>
                  </a:lnTo>
                  <a:lnTo>
                    <a:pt x="46" y="8767"/>
                  </a:lnTo>
                  <a:lnTo>
                    <a:pt x="136" y="9539"/>
                  </a:lnTo>
                  <a:lnTo>
                    <a:pt x="318" y="10311"/>
                  </a:lnTo>
                  <a:lnTo>
                    <a:pt x="591" y="11038"/>
                  </a:lnTo>
                  <a:lnTo>
                    <a:pt x="909" y="11719"/>
                  </a:lnTo>
                  <a:lnTo>
                    <a:pt x="1317" y="12401"/>
                  </a:lnTo>
                  <a:lnTo>
                    <a:pt x="1817" y="13036"/>
                  </a:lnTo>
                  <a:lnTo>
                    <a:pt x="2317" y="13627"/>
                  </a:lnTo>
                  <a:lnTo>
                    <a:pt x="2907" y="14127"/>
                  </a:lnTo>
                  <a:lnTo>
                    <a:pt x="3543" y="14626"/>
                  </a:lnTo>
                  <a:lnTo>
                    <a:pt x="4224" y="15035"/>
                  </a:lnTo>
                  <a:lnTo>
                    <a:pt x="4906" y="15353"/>
                  </a:lnTo>
                  <a:lnTo>
                    <a:pt x="5632" y="15625"/>
                  </a:lnTo>
                  <a:lnTo>
                    <a:pt x="6405" y="15807"/>
                  </a:lnTo>
                  <a:lnTo>
                    <a:pt x="7177" y="15898"/>
                  </a:lnTo>
                  <a:lnTo>
                    <a:pt x="7949" y="15943"/>
                  </a:lnTo>
                  <a:lnTo>
                    <a:pt x="8767" y="15898"/>
                  </a:lnTo>
                  <a:lnTo>
                    <a:pt x="9584" y="15807"/>
                  </a:lnTo>
                  <a:lnTo>
                    <a:pt x="10356" y="15580"/>
                  </a:lnTo>
                  <a:lnTo>
                    <a:pt x="11083" y="15308"/>
                  </a:lnTo>
                  <a:lnTo>
                    <a:pt x="11764" y="14990"/>
                  </a:lnTo>
                  <a:lnTo>
                    <a:pt x="12400" y="14581"/>
                  </a:lnTo>
                  <a:lnTo>
                    <a:pt x="13036" y="14127"/>
                  </a:lnTo>
                  <a:lnTo>
                    <a:pt x="13581" y="13627"/>
                  </a:lnTo>
                  <a:lnTo>
                    <a:pt x="14126" y="13036"/>
                  </a:lnTo>
                  <a:lnTo>
                    <a:pt x="14581" y="12401"/>
                  </a:lnTo>
                  <a:lnTo>
                    <a:pt x="14989" y="11719"/>
                  </a:lnTo>
                  <a:lnTo>
                    <a:pt x="15353" y="11038"/>
                  </a:lnTo>
                  <a:lnTo>
                    <a:pt x="15580" y="10311"/>
                  </a:lnTo>
                  <a:lnTo>
                    <a:pt x="15762" y="9539"/>
                  </a:lnTo>
                  <a:lnTo>
                    <a:pt x="15898" y="8767"/>
                  </a:lnTo>
                  <a:lnTo>
                    <a:pt x="15943" y="7995"/>
                  </a:lnTo>
                  <a:lnTo>
                    <a:pt x="15898" y="7904"/>
                  </a:lnTo>
                  <a:lnTo>
                    <a:pt x="15852" y="7813"/>
                  </a:lnTo>
                  <a:lnTo>
                    <a:pt x="15807" y="7767"/>
                  </a:lnTo>
                  <a:lnTo>
                    <a:pt x="15444" y="7767"/>
                  </a:lnTo>
                  <a:lnTo>
                    <a:pt x="15444" y="6405"/>
                  </a:lnTo>
                  <a:lnTo>
                    <a:pt x="15444" y="6314"/>
                  </a:lnTo>
                  <a:lnTo>
                    <a:pt x="15353" y="6223"/>
                  </a:lnTo>
                  <a:lnTo>
                    <a:pt x="15307" y="6178"/>
                  </a:lnTo>
                  <a:lnTo>
                    <a:pt x="15217" y="6178"/>
                  </a:lnTo>
                  <a:lnTo>
                    <a:pt x="15217" y="5587"/>
                  </a:lnTo>
                  <a:lnTo>
                    <a:pt x="15262" y="5587"/>
                  </a:lnTo>
                  <a:lnTo>
                    <a:pt x="15353" y="5542"/>
                  </a:lnTo>
                  <a:lnTo>
                    <a:pt x="15398" y="5496"/>
                  </a:lnTo>
                  <a:lnTo>
                    <a:pt x="15444" y="5406"/>
                  </a:lnTo>
                  <a:lnTo>
                    <a:pt x="15444" y="5315"/>
                  </a:lnTo>
                  <a:lnTo>
                    <a:pt x="15444" y="4225"/>
                  </a:lnTo>
                  <a:lnTo>
                    <a:pt x="15444" y="4134"/>
                  </a:lnTo>
                  <a:lnTo>
                    <a:pt x="15398" y="4043"/>
                  </a:lnTo>
                  <a:lnTo>
                    <a:pt x="15307" y="3997"/>
                  </a:lnTo>
                  <a:lnTo>
                    <a:pt x="14626" y="3997"/>
                  </a:lnTo>
                  <a:lnTo>
                    <a:pt x="14626" y="3316"/>
                  </a:lnTo>
                  <a:lnTo>
                    <a:pt x="14581" y="3225"/>
                  </a:lnTo>
                  <a:lnTo>
                    <a:pt x="14535" y="3134"/>
                  </a:lnTo>
                  <a:lnTo>
                    <a:pt x="14490" y="3089"/>
                  </a:lnTo>
                  <a:lnTo>
                    <a:pt x="13263" y="3089"/>
                  </a:lnTo>
                  <a:lnTo>
                    <a:pt x="13173" y="3134"/>
                  </a:lnTo>
                  <a:lnTo>
                    <a:pt x="13127" y="3225"/>
                  </a:lnTo>
                  <a:lnTo>
                    <a:pt x="13127" y="3316"/>
                  </a:lnTo>
                  <a:lnTo>
                    <a:pt x="13127" y="3997"/>
                  </a:lnTo>
                  <a:lnTo>
                    <a:pt x="12400" y="3997"/>
                  </a:lnTo>
                  <a:lnTo>
                    <a:pt x="12355" y="4043"/>
                  </a:lnTo>
                  <a:lnTo>
                    <a:pt x="12310" y="4134"/>
                  </a:lnTo>
                  <a:lnTo>
                    <a:pt x="12264" y="4225"/>
                  </a:lnTo>
                  <a:lnTo>
                    <a:pt x="12264" y="7767"/>
                  </a:lnTo>
                  <a:lnTo>
                    <a:pt x="11810" y="7767"/>
                  </a:lnTo>
                  <a:lnTo>
                    <a:pt x="11810" y="1999"/>
                  </a:lnTo>
                  <a:lnTo>
                    <a:pt x="11810" y="1908"/>
                  </a:lnTo>
                  <a:lnTo>
                    <a:pt x="11764" y="1817"/>
                  </a:lnTo>
                  <a:lnTo>
                    <a:pt x="10402" y="91"/>
                  </a:lnTo>
                  <a:lnTo>
                    <a:pt x="10311" y="46"/>
                  </a:lnTo>
                  <a:lnTo>
                    <a:pt x="10220"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12;p50"/>
            <p:cNvSpPr/>
            <p:nvPr/>
          </p:nvSpPr>
          <p:spPr>
            <a:xfrm>
              <a:off x="2819668" y="2332131"/>
              <a:ext cx="67026" cy="207847"/>
            </a:xfrm>
            <a:custGeom>
              <a:avLst/>
              <a:gdLst/>
              <a:ahLst/>
              <a:cxnLst/>
              <a:rect l="l" t="t" r="r" b="b"/>
              <a:pathLst>
                <a:path w="2664" h="8261" extrusionOk="0">
                  <a:moveTo>
                    <a:pt x="2663" y="1986"/>
                  </a:moveTo>
                  <a:lnTo>
                    <a:pt x="2663" y="1986"/>
                  </a:lnTo>
                  <a:lnTo>
                    <a:pt x="2618" y="1761"/>
                  </a:lnTo>
                  <a:lnTo>
                    <a:pt x="2528" y="1535"/>
                  </a:lnTo>
                  <a:lnTo>
                    <a:pt x="1490" y="91"/>
                  </a:lnTo>
                  <a:lnTo>
                    <a:pt x="1490" y="91"/>
                  </a:lnTo>
                  <a:lnTo>
                    <a:pt x="1400" y="0"/>
                  </a:lnTo>
                  <a:lnTo>
                    <a:pt x="1309" y="0"/>
                  </a:lnTo>
                  <a:lnTo>
                    <a:pt x="1264" y="0"/>
                  </a:lnTo>
                  <a:lnTo>
                    <a:pt x="1174" y="91"/>
                  </a:lnTo>
                  <a:lnTo>
                    <a:pt x="136" y="1535"/>
                  </a:lnTo>
                  <a:lnTo>
                    <a:pt x="136" y="1535"/>
                  </a:lnTo>
                  <a:lnTo>
                    <a:pt x="0" y="1761"/>
                  </a:lnTo>
                  <a:lnTo>
                    <a:pt x="0" y="1986"/>
                  </a:lnTo>
                  <a:lnTo>
                    <a:pt x="0" y="8260"/>
                  </a:lnTo>
                  <a:lnTo>
                    <a:pt x="2663" y="8260"/>
                  </a:lnTo>
                  <a:lnTo>
                    <a:pt x="2663" y="1986"/>
                  </a:lnTo>
                  <a:lnTo>
                    <a:pt x="2663" y="198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13;p50"/>
            <p:cNvSpPr/>
            <p:nvPr/>
          </p:nvSpPr>
          <p:spPr>
            <a:xfrm>
              <a:off x="2819668" y="2350296"/>
              <a:ext cx="67026" cy="171491"/>
            </a:xfrm>
            <a:custGeom>
              <a:avLst/>
              <a:gdLst/>
              <a:ahLst/>
              <a:cxnLst/>
              <a:rect l="l" t="t" r="r" b="b"/>
              <a:pathLst>
                <a:path w="2664" h="6816" extrusionOk="0">
                  <a:moveTo>
                    <a:pt x="0" y="6816"/>
                  </a:moveTo>
                  <a:lnTo>
                    <a:pt x="2663" y="6816"/>
                  </a:lnTo>
                  <a:lnTo>
                    <a:pt x="2663" y="1264"/>
                  </a:lnTo>
                  <a:lnTo>
                    <a:pt x="2663" y="1264"/>
                  </a:lnTo>
                  <a:lnTo>
                    <a:pt x="2618" y="1039"/>
                  </a:lnTo>
                  <a:lnTo>
                    <a:pt x="2528" y="813"/>
                  </a:lnTo>
                  <a:lnTo>
                    <a:pt x="1941" y="1"/>
                  </a:lnTo>
                  <a:lnTo>
                    <a:pt x="1941" y="5642"/>
                  </a:lnTo>
                  <a:lnTo>
                    <a:pt x="1941" y="5642"/>
                  </a:lnTo>
                  <a:lnTo>
                    <a:pt x="1896" y="5823"/>
                  </a:lnTo>
                  <a:lnTo>
                    <a:pt x="1806" y="5958"/>
                  </a:lnTo>
                  <a:lnTo>
                    <a:pt x="1670" y="6049"/>
                  </a:lnTo>
                  <a:lnTo>
                    <a:pt x="1490" y="6094"/>
                  </a:lnTo>
                  <a:lnTo>
                    <a:pt x="0" y="6094"/>
                  </a:lnTo>
                  <a:lnTo>
                    <a:pt x="0" y="6816"/>
                  </a:lnTo>
                  <a:lnTo>
                    <a:pt x="0" y="681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14;p50"/>
            <p:cNvSpPr/>
            <p:nvPr/>
          </p:nvSpPr>
          <p:spPr>
            <a:xfrm>
              <a:off x="2930948" y="2405949"/>
              <a:ext cx="25009" cy="34092"/>
            </a:xfrm>
            <a:custGeom>
              <a:avLst/>
              <a:gdLst/>
              <a:ahLst/>
              <a:cxnLst/>
              <a:rect l="l" t="t" r="r" b="b"/>
              <a:pathLst>
                <a:path w="994" h="1355" extrusionOk="0">
                  <a:moveTo>
                    <a:pt x="768" y="1354"/>
                  </a:moveTo>
                  <a:lnTo>
                    <a:pt x="226" y="1354"/>
                  </a:lnTo>
                  <a:lnTo>
                    <a:pt x="226" y="1354"/>
                  </a:lnTo>
                  <a:lnTo>
                    <a:pt x="136" y="1309"/>
                  </a:lnTo>
                  <a:lnTo>
                    <a:pt x="46" y="1264"/>
                  </a:lnTo>
                  <a:lnTo>
                    <a:pt x="1" y="1219"/>
                  </a:lnTo>
                  <a:lnTo>
                    <a:pt x="1" y="1129"/>
                  </a:lnTo>
                  <a:lnTo>
                    <a:pt x="1" y="226"/>
                  </a:lnTo>
                  <a:lnTo>
                    <a:pt x="1" y="226"/>
                  </a:lnTo>
                  <a:lnTo>
                    <a:pt x="1" y="136"/>
                  </a:lnTo>
                  <a:lnTo>
                    <a:pt x="46" y="45"/>
                  </a:lnTo>
                  <a:lnTo>
                    <a:pt x="136" y="0"/>
                  </a:lnTo>
                  <a:lnTo>
                    <a:pt x="226" y="0"/>
                  </a:lnTo>
                  <a:lnTo>
                    <a:pt x="768" y="0"/>
                  </a:lnTo>
                  <a:lnTo>
                    <a:pt x="768" y="0"/>
                  </a:lnTo>
                  <a:lnTo>
                    <a:pt x="858" y="0"/>
                  </a:lnTo>
                  <a:lnTo>
                    <a:pt x="948" y="45"/>
                  </a:lnTo>
                  <a:lnTo>
                    <a:pt x="994" y="136"/>
                  </a:lnTo>
                  <a:lnTo>
                    <a:pt x="994" y="226"/>
                  </a:lnTo>
                  <a:lnTo>
                    <a:pt x="994" y="1129"/>
                  </a:lnTo>
                  <a:lnTo>
                    <a:pt x="994" y="1129"/>
                  </a:lnTo>
                  <a:lnTo>
                    <a:pt x="994" y="1219"/>
                  </a:lnTo>
                  <a:lnTo>
                    <a:pt x="948" y="1264"/>
                  </a:lnTo>
                  <a:lnTo>
                    <a:pt x="858" y="1309"/>
                  </a:lnTo>
                  <a:lnTo>
                    <a:pt x="768" y="1354"/>
                  </a:lnTo>
                  <a:lnTo>
                    <a:pt x="768" y="135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15;p50"/>
            <p:cNvSpPr/>
            <p:nvPr/>
          </p:nvSpPr>
          <p:spPr>
            <a:xfrm>
              <a:off x="2909386" y="2428643"/>
              <a:ext cx="68158" cy="111333"/>
            </a:xfrm>
            <a:custGeom>
              <a:avLst/>
              <a:gdLst/>
              <a:ahLst/>
              <a:cxnLst/>
              <a:rect l="l" t="t" r="r" b="b"/>
              <a:pathLst>
                <a:path w="2709" h="4425" extrusionOk="0">
                  <a:moveTo>
                    <a:pt x="0" y="272"/>
                  </a:moveTo>
                  <a:lnTo>
                    <a:pt x="0" y="4424"/>
                  </a:lnTo>
                  <a:lnTo>
                    <a:pt x="2708" y="4424"/>
                  </a:lnTo>
                  <a:lnTo>
                    <a:pt x="2708" y="272"/>
                  </a:lnTo>
                  <a:lnTo>
                    <a:pt x="2708" y="272"/>
                  </a:lnTo>
                  <a:lnTo>
                    <a:pt x="2663" y="136"/>
                  </a:lnTo>
                  <a:lnTo>
                    <a:pt x="2618" y="91"/>
                  </a:lnTo>
                  <a:lnTo>
                    <a:pt x="2528" y="46"/>
                  </a:lnTo>
                  <a:lnTo>
                    <a:pt x="2437" y="1"/>
                  </a:lnTo>
                  <a:lnTo>
                    <a:pt x="226" y="1"/>
                  </a:lnTo>
                  <a:lnTo>
                    <a:pt x="226" y="1"/>
                  </a:lnTo>
                  <a:lnTo>
                    <a:pt x="135" y="46"/>
                  </a:lnTo>
                  <a:lnTo>
                    <a:pt x="90" y="91"/>
                  </a:lnTo>
                  <a:lnTo>
                    <a:pt x="45" y="136"/>
                  </a:lnTo>
                  <a:lnTo>
                    <a:pt x="0" y="272"/>
                  </a:lnTo>
                  <a:lnTo>
                    <a:pt x="0"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16;p50"/>
            <p:cNvSpPr/>
            <p:nvPr/>
          </p:nvSpPr>
          <p:spPr>
            <a:xfrm>
              <a:off x="2909386" y="2428643"/>
              <a:ext cx="68158" cy="93142"/>
            </a:xfrm>
            <a:custGeom>
              <a:avLst/>
              <a:gdLst/>
              <a:ahLst/>
              <a:cxnLst/>
              <a:rect l="l" t="t" r="r" b="b"/>
              <a:pathLst>
                <a:path w="2709" h="3702" extrusionOk="0">
                  <a:moveTo>
                    <a:pt x="1986" y="1"/>
                  </a:moveTo>
                  <a:lnTo>
                    <a:pt x="1986" y="2528"/>
                  </a:lnTo>
                  <a:lnTo>
                    <a:pt x="1986" y="2528"/>
                  </a:lnTo>
                  <a:lnTo>
                    <a:pt x="1941" y="2709"/>
                  </a:lnTo>
                  <a:lnTo>
                    <a:pt x="1851" y="2844"/>
                  </a:lnTo>
                  <a:lnTo>
                    <a:pt x="1715" y="2935"/>
                  </a:lnTo>
                  <a:lnTo>
                    <a:pt x="1535" y="2980"/>
                  </a:lnTo>
                  <a:lnTo>
                    <a:pt x="0" y="2980"/>
                  </a:lnTo>
                  <a:lnTo>
                    <a:pt x="0" y="3702"/>
                  </a:lnTo>
                  <a:lnTo>
                    <a:pt x="2708" y="3702"/>
                  </a:lnTo>
                  <a:lnTo>
                    <a:pt x="2708" y="227"/>
                  </a:lnTo>
                  <a:lnTo>
                    <a:pt x="2708" y="227"/>
                  </a:lnTo>
                  <a:lnTo>
                    <a:pt x="2708" y="136"/>
                  </a:lnTo>
                  <a:lnTo>
                    <a:pt x="2663" y="46"/>
                  </a:lnTo>
                  <a:lnTo>
                    <a:pt x="2573" y="1"/>
                  </a:lnTo>
                  <a:lnTo>
                    <a:pt x="2482" y="1"/>
                  </a:lnTo>
                  <a:lnTo>
                    <a:pt x="198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17;p50"/>
            <p:cNvSpPr/>
            <p:nvPr/>
          </p:nvSpPr>
          <p:spPr>
            <a:xfrm>
              <a:off x="2636833" y="2446833"/>
              <a:ext cx="25009" cy="31802"/>
            </a:xfrm>
            <a:custGeom>
              <a:avLst/>
              <a:gdLst/>
              <a:ahLst/>
              <a:cxnLst/>
              <a:rect l="l" t="t" r="r" b="b"/>
              <a:pathLst>
                <a:path w="994" h="1264" extrusionOk="0">
                  <a:moveTo>
                    <a:pt x="768" y="1264"/>
                  </a:moveTo>
                  <a:lnTo>
                    <a:pt x="226" y="1264"/>
                  </a:lnTo>
                  <a:lnTo>
                    <a:pt x="226" y="1264"/>
                  </a:lnTo>
                  <a:lnTo>
                    <a:pt x="136" y="1264"/>
                  </a:lnTo>
                  <a:lnTo>
                    <a:pt x="46" y="1219"/>
                  </a:lnTo>
                  <a:lnTo>
                    <a:pt x="1" y="1128"/>
                  </a:lnTo>
                  <a:lnTo>
                    <a:pt x="1" y="1038"/>
                  </a:lnTo>
                  <a:lnTo>
                    <a:pt x="1" y="226"/>
                  </a:lnTo>
                  <a:lnTo>
                    <a:pt x="1" y="226"/>
                  </a:lnTo>
                  <a:lnTo>
                    <a:pt x="1" y="135"/>
                  </a:lnTo>
                  <a:lnTo>
                    <a:pt x="46" y="90"/>
                  </a:lnTo>
                  <a:lnTo>
                    <a:pt x="136" y="0"/>
                  </a:lnTo>
                  <a:lnTo>
                    <a:pt x="226" y="0"/>
                  </a:lnTo>
                  <a:lnTo>
                    <a:pt x="768" y="0"/>
                  </a:lnTo>
                  <a:lnTo>
                    <a:pt x="768" y="0"/>
                  </a:lnTo>
                  <a:lnTo>
                    <a:pt x="858" y="0"/>
                  </a:lnTo>
                  <a:lnTo>
                    <a:pt x="948" y="90"/>
                  </a:lnTo>
                  <a:lnTo>
                    <a:pt x="994" y="135"/>
                  </a:lnTo>
                  <a:lnTo>
                    <a:pt x="994" y="226"/>
                  </a:lnTo>
                  <a:lnTo>
                    <a:pt x="994" y="1038"/>
                  </a:lnTo>
                  <a:lnTo>
                    <a:pt x="994" y="1038"/>
                  </a:lnTo>
                  <a:lnTo>
                    <a:pt x="994" y="1128"/>
                  </a:lnTo>
                  <a:lnTo>
                    <a:pt x="948" y="1219"/>
                  </a:lnTo>
                  <a:lnTo>
                    <a:pt x="858" y="1264"/>
                  </a:lnTo>
                  <a:lnTo>
                    <a:pt x="768" y="1264"/>
                  </a:lnTo>
                  <a:lnTo>
                    <a:pt x="768" y="126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18;p50"/>
            <p:cNvSpPr/>
            <p:nvPr/>
          </p:nvSpPr>
          <p:spPr>
            <a:xfrm>
              <a:off x="2615272" y="2469527"/>
              <a:ext cx="68158" cy="70448"/>
            </a:xfrm>
            <a:custGeom>
              <a:avLst/>
              <a:gdLst/>
              <a:ahLst/>
              <a:cxnLst/>
              <a:rect l="l" t="t" r="r" b="b"/>
              <a:pathLst>
                <a:path w="2709" h="2800" extrusionOk="0">
                  <a:moveTo>
                    <a:pt x="0" y="226"/>
                  </a:moveTo>
                  <a:lnTo>
                    <a:pt x="0" y="2799"/>
                  </a:lnTo>
                  <a:lnTo>
                    <a:pt x="2708" y="2799"/>
                  </a:lnTo>
                  <a:lnTo>
                    <a:pt x="2708" y="226"/>
                  </a:lnTo>
                  <a:lnTo>
                    <a:pt x="2708" y="226"/>
                  </a:lnTo>
                  <a:lnTo>
                    <a:pt x="2663" y="136"/>
                  </a:lnTo>
                  <a:lnTo>
                    <a:pt x="2618" y="46"/>
                  </a:lnTo>
                  <a:lnTo>
                    <a:pt x="2528" y="1"/>
                  </a:lnTo>
                  <a:lnTo>
                    <a:pt x="2437" y="1"/>
                  </a:lnTo>
                  <a:lnTo>
                    <a:pt x="226" y="1"/>
                  </a:lnTo>
                  <a:lnTo>
                    <a:pt x="226" y="1"/>
                  </a:lnTo>
                  <a:lnTo>
                    <a:pt x="135" y="1"/>
                  </a:lnTo>
                  <a:lnTo>
                    <a:pt x="90" y="46"/>
                  </a:lnTo>
                  <a:lnTo>
                    <a:pt x="45" y="136"/>
                  </a:lnTo>
                  <a:lnTo>
                    <a:pt x="0" y="226"/>
                  </a:lnTo>
                  <a:lnTo>
                    <a:pt x="0" y="22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19;p50"/>
            <p:cNvSpPr/>
            <p:nvPr/>
          </p:nvSpPr>
          <p:spPr>
            <a:xfrm>
              <a:off x="2615272" y="2469527"/>
              <a:ext cx="68158" cy="53415"/>
            </a:xfrm>
            <a:custGeom>
              <a:avLst/>
              <a:gdLst/>
              <a:ahLst/>
              <a:cxnLst/>
              <a:rect l="l" t="t" r="r" b="b"/>
              <a:pathLst>
                <a:path w="2709" h="2123" extrusionOk="0">
                  <a:moveTo>
                    <a:pt x="1941" y="1"/>
                  </a:moveTo>
                  <a:lnTo>
                    <a:pt x="1941" y="903"/>
                  </a:lnTo>
                  <a:lnTo>
                    <a:pt x="1941" y="903"/>
                  </a:lnTo>
                  <a:lnTo>
                    <a:pt x="1896" y="1084"/>
                  </a:lnTo>
                  <a:lnTo>
                    <a:pt x="1805" y="1219"/>
                  </a:lnTo>
                  <a:lnTo>
                    <a:pt x="1670" y="1310"/>
                  </a:lnTo>
                  <a:lnTo>
                    <a:pt x="1490" y="1355"/>
                  </a:lnTo>
                  <a:lnTo>
                    <a:pt x="0" y="1355"/>
                  </a:lnTo>
                  <a:lnTo>
                    <a:pt x="0" y="2122"/>
                  </a:lnTo>
                  <a:lnTo>
                    <a:pt x="2708" y="2122"/>
                  </a:lnTo>
                  <a:lnTo>
                    <a:pt x="2708" y="226"/>
                  </a:lnTo>
                  <a:lnTo>
                    <a:pt x="2708" y="226"/>
                  </a:lnTo>
                  <a:lnTo>
                    <a:pt x="2663" y="136"/>
                  </a:lnTo>
                  <a:lnTo>
                    <a:pt x="2618" y="46"/>
                  </a:lnTo>
                  <a:lnTo>
                    <a:pt x="2528" y="1"/>
                  </a:lnTo>
                  <a:lnTo>
                    <a:pt x="2437" y="1"/>
                  </a:lnTo>
                  <a:lnTo>
                    <a:pt x="194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20;p50"/>
            <p:cNvSpPr/>
            <p:nvPr/>
          </p:nvSpPr>
          <p:spPr>
            <a:xfrm>
              <a:off x="2728817" y="2386627"/>
              <a:ext cx="44307" cy="32960"/>
            </a:xfrm>
            <a:custGeom>
              <a:avLst/>
              <a:gdLst/>
              <a:ahLst/>
              <a:cxnLst/>
              <a:rect l="l" t="t" r="r" b="b"/>
              <a:pathLst>
                <a:path w="1761" h="1310" extrusionOk="0">
                  <a:moveTo>
                    <a:pt x="1535" y="1310"/>
                  </a:moveTo>
                  <a:lnTo>
                    <a:pt x="226" y="1310"/>
                  </a:lnTo>
                  <a:lnTo>
                    <a:pt x="226" y="1310"/>
                  </a:lnTo>
                  <a:lnTo>
                    <a:pt x="136" y="1310"/>
                  </a:lnTo>
                  <a:lnTo>
                    <a:pt x="91" y="1220"/>
                  </a:lnTo>
                  <a:lnTo>
                    <a:pt x="46" y="1174"/>
                  </a:lnTo>
                  <a:lnTo>
                    <a:pt x="1" y="1084"/>
                  </a:lnTo>
                  <a:lnTo>
                    <a:pt x="1" y="227"/>
                  </a:lnTo>
                  <a:lnTo>
                    <a:pt x="1" y="227"/>
                  </a:lnTo>
                  <a:lnTo>
                    <a:pt x="46" y="136"/>
                  </a:lnTo>
                  <a:lnTo>
                    <a:pt x="91" y="46"/>
                  </a:lnTo>
                  <a:lnTo>
                    <a:pt x="136" y="1"/>
                  </a:lnTo>
                  <a:lnTo>
                    <a:pt x="226" y="1"/>
                  </a:lnTo>
                  <a:lnTo>
                    <a:pt x="1535" y="1"/>
                  </a:lnTo>
                  <a:lnTo>
                    <a:pt x="1535" y="1"/>
                  </a:lnTo>
                  <a:lnTo>
                    <a:pt x="1625" y="1"/>
                  </a:lnTo>
                  <a:lnTo>
                    <a:pt x="1716" y="46"/>
                  </a:lnTo>
                  <a:lnTo>
                    <a:pt x="1761" y="136"/>
                  </a:lnTo>
                  <a:lnTo>
                    <a:pt x="1761" y="227"/>
                  </a:lnTo>
                  <a:lnTo>
                    <a:pt x="1761" y="1084"/>
                  </a:lnTo>
                  <a:lnTo>
                    <a:pt x="1761" y="1084"/>
                  </a:lnTo>
                  <a:lnTo>
                    <a:pt x="1761" y="1174"/>
                  </a:lnTo>
                  <a:lnTo>
                    <a:pt x="1716" y="1220"/>
                  </a:lnTo>
                  <a:lnTo>
                    <a:pt x="1625" y="1310"/>
                  </a:lnTo>
                  <a:lnTo>
                    <a:pt x="1535" y="1310"/>
                  </a:lnTo>
                  <a:lnTo>
                    <a:pt x="1535" y="131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21;p50"/>
            <p:cNvSpPr/>
            <p:nvPr/>
          </p:nvSpPr>
          <p:spPr>
            <a:xfrm>
              <a:off x="2706097" y="2408214"/>
              <a:ext cx="89746" cy="131763"/>
            </a:xfrm>
            <a:custGeom>
              <a:avLst/>
              <a:gdLst/>
              <a:ahLst/>
              <a:cxnLst/>
              <a:rect l="l" t="t" r="r" b="b"/>
              <a:pathLst>
                <a:path w="3567" h="5237" extrusionOk="0">
                  <a:moveTo>
                    <a:pt x="3341" y="5236"/>
                  </a:moveTo>
                  <a:lnTo>
                    <a:pt x="227" y="5236"/>
                  </a:lnTo>
                  <a:lnTo>
                    <a:pt x="227" y="5236"/>
                  </a:lnTo>
                  <a:lnTo>
                    <a:pt x="136" y="5236"/>
                  </a:lnTo>
                  <a:lnTo>
                    <a:pt x="46" y="5191"/>
                  </a:lnTo>
                  <a:lnTo>
                    <a:pt x="1" y="5101"/>
                  </a:lnTo>
                  <a:lnTo>
                    <a:pt x="1" y="5010"/>
                  </a:lnTo>
                  <a:lnTo>
                    <a:pt x="1" y="271"/>
                  </a:lnTo>
                  <a:lnTo>
                    <a:pt x="1" y="271"/>
                  </a:lnTo>
                  <a:lnTo>
                    <a:pt x="1" y="181"/>
                  </a:lnTo>
                  <a:lnTo>
                    <a:pt x="46" y="91"/>
                  </a:lnTo>
                  <a:lnTo>
                    <a:pt x="136" y="46"/>
                  </a:lnTo>
                  <a:lnTo>
                    <a:pt x="227" y="0"/>
                  </a:lnTo>
                  <a:lnTo>
                    <a:pt x="3341" y="0"/>
                  </a:lnTo>
                  <a:lnTo>
                    <a:pt x="3341" y="0"/>
                  </a:lnTo>
                  <a:lnTo>
                    <a:pt x="3431" y="46"/>
                  </a:lnTo>
                  <a:lnTo>
                    <a:pt x="3521" y="91"/>
                  </a:lnTo>
                  <a:lnTo>
                    <a:pt x="3567" y="181"/>
                  </a:lnTo>
                  <a:lnTo>
                    <a:pt x="3567" y="271"/>
                  </a:lnTo>
                  <a:lnTo>
                    <a:pt x="3567" y="5010"/>
                  </a:lnTo>
                  <a:lnTo>
                    <a:pt x="3567" y="5010"/>
                  </a:lnTo>
                  <a:lnTo>
                    <a:pt x="3567" y="5101"/>
                  </a:lnTo>
                  <a:lnTo>
                    <a:pt x="3521" y="5191"/>
                  </a:lnTo>
                  <a:lnTo>
                    <a:pt x="3431" y="5236"/>
                  </a:lnTo>
                  <a:lnTo>
                    <a:pt x="3341" y="5236"/>
                  </a:lnTo>
                  <a:lnTo>
                    <a:pt x="3341" y="52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22;p50"/>
            <p:cNvSpPr/>
            <p:nvPr/>
          </p:nvSpPr>
          <p:spPr>
            <a:xfrm>
              <a:off x="2706097" y="2408214"/>
              <a:ext cx="90878" cy="114730"/>
            </a:xfrm>
            <a:custGeom>
              <a:avLst/>
              <a:gdLst/>
              <a:ahLst/>
              <a:cxnLst/>
              <a:rect l="l" t="t" r="r" b="b"/>
              <a:pathLst>
                <a:path w="3612" h="4560" extrusionOk="0">
                  <a:moveTo>
                    <a:pt x="2844" y="0"/>
                  </a:moveTo>
                  <a:lnTo>
                    <a:pt x="2844" y="3340"/>
                  </a:lnTo>
                  <a:lnTo>
                    <a:pt x="2844" y="3340"/>
                  </a:lnTo>
                  <a:lnTo>
                    <a:pt x="2844" y="3521"/>
                  </a:lnTo>
                  <a:lnTo>
                    <a:pt x="2709" y="3656"/>
                  </a:lnTo>
                  <a:lnTo>
                    <a:pt x="2574" y="3747"/>
                  </a:lnTo>
                  <a:lnTo>
                    <a:pt x="2393" y="3792"/>
                  </a:lnTo>
                  <a:lnTo>
                    <a:pt x="1" y="3792"/>
                  </a:lnTo>
                  <a:lnTo>
                    <a:pt x="1" y="4559"/>
                  </a:lnTo>
                  <a:lnTo>
                    <a:pt x="3612" y="4559"/>
                  </a:lnTo>
                  <a:lnTo>
                    <a:pt x="3612" y="271"/>
                  </a:lnTo>
                  <a:lnTo>
                    <a:pt x="3612" y="271"/>
                  </a:lnTo>
                  <a:lnTo>
                    <a:pt x="3567" y="181"/>
                  </a:lnTo>
                  <a:lnTo>
                    <a:pt x="3521" y="91"/>
                  </a:lnTo>
                  <a:lnTo>
                    <a:pt x="3476" y="46"/>
                  </a:lnTo>
                  <a:lnTo>
                    <a:pt x="3341" y="0"/>
                  </a:lnTo>
                  <a:lnTo>
                    <a:pt x="2844"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23;p50"/>
            <p:cNvSpPr/>
            <p:nvPr/>
          </p:nvSpPr>
          <p:spPr>
            <a:xfrm>
              <a:off x="2602767" y="2521758"/>
              <a:ext cx="387263" cy="194235"/>
            </a:xfrm>
            <a:custGeom>
              <a:avLst/>
              <a:gdLst/>
              <a:ahLst/>
              <a:cxnLst/>
              <a:rect l="l" t="t" r="r" b="b"/>
              <a:pathLst>
                <a:path w="15392" h="7720" extrusionOk="0">
                  <a:moveTo>
                    <a:pt x="15392" y="272"/>
                  </a:moveTo>
                  <a:lnTo>
                    <a:pt x="15392" y="272"/>
                  </a:lnTo>
                  <a:lnTo>
                    <a:pt x="15347" y="768"/>
                  </a:lnTo>
                  <a:lnTo>
                    <a:pt x="15301" y="1265"/>
                  </a:lnTo>
                  <a:lnTo>
                    <a:pt x="15301" y="1265"/>
                  </a:lnTo>
                  <a:lnTo>
                    <a:pt x="15121" y="1942"/>
                  </a:lnTo>
                  <a:lnTo>
                    <a:pt x="14940" y="2574"/>
                  </a:lnTo>
                  <a:lnTo>
                    <a:pt x="14669" y="3206"/>
                  </a:lnTo>
                  <a:lnTo>
                    <a:pt x="14399" y="3792"/>
                  </a:lnTo>
                  <a:lnTo>
                    <a:pt x="14038" y="4379"/>
                  </a:lnTo>
                  <a:lnTo>
                    <a:pt x="13631" y="4921"/>
                  </a:lnTo>
                  <a:lnTo>
                    <a:pt x="13180" y="5417"/>
                  </a:lnTo>
                  <a:lnTo>
                    <a:pt x="12684" y="5869"/>
                  </a:lnTo>
                  <a:lnTo>
                    <a:pt x="12187" y="6275"/>
                  </a:lnTo>
                  <a:lnTo>
                    <a:pt x="11600" y="6636"/>
                  </a:lnTo>
                  <a:lnTo>
                    <a:pt x="11014" y="6952"/>
                  </a:lnTo>
                  <a:lnTo>
                    <a:pt x="10427" y="7223"/>
                  </a:lnTo>
                  <a:lnTo>
                    <a:pt x="9750" y="7403"/>
                  </a:lnTo>
                  <a:lnTo>
                    <a:pt x="9118" y="7584"/>
                  </a:lnTo>
                  <a:lnTo>
                    <a:pt x="8396" y="7674"/>
                  </a:lnTo>
                  <a:lnTo>
                    <a:pt x="7719" y="7719"/>
                  </a:lnTo>
                  <a:lnTo>
                    <a:pt x="7719" y="7719"/>
                  </a:lnTo>
                  <a:lnTo>
                    <a:pt x="6951" y="7674"/>
                  </a:lnTo>
                  <a:lnTo>
                    <a:pt x="6229" y="7584"/>
                  </a:lnTo>
                  <a:lnTo>
                    <a:pt x="5552" y="7403"/>
                  </a:lnTo>
                  <a:lnTo>
                    <a:pt x="4875" y="7177"/>
                  </a:lnTo>
                  <a:lnTo>
                    <a:pt x="4243" y="6861"/>
                  </a:lnTo>
                  <a:lnTo>
                    <a:pt x="3611" y="6546"/>
                  </a:lnTo>
                  <a:lnTo>
                    <a:pt x="3070" y="6139"/>
                  </a:lnTo>
                  <a:lnTo>
                    <a:pt x="2528" y="5688"/>
                  </a:lnTo>
                  <a:lnTo>
                    <a:pt x="2032" y="5191"/>
                  </a:lnTo>
                  <a:lnTo>
                    <a:pt x="1580" y="4695"/>
                  </a:lnTo>
                  <a:lnTo>
                    <a:pt x="1174" y="4108"/>
                  </a:lnTo>
                  <a:lnTo>
                    <a:pt x="858" y="3476"/>
                  </a:lnTo>
                  <a:lnTo>
                    <a:pt x="542" y="2844"/>
                  </a:lnTo>
                  <a:lnTo>
                    <a:pt x="317" y="2167"/>
                  </a:lnTo>
                  <a:lnTo>
                    <a:pt x="136" y="1490"/>
                  </a:lnTo>
                  <a:lnTo>
                    <a:pt x="46" y="768"/>
                  </a:lnTo>
                  <a:lnTo>
                    <a:pt x="46" y="768"/>
                  </a:lnTo>
                  <a:lnTo>
                    <a:pt x="1" y="272"/>
                  </a:lnTo>
                  <a:lnTo>
                    <a:pt x="1" y="272"/>
                  </a:lnTo>
                  <a:lnTo>
                    <a:pt x="46" y="136"/>
                  </a:lnTo>
                  <a:lnTo>
                    <a:pt x="46" y="91"/>
                  </a:lnTo>
                  <a:lnTo>
                    <a:pt x="136" y="46"/>
                  </a:lnTo>
                  <a:lnTo>
                    <a:pt x="271" y="1"/>
                  </a:lnTo>
                  <a:lnTo>
                    <a:pt x="15121" y="1"/>
                  </a:lnTo>
                  <a:lnTo>
                    <a:pt x="15121" y="1"/>
                  </a:lnTo>
                  <a:lnTo>
                    <a:pt x="15256" y="46"/>
                  </a:lnTo>
                  <a:lnTo>
                    <a:pt x="15347" y="91"/>
                  </a:lnTo>
                  <a:lnTo>
                    <a:pt x="15392" y="182"/>
                  </a:lnTo>
                  <a:lnTo>
                    <a:pt x="15392" y="272"/>
                  </a:lnTo>
                  <a:lnTo>
                    <a:pt x="15392"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24;p50"/>
            <p:cNvSpPr/>
            <p:nvPr/>
          </p:nvSpPr>
          <p:spPr>
            <a:xfrm>
              <a:off x="2691354" y="2521758"/>
              <a:ext cx="298674" cy="194235"/>
            </a:xfrm>
            <a:custGeom>
              <a:avLst/>
              <a:gdLst/>
              <a:ahLst/>
              <a:cxnLst/>
              <a:rect l="l" t="t" r="r" b="b"/>
              <a:pathLst>
                <a:path w="11871" h="7720" extrusionOk="0">
                  <a:moveTo>
                    <a:pt x="11871" y="272"/>
                  </a:moveTo>
                  <a:lnTo>
                    <a:pt x="11871" y="272"/>
                  </a:lnTo>
                  <a:lnTo>
                    <a:pt x="11826" y="768"/>
                  </a:lnTo>
                  <a:lnTo>
                    <a:pt x="11780" y="1265"/>
                  </a:lnTo>
                  <a:lnTo>
                    <a:pt x="11780" y="1265"/>
                  </a:lnTo>
                  <a:lnTo>
                    <a:pt x="11600" y="1942"/>
                  </a:lnTo>
                  <a:lnTo>
                    <a:pt x="11419" y="2574"/>
                  </a:lnTo>
                  <a:lnTo>
                    <a:pt x="11148" y="3206"/>
                  </a:lnTo>
                  <a:lnTo>
                    <a:pt x="10878" y="3792"/>
                  </a:lnTo>
                  <a:lnTo>
                    <a:pt x="10517" y="4379"/>
                  </a:lnTo>
                  <a:lnTo>
                    <a:pt x="10110" y="4921"/>
                  </a:lnTo>
                  <a:lnTo>
                    <a:pt x="9659" y="5417"/>
                  </a:lnTo>
                  <a:lnTo>
                    <a:pt x="9163" y="5869"/>
                  </a:lnTo>
                  <a:lnTo>
                    <a:pt x="8666" y="6275"/>
                  </a:lnTo>
                  <a:lnTo>
                    <a:pt x="8079" y="6636"/>
                  </a:lnTo>
                  <a:lnTo>
                    <a:pt x="7493" y="6952"/>
                  </a:lnTo>
                  <a:lnTo>
                    <a:pt x="6906" y="7223"/>
                  </a:lnTo>
                  <a:lnTo>
                    <a:pt x="6229" y="7403"/>
                  </a:lnTo>
                  <a:lnTo>
                    <a:pt x="5597" y="7584"/>
                  </a:lnTo>
                  <a:lnTo>
                    <a:pt x="4875" y="7674"/>
                  </a:lnTo>
                  <a:lnTo>
                    <a:pt x="4198" y="7719"/>
                  </a:lnTo>
                  <a:lnTo>
                    <a:pt x="4198" y="7719"/>
                  </a:lnTo>
                  <a:lnTo>
                    <a:pt x="3611" y="7674"/>
                  </a:lnTo>
                  <a:lnTo>
                    <a:pt x="3024" y="7629"/>
                  </a:lnTo>
                  <a:lnTo>
                    <a:pt x="2483" y="7538"/>
                  </a:lnTo>
                  <a:lnTo>
                    <a:pt x="1986" y="7403"/>
                  </a:lnTo>
                  <a:lnTo>
                    <a:pt x="1444" y="7223"/>
                  </a:lnTo>
                  <a:lnTo>
                    <a:pt x="948" y="6997"/>
                  </a:lnTo>
                  <a:lnTo>
                    <a:pt x="451" y="6771"/>
                  </a:lnTo>
                  <a:lnTo>
                    <a:pt x="0" y="6500"/>
                  </a:lnTo>
                  <a:lnTo>
                    <a:pt x="0" y="6500"/>
                  </a:lnTo>
                  <a:lnTo>
                    <a:pt x="813" y="6816"/>
                  </a:lnTo>
                  <a:lnTo>
                    <a:pt x="1625" y="7087"/>
                  </a:lnTo>
                  <a:lnTo>
                    <a:pt x="2076" y="7177"/>
                  </a:lnTo>
                  <a:lnTo>
                    <a:pt x="2528" y="7268"/>
                  </a:lnTo>
                  <a:lnTo>
                    <a:pt x="2979" y="7313"/>
                  </a:lnTo>
                  <a:lnTo>
                    <a:pt x="3430" y="7313"/>
                  </a:lnTo>
                  <a:lnTo>
                    <a:pt x="3430" y="7313"/>
                  </a:lnTo>
                  <a:lnTo>
                    <a:pt x="4153" y="7268"/>
                  </a:lnTo>
                  <a:lnTo>
                    <a:pt x="4830" y="7177"/>
                  </a:lnTo>
                  <a:lnTo>
                    <a:pt x="5507" y="7042"/>
                  </a:lnTo>
                  <a:lnTo>
                    <a:pt x="6139" y="6816"/>
                  </a:lnTo>
                  <a:lnTo>
                    <a:pt x="6770" y="6500"/>
                  </a:lnTo>
                  <a:lnTo>
                    <a:pt x="7357" y="6184"/>
                  </a:lnTo>
                  <a:lnTo>
                    <a:pt x="7899" y="5823"/>
                  </a:lnTo>
                  <a:lnTo>
                    <a:pt x="8440" y="5372"/>
                  </a:lnTo>
                  <a:lnTo>
                    <a:pt x="8937" y="4921"/>
                  </a:lnTo>
                  <a:lnTo>
                    <a:pt x="9343" y="4379"/>
                  </a:lnTo>
                  <a:lnTo>
                    <a:pt x="9749" y="3837"/>
                  </a:lnTo>
                  <a:lnTo>
                    <a:pt x="10110" y="3251"/>
                  </a:lnTo>
                  <a:lnTo>
                    <a:pt x="10426" y="2619"/>
                  </a:lnTo>
                  <a:lnTo>
                    <a:pt x="10652" y="1942"/>
                  </a:lnTo>
                  <a:lnTo>
                    <a:pt x="10878" y="1265"/>
                  </a:lnTo>
                  <a:lnTo>
                    <a:pt x="11013" y="588"/>
                  </a:lnTo>
                  <a:lnTo>
                    <a:pt x="11013" y="588"/>
                  </a:lnTo>
                  <a:lnTo>
                    <a:pt x="11058" y="1"/>
                  </a:lnTo>
                  <a:lnTo>
                    <a:pt x="11600" y="1"/>
                  </a:lnTo>
                  <a:lnTo>
                    <a:pt x="11600" y="1"/>
                  </a:lnTo>
                  <a:lnTo>
                    <a:pt x="11735" y="46"/>
                  </a:lnTo>
                  <a:lnTo>
                    <a:pt x="11826" y="91"/>
                  </a:lnTo>
                  <a:lnTo>
                    <a:pt x="11871" y="182"/>
                  </a:lnTo>
                  <a:lnTo>
                    <a:pt x="11871" y="272"/>
                  </a:lnTo>
                  <a:lnTo>
                    <a:pt x="11871" y="272"/>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5;p50"/>
            <p:cNvSpPr/>
            <p:nvPr/>
          </p:nvSpPr>
          <p:spPr>
            <a:xfrm>
              <a:off x="2605032" y="2549031"/>
              <a:ext cx="154482" cy="128341"/>
            </a:xfrm>
            <a:custGeom>
              <a:avLst/>
              <a:gdLst/>
              <a:ahLst/>
              <a:cxnLst/>
              <a:rect l="l" t="t" r="r" b="b"/>
              <a:pathLst>
                <a:path w="6140" h="5101" extrusionOk="0">
                  <a:moveTo>
                    <a:pt x="1" y="0"/>
                  </a:moveTo>
                  <a:lnTo>
                    <a:pt x="1" y="0"/>
                  </a:lnTo>
                  <a:lnTo>
                    <a:pt x="136" y="768"/>
                  </a:lnTo>
                  <a:lnTo>
                    <a:pt x="362" y="1490"/>
                  </a:lnTo>
                  <a:lnTo>
                    <a:pt x="633" y="2212"/>
                  </a:lnTo>
                  <a:lnTo>
                    <a:pt x="994" y="2889"/>
                  </a:lnTo>
                  <a:lnTo>
                    <a:pt x="1400" y="3476"/>
                  </a:lnTo>
                  <a:lnTo>
                    <a:pt x="1851" y="4062"/>
                  </a:lnTo>
                  <a:lnTo>
                    <a:pt x="2393" y="4604"/>
                  </a:lnTo>
                  <a:lnTo>
                    <a:pt x="2980" y="5100"/>
                  </a:lnTo>
                  <a:lnTo>
                    <a:pt x="5282" y="5100"/>
                  </a:lnTo>
                  <a:lnTo>
                    <a:pt x="5282" y="5100"/>
                  </a:lnTo>
                  <a:lnTo>
                    <a:pt x="5598" y="5055"/>
                  </a:lnTo>
                  <a:lnTo>
                    <a:pt x="5823" y="4875"/>
                  </a:lnTo>
                  <a:lnTo>
                    <a:pt x="6004" y="4694"/>
                  </a:lnTo>
                  <a:lnTo>
                    <a:pt x="6094" y="4559"/>
                  </a:lnTo>
                  <a:lnTo>
                    <a:pt x="6139" y="4378"/>
                  </a:lnTo>
                  <a:lnTo>
                    <a:pt x="6139" y="4378"/>
                  </a:lnTo>
                  <a:lnTo>
                    <a:pt x="6139" y="4198"/>
                  </a:lnTo>
                  <a:lnTo>
                    <a:pt x="6094" y="4017"/>
                  </a:lnTo>
                  <a:lnTo>
                    <a:pt x="6049" y="3837"/>
                  </a:lnTo>
                  <a:lnTo>
                    <a:pt x="5959" y="3701"/>
                  </a:lnTo>
                  <a:lnTo>
                    <a:pt x="5823" y="3566"/>
                  </a:lnTo>
                  <a:lnTo>
                    <a:pt x="5643" y="3476"/>
                  </a:lnTo>
                  <a:lnTo>
                    <a:pt x="5462" y="3430"/>
                  </a:lnTo>
                  <a:lnTo>
                    <a:pt x="5282" y="3385"/>
                  </a:lnTo>
                  <a:lnTo>
                    <a:pt x="3702" y="3385"/>
                  </a:lnTo>
                  <a:lnTo>
                    <a:pt x="3702" y="3385"/>
                  </a:lnTo>
                  <a:lnTo>
                    <a:pt x="3386" y="3340"/>
                  </a:lnTo>
                  <a:lnTo>
                    <a:pt x="3115" y="3205"/>
                  </a:lnTo>
                  <a:lnTo>
                    <a:pt x="2935" y="2979"/>
                  </a:lnTo>
                  <a:lnTo>
                    <a:pt x="2890" y="2844"/>
                  </a:lnTo>
                  <a:lnTo>
                    <a:pt x="2844" y="2708"/>
                  </a:lnTo>
                  <a:lnTo>
                    <a:pt x="2844" y="2708"/>
                  </a:lnTo>
                  <a:lnTo>
                    <a:pt x="2844" y="2483"/>
                  </a:lnTo>
                  <a:lnTo>
                    <a:pt x="2844" y="2302"/>
                  </a:lnTo>
                  <a:lnTo>
                    <a:pt x="2935" y="2122"/>
                  </a:lnTo>
                  <a:lnTo>
                    <a:pt x="3025" y="1986"/>
                  </a:lnTo>
                  <a:lnTo>
                    <a:pt x="3160" y="1851"/>
                  </a:lnTo>
                  <a:lnTo>
                    <a:pt x="3296" y="1760"/>
                  </a:lnTo>
                  <a:lnTo>
                    <a:pt x="3476" y="1715"/>
                  </a:lnTo>
                  <a:lnTo>
                    <a:pt x="3657" y="1670"/>
                  </a:lnTo>
                  <a:lnTo>
                    <a:pt x="3928" y="1670"/>
                  </a:lnTo>
                  <a:lnTo>
                    <a:pt x="3928" y="1670"/>
                  </a:lnTo>
                  <a:lnTo>
                    <a:pt x="4244" y="1625"/>
                  </a:lnTo>
                  <a:lnTo>
                    <a:pt x="4469" y="1490"/>
                  </a:lnTo>
                  <a:lnTo>
                    <a:pt x="4695" y="1264"/>
                  </a:lnTo>
                  <a:lnTo>
                    <a:pt x="4740" y="1129"/>
                  </a:lnTo>
                  <a:lnTo>
                    <a:pt x="4785" y="993"/>
                  </a:lnTo>
                  <a:lnTo>
                    <a:pt x="4785" y="993"/>
                  </a:lnTo>
                  <a:lnTo>
                    <a:pt x="4785" y="813"/>
                  </a:lnTo>
                  <a:lnTo>
                    <a:pt x="4740" y="587"/>
                  </a:lnTo>
                  <a:lnTo>
                    <a:pt x="4695" y="452"/>
                  </a:lnTo>
                  <a:lnTo>
                    <a:pt x="4605" y="271"/>
                  </a:lnTo>
                  <a:lnTo>
                    <a:pt x="4469" y="181"/>
                  </a:lnTo>
                  <a:lnTo>
                    <a:pt x="4289" y="90"/>
                  </a:lnTo>
                  <a:lnTo>
                    <a:pt x="4108" y="0"/>
                  </a:lnTo>
                  <a:lnTo>
                    <a:pt x="3928"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26;p50"/>
            <p:cNvSpPr/>
            <p:nvPr/>
          </p:nvSpPr>
          <p:spPr>
            <a:xfrm>
              <a:off x="2843519" y="2575147"/>
              <a:ext cx="138556" cy="62472"/>
            </a:xfrm>
            <a:custGeom>
              <a:avLst/>
              <a:gdLst/>
              <a:ahLst/>
              <a:cxnLst/>
              <a:rect l="l" t="t" r="r" b="b"/>
              <a:pathLst>
                <a:path w="5507" h="2483" extrusionOk="0">
                  <a:moveTo>
                    <a:pt x="1219" y="0"/>
                  </a:moveTo>
                  <a:lnTo>
                    <a:pt x="1219" y="0"/>
                  </a:lnTo>
                  <a:lnTo>
                    <a:pt x="993" y="45"/>
                  </a:lnTo>
                  <a:lnTo>
                    <a:pt x="722" y="91"/>
                  </a:lnTo>
                  <a:lnTo>
                    <a:pt x="542" y="226"/>
                  </a:lnTo>
                  <a:lnTo>
                    <a:pt x="361" y="361"/>
                  </a:lnTo>
                  <a:lnTo>
                    <a:pt x="181" y="542"/>
                  </a:lnTo>
                  <a:lnTo>
                    <a:pt x="91" y="768"/>
                  </a:lnTo>
                  <a:lnTo>
                    <a:pt x="0" y="993"/>
                  </a:lnTo>
                  <a:lnTo>
                    <a:pt x="0" y="1219"/>
                  </a:lnTo>
                  <a:lnTo>
                    <a:pt x="0" y="1219"/>
                  </a:lnTo>
                  <a:lnTo>
                    <a:pt x="0" y="1490"/>
                  </a:lnTo>
                  <a:lnTo>
                    <a:pt x="91" y="1715"/>
                  </a:lnTo>
                  <a:lnTo>
                    <a:pt x="181" y="1941"/>
                  </a:lnTo>
                  <a:lnTo>
                    <a:pt x="361" y="2122"/>
                  </a:lnTo>
                  <a:lnTo>
                    <a:pt x="542" y="2257"/>
                  </a:lnTo>
                  <a:lnTo>
                    <a:pt x="722" y="2392"/>
                  </a:lnTo>
                  <a:lnTo>
                    <a:pt x="993" y="2438"/>
                  </a:lnTo>
                  <a:lnTo>
                    <a:pt x="1219" y="2483"/>
                  </a:lnTo>
                  <a:lnTo>
                    <a:pt x="4288" y="2483"/>
                  </a:lnTo>
                  <a:lnTo>
                    <a:pt x="4288" y="2483"/>
                  </a:lnTo>
                  <a:lnTo>
                    <a:pt x="4694" y="1896"/>
                  </a:lnTo>
                  <a:lnTo>
                    <a:pt x="5010" y="1309"/>
                  </a:lnTo>
                  <a:lnTo>
                    <a:pt x="5281" y="677"/>
                  </a:lnTo>
                  <a:lnTo>
                    <a:pt x="5507" y="0"/>
                  </a:lnTo>
                  <a:lnTo>
                    <a:pt x="1219" y="0"/>
                  </a:lnTo>
                  <a:lnTo>
                    <a:pt x="1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27;p50"/>
            <p:cNvSpPr/>
            <p:nvPr/>
          </p:nvSpPr>
          <p:spPr>
            <a:xfrm>
              <a:off x="2922998" y="2575147"/>
              <a:ext cx="59076" cy="62472"/>
            </a:xfrm>
            <a:custGeom>
              <a:avLst/>
              <a:gdLst/>
              <a:ahLst/>
              <a:cxnLst/>
              <a:rect l="l" t="t" r="r" b="b"/>
              <a:pathLst>
                <a:path w="2348" h="2483" extrusionOk="0">
                  <a:moveTo>
                    <a:pt x="2348" y="0"/>
                  </a:moveTo>
                  <a:lnTo>
                    <a:pt x="1400" y="0"/>
                  </a:lnTo>
                  <a:lnTo>
                    <a:pt x="1400" y="0"/>
                  </a:lnTo>
                  <a:lnTo>
                    <a:pt x="1129" y="677"/>
                  </a:lnTo>
                  <a:lnTo>
                    <a:pt x="813" y="1309"/>
                  </a:lnTo>
                  <a:lnTo>
                    <a:pt x="407" y="1896"/>
                  </a:lnTo>
                  <a:lnTo>
                    <a:pt x="1" y="2483"/>
                  </a:lnTo>
                  <a:lnTo>
                    <a:pt x="1174" y="2483"/>
                  </a:lnTo>
                  <a:lnTo>
                    <a:pt x="1174" y="2483"/>
                  </a:lnTo>
                  <a:lnTo>
                    <a:pt x="1535" y="1896"/>
                  </a:lnTo>
                  <a:lnTo>
                    <a:pt x="1851" y="1309"/>
                  </a:lnTo>
                  <a:lnTo>
                    <a:pt x="2167" y="677"/>
                  </a:lnTo>
                  <a:lnTo>
                    <a:pt x="2348" y="0"/>
                  </a:lnTo>
                  <a:lnTo>
                    <a:pt x="2348"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8;p50"/>
            <p:cNvSpPr/>
            <p:nvPr/>
          </p:nvSpPr>
          <p:spPr>
            <a:xfrm>
              <a:off x="2597081" y="2323049"/>
              <a:ext cx="398635" cy="398610"/>
            </a:xfrm>
            <a:custGeom>
              <a:avLst/>
              <a:gdLst/>
              <a:ahLst/>
              <a:cxnLst/>
              <a:rect l="l" t="t" r="r" b="b"/>
              <a:pathLst>
                <a:path w="15844" h="15843" extrusionOk="0">
                  <a:moveTo>
                    <a:pt x="9750" y="2167"/>
                  </a:moveTo>
                  <a:lnTo>
                    <a:pt x="9660" y="2212"/>
                  </a:lnTo>
                  <a:lnTo>
                    <a:pt x="9570" y="2257"/>
                  </a:lnTo>
                  <a:lnTo>
                    <a:pt x="9479" y="2302"/>
                  </a:lnTo>
                  <a:lnTo>
                    <a:pt x="9479" y="2393"/>
                  </a:lnTo>
                  <a:lnTo>
                    <a:pt x="9479" y="2573"/>
                  </a:lnTo>
                  <a:lnTo>
                    <a:pt x="9479" y="2708"/>
                  </a:lnTo>
                  <a:lnTo>
                    <a:pt x="9570" y="2754"/>
                  </a:lnTo>
                  <a:lnTo>
                    <a:pt x="9660" y="2799"/>
                  </a:lnTo>
                  <a:lnTo>
                    <a:pt x="9840" y="2799"/>
                  </a:lnTo>
                  <a:lnTo>
                    <a:pt x="9886" y="2754"/>
                  </a:lnTo>
                  <a:lnTo>
                    <a:pt x="9931" y="2663"/>
                  </a:lnTo>
                  <a:lnTo>
                    <a:pt x="9931" y="2573"/>
                  </a:lnTo>
                  <a:lnTo>
                    <a:pt x="9931" y="2438"/>
                  </a:lnTo>
                  <a:lnTo>
                    <a:pt x="9931" y="2347"/>
                  </a:lnTo>
                  <a:lnTo>
                    <a:pt x="9886" y="2257"/>
                  </a:lnTo>
                  <a:lnTo>
                    <a:pt x="9840" y="2212"/>
                  </a:lnTo>
                  <a:lnTo>
                    <a:pt x="9750" y="2167"/>
                  </a:lnTo>
                  <a:close/>
                  <a:moveTo>
                    <a:pt x="10653" y="2167"/>
                  </a:moveTo>
                  <a:lnTo>
                    <a:pt x="10563" y="2212"/>
                  </a:lnTo>
                  <a:lnTo>
                    <a:pt x="10472" y="2257"/>
                  </a:lnTo>
                  <a:lnTo>
                    <a:pt x="10427" y="2302"/>
                  </a:lnTo>
                  <a:lnTo>
                    <a:pt x="10427" y="2393"/>
                  </a:lnTo>
                  <a:lnTo>
                    <a:pt x="10427" y="2573"/>
                  </a:lnTo>
                  <a:lnTo>
                    <a:pt x="10427" y="2708"/>
                  </a:lnTo>
                  <a:lnTo>
                    <a:pt x="10472" y="2754"/>
                  </a:lnTo>
                  <a:lnTo>
                    <a:pt x="10563" y="2799"/>
                  </a:lnTo>
                  <a:lnTo>
                    <a:pt x="10743" y="2799"/>
                  </a:lnTo>
                  <a:lnTo>
                    <a:pt x="10833" y="2754"/>
                  </a:lnTo>
                  <a:lnTo>
                    <a:pt x="10833" y="2663"/>
                  </a:lnTo>
                  <a:lnTo>
                    <a:pt x="10878" y="2573"/>
                  </a:lnTo>
                  <a:lnTo>
                    <a:pt x="10878" y="2438"/>
                  </a:lnTo>
                  <a:lnTo>
                    <a:pt x="10833" y="2347"/>
                  </a:lnTo>
                  <a:lnTo>
                    <a:pt x="10833" y="2257"/>
                  </a:lnTo>
                  <a:lnTo>
                    <a:pt x="10743" y="2212"/>
                  </a:lnTo>
                  <a:lnTo>
                    <a:pt x="10653" y="2167"/>
                  </a:lnTo>
                  <a:close/>
                  <a:moveTo>
                    <a:pt x="6771" y="2708"/>
                  </a:moveTo>
                  <a:lnTo>
                    <a:pt x="6771" y="3160"/>
                  </a:lnTo>
                  <a:lnTo>
                    <a:pt x="5462" y="3160"/>
                  </a:lnTo>
                  <a:lnTo>
                    <a:pt x="5462" y="2708"/>
                  </a:lnTo>
                  <a:close/>
                  <a:moveTo>
                    <a:pt x="9660" y="3250"/>
                  </a:moveTo>
                  <a:lnTo>
                    <a:pt x="9570" y="3295"/>
                  </a:lnTo>
                  <a:lnTo>
                    <a:pt x="9524" y="3385"/>
                  </a:lnTo>
                  <a:lnTo>
                    <a:pt x="9479" y="3476"/>
                  </a:lnTo>
                  <a:lnTo>
                    <a:pt x="9479" y="3656"/>
                  </a:lnTo>
                  <a:lnTo>
                    <a:pt x="9479" y="3747"/>
                  </a:lnTo>
                  <a:lnTo>
                    <a:pt x="9570" y="3837"/>
                  </a:lnTo>
                  <a:lnTo>
                    <a:pt x="9615" y="3882"/>
                  </a:lnTo>
                  <a:lnTo>
                    <a:pt x="9795" y="3882"/>
                  </a:lnTo>
                  <a:lnTo>
                    <a:pt x="9886" y="3837"/>
                  </a:lnTo>
                  <a:lnTo>
                    <a:pt x="9931" y="3747"/>
                  </a:lnTo>
                  <a:lnTo>
                    <a:pt x="9931" y="3656"/>
                  </a:lnTo>
                  <a:lnTo>
                    <a:pt x="9931" y="3476"/>
                  </a:lnTo>
                  <a:lnTo>
                    <a:pt x="9886" y="3340"/>
                  </a:lnTo>
                  <a:lnTo>
                    <a:pt x="9840" y="3295"/>
                  </a:lnTo>
                  <a:lnTo>
                    <a:pt x="9750" y="3250"/>
                  </a:lnTo>
                  <a:close/>
                  <a:moveTo>
                    <a:pt x="10563" y="3250"/>
                  </a:moveTo>
                  <a:lnTo>
                    <a:pt x="10472" y="3295"/>
                  </a:lnTo>
                  <a:lnTo>
                    <a:pt x="10427" y="3385"/>
                  </a:lnTo>
                  <a:lnTo>
                    <a:pt x="10427" y="3476"/>
                  </a:lnTo>
                  <a:lnTo>
                    <a:pt x="10427" y="3656"/>
                  </a:lnTo>
                  <a:lnTo>
                    <a:pt x="10427" y="3747"/>
                  </a:lnTo>
                  <a:lnTo>
                    <a:pt x="10472" y="3837"/>
                  </a:lnTo>
                  <a:lnTo>
                    <a:pt x="10563" y="3882"/>
                  </a:lnTo>
                  <a:lnTo>
                    <a:pt x="10743" y="3882"/>
                  </a:lnTo>
                  <a:lnTo>
                    <a:pt x="10788" y="3837"/>
                  </a:lnTo>
                  <a:lnTo>
                    <a:pt x="10833" y="3747"/>
                  </a:lnTo>
                  <a:lnTo>
                    <a:pt x="10878" y="3656"/>
                  </a:lnTo>
                  <a:lnTo>
                    <a:pt x="10878" y="3521"/>
                  </a:lnTo>
                  <a:lnTo>
                    <a:pt x="10833" y="3340"/>
                  </a:lnTo>
                  <a:lnTo>
                    <a:pt x="10743" y="3295"/>
                  </a:lnTo>
                  <a:lnTo>
                    <a:pt x="10698" y="3250"/>
                  </a:lnTo>
                  <a:close/>
                  <a:moveTo>
                    <a:pt x="14038" y="3521"/>
                  </a:moveTo>
                  <a:lnTo>
                    <a:pt x="14038" y="3972"/>
                  </a:lnTo>
                  <a:lnTo>
                    <a:pt x="13496" y="3972"/>
                  </a:lnTo>
                  <a:lnTo>
                    <a:pt x="13496" y="3521"/>
                  </a:lnTo>
                  <a:close/>
                  <a:moveTo>
                    <a:pt x="5191" y="4108"/>
                  </a:moveTo>
                  <a:lnTo>
                    <a:pt x="5101" y="4153"/>
                  </a:lnTo>
                  <a:lnTo>
                    <a:pt x="5011" y="4243"/>
                  </a:lnTo>
                  <a:lnTo>
                    <a:pt x="5011" y="4333"/>
                  </a:lnTo>
                  <a:lnTo>
                    <a:pt x="5011" y="4514"/>
                  </a:lnTo>
                  <a:lnTo>
                    <a:pt x="5011" y="4604"/>
                  </a:lnTo>
                  <a:lnTo>
                    <a:pt x="5101" y="4694"/>
                  </a:lnTo>
                  <a:lnTo>
                    <a:pt x="5191" y="4740"/>
                  </a:lnTo>
                  <a:lnTo>
                    <a:pt x="5282" y="4740"/>
                  </a:lnTo>
                  <a:lnTo>
                    <a:pt x="5372" y="4694"/>
                  </a:lnTo>
                  <a:lnTo>
                    <a:pt x="5417" y="4649"/>
                  </a:lnTo>
                  <a:lnTo>
                    <a:pt x="5462" y="4514"/>
                  </a:lnTo>
                  <a:lnTo>
                    <a:pt x="5462" y="4333"/>
                  </a:lnTo>
                  <a:lnTo>
                    <a:pt x="5417" y="4198"/>
                  </a:lnTo>
                  <a:lnTo>
                    <a:pt x="5372" y="4108"/>
                  </a:lnTo>
                  <a:close/>
                  <a:moveTo>
                    <a:pt x="6049" y="4108"/>
                  </a:moveTo>
                  <a:lnTo>
                    <a:pt x="5959" y="4153"/>
                  </a:lnTo>
                  <a:lnTo>
                    <a:pt x="5914" y="4243"/>
                  </a:lnTo>
                  <a:lnTo>
                    <a:pt x="5914" y="4333"/>
                  </a:lnTo>
                  <a:lnTo>
                    <a:pt x="5914" y="4514"/>
                  </a:lnTo>
                  <a:lnTo>
                    <a:pt x="5914" y="4604"/>
                  </a:lnTo>
                  <a:lnTo>
                    <a:pt x="5959" y="4694"/>
                  </a:lnTo>
                  <a:lnTo>
                    <a:pt x="6049" y="4740"/>
                  </a:lnTo>
                  <a:lnTo>
                    <a:pt x="6139" y="4740"/>
                  </a:lnTo>
                  <a:lnTo>
                    <a:pt x="6230" y="4694"/>
                  </a:lnTo>
                  <a:lnTo>
                    <a:pt x="6320" y="4649"/>
                  </a:lnTo>
                  <a:lnTo>
                    <a:pt x="6320" y="4559"/>
                  </a:lnTo>
                  <a:lnTo>
                    <a:pt x="6365" y="4514"/>
                  </a:lnTo>
                  <a:lnTo>
                    <a:pt x="6365" y="4333"/>
                  </a:lnTo>
                  <a:lnTo>
                    <a:pt x="6320" y="4243"/>
                  </a:lnTo>
                  <a:lnTo>
                    <a:pt x="6320" y="4153"/>
                  </a:lnTo>
                  <a:lnTo>
                    <a:pt x="6230" y="4108"/>
                  </a:lnTo>
                  <a:close/>
                  <a:moveTo>
                    <a:pt x="6952" y="4108"/>
                  </a:moveTo>
                  <a:lnTo>
                    <a:pt x="6861" y="4153"/>
                  </a:lnTo>
                  <a:lnTo>
                    <a:pt x="6816" y="4243"/>
                  </a:lnTo>
                  <a:lnTo>
                    <a:pt x="6771" y="4333"/>
                  </a:lnTo>
                  <a:lnTo>
                    <a:pt x="6771" y="4514"/>
                  </a:lnTo>
                  <a:lnTo>
                    <a:pt x="6816" y="4604"/>
                  </a:lnTo>
                  <a:lnTo>
                    <a:pt x="6861" y="4694"/>
                  </a:lnTo>
                  <a:lnTo>
                    <a:pt x="6952" y="4740"/>
                  </a:lnTo>
                  <a:lnTo>
                    <a:pt x="7087" y="4740"/>
                  </a:lnTo>
                  <a:lnTo>
                    <a:pt x="7132" y="4694"/>
                  </a:lnTo>
                  <a:lnTo>
                    <a:pt x="7223" y="4649"/>
                  </a:lnTo>
                  <a:lnTo>
                    <a:pt x="7268" y="4514"/>
                  </a:lnTo>
                  <a:lnTo>
                    <a:pt x="7268" y="4333"/>
                  </a:lnTo>
                  <a:lnTo>
                    <a:pt x="7223" y="4198"/>
                  </a:lnTo>
                  <a:lnTo>
                    <a:pt x="7132" y="4108"/>
                  </a:lnTo>
                  <a:close/>
                  <a:moveTo>
                    <a:pt x="9660" y="4333"/>
                  </a:moveTo>
                  <a:lnTo>
                    <a:pt x="9570" y="4378"/>
                  </a:lnTo>
                  <a:lnTo>
                    <a:pt x="9524" y="4469"/>
                  </a:lnTo>
                  <a:lnTo>
                    <a:pt x="9479" y="4559"/>
                  </a:lnTo>
                  <a:lnTo>
                    <a:pt x="9479" y="4740"/>
                  </a:lnTo>
                  <a:lnTo>
                    <a:pt x="9524" y="4830"/>
                  </a:lnTo>
                  <a:lnTo>
                    <a:pt x="9570" y="4920"/>
                  </a:lnTo>
                  <a:lnTo>
                    <a:pt x="9660" y="4965"/>
                  </a:lnTo>
                  <a:lnTo>
                    <a:pt x="9750" y="4965"/>
                  </a:lnTo>
                  <a:lnTo>
                    <a:pt x="9840" y="4920"/>
                  </a:lnTo>
                  <a:lnTo>
                    <a:pt x="9886" y="4875"/>
                  </a:lnTo>
                  <a:lnTo>
                    <a:pt x="9931" y="4740"/>
                  </a:lnTo>
                  <a:lnTo>
                    <a:pt x="9931" y="4559"/>
                  </a:lnTo>
                  <a:lnTo>
                    <a:pt x="9886" y="4424"/>
                  </a:lnTo>
                  <a:lnTo>
                    <a:pt x="9840" y="4378"/>
                  </a:lnTo>
                  <a:lnTo>
                    <a:pt x="9750" y="4333"/>
                  </a:lnTo>
                  <a:close/>
                  <a:moveTo>
                    <a:pt x="10563" y="4333"/>
                  </a:moveTo>
                  <a:lnTo>
                    <a:pt x="10472" y="4378"/>
                  </a:lnTo>
                  <a:lnTo>
                    <a:pt x="10427" y="4469"/>
                  </a:lnTo>
                  <a:lnTo>
                    <a:pt x="10427" y="4559"/>
                  </a:lnTo>
                  <a:lnTo>
                    <a:pt x="10427" y="4740"/>
                  </a:lnTo>
                  <a:lnTo>
                    <a:pt x="10427" y="4830"/>
                  </a:lnTo>
                  <a:lnTo>
                    <a:pt x="10472" y="4920"/>
                  </a:lnTo>
                  <a:lnTo>
                    <a:pt x="10563" y="4965"/>
                  </a:lnTo>
                  <a:lnTo>
                    <a:pt x="10698" y="4965"/>
                  </a:lnTo>
                  <a:lnTo>
                    <a:pt x="10743" y="4920"/>
                  </a:lnTo>
                  <a:lnTo>
                    <a:pt x="10833" y="4875"/>
                  </a:lnTo>
                  <a:lnTo>
                    <a:pt x="10878" y="4740"/>
                  </a:lnTo>
                  <a:lnTo>
                    <a:pt x="10878" y="4559"/>
                  </a:lnTo>
                  <a:lnTo>
                    <a:pt x="10833" y="4424"/>
                  </a:lnTo>
                  <a:lnTo>
                    <a:pt x="10743" y="4378"/>
                  </a:lnTo>
                  <a:lnTo>
                    <a:pt x="10698" y="4333"/>
                  </a:lnTo>
                  <a:close/>
                  <a:moveTo>
                    <a:pt x="2348" y="5146"/>
                  </a:moveTo>
                  <a:lnTo>
                    <a:pt x="2348" y="5552"/>
                  </a:lnTo>
                  <a:lnTo>
                    <a:pt x="1761" y="5552"/>
                  </a:lnTo>
                  <a:lnTo>
                    <a:pt x="1761" y="5146"/>
                  </a:lnTo>
                  <a:close/>
                  <a:moveTo>
                    <a:pt x="13271" y="4965"/>
                  </a:moveTo>
                  <a:lnTo>
                    <a:pt x="13180" y="5010"/>
                  </a:lnTo>
                  <a:lnTo>
                    <a:pt x="13135" y="5101"/>
                  </a:lnTo>
                  <a:lnTo>
                    <a:pt x="13090" y="5191"/>
                  </a:lnTo>
                  <a:lnTo>
                    <a:pt x="13090" y="5371"/>
                  </a:lnTo>
                  <a:lnTo>
                    <a:pt x="13135" y="5462"/>
                  </a:lnTo>
                  <a:lnTo>
                    <a:pt x="13180" y="5552"/>
                  </a:lnTo>
                  <a:lnTo>
                    <a:pt x="13271" y="5597"/>
                  </a:lnTo>
                  <a:lnTo>
                    <a:pt x="13361" y="5597"/>
                  </a:lnTo>
                  <a:lnTo>
                    <a:pt x="13451" y="5552"/>
                  </a:lnTo>
                  <a:lnTo>
                    <a:pt x="13496" y="5507"/>
                  </a:lnTo>
                  <a:lnTo>
                    <a:pt x="13541" y="5371"/>
                  </a:lnTo>
                  <a:lnTo>
                    <a:pt x="13541" y="5191"/>
                  </a:lnTo>
                  <a:lnTo>
                    <a:pt x="13496" y="5055"/>
                  </a:lnTo>
                  <a:lnTo>
                    <a:pt x="13451" y="5010"/>
                  </a:lnTo>
                  <a:lnTo>
                    <a:pt x="13361" y="4965"/>
                  </a:lnTo>
                  <a:close/>
                  <a:moveTo>
                    <a:pt x="14173" y="4965"/>
                  </a:moveTo>
                  <a:lnTo>
                    <a:pt x="14083" y="5010"/>
                  </a:lnTo>
                  <a:lnTo>
                    <a:pt x="13993" y="5101"/>
                  </a:lnTo>
                  <a:lnTo>
                    <a:pt x="13993" y="5191"/>
                  </a:lnTo>
                  <a:lnTo>
                    <a:pt x="13993" y="5371"/>
                  </a:lnTo>
                  <a:lnTo>
                    <a:pt x="13993" y="5462"/>
                  </a:lnTo>
                  <a:lnTo>
                    <a:pt x="14083" y="5552"/>
                  </a:lnTo>
                  <a:lnTo>
                    <a:pt x="14173" y="5597"/>
                  </a:lnTo>
                  <a:lnTo>
                    <a:pt x="14354" y="5597"/>
                  </a:lnTo>
                  <a:lnTo>
                    <a:pt x="14399" y="5507"/>
                  </a:lnTo>
                  <a:lnTo>
                    <a:pt x="14444" y="5462"/>
                  </a:lnTo>
                  <a:lnTo>
                    <a:pt x="14444" y="5371"/>
                  </a:lnTo>
                  <a:lnTo>
                    <a:pt x="14444" y="5191"/>
                  </a:lnTo>
                  <a:lnTo>
                    <a:pt x="14444" y="5101"/>
                  </a:lnTo>
                  <a:lnTo>
                    <a:pt x="14399" y="5055"/>
                  </a:lnTo>
                  <a:lnTo>
                    <a:pt x="14354" y="5010"/>
                  </a:lnTo>
                  <a:lnTo>
                    <a:pt x="14264" y="4965"/>
                  </a:lnTo>
                  <a:close/>
                  <a:moveTo>
                    <a:pt x="5191" y="5191"/>
                  </a:moveTo>
                  <a:lnTo>
                    <a:pt x="5101" y="5236"/>
                  </a:lnTo>
                  <a:lnTo>
                    <a:pt x="5011" y="5281"/>
                  </a:lnTo>
                  <a:lnTo>
                    <a:pt x="5011" y="5417"/>
                  </a:lnTo>
                  <a:lnTo>
                    <a:pt x="5011" y="5597"/>
                  </a:lnTo>
                  <a:lnTo>
                    <a:pt x="5011" y="5687"/>
                  </a:lnTo>
                  <a:lnTo>
                    <a:pt x="5101" y="5778"/>
                  </a:lnTo>
                  <a:lnTo>
                    <a:pt x="5191" y="5823"/>
                  </a:lnTo>
                  <a:lnTo>
                    <a:pt x="5282" y="5823"/>
                  </a:lnTo>
                  <a:lnTo>
                    <a:pt x="5372" y="5778"/>
                  </a:lnTo>
                  <a:lnTo>
                    <a:pt x="5417" y="5733"/>
                  </a:lnTo>
                  <a:lnTo>
                    <a:pt x="5462" y="5552"/>
                  </a:lnTo>
                  <a:lnTo>
                    <a:pt x="5462" y="5417"/>
                  </a:lnTo>
                  <a:lnTo>
                    <a:pt x="5417" y="5281"/>
                  </a:lnTo>
                  <a:lnTo>
                    <a:pt x="5372" y="5191"/>
                  </a:lnTo>
                  <a:close/>
                  <a:moveTo>
                    <a:pt x="6049" y="5191"/>
                  </a:moveTo>
                  <a:lnTo>
                    <a:pt x="5959" y="5236"/>
                  </a:lnTo>
                  <a:lnTo>
                    <a:pt x="5914" y="5326"/>
                  </a:lnTo>
                  <a:lnTo>
                    <a:pt x="5914" y="5417"/>
                  </a:lnTo>
                  <a:lnTo>
                    <a:pt x="5914" y="5597"/>
                  </a:lnTo>
                  <a:lnTo>
                    <a:pt x="5914" y="5687"/>
                  </a:lnTo>
                  <a:lnTo>
                    <a:pt x="5959" y="5733"/>
                  </a:lnTo>
                  <a:lnTo>
                    <a:pt x="6049" y="5778"/>
                  </a:lnTo>
                  <a:lnTo>
                    <a:pt x="6139" y="5823"/>
                  </a:lnTo>
                  <a:lnTo>
                    <a:pt x="6230" y="5778"/>
                  </a:lnTo>
                  <a:lnTo>
                    <a:pt x="6320" y="5733"/>
                  </a:lnTo>
                  <a:lnTo>
                    <a:pt x="6320" y="5642"/>
                  </a:lnTo>
                  <a:lnTo>
                    <a:pt x="6365" y="5552"/>
                  </a:lnTo>
                  <a:lnTo>
                    <a:pt x="6365" y="5417"/>
                  </a:lnTo>
                  <a:lnTo>
                    <a:pt x="6320" y="5326"/>
                  </a:lnTo>
                  <a:lnTo>
                    <a:pt x="6320" y="5236"/>
                  </a:lnTo>
                  <a:lnTo>
                    <a:pt x="6230" y="5191"/>
                  </a:lnTo>
                  <a:close/>
                  <a:moveTo>
                    <a:pt x="6952" y="5191"/>
                  </a:moveTo>
                  <a:lnTo>
                    <a:pt x="6861" y="5236"/>
                  </a:lnTo>
                  <a:lnTo>
                    <a:pt x="6816" y="5281"/>
                  </a:lnTo>
                  <a:lnTo>
                    <a:pt x="6771" y="5417"/>
                  </a:lnTo>
                  <a:lnTo>
                    <a:pt x="6771" y="5597"/>
                  </a:lnTo>
                  <a:lnTo>
                    <a:pt x="6816" y="5687"/>
                  </a:lnTo>
                  <a:lnTo>
                    <a:pt x="6861" y="5778"/>
                  </a:lnTo>
                  <a:lnTo>
                    <a:pt x="6952" y="5823"/>
                  </a:lnTo>
                  <a:lnTo>
                    <a:pt x="7087" y="5823"/>
                  </a:lnTo>
                  <a:lnTo>
                    <a:pt x="7132" y="5778"/>
                  </a:lnTo>
                  <a:lnTo>
                    <a:pt x="7223" y="5733"/>
                  </a:lnTo>
                  <a:lnTo>
                    <a:pt x="7268" y="5552"/>
                  </a:lnTo>
                  <a:lnTo>
                    <a:pt x="7268" y="5417"/>
                  </a:lnTo>
                  <a:lnTo>
                    <a:pt x="7223" y="5236"/>
                  </a:lnTo>
                  <a:lnTo>
                    <a:pt x="7132" y="5191"/>
                  </a:lnTo>
                  <a:close/>
                  <a:moveTo>
                    <a:pt x="9615" y="5417"/>
                  </a:moveTo>
                  <a:lnTo>
                    <a:pt x="9570" y="5462"/>
                  </a:lnTo>
                  <a:lnTo>
                    <a:pt x="9479" y="5552"/>
                  </a:lnTo>
                  <a:lnTo>
                    <a:pt x="9479" y="5642"/>
                  </a:lnTo>
                  <a:lnTo>
                    <a:pt x="9479" y="5823"/>
                  </a:lnTo>
                  <a:lnTo>
                    <a:pt x="9524" y="5913"/>
                  </a:lnTo>
                  <a:lnTo>
                    <a:pt x="9570" y="6003"/>
                  </a:lnTo>
                  <a:lnTo>
                    <a:pt x="9660" y="6048"/>
                  </a:lnTo>
                  <a:lnTo>
                    <a:pt x="9750" y="6048"/>
                  </a:lnTo>
                  <a:lnTo>
                    <a:pt x="9840" y="6003"/>
                  </a:lnTo>
                  <a:lnTo>
                    <a:pt x="9886" y="5958"/>
                  </a:lnTo>
                  <a:lnTo>
                    <a:pt x="9931" y="5823"/>
                  </a:lnTo>
                  <a:lnTo>
                    <a:pt x="9931" y="5642"/>
                  </a:lnTo>
                  <a:lnTo>
                    <a:pt x="9931" y="5552"/>
                  </a:lnTo>
                  <a:lnTo>
                    <a:pt x="9886" y="5462"/>
                  </a:lnTo>
                  <a:lnTo>
                    <a:pt x="9795" y="5417"/>
                  </a:lnTo>
                  <a:close/>
                  <a:moveTo>
                    <a:pt x="10563" y="5417"/>
                  </a:moveTo>
                  <a:lnTo>
                    <a:pt x="10472" y="5462"/>
                  </a:lnTo>
                  <a:lnTo>
                    <a:pt x="10427" y="5552"/>
                  </a:lnTo>
                  <a:lnTo>
                    <a:pt x="10427" y="5642"/>
                  </a:lnTo>
                  <a:lnTo>
                    <a:pt x="10427" y="5823"/>
                  </a:lnTo>
                  <a:lnTo>
                    <a:pt x="10427" y="5913"/>
                  </a:lnTo>
                  <a:lnTo>
                    <a:pt x="10472" y="6003"/>
                  </a:lnTo>
                  <a:lnTo>
                    <a:pt x="10563" y="6048"/>
                  </a:lnTo>
                  <a:lnTo>
                    <a:pt x="10698" y="6048"/>
                  </a:lnTo>
                  <a:lnTo>
                    <a:pt x="10743" y="6003"/>
                  </a:lnTo>
                  <a:lnTo>
                    <a:pt x="10833" y="5958"/>
                  </a:lnTo>
                  <a:lnTo>
                    <a:pt x="10878" y="5823"/>
                  </a:lnTo>
                  <a:lnTo>
                    <a:pt x="10878" y="5642"/>
                  </a:lnTo>
                  <a:lnTo>
                    <a:pt x="10833" y="5552"/>
                  </a:lnTo>
                  <a:lnTo>
                    <a:pt x="10788" y="5462"/>
                  </a:lnTo>
                  <a:lnTo>
                    <a:pt x="10743" y="5417"/>
                  </a:lnTo>
                  <a:close/>
                  <a:moveTo>
                    <a:pt x="13271" y="6048"/>
                  </a:moveTo>
                  <a:lnTo>
                    <a:pt x="13180" y="6094"/>
                  </a:lnTo>
                  <a:lnTo>
                    <a:pt x="13135" y="6184"/>
                  </a:lnTo>
                  <a:lnTo>
                    <a:pt x="13090" y="6274"/>
                  </a:lnTo>
                  <a:lnTo>
                    <a:pt x="13090" y="6455"/>
                  </a:lnTo>
                  <a:lnTo>
                    <a:pt x="13135" y="6545"/>
                  </a:lnTo>
                  <a:lnTo>
                    <a:pt x="13180" y="6635"/>
                  </a:lnTo>
                  <a:lnTo>
                    <a:pt x="13271" y="6680"/>
                  </a:lnTo>
                  <a:lnTo>
                    <a:pt x="13361" y="6680"/>
                  </a:lnTo>
                  <a:lnTo>
                    <a:pt x="13451" y="6635"/>
                  </a:lnTo>
                  <a:lnTo>
                    <a:pt x="13496" y="6590"/>
                  </a:lnTo>
                  <a:lnTo>
                    <a:pt x="13541" y="6455"/>
                  </a:lnTo>
                  <a:lnTo>
                    <a:pt x="13541" y="6274"/>
                  </a:lnTo>
                  <a:lnTo>
                    <a:pt x="13496" y="6139"/>
                  </a:lnTo>
                  <a:lnTo>
                    <a:pt x="13451" y="6094"/>
                  </a:lnTo>
                  <a:lnTo>
                    <a:pt x="13361" y="6048"/>
                  </a:lnTo>
                  <a:close/>
                  <a:moveTo>
                    <a:pt x="14173" y="6048"/>
                  </a:moveTo>
                  <a:lnTo>
                    <a:pt x="14083" y="6094"/>
                  </a:lnTo>
                  <a:lnTo>
                    <a:pt x="13993" y="6184"/>
                  </a:lnTo>
                  <a:lnTo>
                    <a:pt x="13993" y="6274"/>
                  </a:lnTo>
                  <a:lnTo>
                    <a:pt x="13993" y="6455"/>
                  </a:lnTo>
                  <a:lnTo>
                    <a:pt x="13993" y="6545"/>
                  </a:lnTo>
                  <a:lnTo>
                    <a:pt x="14083" y="6635"/>
                  </a:lnTo>
                  <a:lnTo>
                    <a:pt x="14173" y="6680"/>
                  </a:lnTo>
                  <a:lnTo>
                    <a:pt x="14264" y="6680"/>
                  </a:lnTo>
                  <a:lnTo>
                    <a:pt x="14354" y="6635"/>
                  </a:lnTo>
                  <a:lnTo>
                    <a:pt x="14399" y="6590"/>
                  </a:lnTo>
                  <a:lnTo>
                    <a:pt x="14444" y="6545"/>
                  </a:lnTo>
                  <a:lnTo>
                    <a:pt x="14444" y="6455"/>
                  </a:lnTo>
                  <a:lnTo>
                    <a:pt x="14444" y="6274"/>
                  </a:lnTo>
                  <a:lnTo>
                    <a:pt x="14444" y="6184"/>
                  </a:lnTo>
                  <a:lnTo>
                    <a:pt x="14399" y="6139"/>
                  </a:lnTo>
                  <a:lnTo>
                    <a:pt x="14354" y="6048"/>
                  </a:lnTo>
                  <a:close/>
                  <a:moveTo>
                    <a:pt x="5237" y="6229"/>
                  </a:moveTo>
                  <a:lnTo>
                    <a:pt x="5146" y="6274"/>
                  </a:lnTo>
                  <a:lnTo>
                    <a:pt x="5056" y="6319"/>
                  </a:lnTo>
                  <a:lnTo>
                    <a:pt x="5011" y="6364"/>
                  </a:lnTo>
                  <a:lnTo>
                    <a:pt x="5011" y="6500"/>
                  </a:lnTo>
                  <a:lnTo>
                    <a:pt x="5011" y="6635"/>
                  </a:lnTo>
                  <a:lnTo>
                    <a:pt x="5011" y="6771"/>
                  </a:lnTo>
                  <a:lnTo>
                    <a:pt x="5056" y="6816"/>
                  </a:lnTo>
                  <a:lnTo>
                    <a:pt x="5146" y="6861"/>
                  </a:lnTo>
                  <a:lnTo>
                    <a:pt x="5237" y="6906"/>
                  </a:lnTo>
                  <a:lnTo>
                    <a:pt x="5327" y="6861"/>
                  </a:lnTo>
                  <a:lnTo>
                    <a:pt x="5417" y="6816"/>
                  </a:lnTo>
                  <a:lnTo>
                    <a:pt x="5462" y="6725"/>
                  </a:lnTo>
                  <a:lnTo>
                    <a:pt x="5462" y="6635"/>
                  </a:lnTo>
                  <a:lnTo>
                    <a:pt x="5462" y="6500"/>
                  </a:lnTo>
                  <a:lnTo>
                    <a:pt x="5462" y="6410"/>
                  </a:lnTo>
                  <a:lnTo>
                    <a:pt x="5417" y="6319"/>
                  </a:lnTo>
                  <a:lnTo>
                    <a:pt x="5327" y="6274"/>
                  </a:lnTo>
                  <a:lnTo>
                    <a:pt x="5237" y="6229"/>
                  </a:lnTo>
                  <a:close/>
                  <a:moveTo>
                    <a:pt x="6139" y="6229"/>
                  </a:moveTo>
                  <a:lnTo>
                    <a:pt x="6049" y="6274"/>
                  </a:lnTo>
                  <a:lnTo>
                    <a:pt x="5959" y="6319"/>
                  </a:lnTo>
                  <a:lnTo>
                    <a:pt x="5914" y="6364"/>
                  </a:lnTo>
                  <a:lnTo>
                    <a:pt x="5914" y="6500"/>
                  </a:lnTo>
                  <a:lnTo>
                    <a:pt x="5914" y="6635"/>
                  </a:lnTo>
                  <a:lnTo>
                    <a:pt x="5914" y="6771"/>
                  </a:lnTo>
                  <a:lnTo>
                    <a:pt x="5959" y="6816"/>
                  </a:lnTo>
                  <a:lnTo>
                    <a:pt x="6049" y="6861"/>
                  </a:lnTo>
                  <a:lnTo>
                    <a:pt x="6139" y="6906"/>
                  </a:lnTo>
                  <a:lnTo>
                    <a:pt x="6230" y="6861"/>
                  </a:lnTo>
                  <a:lnTo>
                    <a:pt x="6320" y="6816"/>
                  </a:lnTo>
                  <a:lnTo>
                    <a:pt x="6320" y="6725"/>
                  </a:lnTo>
                  <a:lnTo>
                    <a:pt x="6365" y="6635"/>
                  </a:lnTo>
                  <a:lnTo>
                    <a:pt x="6365" y="6500"/>
                  </a:lnTo>
                  <a:lnTo>
                    <a:pt x="6320" y="6410"/>
                  </a:lnTo>
                  <a:lnTo>
                    <a:pt x="6320" y="6319"/>
                  </a:lnTo>
                  <a:lnTo>
                    <a:pt x="6230" y="6274"/>
                  </a:lnTo>
                  <a:lnTo>
                    <a:pt x="6139" y="6229"/>
                  </a:lnTo>
                  <a:close/>
                  <a:moveTo>
                    <a:pt x="7042" y="6229"/>
                  </a:moveTo>
                  <a:lnTo>
                    <a:pt x="6952" y="6274"/>
                  </a:lnTo>
                  <a:lnTo>
                    <a:pt x="6861" y="6319"/>
                  </a:lnTo>
                  <a:lnTo>
                    <a:pt x="6816" y="6364"/>
                  </a:lnTo>
                  <a:lnTo>
                    <a:pt x="6771" y="6500"/>
                  </a:lnTo>
                  <a:lnTo>
                    <a:pt x="6771" y="6635"/>
                  </a:lnTo>
                  <a:lnTo>
                    <a:pt x="6816" y="6771"/>
                  </a:lnTo>
                  <a:lnTo>
                    <a:pt x="6861" y="6816"/>
                  </a:lnTo>
                  <a:lnTo>
                    <a:pt x="6952" y="6861"/>
                  </a:lnTo>
                  <a:lnTo>
                    <a:pt x="7042" y="6906"/>
                  </a:lnTo>
                  <a:lnTo>
                    <a:pt x="7132" y="6861"/>
                  </a:lnTo>
                  <a:lnTo>
                    <a:pt x="7177" y="6816"/>
                  </a:lnTo>
                  <a:lnTo>
                    <a:pt x="7223" y="6725"/>
                  </a:lnTo>
                  <a:lnTo>
                    <a:pt x="7268" y="6635"/>
                  </a:lnTo>
                  <a:lnTo>
                    <a:pt x="7268" y="6500"/>
                  </a:lnTo>
                  <a:lnTo>
                    <a:pt x="7223" y="6410"/>
                  </a:lnTo>
                  <a:lnTo>
                    <a:pt x="7177" y="6319"/>
                  </a:lnTo>
                  <a:lnTo>
                    <a:pt x="7132" y="6274"/>
                  </a:lnTo>
                  <a:lnTo>
                    <a:pt x="7042" y="6229"/>
                  </a:lnTo>
                  <a:close/>
                  <a:moveTo>
                    <a:pt x="1536" y="6455"/>
                  </a:moveTo>
                  <a:lnTo>
                    <a:pt x="1445" y="6500"/>
                  </a:lnTo>
                  <a:lnTo>
                    <a:pt x="1400" y="6590"/>
                  </a:lnTo>
                  <a:lnTo>
                    <a:pt x="1355" y="6680"/>
                  </a:lnTo>
                  <a:lnTo>
                    <a:pt x="1355" y="6861"/>
                  </a:lnTo>
                  <a:lnTo>
                    <a:pt x="1400" y="6951"/>
                  </a:lnTo>
                  <a:lnTo>
                    <a:pt x="1445" y="7041"/>
                  </a:lnTo>
                  <a:lnTo>
                    <a:pt x="1536" y="7087"/>
                  </a:lnTo>
                  <a:lnTo>
                    <a:pt x="1716" y="7087"/>
                  </a:lnTo>
                  <a:lnTo>
                    <a:pt x="1761" y="6996"/>
                  </a:lnTo>
                  <a:lnTo>
                    <a:pt x="1806" y="6951"/>
                  </a:lnTo>
                  <a:lnTo>
                    <a:pt x="1851" y="6861"/>
                  </a:lnTo>
                  <a:lnTo>
                    <a:pt x="1851" y="6680"/>
                  </a:lnTo>
                  <a:lnTo>
                    <a:pt x="1806" y="6590"/>
                  </a:lnTo>
                  <a:lnTo>
                    <a:pt x="1761" y="6545"/>
                  </a:lnTo>
                  <a:lnTo>
                    <a:pt x="1716" y="6500"/>
                  </a:lnTo>
                  <a:lnTo>
                    <a:pt x="1626" y="6455"/>
                  </a:lnTo>
                  <a:close/>
                  <a:moveTo>
                    <a:pt x="2438" y="6455"/>
                  </a:moveTo>
                  <a:lnTo>
                    <a:pt x="2348" y="6500"/>
                  </a:lnTo>
                  <a:lnTo>
                    <a:pt x="2303" y="6590"/>
                  </a:lnTo>
                  <a:lnTo>
                    <a:pt x="2258" y="6680"/>
                  </a:lnTo>
                  <a:lnTo>
                    <a:pt x="2258" y="6861"/>
                  </a:lnTo>
                  <a:lnTo>
                    <a:pt x="2303" y="6951"/>
                  </a:lnTo>
                  <a:lnTo>
                    <a:pt x="2348" y="7041"/>
                  </a:lnTo>
                  <a:lnTo>
                    <a:pt x="2438" y="7087"/>
                  </a:lnTo>
                  <a:lnTo>
                    <a:pt x="2619" y="7087"/>
                  </a:lnTo>
                  <a:lnTo>
                    <a:pt x="2664" y="6996"/>
                  </a:lnTo>
                  <a:lnTo>
                    <a:pt x="2709" y="6951"/>
                  </a:lnTo>
                  <a:lnTo>
                    <a:pt x="2754" y="6861"/>
                  </a:lnTo>
                  <a:lnTo>
                    <a:pt x="2754" y="6680"/>
                  </a:lnTo>
                  <a:lnTo>
                    <a:pt x="2709" y="6590"/>
                  </a:lnTo>
                  <a:lnTo>
                    <a:pt x="2664" y="6545"/>
                  </a:lnTo>
                  <a:lnTo>
                    <a:pt x="2619" y="6500"/>
                  </a:lnTo>
                  <a:lnTo>
                    <a:pt x="2528" y="6455"/>
                  </a:lnTo>
                  <a:close/>
                  <a:moveTo>
                    <a:pt x="9660" y="6500"/>
                  </a:moveTo>
                  <a:lnTo>
                    <a:pt x="9570" y="6545"/>
                  </a:lnTo>
                  <a:lnTo>
                    <a:pt x="9479" y="6635"/>
                  </a:lnTo>
                  <a:lnTo>
                    <a:pt x="9479" y="6725"/>
                  </a:lnTo>
                  <a:lnTo>
                    <a:pt x="9479" y="6906"/>
                  </a:lnTo>
                  <a:lnTo>
                    <a:pt x="9479" y="6996"/>
                  </a:lnTo>
                  <a:lnTo>
                    <a:pt x="9570" y="7087"/>
                  </a:lnTo>
                  <a:lnTo>
                    <a:pt x="9660" y="7132"/>
                  </a:lnTo>
                  <a:lnTo>
                    <a:pt x="9750" y="7132"/>
                  </a:lnTo>
                  <a:lnTo>
                    <a:pt x="9840" y="7087"/>
                  </a:lnTo>
                  <a:lnTo>
                    <a:pt x="9886" y="7041"/>
                  </a:lnTo>
                  <a:lnTo>
                    <a:pt x="9931" y="6996"/>
                  </a:lnTo>
                  <a:lnTo>
                    <a:pt x="9931" y="6906"/>
                  </a:lnTo>
                  <a:lnTo>
                    <a:pt x="9931" y="6725"/>
                  </a:lnTo>
                  <a:lnTo>
                    <a:pt x="9931" y="6635"/>
                  </a:lnTo>
                  <a:lnTo>
                    <a:pt x="9886" y="6590"/>
                  </a:lnTo>
                  <a:lnTo>
                    <a:pt x="9840" y="6500"/>
                  </a:lnTo>
                  <a:close/>
                  <a:moveTo>
                    <a:pt x="10563" y="6500"/>
                  </a:moveTo>
                  <a:lnTo>
                    <a:pt x="10472" y="6545"/>
                  </a:lnTo>
                  <a:lnTo>
                    <a:pt x="10427" y="6635"/>
                  </a:lnTo>
                  <a:lnTo>
                    <a:pt x="10427" y="6725"/>
                  </a:lnTo>
                  <a:lnTo>
                    <a:pt x="10427" y="6906"/>
                  </a:lnTo>
                  <a:lnTo>
                    <a:pt x="10427" y="6996"/>
                  </a:lnTo>
                  <a:lnTo>
                    <a:pt x="10472" y="7087"/>
                  </a:lnTo>
                  <a:lnTo>
                    <a:pt x="10563" y="7132"/>
                  </a:lnTo>
                  <a:lnTo>
                    <a:pt x="10653" y="7132"/>
                  </a:lnTo>
                  <a:lnTo>
                    <a:pt x="10743" y="7087"/>
                  </a:lnTo>
                  <a:lnTo>
                    <a:pt x="10833" y="7041"/>
                  </a:lnTo>
                  <a:lnTo>
                    <a:pt x="10833" y="6996"/>
                  </a:lnTo>
                  <a:lnTo>
                    <a:pt x="10878" y="6906"/>
                  </a:lnTo>
                  <a:lnTo>
                    <a:pt x="10878" y="6725"/>
                  </a:lnTo>
                  <a:lnTo>
                    <a:pt x="10833" y="6635"/>
                  </a:lnTo>
                  <a:lnTo>
                    <a:pt x="10833" y="6590"/>
                  </a:lnTo>
                  <a:lnTo>
                    <a:pt x="10743" y="6500"/>
                  </a:lnTo>
                  <a:close/>
                  <a:moveTo>
                    <a:pt x="3160" y="6048"/>
                  </a:moveTo>
                  <a:lnTo>
                    <a:pt x="3160" y="7718"/>
                  </a:lnTo>
                  <a:lnTo>
                    <a:pt x="949" y="7718"/>
                  </a:lnTo>
                  <a:lnTo>
                    <a:pt x="949" y="6048"/>
                  </a:lnTo>
                  <a:close/>
                  <a:moveTo>
                    <a:pt x="10156" y="632"/>
                  </a:moveTo>
                  <a:lnTo>
                    <a:pt x="11285" y="2031"/>
                  </a:lnTo>
                  <a:lnTo>
                    <a:pt x="11285" y="7718"/>
                  </a:lnTo>
                  <a:lnTo>
                    <a:pt x="9028" y="7718"/>
                  </a:lnTo>
                  <a:lnTo>
                    <a:pt x="9028" y="2031"/>
                  </a:lnTo>
                  <a:lnTo>
                    <a:pt x="10156" y="632"/>
                  </a:lnTo>
                  <a:close/>
                  <a:moveTo>
                    <a:pt x="15392" y="8170"/>
                  </a:moveTo>
                  <a:lnTo>
                    <a:pt x="15302" y="8982"/>
                  </a:lnTo>
                  <a:lnTo>
                    <a:pt x="15166" y="9795"/>
                  </a:lnTo>
                  <a:lnTo>
                    <a:pt x="10698" y="9795"/>
                  </a:lnTo>
                  <a:lnTo>
                    <a:pt x="10427" y="9885"/>
                  </a:lnTo>
                  <a:lnTo>
                    <a:pt x="10201" y="10020"/>
                  </a:lnTo>
                  <a:lnTo>
                    <a:pt x="9976" y="10201"/>
                  </a:lnTo>
                  <a:lnTo>
                    <a:pt x="9795" y="10427"/>
                  </a:lnTo>
                  <a:lnTo>
                    <a:pt x="9660" y="10652"/>
                  </a:lnTo>
                  <a:lnTo>
                    <a:pt x="9570" y="10968"/>
                  </a:lnTo>
                  <a:lnTo>
                    <a:pt x="9524" y="11239"/>
                  </a:lnTo>
                  <a:lnTo>
                    <a:pt x="9570" y="11555"/>
                  </a:lnTo>
                  <a:lnTo>
                    <a:pt x="9660" y="11826"/>
                  </a:lnTo>
                  <a:lnTo>
                    <a:pt x="9795" y="12051"/>
                  </a:lnTo>
                  <a:lnTo>
                    <a:pt x="9976" y="12277"/>
                  </a:lnTo>
                  <a:lnTo>
                    <a:pt x="10201" y="12458"/>
                  </a:lnTo>
                  <a:lnTo>
                    <a:pt x="10427" y="12593"/>
                  </a:lnTo>
                  <a:lnTo>
                    <a:pt x="10698" y="12683"/>
                  </a:lnTo>
                  <a:lnTo>
                    <a:pt x="11014" y="12728"/>
                  </a:lnTo>
                  <a:lnTo>
                    <a:pt x="11555" y="12728"/>
                  </a:lnTo>
                  <a:lnTo>
                    <a:pt x="11646" y="12683"/>
                  </a:lnTo>
                  <a:lnTo>
                    <a:pt x="11736" y="12638"/>
                  </a:lnTo>
                  <a:lnTo>
                    <a:pt x="11781" y="12548"/>
                  </a:lnTo>
                  <a:lnTo>
                    <a:pt x="11781" y="12458"/>
                  </a:lnTo>
                  <a:lnTo>
                    <a:pt x="11736" y="12367"/>
                  </a:lnTo>
                  <a:lnTo>
                    <a:pt x="11691" y="12322"/>
                  </a:lnTo>
                  <a:lnTo>
                    <a:pt x="11646" y="12277"/>
                  </a:lnTo>
                  <a:lnTo>
                    <a:pt x="11555" y="12232"/>
                  </a:lnTo>
                  <a:lnTo>
                    <a:pt x="10833" y="12232"/>
                  </a:lnTo>
                  <a:lnTo>
                    <a:pt x="10608" y="12187"/>
                  </a:lnTo>
                  <a:lnTo>
                    <a:pt x="10472" y="12097"/>
                  </a:lnTo>
                  <a:lnTo>
                    <a:pt x="10292" y="11961"/>
                  </a:lnTo>
                  <a:lnTo>
                    <a:pt x="10201" y="11826"/>
                  </a:lnTo>
                  <a:lnTo>
                    <a:pt x="10111" y="11645"/>
                  </a:lnTo>
                  <a:lnTo>
                    <a:pt x="10021" y="11465"/>
                  </a:lnTo>
                  <a:lnTo>
                    <a:pt x="10021" y="11239"/>
                  </a:lnTo>
                  <a:lnTo>
                    <a:pt x="10021" y="11058"/>
                  </a:lnTo>
                  <a:lnTo>
                    <a:pt x="10111" y="10833"/>
                  </a:lnTo>
                  <a:lnTo>
                    <a:pt x="10201" y="10697"/>
                  </a:lnTo>
                  <a:lnTo>
                    <a:pt x="10292" y="10517"/>
                  </a:lnTo>
                  <a:lnTo>
                    <a:pt x="10472" y="10427"/>
                  </a:lnTo>
                  <a:lnTo>
                    <a:pt x="10608" y="10336"/>
                  </a:lnTo>
                  <a:lnTo>
                    <a:pt x="10833" y="10246"/>
                  </a:lnTo>
                  <a:lnTo>
                    <a:pt x="14986" y="10246"/>
                  </a:lnTo>
                  <a:lnTo>
                    <a:pt x="14805" y="10788"/>
                  </a:lnTo>
                  <a:lnTo>
                    <a:pt x="14580" y="11284"/>
                  </a:lnTo>
                  <a:lnTo>
                    <a:pt x="14309" y="11781"/>
                  </a:lnTo>
                  <a:lnTo>
                    <a:pt x="13993" y="12232"/>
                  </a:lnTo>
                  <a:lnTo>
                    <a:pt x="12594" y="12232"/>
                  </a:lnTo>
                  <a:lnTo>
                    <a:pt x="12548" y="12277"/>
                  </a:lnTo>
                  <a:lnTo>
                    <a:pt x="12458" y="12322"/>
                  </a:lnTo>
                  <a:lnTo>
                    <a:pt x="12413" y="12367"/>
                  </a:lnTo>
                  <a:lnTo>
                    <a:pt x="12368" y="12458"/>
                  </a:lnTo>
                  <a:lnTo>
                    <a:pt x="12368" y="12548"/>
                  </a:lnTo>
                  <a:lnTo>
                    <a:pt x="12413" y="12638"/>
                  </a:lnTo>
                  <a:lnTo>
                    <a:pt x="12503" y="12683"/>
                  </a:lnTo>
                  <a:lnTo>
                    <a:pt x="12594" y="12728"/>
                  </a:lnTo>
                  <a:lnTo>
                    <a:pt x="13677" y="12728"/>
                  </a:lnTo>
                  <a:lnTo>
                    <a:pt x="13225" y="13180"/>
                  </a:lnTo>
                  <a:lnTo>
                    <a:pt x="12684" y="13676"/>
                  </a:lnTo>
                  <a:lnTo>
                    <a:pt x="12142" y="14128"/>
                  </a:lnTo>
                  <a:lnTo>
                    <a:pt x="11510" y="14489"/>
                  </a:lnTo>
                  <a:lnTo>
                    <a:pt x="10833" y="14805"/>
                  </a:lnTo>
                  <a:lnTo>
                    <a:pt x="10156" y="15075"/>
                  </a:lnTo>
                  <a:lnTo>
                    <a:pt x="9434" y="15256"/>
                  </a:lnTo>
                  <a:lnTo>
                    <a:pt x="8667" y="15346"/>
                  </a:lnTo>
                  <a:lnTo>
                    <a:pt x="7900" y="15391"/>
                  </a:lnTo>
                  <a:lnTo>
                    <a:pt x="7358" y="15391"/>
                  </a:lnTo>
                  <a:lnTo>
                    <a:pt x="6861" y="15301"/>
                  </a:lnTo>
                  <a:lnTo>
                    <a:pt x="6320" y="15211"/>
                  </a:lnTo>
                  <a:lnTo>
                    <a:pt x="5823" y="15121"/>
                  </a:lnTo>
                  <a:lnTo>
                    <a:pt x="5372" y="14940"/>
                  </a:lnTo>
                  <a:lnTo>
                    <a:pt x="4876" y="14759"/>
                  </a:lnTo>
                  <a:lnTo>
                    <a:pt x="4424" y="14534"/>
                  </a:lnTo>
                  <a:lnTo>
                    <a:pt x="3973" y="14308"/>
                  </a:lnTo>
                  <a:lnTo>
                    <a:pt x="5598" y="14308"/>
                  </a:lnTo>
                  <a:lnTo>
                    <a:pt x="5823" y="14263"/>
                  </a:lnTo>
                  <a:lnTo>
                    <a:pt x="6049" y="14218"/>
                  </a:lnTo>
                  <a:lnTo>
                    <a:pt x="6230" y="14128"/>
                  </a:lnTo>
                  <a:lnTo>
                    <a:pt x="6365" y="13992"/>
                  </a:lnTo>
                  <a:lnTo>
                    <a:pt x="6500" y="13812"/>
                  </a:lnTo>
                  <a:lnTo>
                    <a:pt x="6591" y="13631"/>
                  </a:lnTo>
                  <a:lnTo>
                    <a:pt x="6681" y="13405"/>
                  </a:lnTo>
                  <a:lnTo>
                    <a:pt x="6681" y="13225"/>
                  </a:lnTo>
                  <a:lnTo>
                    <a:pt x="6681" y="12999"/>
                  </a:lnTo>
                  <a:lnTo>
                    <a:pt x="6591" y="12774"/>
                  </a:lnTo>
                  <a:lnTo>
                    <a:pt x="6500" y="12593"/>
                  </a:lnTo>
                  <a:lnTo>
                    <a:pt x="6365" y="12458"/>
                  </a:lnTo>
                  <a:lnTo>
                    <a:pt x="6230" y="12322"/>
                  </a:lnTo>
                  <a:lnTo>
                    <a:pt x="6049" y="12232"/>
                  </a:lnTo>
                  <a:lnTo>
                    <a:pt x="5823" y="12142"/>
                  </a:lnTo>
                  <a:lnTo>
                    <a:pt x="3973" y="12142"/>
                  </a:lnTo>
                  <a:lnTo>
                    <a:pt x="3747" y="12097"/>
                  </a:lnTo>
                  <a:lnTo>
                    <a:pt x="3567" y="11961"/>
                  </a:lnTo>
                  <a:lnTo>
                    <a:pt x="3431" y="11735"/>
                  </a:lnTo>
                  <a:lnTo>
                    <a:pt x="3386" y="11510"/>
                  </a:lnTo>
                  <a:lnTo>
                    <a:pt x="3431" y="11284"/>
                  </a:lnTo>
                  <a:lnTo>
                    <a:pt x="3567" y="11058"/>
                  </a:lnTo>
                  <a:lnTo>
                    <a:pt x="3747" y="10923"/>
                  </a:lnTo>
                  <a:lnTo>
                    <a:pt x="3973" y="10878"/>
                  </a:lnTo>
                  <a:lnTo>
                    <a:pt x="4469" y="10878"/>
                  </a:lnTo>
                  <a:lnTo>
                    <a:pt x="4695" y="10788"/>
                  </a:lnTo>
                  <a:lnTo>
                    <a:pt x="4876" y="10697"/>
                  </a:lnTo>
                  <a:lnTo>
                    <a:pt x="5011" y="10562"/>
                  </a:lnTo>
                  <a:lnTo>
                    <a:pt x="5146" y="10427"/>
                  </a:lnTo>
                  <a:lnTo>
                    <a:pt x="5237" y="10246"/>
                  </a:lnTo>
                  <a:lnTo>
                    <a:pt x="5327" y="10020"/>
                  </a:lnTo>
                  <a:lnTo>
                    <a:pt x="5327" y="9795"/>
                  </a:lnTo>
                  <a:lnTo>
                    <a:pt x="5327" y="9569"/>
                  </a:lnTo>
                  <a:lnTo>
                    <a:pt x="5237" y="9388"/>
                  </a:lnTo>
                  <a:lnTo>
                    <a:pt x="5146" y="9208"/>
                  </a:lnTo>
                  <a:lnTo>
                    <a:pt x="5011" y="9027"/>
                  </a:lnTo>
                  <a:lnTo>
                    <a:pt x="4876" y="8892"/>
                  </a:lnTo>
                  <a:lnTo>
                    <a:pt x="4695" y="8802"/>
                  </a:lnTo>
                  <a:lnTo>
                    <a:pt x="4469" y="8757"/>
                  </a:lnTo>
                  <a:lnTo>
                    <a:pt x="4244" y="8711"/>
                  </a:lnTo>
                  <a:lnTo>
                    <a:pt x="2799" y="8711"/>
                  </a:lnTo>
                  <a:lnTo>
                    <a:pt x="2709" y="8757"/>
                  </a:lnTo>
                  <a:lnTo>
                    <a:pt x="2619" y="8802"/>
                  </a:lnTo>
                  <a:lnTo>
                    <a:pt x="2574" y="8892"/>
                  </a:lnTo>
                  <a:lnTo>
                    <a:pt x="2574" y="8982"/>
                  </a:lnTo>
                  <a:lnTo>
                    <a:pt x="2619" y="9072"/>
                  </a:lnTo>
                  <a:lnTo>
                    <a:pt x="2664" y="9118"/>
                  </a:lnTo>
                  <a:lnTo>
                    <a:pt x="2709" y="9163"/>
                  </a:lnTo>
                  <a:lnTo>
                    <a:pt x="2799" y="9208"/>
                  </a:lnTo>
                  <a:lnTo>
                    <a:pt x="4244" y="9208"/>
                  </a:lnTo>
                  <a:lnTo>
                    <a:pt x="4514" y="9253"/>
                  </a:lnTo>
                  <a:lnTo>
                    <a:pt x="4695" y="9388"/>
                  </a:lnTo>
                  <a:lnTo>
                    <a:pt x="4830" y="9569"/>
                  </a:lnTo>
                  <a:lnTo>
                    <a:pt x="4876" y="9795"/>
                  </a:lnTo>
                  <a:lnTo>
                    <a:pt x="4830" y="10065"/>
                  </a:lnTo>
                  <a:lnTo>
                    <a:pt x="4695" y="10246"/>
                  </a:lnTo>
                  <a:lnTo>
                    <a:pt x="4514" y="10381"/>
                  </a:lnTo>
                  <a:lnTo>
                    <a:pt x="4244" y="10427"/>
                  </a:lnTo>
                  <a:lnTo>
                    <a:pt x="3792" y="10427"/>
                  </a:lnTo>
                  <a:lnTo>
                    <a:pt x="3567" y="10517"/>
                  </a:lnTo>
                  <a:lnTo>
                    <a:pt x="3386" y="10607"/>
                  </a:lnTo>
                  <a:lnTo>
                    <a:pt x="3206" y="10742"/>
                  </a:lnTo>
                  <a:lnTo>
                    <a:pt x="3115" y="10923"/>
                  </a:lnTo>
                  <a:lnTo>
                    <a:pt x="2980" y="11104"/>
                  </a:lnTo>
                  <a:lnTo>
                    <a:pt x="2935" y="11284"/>
                  </a:lnTo>
                  <a:lnTo>
                    <a:pt x="2890" y="11510"/>
                  </a:lnTo>
                  <a:lnTo>
                    <a:pt x="2935" y="11735"/>
                  </a:lnTo>
                  <a:lnTo>
                    <a:pt x="2980" y="11916"/>
                  </a:lnTo>
                  <a:lnTo>
                    <a:pt x="3115" y="12097"/>
                  </a:lnTo>
                  <a:lnTo>
                    <a:pt x="3206" y="12277"/>
                  </a:lnTo>
                  <a:lnTo>
                    <a:pt x="3386" y="12412"/>
                  </a:lnTo>
                  <a:lnTo>
                    <a:pt x="3567" y="12503"/>
                  </a:lnTo>
                  <a:lnTo>
                    <a:pt x="3792" y="12548"/>
                  </a:lnTo>
                  <a:lnTo>
                    <a:pt x="3973" y="12593"/>
                  </a:lnTo>
                  <a:lnTo>
                    <a:pt x="5598" y="12593"/>
                  </a:lnTo>
                  <a:lnTo>
                    <a:pt x="5868" y="12638"/>
                  </a:lnTo>
                  <a:lnTo>
                    <a:pt x="6049" y="12774"/>
                  </a:lnTo>
                  <a:lnTo>
                    <a:pt x="6184" y="12954"/>
                  </a:lnTo>
                  <a:lnTo>
                    <a:pt x="6230" y="13225"/>
                  </a:lnTo>
                  <a:lnTo>
                    <a:pt x="6184" y="13451"/>
                  </a:lnTo>
                  <a:lnTo>
                    <a:pt x="6049" y="13631"/>
                  </a:lnTo>
                  <a:lnTo>
                    <a:pt x="5868" y="13767"/>
                  </a:lnTo>
                  <a:lnTo>
                    <a:pt x="5598" y="13812"/>
                  </a:lnTo>
                  <a:lnTo>
                    <a:pt x="3341" y="13812"/>
                  </a:lnTo>
                  <a:lnTo>
                    <a:pt x="2980" y="13541"/>
                  </a:lnTo>
                  <a:lnTo>
                    <a:pt x="2664" y="13180"/>
                  </a:lnTo>
                  <a:lnTo>
                    <a:pt x="2258" y="12774"/>
                  </a:lnTo>
                  <a:lnTo>
                    <a:pt x="1897" y="12322"/>
                  </a:lnTo>
                  <a:lnTo>
                    <a:pt x="1581" y="11871"/>
                  </a:lnTo>
                  <a:lnTo>
                    <a:pt x="1310" y="11374"/>
                  </a:lnTo>
                  <a:lnTo>
                    <a:pt x="1084" y="10878"/>
                  </a:lnTo>
                  <a:lnTo>
                    <a:pt x="858" y="10336"/>
                  </a:lnTo>
                  <a:lnTo>
                    <a:pt x="678" y="9750"/>
                  </a:lnTo>
                  <a:lnTo>
                    <a:pt x="588" y="9208"/>
                  </a:lnTo>
                  <a:lnTo>
                    <a:pt x="1761" y="9208"/>
                  </a:lnTo>
                  <a:lnTo>
                    <a:pt x="1851" y="9163"/>
                  </a:lnTo>
                  <a:lnTo>
                    <a:pt x="1942" y="9118"/>
                  </a:lnTo>
                  <a:lnTo>
                    <a:pt x="1987" y="9027"/>
                  </a:lnTo>
                  <a:lnTo>
                    <a:pt x="1987" y="8937"/>
                  </a:lnTo>
                  <a:lnTo>
                    <a:pt x="1942" y="8847"/>
                  </a:lnTo>
                  <a:lnTo>
                    <a:pt x="1897" y="8802"/>
                  </a:lnTo>
                  <a:lnTo>
                    <a:pt x="1851" y="8757"/>
                  </a:lnTo>
                  <a:lnTo>
                    <a:pt x="1761" y="8711"/>
                  </a:lnTo>
                  <a:lnTo>
                    <a:pt x="497" y="8711"/>
                  </a:lnTo>
                  <a:lnTo>
                    <a:pt x="452" y="8170"/>
                  </a:lnTo>
                  <a:close/>
                  <a:moveTo>
                    <a:pt x="10156" y="0"/>
                  </a:moveTo>
                  <a:lnTo>
                    <a:pt x="10066" y="46"/>
                  </a:lnTo>
                  <a:lnTo>
                    <a:pt x="9976" y="91"/>
                  </a:lnTo>
                  <a:lnTo>
                    <a:pt x="8622" y="1806"/>
                  </a:lnTo>
                  <a:lnTo>
                    <a:pt x="8577" y="1986"/>
                  </a:lnTo>
                  <a:lnTo>
                    <a:pt x="8577" y="7718"/>
                  </a:lnTo>
                  <a:lnTo>
                    <a:pt x="8170" y="7718"/>
                  </a:lnTo>
                  <a:lnTo>
                    <a:pt x="8170" y="6003"/>
                  </a:lnTo>
                  <a:lnTo>
                    <a:pt x="8125" y="5913"/>
                  </a:lnTo>
                  <a:lnTo>
                    <a:pt x="8080" y="5823"/>
                  </a:lnTo>
                  <a:lnTo>
                    <a:pt x="7990" y="5778"/>
                  </a:lnTo>
                  <a:lnTo>
                    <a:pt x="7854" y="5778"/>
                  </a:lnTo>
                  <a:lnTo>
                    <a:pt x="7809" y="5823"/>
                  </a:lnTo>
                  <a:lnTo>
                    <a:pt x="7719" y="5868"/>
                  </a:lnTo>
                  <a:lnTo>
                    <a:pt x="7674" y="6003"/>
                  </a:lnTo>
                  <a:lnTo>
                    <a:pt x="7674" y="7718"/>
                  </a:lnTo>
                  <a:lnTo>
                    <a:pt x="4514" y="7718"/>
                  </a:lnTo>
                  <a:lnTo>
                    <a:pt x="4514" y="3611"/>
                  </a:lnTo>
                  <a:lnTo>
                    <a:pt x="7674" y="3611"/>
                  </a:lnTo>
                  <a:lnTo>
                    <a:pt x="7674" y="4965"/>
                  </a:lnTo>
                  <a:lnTo>
                    <a:pt x="7719" y="5055"/>
                  </a:lnTo>
                  <a:lnTo>
                    <a:pt x="7764" y="5146"/>
                  </a:lnTo>
                  <a:lnTo>
                    <a:pt x="7854" y="5191"/>
                  </a:lnTo>
                  <a:lnTo>
                    <a:pt x="7990" y="5191"/>
                  </a:lnTo>
                  <a:lnTo>
                    <a:pt x="8035" y="5146"/>
                  </a:lnTo>
                  <a:lnTo>
                    <a:pt x="8080" y="5101"/>
                  </a:lnTo>
                  <a:lnTo>
                    <a:pt x="8170" y="4965"/>
                  </a:lnTo>
                  <a:lnTo>
                    <a:pt x="8170" y="3385"/>
                  </a:lnTo>
                  <a:lnTo>
                    <a:pt x="8125" y="3295"/>
                  </a:lnTo>
                  <a:lnTo>
                    <a:pt x="8080" y="3205"/>
                  </a:lnTo>
                  <a:lnTo>
                    <a:pt x="7990" y="3160"/>
                  </a:lnTo>
                  <a:lnTo>
                    <a:pt x="7223" y="3160"/>
                  </a:lnTo>
                  <a:lnTo>
                    <a:pt x="7223" y="2483"/>
                  </a:lnTo>
                  <a:lnTo>
                    <a:pt x="7223" y="2393"/>
                  </a:lnTo>
                  <a:lnTo>
                    <a:pt x="7132" y="2347"/>
                  </a:lnTo>
                  <a:lnTo>
                    <a:pt x="7087" y="2257"/>
                  </a:lnTo>
                  <a:lnTo>
                    <a:pt x="5146" y="2257"/>
                  </a:lnTo>
                  <a:lnTo>
                    <a:pt x="5056" y="2347"/>
                  </a:lnTo>
                  <a:lnTo>
                    <a:pt x="5011" y="2393"/>
                  </a:lnTo>
                  <a:lnTo>
                    <a:pt x="5011" y="2483"/>
                  </a:lnTo>
                  <a:lnTo>
                    <a:pt x="5011" y="3160"/>
                  </a:lnTo>
                  <a:lnTo>
                    <a:pt x="4244" y="3160"/>
                  </a:lnTo>
                  <a:lnTo>
                    <a:pt x="4153" y="3205"/>
                  </a:lnTo>
                  <a:lnTo>
                    <a:pt x="4108" y="3295"/>
                  </a:lnTo>
                  <a:lnTo>
                    <a:pt x="4108" y="3385"/>
                  </a:lnTo>
                  <a:lnTo>
                    <a:pt x="4108" y="7718"/>
                  </a:lnTo>
                  <a:lnTo>
                    <a:pt x="3657" y="7718"/>
                  </a:lnTo>
                  <a:lnTo>
                    <a:pt x="3657" y="5823"/>
                  </a:lnTo>
                  <a:lnTo>
                    <a:pt x="3657" y="5733"/>
                  </a:lnTo>
                  <a:lnTo>
                    <a:pt x="3612" y="5642"/>
                  </a:lnTo>
                  <a:lnTo>
                    <a:pt x="3521" y="5597"/>
                  </a:lnTo>
                  <a:lnTo>
                    <a:pt x="3431" y="5552"/>
                  </a:lnTo>
                  <a:lnTo>
                    <a:pt x="2844" y="5552"/>
                  </a:lnTo>
                  <a:lnTo>
                    <a:pt x="2844" y="4920"/>
                  </a:lnTo>
                  <a:lnTo>
                    <a:pt x="2799" y="4830"/>
                  </a:lnTo>
                  <a:lnTo>
                    <a:pt x="2754" y="4740"/>
                  </a:lnTo>
                  <a:lnTo>
                    <a:pt x="2709" y="4694"/>
                  </a:lnTo>
                  <a:lnTo>
                    <a:pt x="1445" y="4694"/>
                  </a:lnTo>
                  <a:lnTo>
                    <a:pt x="1400" y="4740"/>
                  </a:lnTo>
                  <a:lnTo>
                    <a:pt x="1355" y="4830"/>
                  </a:lnTo>
                  <a:lnTo>
                    <a:pt x="1310" y="4920"/>
                  </a:lnTo>
                  <a:lnTo>
                    <a:pt x="1310" y="5552"/>
                  </a:lnTo>
                  <a:lnTo>
                    <a:pt x="723" y="5552"/>
                  </a:lnTo>
                  <a:lnTo>
                    <a:pt x="633" y="5597"/>
                  </a:lnTo>
                  <a:lnTo>
                    <a:pt x="543" y="5642"/>
                  </a:lnTo>
                  <a:lnTo>
                    <a:pt x="497" y="5733"/>
                  </a:lnTo>
                  <a:lnTo>
                    <a:pt x="497" y="5823"/>
                  </a:lnTo>
                  <a:lnTo>
                    <a:pt x="497" y="7718"/>
                  </a:lnTo>
                  <a:lnTo>
                    <a:pt x="136" y="7718"/>
                  </a:lnTo>
                  <a:lnTo>
                    <a:pt x="46" y="7764"/>
                  </a:lnTo>
                  <a:lnTo>
                    <a:pt x="1" y="7854"/>
                  </a:lnTo>
                  <a:lnTo>
                    <a:pt x="1" y="7944"/>
                  </a:lnTo>
                  <a:lnTo>
                    <a:pt x="46" y="8711"/>
                  </a:lnTo>
                  <a:lnTo>
                    <a:pt x="136" y="9479"/>
                  </a:lnTo>
                  <a:lnTo>
                    <a:pt x="317" y="10246"/>
                  </a:lnTo>
                  <a:lnTo>
                    <a:pt x="588" y="10968"/>
                  </a:lnTo>
                  <a:lnTo>
                    <a:pt x="904" y="11645"/>
                  </a:lnTo>
                  <a:lnTo>
                    <a:pt x="1310" y="12322"/>
                  </a:lnTo>
                  <a:lnTo>
                    <a:pt x="1806" y="12954"/>
                  </a:lnTo>
                  <a:lnTo>
                    <a:pt x="2303" y="13541"/>
                  </a:lnTo>
                  <a:lnTo>
                    <a:pt x="2890" y="14037"/>
                  </a:lnTo>
                  <a:lnTo>
                    <a:pt x="3521" y="14534"/>
                  </a:lnTo>
                  <a:lnTo>
                    <a:pt x="4198" y="14940"/>
                  </a:lnTo>
                  <a:lnTo>
                    <a:pt x="4876" y="15256"/>
                  </a:lnTo>
                  <a:lnTo>
                    <a:pt x="5598" y="15527"/>
                  </a:lnTo>
                  <a:lnTo>
                    <a:pt x="6365" y="15707"/>
                  </a:lnTo>
                  <a:lnTo>
                    <a:pt x="7132" y="15798"/>
                  </a:lnTo>
                  <a:lnTo>
                    <a:pt x="7900" y="15843"/>
                  </a:lnTo>
                  <a:lnTo>
                    <a:pt x="8712" y="15798"/>
                  </a:lnTo>
                  <a:lnTo>
                    <a:pt x="9524" y="15707"/>
                  </a:lnTo>
                  <a:lnTo>
                    <a:pt x="10292" y="15482"/>
                  </a:lnTo>
                  <a:lnTo>
                    <a:pt x="11014" y="15211"/>
                  </a:lnTo>
                  <a:lnTo>
                    <a:pt x="11691" y="14895"/>
                  </a:lnTo>
                  <a:lnTo>
                    <a:pt x="12323" y="14489"/>
                  </a:lnTo>
                  <a:lnTo>
                    <a:pt x="12955" y="14037"/>
                  </a:lnTo>
                  <a:lnTo>
                    <a:pt x="13496" y="13541"/>
                  </a:lnTo>
                  <a:lnTo>
                    <a:pt x="14038" y="12954"/>
                  </a:lnTo>
                  <a:lnTo>
                    <a:pt x="14489" y="12322"/>
                  </a:lnTo>
                  <a:lnTo>
                    <a:pt x="14895" y="11645"/>
                  </a:lnTo>
                  <a:lnTo>
                    <a:pt x="15257" y="10968"/>
                  </a:lnTo>
                  <a:lnTo>
                    <a:pt x="15482" y="10246"/>
                  </a:lnTo>
                  <a:lnTo>
                    <a:pt x="15663" y="9479"/>
                  </a:lnTo>
                  <a:lnTo>
                    <a:pt x="15798" y="8711"/>
                  </a:lnTo>
                  <a:lnTo>
                    <a:pt x="15843" y="7944"/>
                  </a:lnTo>
                  <a:lnTo>
                    <a:pt x="15798" y="7854"/>
                  </a:lnTo>
                  <a:lnTo>
                    <a:pt x="15753" y="7764"/>
                  </a:lnTo>
                  <a:lnTo>
                    <a:pt x="15708" y="7718"/>
                  </a:lnTo>
                  <a:lnTo>
                    <a:pt x="15347" y="7718"/>
                  </a:lnTo>
                  <a:lnTo>
                    <a:pt x="15347" y="6364"/>
                  </a:lnTo>
                  <a:lnTo>
                    <a:pt x="15347" y="6274"/>
                  </a:lnTo>
                  <a:lnTo>
                    <a:pt x="15257" y="6184"/>
                  </a:lnTo>
                  <a:lnTo>
                    <a:pt x="15211" y="6139"/>
                  </a:lnTo>
                  <a:lnTo>
                    <a:pt x="15031" y="6139"/>
                  </a:lnTo>
                  <a:lnTo>
                    <a:pt x="14941" y="6184"/>
                  </a:lnTo>
                  <a:lnTo>
                    <a:pt x="14895" y="6274"/>
                  </a:lnTo>
                  <a:lnTo>
                    <a:pt x="14895" y="6364"/>
                  </a:lnTo>
                  <a:lnTo>
                    <a:pt x="14895" y="7718"/>
                  </a:lnTo>
                  <a:lnTo>
                    <a:pt x="12684" y="7718"/>
                  </a:lnTo>
                  <a:lnTo>
                    <a:pt x="12684" y="4424"/>
                  </a:lnTo>
                  <a:lnTo>
                    <a:pt x="14895" y="4424"/>
                  </a:lnTo>
                  <a:lnTo>
                    <a:pt x="14895" y="5281"/>
                  </a:lnTo>
                  <a:lnTo>
                    <a:pt x="14895" y="5417"/>
                  </a:lnTo>
                  <a:lnTo>
                    <a:pt x="14986" y="5462"/>
                  </a:lnTo>
                  <a:lnTo>
                    <a:pt x="15031" y="5507"/>
                  </a:lnTo>
                  <a:lnTo>
                    <a:pt x="15166" y="5552"/>
                  </a:lnTo>
                  <a:lnTo>
                    <a:pt x="15257" y="5507"/>
                  </a:lnTo>
                  <a:lnTo>
                    <a:pt x="15302" y="5462"/>
                  </a:lnTo>
                  <a:lnTo>
                    <a:pt x="15347" y="5371"/>
                  </a:lnTo>
                  <a:lnTo>
                    <a:pt x="15347" y="5281"/>
                  </a:lnTo>
                  <a:lnTo>
                    <a:pt x="15347" y="4198"/>
                  </a:lnTo>
                  <a:lnTo>
                    <a:pt x="15347" y="4108"/>
                  </a:lnTo>
                  <a:lnTo>
                    <a:pt x="15302" y="4017"/>
                  </a:lnTo>
                  <a:lnTo>
                    <a:pt x="15211" y="3972"/>
                  </a:lnTo>
                  <a:lnTo>
                    <a:pt x="14534" y="3972"/>
                  </a:lnTo>
                  <a:lnTo>
                    <a:pt x="14534" y="3295"/>
                  </a:lnTo>
                  <a:lnTo>
                    <a:pt x="14489" y="3205"/>
                  </a:lnTo>
                  <a:lnTo>
                    <a:pt x="14444" y="3115"/>
                  </a:lnTo>
                  <a:lnTo>
                    <a:pt x="14399" y="3070"/>
                  </a:lnTo>
                  <a:lnTo>
                    <a:pt x="13180" y="3070"/>
                  </a:lnTo>
                  <a:lnTo>
                    <a:pt x="13090" y="3115"/>
                  </a:lnTo>
                  <a:lnTo>
                    <a:pt x="13045" y="3205"/>
                  </a:lnTo>
                  <a:lnTo>
                    <a:pt x="13045" y="3295"/>
                  </a:lnTo>
                  <a:lnTo>
                    <a:pt x="13045" y="3972"/>
                  </a:lnTo>
                  <a:lnTo>
                    <a:pt x="12323" y="3972"/>
                  </a:lnTo>
                  <a:lnTo>
                    <a:pt x="12278" y="4017"/>
                  </a:lnTo>
                  <a:lnTo>
                    <a:pt x="12233" y="4108"/>
                  </a:lnTo>
                  <a:lnTo>
                    <a:pt x="12187" y="4198"/>
                  </a:lnTo>
                  <a:lnTo>
                    <a:pt x="12187" y="7718"/>
                  </a:lnTo>
                  <a:lnTo>
                    <a:pt x="11736" y="7718"/>
                  </a:lnTo>
                  <a:lnTo>
                    <a:pt x="11736" y="1986"/>
                  </a:lnTo>
                  <a:lnTo>
                    <a:pt x="11736" y="1896"/>
                  </a:lnTo>
                  <a:lnTo>
                    <a:pt x="11691" y="1806"/>
                  </a:lnTo>
                  <a:lnTo>
                    <a:pt x="10337" y="91"/>
                  </a:lnTo>
                  <a:lnTo>
                    <a:pt x="10247" y="46"/>
                  </a:lnTo>
                  <a:lnTo>
                    <a:pt x="10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480;p34"/>
          <p:cNvSpPr/>
          <p:nvPr/>
        </p:nvSpPr>
        <p:spPr>
          <a:xfrm>
            <a:off x="1138306" y="1285563"/>
            <a:ext cx="1110561" cy="110886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02;p41"/>
          <p:cNvSpPr/>
          <p:nvPr/>
        </p:nvSpPr>
        <p:spPr>
          <a:xfrm>
            <a:off x="1295380" y="1455804"/>
            <a:ext cx="796411" cy="737570"/>
          </a:xfrm>
          <a:custGeom>
            <a:avLst/>
            <a:gdLst/>
            <a:ahLst/>
            <a:cxnLst/>
            <a:rect l="l" t="t" r="r" b="b"/>
            <a:pathLst>
              <a:path w="14766" h="13145" extrusionOk="0">
                <a:moveTo>
                  <a:pt x="6178" y="10297"/>
                </a:moveTo>
                <a:lnTo>
                  <a:pt x="6397" y="10384"/>
                </a:lnTo>
                <a:lnTo>
                  <a:pt x="6616" y="10516"/>
                </a:lnTo>
                <a:lnTo>
                  <a:pt x="6791" y="10647"/>
                </a:lnTo>
                <a:lnTo>
                  <a:pt x="6835" y="10691"/>
                </a:lnTo>
                <a:lnTo>
                  <a:pt x="6879" y="10735"/>
                </a:lnTo>
                <a:lnTo>
                  <a:pt x="7054" y="10735"/>
                </a:lnTo>
                <a:lnTo>
                  <a:pt x="7229" y="10647"/>
                </a:lnTo>
                <a:lnTo>
                  <a:pt x="7448" y="10603"/>
                </a:lnTo>
                <a:lnTo>
                  <a:pt x="7667" y="10647"/>
                </a:lnTo>
                <a:lnTo>
                  <a:pt x="7843" y="10735"/>
                </a:lnTo>
                <a:lnTo>
                  <a:pt x="8018" y="10866"/>
                </a:lnTo>
                <a:lnTo>
                  <a:pt x="8149" y="11042"/>
                </a:lnTo>
                <a:lnTo>
                  <a:pt x="8105" y="11085"/>
                </a:lnTo>
                <a:lnTo>
                  <a:pt x="8018" y="11085"/>
                </a:lnTo>
                <a:lnTo>
                  <a:pt x="7974" y="11129"/>
                </a:lnTo>
                <a:lnTo>
                  <a:pt x="7930" y="11217"/>
                </a:lnTo>
                <a:lnTo>
                  <a:pt x="7886" y="11261"/>
                </a:lnTo>
                <a:lnTo>
                  <a:pt x="7930" y="11392"/>
                </a:lnTo>
                <a:lnTo>
                  <a:pt x="7974" y="11436"/>
                </a:lnTo>
                <a:lnTo>
                  <a:pt x="8062" y="11480"/>
                </a:lnTo>
                <a:lnTo>
                  <a:pt x="8281" y="11480"/>
                </a:lnTo>
                <a:lnTo>
                  <a:pt x="8412" y="11523"/>
                </a:lnTo>
                <a:lnTo>
                  <a:pt x="8587" y="11611"/>
                </a:lnTo>
                <a:lnTo>
                  <a:pt x="8719" y="11743"/>
                </a:lnTo>
                <a:lnTo>
                  <a:pt x="8806" y="11874"/>
                </a:lnTo>
                <a:lnTo>
                  <a:pt x="8850" y="12093"/>
                </a:lnTo>
                <a:lnTo>
                  <a:pt x="8806" y="12312"/>
                </a:lnTo>
                <a:lnTo>
                  <a:pt x="8675" y="12531"/>
                </a:lnTo>
                <a:lnTo>
                  <a:pt x="8500" y="12663"/>
                </a:lnTo>
                <a:lnTo>
                  <a:pt x="8237" y="12706"/>
                </a:lnTo>
                <a:lnTo>
                  <a:pt x="4469" y="12706"/>
                </a:lnTo>
                <a:lnTo>
                  <a:pt x="4294" y="12663"/>
                </a:lnTo>
                <a:lnTo>
                  <a:pt x="4162" y="12619"/>
                </a:lnTo>
                <a:lnTo>
                  <a:pt x="4031" y="12531"/>
                </a:lnTo>
                <a:lnTo>
                  <a:pt x="3899" y="12444"/>
                </a:lnTo>
                <a:lnTo>
                  <a:pt x="3768" y="12312"/>
                </a:lnTo>
                <a:lnTo>
                  <a:pt x="3724" y="12181"/>
                </a:lnTo>
                <a:lnTo>
                  <a:pt x="3680" y="12049"/>
                </a:lnTo>
                <a:lnTo>
                  <a:pt x="3637" y="11874"/>
                </a:lnTo>
                <a:lnTo>
                  <a:pt x="3680" y="11699"/>
                </a:lnTo>
                <a:lnTo>
                  <a:pt x="3724" y="11523"/>
                </a:lnTo>
                <a:lnTo>
                  <a:pt x="3768" y="11392"/>
                </a:lnTo>
                <a:lnTo>
                  <a:pt x="3899" y="11261"/>
                </a:lnTo>
                <a:lnTo>
                  <a:pt x="4031" y="11173"/>
                </a:lnTo>
                <a:lnTo>
                  <a:pt x="4162" y="11085"/>
                </a:lnTo>
                <a:lnTo>
                  <a:pt x="4294" y="11042"/>
                </a:lnTo>
                <a:lnTo>
                  <a:pt x="4469" y="11042"/>
                </a:lnTo>
                <a:lnTo>
                  <a:pt x="4732" y="11085"/>
                </a:lnTo>
                <a:lnTo>
                  <a:pt x="4907" y="11129"/>
                </a:lnTo>
                <a:lnTo>
                  <a:pt x="5039" y="11217"/>
                </a:lnTo>
                <a:lnTo>
                  <a:pt x="5082" y="11261"/>
                </a:lnTo>
                <a:lnTo>
                  <a:pt x="5170" y="11304"/>
                </a:lnTo>
                <a:lnTo>
                  <a:pt x="5258" y="11261"/>
                </a:lnTo>
                <a:lnTo>
                  <a:pt x="5345" y="11217"/>
                </a:lnTo>
                <a:lnTo>
                  <a:pt x="5389" y="11129"/>
                </a:lnTo>
                <a:lnTo>
                  <a:pt x="5389" y="11042"/>
                </a:lnTo>
                <a:lnTo>
                  <a:pt x="5345" y="10954"/>
                </a:lnTo>
                <a:lnTo>
                  <a:pt x="5301" y="10910"/>
                </a:lnTo>
                <a:lnTo>
                  <a:pt x="5082" y="10735"/>
                </a:lnTo>
                <a:lnTo>
                  <a:pt x="5258" y="10560"/>
                </a:lnTo>
                <a:lnTo>
                  <a:pt x="5477" y="10384"/>
                </a:lnTo>
                <a:lnTo>
                  <a:pt x="5696" y="10297"/>
                </a:lnTo>
                <a:close/>
                <a:moveTo>
                  <a:pt x="7404" y="1"/>
                </a:moveTo>
                <a:lnTo>
                  <a:pt x="7317" y="44"/>
                </a:lnTo>
                <a:lnTo>
                  <a:pt x="7229" y="88"/>
                </a:lnTo>
                <a:lnTo>
                  <a:pt x="6966" y="395"/>
                </a:lnTo>
                <a:lnTo>
                  <a:pt x="6703" y="658"/>
                </a:lnTo>
                <a:lnTo>
                  <a:pt x="6353" y="877"/>
                </a:lnTo>
                <a:lnTo>
                  <a:pt x="6002" y="1008"/>
                </a:lnTo>
                <a:lnTo>
                  <a:pt x="5652" y="1052"/>
                </a:lnTo>
                <a:lnTo>
                  <a:pt x="5258" y="1052"/>
                </a:lnTo>
                <a:lnTo>
                  <a:pt x="4907" y="965"/>
                </a:lnTo>
                <a:lnTo>
                  <a:pt x="4513" y="833"/>
                </a:lnTo>
                <a:lnTo>
                  <a:pt x="4425" y="789"/>
                </a:lnTo>
                <a:lnTo>
                  <a:pt x="4338" y="833"/>
                </a:lnTo>
                <a:lnTo>
                  <a:pt x="4250" y="921"/>
                </a:lnTo>
                <a:lnTo>
                  <a:pt x="4206" y="1008"/>
                </a:lnTo>
                <a:lnTo>
                  <a:pt x="4206" y="1271"/>
                </a:lnTo>
                <a:lnTo>
                  <a:pt x="4118" y="1578"/>
                </a:lnTo>
                <a:lnTo>
                  <a:pt x="4031" y="1841"/>
                </a:lnTo>
                <a:lnTo>
                  <a:pt x="3856" y="2104"/>
                </a:lnTo>
                <a:lnTo>
                  <a:pt x="3812" y="2191"/>
                </a:lnTo>
                <a:lnTo>
                  <a:pt x="3856" y="2279"/>
                </a:lnTo>
                <a:lnTo>
                  <a:pt x="3899" y="2367"/>
                </a:lnTo>
                <a:lnTo>
                  <a:pt x="3943" y="2410"/>
                </a:lnTo>
                <a:lnTo>
                  <a:pt x="4118" y="2410"/>
                </a:lnTo>
                <a:lnTo>
                  <a:pt x="4206" y="2323"/>
                </a:lnTo>
                <a:lnTo>
                  <a:pt x="4381" y="2104"/>
                </a:lnTo>
                <a:lnTo>
                  <a:pt x="4469" y="1841"/>
                </a:lnTo>
                <a:lnTo>
                  <a:pt x="4557" y="1578"/>
                </a:lnTo>
                <a:lnTo>
                  <a:pt x="4600" y="1315"/>
                </a:lnTo>
                <a:lnTo>
                  <a:pt x="4995" y="1446"/>
                </a:lnTo>
                <a:lnTo>
                  <a:pt x="5389" y="1490"/>
                </a:lnTo>
                <a:lnTo>
                  <a:pt x="5740" y="1490"/>
                </a:lnTo>
                <a:lnTo>
                  <a:pt x="6134" y="1403"/>
                </a:lnTo>
                <a:lnTo>
                  <a:pt x="6484" y="1271"/>
                </a:lnTo>
                <a:lnTo>
                  <a:pt x="6835" y="1096"/>
                </a:lnTo>
                <a:lnTo>
                  <a:pt x="7142" y="877"/>
                </a:lnTo>
                <a:lnTo>
                  <a:pt x="7404" y="614"/>
                </a:lnTo>
                <a:lnTo>
                  <a:pt x="7667" y="877"/>
                </a:lnTo>
                <a:lnTo>
                  <a:pt x="7974" y="1096"/>
                </a:lnTo>
                <a:lnTo>
                  <a:pt x="8325" y="1271"/>
                </a:lnTo>
                <a:lnTo>
                  <a:pt x="8675" y="1403"/>
                </a:lnTo>
                <a:lnTo>
                  <a:pt x="9026" y="1490"/>
                </a:lnTo>
                <a:lnTo>
                  <a:pt x="9420" y="1490"/>
                </a:lnTo>
                <a:lnTo>
                  <a:pt x="9814" y="1446"/>
                </a:lnTo>
                <a:lnTo>
                  <a:pt x="10165" y="1315"/>
                </a:lnTo>
                <a:lnTo>
                  <a:pt x="10252" y="1709"/>
                </a:lnTo>
                <a:lnTo>
                  <a:pt x="10428" y="2060"/>
                </a:lnTo>
                <a:lnTo>
                  <a:pt x="10603" y="2410"/>
                </a:lnTo>
                <a:lnTo>
                  <a:pt x="10866" y="2673"/>
                </a:lnTo>
                <a:lnTo>
                  <a:pt x="11129" y="2936"/>
                </a:lnTo>
                <a:lnTo>
                  <a:pt x="11479" y="3111"/>
                </a:lnTo>
                <a:lnTo>
                  <a:pt x="11830" y="3287"/>
                </a:lnTo>
                <a:lnTo>
                  <a:pt x="12224" y="3374"/>
                </a:lnTo>
                <a:lnTo>
                  <a:pt x="12092" y="3725"/>
                </a:lnTo>
                <a:lnTo>
                  <a:pt x="12049" y="4119"/>
                </a:lnTo>
                <a:lnTo>
                  <a:pt x="12049" y="4513"/>
                </a:lnTo>
                <a:lnTo>
                  <a:pt x="12136" y="4864"/>
                </a:lnTo>
                <a:lnTo>
                  <a:pt x="12268" y="5214"/>
                </a:lnTo>
                <a:lnTo>
                  <a:pt x="12443" y="5565"/>
                </a:lnTo>
                <a:lnTo>
                  <a:pt x="12662" y="5872"/>
                </a:lnTo>
                <a:lnTo>
                  <a:pt x="12969" y="6134"/>
                </a:lnTo>
                <a:lnTo>
                  <a:pt x="12706" y="6397"/>
                </a:lnTo>
                <a:lnTo>
                  <a:pt x="12487" y="6660"/>
                </a:lnTo>
                <a:lnTo>
                  <a:pt x="12312" y="6967"/>
                </a:lnTo>
                <a:lnTo>
                  <a:pt x="12180" y="7274"/>
                </a:lnTo>
                <a:lnTo>
                  <a:pt x="12092" y="7580"/>
                </a:lnTo>
                <a:lnTo>
                  <a:pt x="12049" y="7931"/>
                </a:lnTo>
                <a:lnTo>
                  <a:pt x="12049" y="8281"/>
                </a:lnTo>
                <a:lnTo>
                  <a:pt x="12092" y="8632"/>
                </a:lnTo>
                <a:lnTo>
                  <a:pt x="11786" y="8719"/>
                </a:lnTo>
                <a:lnTo>
                  <a:pt x="11567" y="8500"/>
                </a:lnTo>
                <a:lnTo>
                  <a:pt x="11304" y="8369"/>
                </a:lnTo>
                <a:lnTo>
                  <a:pt x="11041" y="8238"/>
                </a:lnTo>
                <a:lnTo>
                  <a:pt x="10778" y="8194"/>
                </a:lnTo>
                <a:lnTo>
                  <a:pt x="10997" y="7799"/>
                </a:lnTo>
                <a:lnTo>
                  <a:pt x="11129" y="7361"/>
                </a:lnTo>
                <a:lnTo>
                  <a:pt x="11260" y="6967"/>
                </a:lnTo>
                <a:lnTo>
                  <a:pt x="11304" y="6529"/>
                </a:lnTo>
                <a:lnTo>
                  <a:pt x="11304" y="6441"/>
                </a:lnTo>
                <a:lnTo>
                  <a:pt x="11260" y="6354"/>
                </a:lnTo>
                <a:lnTo>
                  <a:pt x="11216" y="6310"/>
                </a:lnTo>
                <a:lnTo>
                  <a:pt x="11129" y="6266"/>
                </a:lnTo>
                <a:lnTo>
                  <a:pt x="11041" y="6310"/>
                </a:lnTo>
                <a:lnTo>
                  <a:pt x="10953" y="6310"/>
                </a:lnTo>
                <a:lnTo>
                  <a:pt x="10909" y="6397"/>
                </a:lnTo>
                <a:lnTo>
                  <a:pt x="10909" y="6485"/>
                </a:lnTo>
                <a:lnTo>
                  <a:pt x="10822" y="6923"/>
                </a:lnTo>
                <a:lnTo>
                  <a:pt x="10690" y="7361"/>
                </a:lnTo>
                <a:lnTo>
                  <a:pt x="10515" y="7756"/>
                </a:lnTo>
                <a:lnTo>
                  <a:pt x="10296" y="8150"/>
                </a:lnTo>
                <a:lnTo>
                  <a:pt x="10033" y="8194"/>
                </a:lnTo>
                <a:lnTo>
                  <a:pt x="9814" y="8238"/>
                </a:lnTo>
                <a:lnTo>
                  <a:pt x="9595" y="8325"/>
                </a:lnTo>
                <a:lnTo>
                  <a:pt x="9376" y="8457"/>
                </a:lnTo>
                <a:lnTo>
                  <a:pt x="9157" y="8588"/>
                </a:lnTo>
                <a:lnTo>
                  <a:pt x="9026" y="8763"/>
                </a:lnTo>
                <a:lnTo>
                  <a:pt x="8850" y="8939"/>
                </a:lnTo>
                <a:lnTo>
                  <a:pt x="8719" y="9158"/>
                </a:lnTo>
                <a:lnTo>
                  <a:pt x="8412" y="9158"/>
                </a:lnTo>
                <a:lnTo>
                  <a:pt x="8281" y="8939"/>
                </a:lnTo>
                <a:lnTo>
                  <a:pt x="8105" y="8807"/>
                </a:lnTo>
                <a:lnTo>
                  <a:pt x="7930" y="8676"/>
                </a:lnTo>
                <a:lnTo>
                  <a:pt x="7711" y="8544"/>
                </a:lnTo>
                <a:lnTo>
                  <a:pt x="7624" y="8281"/>
                </a:lnTo>
                <a:lnTo>
                  <a:pt x="7492" y="8018"/>
                </a:lnTo>
                <a:lnTo>
                  <a:pt x="7317" y="7799"/>
                </a:lnTo>
                <a:lnTo>
                  <a:pt x="7098" y="7580"/>
                </a:lnTo>
                <a:lnTo>
                  <a:pt x="6879" y="7449"/>
                </a:lnTo>
                <a:lnTo>
                  <a:pt x="6616" y="7317"/>
                </a:lnTo>
                <a:lnTo>
                  <a:pt x="6309" y="7230"/>
                </a:lnTo>
                <a:lnTo>
                  <a:pt x="5696" y="7230"/>
                </a:lnTo>
                <a:lnTo>
                  <a:pt x="5389" y="7361"/>
                </a:lnTo>
                <a:lnTo>
                  <a:pt x="5082" y="7098"/>
                </a:lnTo>
                <a:lnTo>
                  <a:pt x="4732" y="6879"/>
                </a:lnTo>
                <a:lnTo>
                  <a:pt x="4338" y="6748"/>
                </a:lnTo>
                <a:lnTo>
                  <a:pt x="3943" y="6704"/>
                </a:lnTo>
                <a:lnTo>
                  <a:pt x="3899" y="6134"/>
                </a:lnTo>
                <a:lnTo>
                  <a:pt x="3899" y="5784"/>
                </a:lnTo>
                <a:lnTo>
                  <a:pt x="3943" y="5433"/>
                </a:lnTo>
                <a:lnTo>
                  <a:pt x="4031" y="5083"/>
                </a:lnTo>
                <a:lnTo>
                  <a:pt x="4162" y="4776"/>
                </a:lnTo>
                <a:lnTo>
                  <a:pt x="4294" y="4470"/>
                </a:lnTo>
                <a:lnTo>
                  <a:pt x="4469" y="4207"/>
                </a:lnTo>
                <a:lnTo>
                  <a:pt x="4688" y="3900"/>
                </a:lnTo>
                <a:lnTo>
                  <a:pt x="4907" y="3681"/>
                </a:lnTo>
                <a:lnTo>
                  <a:pt x="5170" y="3418"/>
                </a:lnTo>
                <a:lnTo>
                  <a:pt x="5433" y="3243"/>
                </a:lnTo>
                <a:lnTo>
                  <a:pt x="5740" y="3068"/>
                </a:lnTo>
                <a:lnTo>
                  <a:pt x="6046" y="2892"/>
                </a:lnTo>
                <a:lnTo>
                  <a:pt x="6353" y="2805"/>
                </a:lnTo>
                <a:lnTo>
                  <a:pt x="6703" y="2717"/>
                </a:lnTo>
                <a:lnTo>
                  <a:pt x="7054" y="2673"/>
                </a:lnTo>
                <a:lnTo>
                  <a:pt x="7404" y="2629"/>
                </a:lnTo>
                <a:lnTo>
                  <a:pt x="7711" y="2673"/>
                </a:lnTo>
                <a:lnTo>
                  <a:pt x="8018" y="2673"/>
                </a:lnTo>
                <a:lnTo>
                  <a:pt x="8325" y="2761"/>
                </a:lnTo>
                <a:lnTo>
                  <a:pt x="8631" y="2848"/>
                </a:lnTo>
                <a:lnTo>
                  <a:pt x="9157" y="3111"/>
                </a:lnTo>
                <a:lnTo>
                  <a:pt x="9639" y="3462"/>
                </a:lnTo>
                <a:lnTo>
                  <a:pt x="10077" y="3856"/>
                </a:lnTo>
                <a:lnTo>
                  <a:pt x="10428" y="4382"/>
                </a:lnTo>
                <a:lnTo>
                  <a:pt x="10559" y="4645"/>
                </a:lnTo>
                <a:lnTo>
                  <a:pt x="10690" y="4908"/>
                </a:lnTo>
                <a:lnTo>
                  <a:pt x="10778" y="5214"/>
                </a:lnTo>
                <a:lnTo>
                  <a:pt x="10866" y="5521"/>
                </a:lnTo>
                <a:lnTo>
                  <a:pt x="10866" y="5609"/>
                </a:lnTo>
                <a:lnTo>
                  <a:pt x="10953" y="5653"/>
                </a:lnTo>
                <a:lnTo>
                  <a:pt x="10997" y="5696"/>
                </a:lnTo>
                <a:lnTo>
                  <a:pt x="11085" y="5696"/>
                </a:lnTo>
                <a:lnTo>
                  <a:pt x="11172" y="5653"/>
                </a:lnTo>
                <a:lnTo>
                  <a:pt x="11260" y="5609"/>
                </a:lnTo>
                <a:lnTo>
                  <a:pt x="11260" y="5521"/>
                </a:lnTo>
                <a:lnTo>
                  <a:pt x="11260" y="5433"/>
                </a:lnTo>
                <a:lnTo>
                  <a:pt x="11216" y="5083"/>
                </a:lnTo>
                <a:lnTo>
                  <a:pt x="11085" y="4776"/>
                </a:lnTo>
                <a:lnTo>
                  <a:pt x="10953" y="4470"/>
                </a:lnTo>
                <a:lnTo>
                  <a:pt x="10778" y="4163"/>
                </a:lnTo>
                <a:lnTo>
                  <a:pt x="10603" y="3856"/>
                </a:lnTo>
                <a:lnTo>
                  <a:pt x="10428" y="3593"/>
                </a:lnTo>
                <a:lnTo>
                  <a:pt x="10165" y="3330"/>
                </a:lnTo>
                <a:lnTo>
                  <a:pt x="9946" y="3111"/>
                </a:lnTo>
                <a:lnTo>
                  <a:pt x="9683" y="2936"/>
                </a:lnTo>
                <a:lnTo>
                  <a:pt x="9376" y="2717"/>
                </a:lnTo>
                <a:lnTo>
                  <a:pt x="9069" y="2586"/>
                </a:lnTo>
                <a:lnTo>
                  <a:pt x="8763" y="2454"/>
                </a:lnTo>
                <a:lnTo>
                  <a:pt x="8456" y="2323"/>
                </a:lnTo>
                <a:lnTo>
                  <a:pt x="8105" y="2279"/>
                </a:lnTo>
                <a:lnTo>
                  <a:pt x="7755" y="2235"/>
                </a:lnTo>
                <a:lnTo>
                  <a:pt x="7404" y="2191"/>
                </a:lnTo>
                <a:lnTo>
                  <a:pt x="7010" y="2235"/>
                </a:lnTo>
                <a:lnTo>
                  <a:pt x="6616" y="2279"/>
                </a:lnTo>
                <a:lnTo>
                  <a:pt x="6221" y="2367"/>
                </a:lnTo>
                <a:lnTo>
                  <a:pt x="5871" y="2498"/>
                </a:lnTo>
                <a:lnTo>
                  <a:pt x="5520" y="2673"/>
                </a:lnTo>
                <a:lnTo>
                  <a:pt x="5214" y="2892"/>
                </a:lnTo>
                <a:lnTo>
                  <a:pt x="4907" y="3111"/>
                </a:lnTo>
                <a:lnTo>
                  <a:pt x="4600" y="3374"/>
                </a:lnTo>
                <a:lnTo>
                  <a:pt x="4338" y="3637"/>
                </a:lnTo>
                <a:lnTo>
                  <a:pt x="4118" y="3944"/>
                </a:lnTo>
                <a:lnTo>
                  <a:pt x="3943" y="4251"/>
                </a:lnTo>
                <a:lnTo>
                  <a:pt x="3768" y="4601"/>
                </a:lnTo>
                <a:lnTo>
                  <a:pt x="3637" y="4995"/>
                </a:lnTo>
                <a:lnTo>
                  <a:pt x="3549" y="5346"/>
                </a:lnTo>
                <a:lnTo>
                  <a:pt x="3461" y="5740"/>
                </a:lnTo>
                <a:lnTo>
                  <a:pt x="3461" y="6134"/>
                </a:lnTo>
                <a:lnTo>
                  <a:pt x="3505" y="6748"/>
                </a:lnTo>
                <a:lnTo>
                  <a:pt x="3242" y="6835"/>
                </a:lnTo>
                <a:lnTo>
                  <a:pt x="3023" y="6923"/>
                </a:lnTo>
                <a:lnTo>
                  <a:pt x="2804" y="7055"/>
                </a:lnTo>
                <a:lnTo>
                  <a:pt x="2585" y="7186"/>
                </a:lnTo>
                <a:lnTo>
                  <a:pt x="2454" y="6923"/>
                </a:lnTo>
                <a:lnTo>
                  <a:pt x="2278" y="6616"/>
                </a:lnTo>
                <a:lnTo>
                  <a:pt x="2103" y="6354"/>
                </a:lnTo>
                <a:lnTo>
                  <a:pt x="1840" y="6134"/>
                </a:lnTo>
                <a:lnTo>
                  <a:pt x="2147" y="5872"/>
                </a:lnTo>
                <a:lnTo>
                  <a:pt x="2366" y="5565"/>
                </a:lnTo>
                <a:lnTo>
                  <a:pt x="2541" y="5214"/>
                </a:lnTo>
                <a:lnTo>
                  <a:pt x="2673" y="4864"/>
                </a:lnTo>
                <a:lnTo>
                  <a:pt x="2716" y="4513"/>
                </a:lnTo>
                <a:lnTo>
                  <a:pt x="2760" y="4119"/>
                </a:lnTo>
                <a:lnTo>
                  <a:pt x="2716" y="3725"/>
                </a:lnTo>
                <a:lnTo>
                  <a:pt x="2585" y="3374"/>
                </a:lnTo>
                <a:lnTo>
                  <a:pt x="3023" y="3243"/>
                </a:lnTo>
                <a:lnTo>
                  <a:pt x="3417" y="3068"/>
                </a:lnTo>
                <a:lnTo>
                  <a:pt x="3505" y="2980"/>
                </a:lnTo>
                <a:lnTo>
                  <a:pt x="3505" y="2892"/>
                </a:lnTo>
                <a:lnTo>
                  <a:pt x="3505" y="2805"/>
                </a:lnTo>
                <a:lnTo>
                  <a:pt x="3461" y="2761"/>
                </a:lnTo>
                <a:lnTo>
                  <a:pt x="3374" y="2673"/>
                </a:lnTo>
                <a:lnTo>
                  <a:pt x="3286" y="2673"/>
                </a:lnTo>
                <a:lnTo>
                  <a:pt x="3198" y="2717"/>
                </a:lnTo>
                <a:lnTo>
                  <a:pt x="2979" y="2805"/>
                </a:lnTo>
                <a:lnTo>
                  <a:pt x="2760" y="2892"/>
                </a:lnTo>
                <a:lnTo>
                  <a:pt x="2497" y="2936"/>
                </a:lnTo>
                <a:lnTo>
                  <a:pt x="2234" y="2980"/>
                </a:lnTo>
                <a:lnTo>
                  <a:pt x="2147" y="3024"/>
                </a:lnTo>
                <a:lnTo>
                  <a:pt x="2103" y="3068"/>
                </a:lnTo>
                <a:lnTo>
                  <a:pt x="2059" y="3155"/>
                </a:lnTo>
                <a:lnTo>
                  <a:pt x="2059" y="3287"/>
                </a:lnTo>
                <a:lnTo>
                  <a:pt x="2234" y="3637"/>
                </a:lnTo>
                <a:lnTo>
                  <a:pt x="2322" y="4031"/>
                </a:lnTo>
                <a:lnTo>
                  <a:pt x="2322" y="4382"/>
                </a:lnTo>
                <a:lnTo>
                  <a:pt x="2234" y="4776"/>
                </a:lnTo>
                <a:lnTo>
                  <a:pt x="2103" y="5127"/>
                </a:lnTo>
                <a:lnTo>
                  <a:pt x="1928" y="5433"/>
                </a:lnTo>
                <a:lnTo>
                  <a:pt x="1665" y="5740"/>
                </a:lnTo>
                <a:lnTo>
                  <a:pt x="1358" y="5959"/>
                </a:lnTo>
                <a:lnTo>
                  <a:pt x="1271" y="6047"/>
                </a:lnTo>
                <a:lnTo>
                  <a:pt x="1271" y="6134"/>
                </a:lnTo>
                <a:lnTo>
                  <a:pt x="1271" y="6266"/>
                </a:lnTo>
                <a:lnTo>
                  <a:pt x="1358" y="6310"/>
                </a:lnTo>
                <a:lnTo>
                  <a:pt x="1665" y="6573"/>
                </a:lnTo>
                <a:lnTo>
                  <a:pt x="1928" y="6879"/>
                </a:lnTo>
                <a:lnTo>
                  <a:pt x="2147" y="7186"/>
                </a:lnTo>
                <a:lnTo>
                  <a:pt x="2278" y="7580"/>
                </a:lnTo>
                <a:lnTo>
                  <a:pt x="2103" y="7843"/>
                </a:lnTo>
                <a:lnTo>
                  <a:pt x="1709" y="7799"/>
                </a:lnTo>
                <a:lnTo>
                  <a:pt x="1314" y="7843"/>
                </a:lnTo>
                <a:lnTo>
                  <a:pt x="964" y="7975"/>
                </a:lnTo>
                <a:lnTo>
                  <a:pt x="657" y="8194"/>
                </a:lnTo>
                <a:lnTo>
                  <a:pt x="394" y="8457"/>
                </a:lnTo>
                <a:lnTo>
                  <a:pt x="175" y="8807"/>
                </a:lnTo>
                <a:lnTo>
                  <a:pt x="44" y="9158"/>
                </a:lnTo>
                <a:lnTo>
                  <a:pt x="0" y="9552"/>
                </a:lnTo>
                <a:lnTo>
                  <a:pt x="44" y="9902"/>
                </a:lnTo>
                <a:lnTo>
                  <a:pt x="175" y="10209"/>
                </a:lnTo>
                <a:lnTo>
                  <a:pt x="307" y="10516"/>
                </a:lnTo>
                <a:lnTo>
                  <a:pt x="526" y="10779"/>
                </a:lnTo>
                <a:lnTo>
                  <a:pt x="789" y="10998"/>
                </a:lnTo>
                <a:lnTo>
                  <a:pt x="1095" y="11129"/>
                </a:lnTo>
                <a:lnTo>
                  <a:pt x="1402" y="11261"/>
                </a:lnTo>
                <a:lnTo>
                  <a:pt x="1796" y="11261"/>
                </a:lnTo>
                <a:lnTo>
                  <a:pt x="1928" y="11217"/>
                </a:lnTo>
                <a:lnTo>
                  <a:pt x="2015" y="11129"/>
                </a:lnTo>
                <a:lnTo>
                  <a:pt x="2015" y="10998"/>
                </a:lnTo>
                <a:lnTo>
                  <a:pt x="1972" y="10910"/>
                </a:lnTo>
                <a:lnTo>
                  <a:pt x="1884" y="10822"/>
                </a:lnTo>
                <a:lnTo>
                  <a:pt x="1753" y="10822"/>
                </a:lnTo>
                <a:lnTo>
                  <a:pt x="1533" y="10691"/>
                </a:lnTo>
                <a:lnTo>
                  <a:pt x="1095" y="10428"/>
                </a:lnTo>
                <a:lnTo>
                  <a:pt x="832" y="10253"/>
                </a:lnTo>
                <a:lnTo>
                  <a:pt x="613" y="10034"/>
                </a:lnTo>
                <a:lnTo>
                  <a:pt x="482" y="9771"/>
                </a:lnTo>
                <a:lnTo>
                  <a:pt x="438" y="9640"/>
                </a:lnTo>
                <a:lnTo>
                  <a:pt x="438" y="9508"/>
                </a:lnTo>
                <a:lnTo>
                  <a:pt x="438" y="9201"/>
                </a:lnTo>
                <a:lnTo>
                  <a:pt x="570" y="8895"/>
                </a:lnTo>
                <a:lnTo>
                  <a:pt x="745" y="8676"/>
                </a:lnTo>
                <a:lnTo>
                  <a:pt x="964" y="8457"/>
                </a:lnTo>
                <a:lnTo>
                  <a:pt x="1227" y="8325"/>
                </a:lnTo>
                <a:lnTo>
                  <a:pt x="1533" y="8238"/>
                </a:lnTo>
                <a:lnTo>
                  <a:pt x="1796" y="8194"/>
                </a:lnTo>
                <a:lnTo>
                  <a:pt x="2147" y="8281"/>
                </a:lnTo>
                <a:lnTo>
                  <a:pt x="2454" y="8413"/>
                </a:lnTo>
                <a:lnTo>
                  <a:pt x="2278" y="8588"/>
                </a:lnTo>
                <a:lnTo>
                  <a:pt x="2191" y="8763"/>
                </a:lnTo>
                <a:lnTo>
                  <a:pt x="2103" y="9026"/>
                </a:lnTo>
                <a:lnTo>
                  <a:pt x="2103" y="9245"/>
                </a:lnTo>
                <a:lnTo>
                  <a:pt x="2103" y="9333"/>
                </a:lnTo>
                <a:lnTo>
                  <a:pt x="2147" y="9377"/>
                </a:lnTo>
                <a:lnTo>
                  <a:pt x="2234" y="9464"/>
                </a:lnTo>
                <a:lnTo>
                  <a:pt x="2366" y="9464"/>
                </a:lnTo>
                <a:lnTo>
                  <a:pt x="2454" y="9377"/>
                </a:lnTo>
                <a:lnTo>
                  <a:pt x="2497" y="9333"/>
                </a:lnTo>
                <a:lnTo>
                  <a:pt x="2497" y="9245"/>
                </a:lnTo>
                <a:lnTo>
                  <a:pt x="2541" y="9114"/>
                </a:lnTo>
                <a:lnTo>
                  <a:pt x="2585" y="8982"/>
                </a:lnTo>
                <a:lnTo>
                  <a:pt x="2629" y="8851"/>
                </a:lnTo>
                <a:lnTo>
                  <a:pt x="2716" y="8719"/>
                </a:lnTo>
                <a:lnTo>
                  <a:pt x="2848" y="8632"/>
                </a:lnTo>
                <a:lnTo>
                  <a:pt x="2935" y="8588"/>
                </a:lnTo>
                <a:lnTo>
                  <a:pt x="3067" y="8544"/>
                </a:lnTo>
                <a:lnTo>
                  <a:pt x="3417" y="8544"/>
                </a:lnTo>
                <a:lnTo>
                  <a:pt x="3549" y="8588"/>
                </a:lnTo>
                <a:lnTo>
                  <a:pt x="3680" y="8719"/>
                </a:lnTo>
                <a:lnTo>
                  <a:pt x="3812" y="8807"/>
                </a:lnTo>
                <a:lnTo>
                  <a:pt x="3856" y="8895"/>
                </a:lnTo>
                <a:lnTo>
                  <a:pt x="4031" y="8895"/>
                </a:lnTo>
                <a:lnTo>
                  <a:pt x="4118" y="8851"/>
                </a:lnTo>
                <a:lnTo>
                  <a:pt x="4162" y="8807"/>
                </a:lnTo>
                <a:lnTo>
                  <a:pt x="4206" y="8719"/>
                </a:lnTo>
                <a:lnTo>
                  <a:pt x="4206" y="8632"/>
                </a:lnTo>
                <a:lnTo>
                  <a:pt x="4162" y="8544"/>
                </a:lnTo>
                <a:lnTo>
                  <a:pt x="3987" y="8369"/>
                </a:lnTo>
                <a:lnTo>
                  <a:pt x="3768" y="8238"/>
                </a:lnTo>
                <a:lnTo>
                  <a:pt x="3505" y="8106"/>
                </a:lnTo>
                <a:lnTo>
                  <a:pt x="3023" y="8106"/>
                </a:lnTo>
                <a:lnTo>
                  <a:pt x="2848" y="8150"/>
                </a:lnTo>
                <a:lnTo>
                  <a:pt x="2497" y="7931"/>
                </a:lnTo>
                <a:lnTo>
                  <a:pt x="2585" y="7756"/>
                </a:lnTo>
                <a:lnTo>
                  <a:pt x="2760" y="7624"/>
                </a:lnTo>
                <a:lnTo>
                  <a:pt x="2892" y="7449"/>
                </a:lnTo>
                <a:lnTo>
                  <a:pt x="3067" y="7361"/>
                </a:lnTo>
                <a:lnTo>
                  <a:pt x="3286" y="7230"/>
                </a:lnTo>
                <a:lnTo>
                  <a:pt x="3461" y="7186"/>
                </a:lnTo>
                <a:lnTo>
                  <a:pt x="3680" y="7142"/>
                </a:lnTo>
                <a:lnTo>
                  <a:pt x="3899" y="7098"/>
                </a:lnTo>
                <a:lnTo>
                  <a:pt x="4206" y="7142"/>
                </a:lnTo>
                <a:lnTo>
                  <a:pt x="4469" y="7230"/>
                </a:lnTo>
                <a:lnTo>
                  <a:pt x="4732" y="7361"/>
                </a:lnTo>
                <a:lnTo>
                  <a:pt x="4951" y="7537"/>
                </a:lnTo>
                <a:lnTo>
                  <a:pt x="4776" y="7712"/>
                </a:lnTo>
                <a:lnTo>
                  <a:pt x="4732" y="7799"/>
                </a:lnTo>
                <a:lnTo>
                  <a:pt x="4688" y="7887"/>
                </a:lnTo>
                <a:lnTo>
                  <a:pt x="4732" y="7931"/>
                </a:lnTo>
                <a:lnTo>
                  <a:pt x="4776" y="8018"/>
                </a:lnTo>
                <a:lnTo>
                  <a:pt x="4863" y="8062"/>
                </a:lnTo>
                <a:lnTo>
                  <a:pt x="4995" y="8062"/>
                </a:lnTo>
                <a:lnTo>
                  <a:pt x="5082" y="8018"/>
                </a:lnTo>
                <a:lnTo>
                  <a:pt x="5214" y="7887"/>
                </a:lnTo>
                <a:lnTo>
                  <a:pt x="5389" y="7756"/>
                </a:lnTo>
                <a:lnTo>
                  <a:pt x="5696" y="7668"/>
                </a:lnTo>
                <a:lnTo>
                  <a:pt x="6002" y="7624"/>
                </a:lnTo>
                <a:lnTo>
                  <a:pt x="6221" y="7624"/>
                </a:lnTo>
                <a:lnTo>
                  <a:pt x="6397" y="7668"/>
                </a:lnTo>
                <a:lnTo>
                  <a:pt x="6616" y="7756"/>
                </a:lnTo>
                <a:lnTo>
                  <a:pt x="6747" y="7843"/>
                </a:lnTo>
                <a:lnTo>
                  <a:pt x="6922" y="7975"/>
                </a:lnTo>
                <a:lnTo>
                  <a:pt x="7054" y="8106"/>
                </a:lnTo>
                <a:lnTo>
                  <a:pt x="7142" y="8281"/>
                </a:lnTo>
                <a:lnTo>
                  <a:pt x="7229" y="8457"/>
                </a:lnTo>
                <a:lnTo>
                  <a:pt x="6966" y="8457"/>
                </a:lnTo>
                <a:lnTo>
                  <a:pt x="6922" y="8500"/>
                </a:lnTo>
                <a:lnTo>
                  <a:pt x="6835" y="8544"/>
                </a:lnTo>
                <a:lnTo>
                  <a:pt x="6791" y="8632"/>
                </a:lnTo>
                <a:lnTo>
                  <a:pt x="6791" y="8719"/>
                </a:lnTo>
                <a:lnTo>
                  <a:pt x="6835" y="8807"/>
                </a:lnTo>
                <a:lnTo>
                  <a:pt x="6879" y="8851"/>
                </a:lnTo>
                <a:lnTo>
                  <a:pt x="6966" y="8895"/>
                </a:lnTo>
                <a:lnTo>
                  <a:pt x="7317" y="8895"/>
                </a:lnTo>
                <a:lnTo>
                  <a:pt x="7536" y="8939"/>
                </a:lnTo>
                <a:lnTo>
                  <a:pt x="7755" y="9026"/>
                </a:lnTo>
                <a:lnTo>
                  <a:pt x="7930" y="9201"/>
                </a:lnTo>
                <a:lnTo>
                  <a:pt x="7580" y="9333"/>
                </a:lnTo>
                <a:lnTo>
                  <a:pt x="7317" y="9552"/>
                </a:lnTo>
                <a:lnTo>
                  <a:pt x="7054" y="9859"/>
                </a:lnTo>
                <a:lnTo>
                  <a:pt x="6922" y="10165"/>
                </a:lnTo>
                <a:lnTo>
                  <a:pt x="6703" y="10034"/>
                </a:lnTo>
                <a:lnTo>
                  <a:pt x="6484" y="9946"/>
                </a:lnTo>
                <a:lnTo>
                  <a:pt x="6221" y="9859"/>
                </a:lnTo>
                <a:lnTo>
                  <a:pt x="5783" y="9859"/>
                </a:lnTo>
                <a:lnTo>
                  <a:pt x="5564" y="9902"/>
                </a:lnTo>
                <a:lnTo>
                  <a:pt x="5214" y="10078"/>
                </a:lnTo>
                <a:lnTo>
                  <a:pt x="4907" y="10297"/>
                </a:lnTo>
                <a:lnTo>
                  <a:pt x="4776" y="10472"/>
                </a:lnTo>
                <a:lnTo>
                  <a:pt x="4688" y="10603"/>
                </a:lnTo>
                <a:lnTo>
                  <a:pt x="4469" y="10603"/>
                </a:lnTo>
                <a:lnTo>
                  <a:pt x="4250" y="10647"/>
                </a:lnTo>
                <a:lnTo>
                  <a:pt x="4031" y="10735"/>
                </a:lnTo>
                <a:lnTo>
                  <a:pt x="3768" y="10822"/>
                </a:lnTo>
                <a:lnTo>
                  <a:pt x="2804" y="10822"/>
                </a:lnTo>
                <a:lnTo>
                  <a:pt x="2716" y="10866"/>
                </a:lnTo>
                <a:lnTo>
                  <a:pt x="2673" y="10910"/>
                </a:lnTo>
                <a:lnTo>
                  <a:pt x="2629" y="10954"/>
                </a:lnTo>
                <a:lnTo>
                  <a:pt x="2585" y="11042"/>
                </a:lnTo>
                <a:lnTo>
                  <a:pt x="2629" y="11129"/>
                </a:lnTo>
                <a:lnTo>
                  <a:pt x="2673" y="11173"/>
                </a:lnTo>
                <a:lnTo>
                  <a:pt x="2716" y="11217"/>
                </a:lnTo>
                <a:lnTo>
                  <a:pt x="2804" y="11261"/>
                </a:lnTo>
                <a:lnTo>
                  <a:pt x="3374" y="11261"/>
                </a:lnTo>
                <a:lnTo>
                  <a:pt x="3242" y="11523"/>
                </a:lnTo>
                <a:lnTo>
                  <a:pt x="3198" y="11874"/>
                </a:lnTo>
                <a:lnTo>
                  <a:pt x="3242" y="12093"/>
                </a:lnTo>
                <a:lnTo>
                  <a:pt x="3330" y="12356"/>
                </a:lnTo>
                <a:lnTo>
                  <a:pt x="3417" y="12575"/>
                </a:lnTo>
                <a:lnTo>
                  <a:pt x="3593" y="12750"/>
                </a:lnTo>
                <a:lnTo>
                  <a:pt x="3768" y="12926"/>
                </a:lnTo>
                <a:lnTo>
                  <a:pt x="3987" y="13013"/>
                </a:lnTo>
                <a:lnTo>
                  <a:pt x="4206" y="13101"/>
                </a:lnTo>
                <a:lnTo>
                  <a:pt x="4469" y="13145"/>
                </a:lnTo>
                <a:lnTo>
                  <a:pt x="8237" y="13145"/>
                </a:lnTo>
                <a:lnTo>
                  <a:pt x="8412" y="13101"/>
                </a:lnTo>
                <a:lnTo>
                  <a:pt x="8587" y="13057"/>
                </a:lnTo>
                <a:lnTo>
                  <a:pt x="8763" y="13013"/>
                </a:lnTo>
                <a:lnTo>
                  <a:pt x="8894" y="12926"/>
                </a:lnTo>
                <a:lnTo>
                  <a:pt x="9026" y="12794"/>
                </a:lnTo>
                <a:lnTo>
                  <a:pt x="9113" y="12663"/>
                </a:lnTo>
                <a:lnTo>
                  <a:pt x="9201" y="12487"/>
                </a:lnTo>
                <a:lnTo>
                  <a:pt x="9245" y="12356"/>
                </a:lnTo>
                <a:lnTo>
                  <a:pt x="10734" y="12356"/>
                </a:lnTo>
                <a:lnTo>
                  <a:pt x="10778" y="12312"/>
                </a:lnTo>
                <a:lnTo>
                  <a:pt x="10866" y="12181"/>
                </a:lnTo>
                <a:lnTo>
                  <a:pt x="10822" y="12049"/>
                </a:lnTo>
                <a:lnTo>
                  <a:pt x="10734" y="11962"/>
                </a:lnTo>
                <a:lnTo>
                  <a:pt x="9288" y="11962"/>
                </a:lnTo>
                <a:lnTo>
                  <a:pt x="9201" y="11699"/>
                </a:lnTo>
                <a:lnTo>
                  <a:pt x="9069" y="11480"/>
                </a:lnTo>
                <a:lnTo>
                  <a:pt x="8894" y="11304"/>
                </a:lnTo>
                <a:lnTo>
                  <a:pt x="8675" y="11173"/>
                </a:lnTo>
                <a:lnTo>
                  <a:pt x="8587" y="10954"/>
                </a:lnTo>
                <a:lnTo>
                  <a:pt x="8500" y="10779"/>
                </a:lnTo>
                <a:lnTo>
                  <a:pt x="8325" y="10603"/>
                </a:lnTo>
                <a:lnTo>
                  <a:pt x="8193" y="10472"/>
                </a:lnTo>
                <a:lnTo>
                  <a:pt x="8018" y="10341"/>
                </a:lnTo>
                <a:lnTo>
                  <a:pt x="7799" y="10253"/>
                </a:lnTo>
                <a:lnTo>
                  <a:pt x="7580" y="10209"/>
                </a:lnTo>
                <a:lnTo>
                  <a:pt x="7361" y="10209"/>
                </a:lnTo>
                <a:lnTo>
                  <a:pt x="7536" y="9946"/>
                </a:lnTo>
                <a:lnTo>
                  <a:pt x="7799" y="9727"/>
                </a:lnTo>
                <a:lnTo>
                  <a:pt x="8105" y="9596"/>
                </a:lnTo>
                <a:lnTo>
                  <a:pt x="8412" y="9552"/>
                </a:lnTo>
                <a:lnTo>
                  <a:pt x="8631" y="9596"/>
                </a:lnTo>
                <a:lnTo>
                  <a:pt x="8806" y="9596"/>
                </a:lnTo>
                <a:lnTo>
                  <a:pt x="9026" y="9727"/>
                </a:lnTo>
                <a:lnTo>
                  <a:pt x="9201" y="9859"/>
                </a:lnTo>
                <a:lnTo>
                  <a:pt x="9288" y="9902"/>
                </a:lnTo>
                <a:lnTo>
                  <a:pt x="9420" y="9902"/>
                </a:lnTo>
                <a:lnTo>
                  <a:pt x="9507" y="9859"/>
                </a:lnTo>
                <a:lnTo>
                  <a:pt x="9551" y="9815"/>
                </a:lnTo>
                <a:lnTo>
                  <a:pt x="9595" y="9683"/>
                </a:lnTo>
                <a:lnTo>
                  <a:pt x="9595" y="9640"/>
                </a:lnTo>
                <a:lnTo>
                  <a:pt x="9551" y="9552"/>
                </a:lnTo>
                <a:lnTo>
                  <a:pt x="9332" y="9420"/>
                </a:lnTo>
                <a:lnTo>
                  <a:pt x="9157" y="9289"/>
                </a:lnTo>
                <a:lnTo>
                  <a:pt x="9376" y="8982"/>
                </a:lnTo>
                <a:lnTo>
                  <a:pt x="9683" y="8763"/>
                </a:lnTo>
                <a:lnTo>
                  <a:pt x="10033" y="8588"/>
                </a:lnTo>
                <a:lnTo>
                  <a:pt x="10208" y="8544"/>
                </a:lnTo>
                <a:lnTo>
                  <a:pt x="10428" y="8544"/>
                </a:lnTo>
                <a:lnTo>
                  <a:pt x="10690" y="8588"/>
                </a:lnTo>
                <a:lnTo>
                  <a:pt x="10953" y="8632"/>
                </a:lnTo>
                <a:lnTo>
                  <a:pt x="11172" y="8763"/>
                </a:lnTo>
                <a:lnTo>
                  <a:pt x="11391" y="8939"/>
                </a:lnTo>
                <a:lnTo>
                  <a:pt x="11216" y="9114"/>
                </a:lnTo>
                <a:lnTo>
                  <a:pt x="11172" y="9158"/>
                </a:lnTo>
                <a:lnTo>
                  <a:pt x="11172" y="9245"/>
                </a:lnTo>
                <a:lnTo>
                  <a:pt x="11172" y="9333"/>
                </a:lnTo>
                <a:lnTo>
                  <a:pt x="11216" y="9377"/>
                </a:lnTo>
                <a:lnTo>
                  <a:pt x="11304" y="9420"/>
                </a:lnTo>
                <a:lnTo>
                  <a:pt x="11435" y="9420"/>
                </a:lnTo>
                <a:lnTo>
                  <a:pt x="11523" y="9377"/>
                </a:lnTo>
                <a:lnTo>
                  <a:pt x="11654" y="9245"/>
                </a:lnTo>
                <a:lnTo>
                  <a:pt x="11830" y="9158"/>
                </a:lnTo>
                <a:lnTo>
                  <a:pt x="12092" y="9026"/>
                </a:lnTo>
                <a:lnTo>
                  <a:pt x="12574" y="9026"/>
                </a:lnTo>
                <a:lnTo>
                  <a:pt x="12750" y="9070"/>
                </a:lnTo>
                <a:lnTo>
                  <a:pt x="13056" y="9201"/>
                </a:lnTo>
                <a:lnTo>
                  <a:pt x="13319" y="9464"/>
                </a:lnTo>
                <a:lnTo>
                  <a:pt x="13494" y="9727"/>
                </a:lnTo>
                <a:lnTo>
                  <a:pt x="13232" y="9771"/>
                </a:lnTo>
                <a:lnTo>
                  <a:pt x="13144" y="9815"/>
                </a:lnTo>
                <a:lnTo>
                  <a:pt x="13100" y="9859"/>
                </a:lnTo>
                <a:lnTo>
                  <a:pt x="13100" y="9990"/>
                </a:lnTo>
                <a:lnTo>
                  <a:pt x="13144" y="10121"/>
                </a:lnTo>
                <a:lnTo>
                  <a:pt x="13232" y="10165"/>
                </a:lnTo>
                <a:lnTo>
                  <a:pt x="13363" y="10209"/>
                </a:lnTo>
                <a:lnTo>
                  <a:pt x="13538" y="10165"/>
                </a:lnTo>
                <a:lnTo>
                  <a:pt x="13714" y="10209"/>
                </a:lnTo>
                <a:lnTo>
                  <a:pt x="13976" y="10341"/>
                </a:lnTo>
                <a:lnTo>
                  <a:pt x="14195" y="10516"/>
                </a:lnTo>
                <a:lnTo>
                  <a:pt x="14327" y="10779"/>
                </a:lnTo>
                <a:lnTo>
                  <a:pt x="14371" y="11042"/>
                </a:lnTo>
                <a:lnTo>
                  <a:pt x="14371" y="11217"/>
                </a:lnTo>
                <a:lnTo>
                  <a:pt x="14283" y="11392"/>
                </a:lnTo>
                <a:lnTo>
                  <a:pt x="14239" y="11567"/>
                </a:lnTo>
                <a:lnTo>
                  <a:pt x="14108" y="11699"/>
                </a:lnTo>
                <a:lnTo>
                  <a:pt x="13976" y="11786"/>
                </a:lnTo>
                <a:lnTo>
                  <a:pt x="13845" y="11874"/>
                </a:lnTo>
                <a:lnTo>
                  <a:pt x="13670" y="11918"/>
                </a:lnTo>
                <a:lnTo>
                  <a:pt x="13494" y="11962"/>
                </a:lnTo>
                <a:lnTo>
                  <a:pt x="11523" y="11962"/>
                </a:lnTo>
                <a:lnTo>
                  <a:pt x="11479" y="12005"/>
                </a:lnTo>
                <a:lnTo>
                  <a:pt x="11435" y="12137"/>
                </a:lnTo>
                <a:lnTo>
                  <a:pt x="11435" y="12268"/>
                </a:lnTo>
                <a:lnTo>
                  <a:pt x="11523" y="12356"/>
                </a:lnTo>
                <a:lnTo>
                  <a:pt x="13714" y="12356"/>
                </a:lnTo>
                <a:lnTo>
                  <a:pt x="13976" y="12268"/>
                </a:lnTo>
                <a:lnTo>
                  <a:pt x="14195" y="12137"/>
                </a:lnTo>
                <a:lnTo>
                  <a:pt x="14371" y="12005"/>
                </a:lnTo>
                <a:lnTo>
                  <a:pt x="14546" y="11786"/>
                </a:lnTo>
                <a:lnTo>
                  <a:pt x="14677" y="11567"/>
                </a:lnTo>
                <a:lnTo>
                  <a:pt x="14765" y="11348"/>
                </a:lnTo>
                <a:lnTo>
                  <a:pt x="14765" y="11042"/>
                </a:lnTo>
                <a:lnTo>
                  <a:pt x="14765" y="10866"/>
                </a:lnTo>
                <a:lnTo>
                  <a:pt x="14721" y="10691"/>
                </a:lnTo>
                <a:lnTo>
                  <a:pt x="14634" y="10472"/>
                </a:lnTo>
                <a:lnTo>
                  <a:pt x="14546" y="10341"/>
                </a:lnTo>
                <a:lnTo>
                  <a:pt x="14415" y="10165"/>
                </a:lnTo>
                <a:lnTo>
                  <a:pt x="14283" y="10034"/>
                </a:lnTo>
                <a:lnTo>
                  <a:pt x="14108" y="9946"/>
                </a:lnTo>
                <a:lnTo>
                  <a:pt x="13933" y="9859"/>
                </a:lnTo>
                <a:lnTo>
                  <a:pt x="13845" y="9596"/>
                </a:lnTo>
                <a:lnTo>
                  <a:pt x="13757" y="9377"/>
                </a:lnTo>
                <a:lnTo>
                  <a:pt x="13626" y="9201"/>
                </a:lnTo>
                <a:lnTo>
                  <a:pt x="13451" y="9026"/>
                </a:lnTo>
                <a:lnTo>
                  <a:pt x="13232" y="8851"/>
                </a:lnTo>
                <a:lnTo>
                  <a:pt x="13013" y="8719"/>
                </a:lnTo>
                <a:lnTo>
                  <a:pt x="12793" y="8676"/>
                </a:lnTo>
                <a:lnTo>
                  <a:pt x="12574" y="8588"/>
                </a:lnTo>
                <a:lnTo>
                  <a:pt x="12487" y="8281"/>
                </a:lnTo>
                <a:lnTo>
                  <a:pt x="12487" y="7931"/>
                </a:lnTo>
                <a:lnTo>
                  <a:pt x="12531" y="7624"/>
                </a:lnTo>
                <a:lnTo>
                  <a:pt x="12618" y="7317"/>
                </a:lnTo>
                <a:lnTo>
                  <a:pt x="12750" y="7011"/>
                </a:lnTo>
                <a:lnTo>
                  <a:pt x="12925" y="6748"/>
                </a:lnTo>
                <a:lnTo>
                  <a:pt x="13188" y="6529"/>
                </a:lnTo>
                <a:lnTo>
                  <a:pt x="13451" y="6310"/>
                </a:lnTo>
                <a:lnTo>
                  <a:pt x="13494" y="6266"/>
                </a:lnTo>
                <a:lnTo>
                  <a:pt x="13538" y="6134"/>
                </a:lnTo>
                <a:lnTo>
                  <a:pt x="13494" y="6047"/>
                </a:lnTo>
                <a:lnTo>
                  <a:pt x="13451" y="5959"/>
                </a:lnTo>
                <a:lnTo>
                  <a:pt x="13144" y="5740"/>
                </a:lnTo>
                <a:lnTo>
                  <a:pt x="12881" y="5433"/>
                </a:lnTo>
                <a:lnTo>
                  <a:pt x="12662" y="5127"/>
                </a:lnTo>
                <a:lnTo>
                  <a:pt x="12531" y="4776"/>
                </a:lnTo>
                <a:lnTo>
                  <a:pt x="12487" y="4382"/>
                </a:lnTo>
                <a:lnTo>
                  <a:pt x="12487" y="4031"/>
                </a:lnTo>
                <a:lnTo>
                  <a:pt x="12574" y="3637"/>
                </a:lnTo>
                <a:lnTo>
                  <a:pt x="12706" y="3287"/>
                </a:lnTo>
                <a:lnTo>
                  <a:pt x="12750" y="3155"/>
                </a:lnTo>
                <a:lnTo>
                  <a:pt x="12706" y="3068"/>
                </a:lnTo>
                <a:lnTo>
                  <a:pt x="12618" y="3024"/>
                </a:lnTo>
                <a:lnTo>
                  <a:pt x="12531" y="2980"/>
                </a:lnTo>
                <a:lnTo>
                  <a:pt x="12136" y="2936"/>
                </a:lnTo>
                <a:lnTo>
                  <a:pt x="11786" y="2805"/>
                </a:lnTo>
                <a:lnTo>
                  <a:pt x="11435" y="2629"/>
                </a:lnTo>
                <a:lnTo>
                  <a:pt x="11172" y="2367"/>
                </a:lnTo>
                <a:lnTo>
                  <a:pt x="10909" y="2104"/>
                </a:lnTo>
                <a:lnTo>
                  <a:pt x="10734" y="1753"/>
                </a:lnTo>
                <a:lnTo>
                  <a:pt x="10603" y="1403"/>
                </a:lnTo>
                <a:lnTo>
                  <a:pt x="10559" y="1008"/>
                </a:lnTo>
                <a:lnTo>
                  <a:pt x="10559" y="921"/>
                </a:lnTo>
                <a:lnTo>
                  <a:pt x="10471" y="833"/>
                </a:lnTo>
                <a:lnTo>
                  <a:pt x="10384" y="789"/>
                </a:lnTo>
                <a:lnTo>
                  <a:pt x="10252" y="833"/>
                </a:lnTo>
                <a:lnTo>
                  <a:pt x="9902" y="965"/>
                </a:lnTo>
                <a:lnTo>
                  <a:pt x="9507" y="1052"/>
                </a:lnTo>
                <a:lnTo>
                  <a:pt x="9157" y="1052"/>
                </a:lnTo>
                <a:lnTo>
                  <a:pt x="8763" y="1008"/>
                </a:lnTo>
                <a:lnTo>
                  <a:pt x="8412" y="877"/>
                </a:lnTo>
                <a:lnTo>
                  <a:pt x="8105" y="658"/>
                </a:lnTo>
                <a:lnTo>
                  <a:pt x="7799" y="395"/>
                </a:lnTo>
                <a:lnTo>
                  <a:pt x="7580" y="88"/>
                </a:lnTo>
                <a:lnTo>
                  <a:pt x="7492" y="44"/>
                </a:lnTo>
                <a:lnTo>
                  <a:pt x="74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442;p48"/>
          <p:cNvGrpSpPr/>
          <p:nvPr/>
        </p:nvGrpSpPr>
        <p:grpSpPr>
          <a:xfrm>
            <a:off x="7037500" y="1634330"/>
            <a:ext cx="810065" cy="812558"/>
            <a:chOff x="3210500" y="2726025"/>
            <a:chExt cx="337375" cy="371350"/>
          </a:xfrm>
          <a:solidFill>
            <a:schemeClr val="bg1"/>
          </a:solidFill>
        </p:grpSpPr>
        <p:sp>
          <p:nvSpPr>
            <p:cNvPr id="110" name="Google Shape;1443;p48"/>
            <p:cNvSpPr/>
            <p:nvPr/>
          </p:nvSpPr>
          <p:spPr>
            <a:xfrm>
              <a:off x="3292650" y="2820225"/>
              <a:ext cx="238800" cy="277150"/>
            </a:xfrm>
            <a:custGeom>
              <a:avLst/>
              <a:gdLst/>
              <a:ahLst/>
              <a:cxnLst/>
              <a:rect l="l" t="t" r="r" b="b"/>
              <a:pathLst>
                <a:path w="9552" h="11086" extrusionOk="0">
                  <a:moveTo>
                    <a:pt x="4031" y="10078"/>
                  </a:moveTo>
                  <a:lnTo>
                    <a:pt x="4031" y="10209"/>
                  </a:lnTo>
                  <a:lnTo>
                    <a:pt x="3987" y="10341"/>
                  </a:lnTo>
                  <a:lnTo>
                    <a:pt x="3900" y="10428"/>
                  </a:lnTo>
                  <a:lnTo>
                    <a:pt x="3812" y="10516"/>
                  </a:lnTo>
                  <a:lnTo>
                    <a:pt x="3724" y="10604"/>
                  </a:lnTo>
                  <a:lnTo>
                    <a:pt x="3593" y="10647"/>
                  </a:lnTo>
                  <a:lnTo>
                    <a:pt x="3461" y="10647"/>
                  </a:lnTo>
                  <a:lnTo>
                    <a:pt x="3330" y="10604"/>
                  </a:lnTo>
                  <a:lnTo>
                    <a:pt x="3155" y="10560"/>
                  </a:lnTo>
                  <a:lnTo>
                    <a:pt x="3023" y="10428"/>
                  </a:lnTo>
                  <a:lnTo>
                    <a:pt x="2936" y="10253"/>
                  </a:lnTo>
                  <a:lnTo>
                    <a:pt x="2892" y="10078"/>
                  </a:lnTo>
                  <a:close/>
                  <a:moveTo>
                    <a:pt x="9245" y="1"/>
                  </a:moveTo>
                  <a:lnTo>
                    <a:pt x="9157" y="45"/>
                  </a:lnTo>
                  <a:lnTo>
                    <a:pt x="9113" y="132"/>
                  </a:lnTo>
                  <a:lnTo>
                    <a:pt x="9113" y="220"/>
                  </a:lnTo>
                  <a:lnTo>
                    <a:pt x="9113" y="9552"/>
                  </a:lnTo>
                  <a:lnTo>
                    <a:pt x="9069" y="9596"/>
                  </a:lnTo>
                  <a:lnTo>
                    <a:pt x="9026" y="9640"/>
                  </a:lnTo>
                  <a:lnTo>
                    <a:pt x="219" y="9640"/>
                  </a:lnTo>
                  <a:lnTo>
                    <a:pt x="44" y="9684"/>
                  </a:lnTo>
                  <a:lnTo>
                    <a:pt x="0" y="9727"/>
                  </a:lnTo>
                  <a:lnTo>
                    <a:pt x="0" y="9771"/>
                  </a:lnTo>
                  <a:lnTo>
                    <a:pt x="0" y="9903"/>
                  </a:lnTo>
                  <a:lnTo>
                    <a:pt x="44" y="9990"/>
                  </a:lnTo>
                  <a:lnTo>
                    <a:pt x="88" y="10034"/>
                  </a:lnTo>
                  <a:lnTo>
                    <a:pt x="175" y="10078"/>
                  </a:lnTo>
                  <a:lnTo>
                    <a:pt x="2454" y="10078"/>
                  </a:lnTo>
                  <a:lnTo>
                    <a:pt x="2454" y="10253"/>
                  </a:lnTo>
                  <a:lnTo>
                    <a:pt x="2541" y="10472"/>
                  </a:lnTo>
                  <a:lnTo>
                    <a:pt x="2629" y="10647"/>
                  </a:lnTo>
                  <a:lnTo>
                    <a:pt x="2760" y="10779"/>
                  </a:lnTo>
                  <a:lnTo>
                    <a:pt x="2892" y="10910"/>
                  </a:lnTo>
                  <a:lnTo>
                    <a:pt x="3067" y="10998"/>
                  </a:lnTo>
                  <a:lnTo>
                    <a:pt x="3242" y="11042"/>
                  </a:lnTo>
                  <a:lnTo>
                    <a:pt x="3461" y="11086"/>
                  </a:lnTo>
                  <a:lnTo>
                    <a:pt x="3680" y="11042"/>
                  </a:lnTo>
                  <a:lnTo>
                    <a:pt x="3856" y="10998"/>
                  </a:lnTo>
                  <a:lnTo>
                    <a:pt x="4031" y="10910"/>
                  </a:lnTo>
                  <a:lnTo>
                    <a:pt x="4162" y="10779"/>
                  </a:lnTo>
                  <a:lnTo>
                    <a:pt x="4294" y="10647"/>
                  </a:lnTo>
                  <a:lnTo>
                    <a:pt x="4381" y="10472"/>
                  </a:lnTo>
                  <a:lnTo>
                    <a:pt x="4469" y="10253"/>
                  </a:lnTo>
                  <a:lnTo>
                    <a:pt x="4469" y="10078"/>
                  </a:lnTo>
                  <a:lnTo>
                    <a:pt x="9026" y="10078"/>
                  </a:lnTo>
                  <a:lnTo>
                    <a:pt x="9245" y="10034"/>
                  </a:lnTo>
                  <a:lnTo>
                    <a:pt x="9376" y="9903"/>
                  </a:lnTo>
                  <a:lnTo>
                    <a:pt x="9508" y="9727"/>
                  </a:lnTo>
                  <a:lnTo>
                    <a:pt x="9551" y="9552"/>
                  </a:lnTo>
                  <a:lnTo>
                    <a:pt x="9551" y="220"/>
                  </a:lnTo>
                  <a:lnTo>
                    <a:pt x="9508" y="132"/>
                  </a:lnTo>
                  <a:lnTo>
                    <a:pt x="9464" y="45"/>
                  </a:lnTo>
                  <a:lnTo>
                    <a:pt x="94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4;p48"/>
            <p:cNvSpPr/>
            <p:nvPr/>
          </p:nvSpPr>
          <p:spPr>
            <a:xfrm>
              <a:off x="3338650" y="3015200"/>
              <a:ext cx="33975" cy="15350"/>
            </a:xfrm>
            <a:custGeom>
              <a:avLst/>
              <a:gdLst/>
              <a:ahLst/>
              <a:cxnLst/>
              <a:rect l="l" t="t" r="r" b="b"/>
              <a:pathLst>
                <a:path w="1359" h="614" extrusionOk="0">
                  <a:moveTo>
                    <a:pt x="88" y="1"/>
                  </a:moveTo>
                  <a:lnTo>
                    <a:pt x="44" y="44"/>
                  </a:lnTo>
                  <a:lnTo>
                    <a:pt x="0" y="132"/>
                  </a:lnTo>
                  <a:lnTo>
                    <a:pt x="0" y="220"/>
                  </a:lnTo>
                  <a:lnTo>
                    <a:pt x="0" y="307"/>
                  </a:lnTo>
                  <a:lnTo>
                    <a:pt x="44" y="351"/>
                  </a:lnTo>
                  <a:lnTo>
                    <a:pt x="132" y="395"/>
                  </a:lnTo>
                  <a:lnTo>
                    <a:pt x="614" y="526"/>
                  </a:lnTo>
                  <a:lnTo>
                    <a:pt x="1139" y="614"/>
                  </a:lnTo>
                  <a:lnTo>
                    <a:pt x="1227" y="614"/>
                  </a:lnTo>
                  <a:lnTo>
                    <a:pt x="1315" y="570"/>
                  </a:lnTo>
                  <a:lnTo>
                    <a:pt x="1358" y="483"/>
                  </a:lnTo>
                  <a:lnTo>
                    <a:pt x="1358" y="439"/>
                  </a:lnTo>
                  <a:lnTo>
                    <a:pt x="1358" y="351"/>
                  </a:lnTo>
                  <a:lnTo>
                    <a:pt x="1315" y="263"/>
                  </a:lnTo>
                  <a:lnTo>
                    <a:pt x="1271" y="220"/>
                  </a:lnTo>
                  <a:lnTo>
                    <a:pt x="1183" y="176"/>
                  </a:lnTo>
                  <a:lnTo>
                    <a:pt x="701" y="132"/>
                  </a:lnTo>
                  <a:lnTo>
                    <a:pt x="2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5;p48"/>
            <p:cNvSpPr/>
            <p:nvPr/>
          </p:nvSpPr>
          <p:spPr>
            <a:xfrm>
              <a:off x="3386850" y="3015200"/>
              <a:ext cx="33975" cy="15350"/>
            </a:xfrm>
            <a:custGeom>
              <a:avLst/>
              <a:gdLst/>
              <a:ahLst/>
              <a:cxnLst/>
              <a:rect l="l" t="t" r="r" b="b"/>
              <a:pathLst>
                <a:path w="1359" h="614" extrusionOk="0">
                  <a:moveTo>
                    <a:pt x="1095" y="1"/>
                  </a:moveTo>
                  <a:lnTo>
                    <a:pt x="613" y="132"/>
                  </a:lnTo>
                  <a:lnTo>
                    <a:pt x="175" y="176"/>
                  </a:lnTo>
                  <a:lnTo>
                    <a:pt x="88" y="220"/>
                  </a:lnTo>
                  <a:lnTo>
                    <a:pt x="44" y="263"/>
                  </a:lnTo>
                  <a:lnTo>
                    <a:pt x="0" y="351"/>
                  </a:lnTo>
                  <a:lnTo>
                    <a:pt x="0" y="439"/>
                  </a:lnTo>
                  <a:lnTo>
                    <a:pt x="0" y="483"/>
                  </a:lnTo>
                  <a:lnTo>
                    <a:pt x="44" y="570"/>
                  </a:lnTo>
                  <a:lnTo>
                    <a:pt x="132" y="614"/>
                  </a:lnTo>
                  <a:lnTo>
                    <a:pt x="219" y="614"/>
                  </a:lnTo>
                  <a:lnTo>
                    <a:pt x="745" y="526"/>
                  </a:lnTo>
                  <a:lnTo>
                    <a:pt x="1227" y="395"/>
                  </a:lnTo>
                  <a:lnTo>
                    <a:pt x="1271" y="351"/>
                  </a:lnTo>
                  <a:lnTo>
                    <a:pt x="1358" y="307"/>
                  </a:lnTo>
                  <a:lnTo>
                    <a:pt x="1358" y="220"/>
                  </a:lnTo>
                  <a:lnTo>
                    <a:pt x="1358" y="132"/>
                  </a:lnTo>
                  <a:lnTo>
                    <a:pt x="1314" y="44"/>
                  </a:lnTo>
                  <a:lnTo>
                    <a:pt x="12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6;p48"/>
            <p:cNvSpPr/>
            <p:nvPr/>
          </p:nvSpPr>
          <p:spPr>
            <a:xfrm>
              <a:off x="3297025" y="2991100"/>
              <a:ext cx="29600" cy="25225"/>
            </a:xfrm>
            <a:custGeom>
              <a:avLst/>
              <a:gdLst/>
              <a:ahLst/>
              <a:cxnLst/>
              <a:rect l="l" t="t" r="r" b="b"/>
              <a:pathLst>
                <a:path w="1184" h="1009" extrusionOk="0">
                  <a:moveTo>
                    <a:pt x="88" y="1"/>
                  </a:moveTo>
                  <a:lnTo>
                    <a:pt x="44" y="45"/>
                  </a:lnTo>
                  <a:lnTo>
                    <a:pt x="0" y="132"/>
                  </a:lnTo>
                  <a:lnTo>
                    <a:pt x="0" y="220"/>
                  </a:lnTo>
                  <a:lnTo>
                    <a:pt x="0" y="307"/>
                  </a:lnTo>
                  <a:lnTo>
                    <a:pt x="44" y="351"/>
                  </a:lnTo>
                  <a:lnTo>
                    <a:pt x="439" y="702"/>
                  </a:lnTo>
                  <a:lnTo>
                    <a:pt x="877" y="965"/>
                  </a:lnTo>
                  <a:lnTo>
                    <a:pt x="964" y="1008"/>
                  </a:lnTo>
                  <a:lnTo>
                    <a:pt x="1096" y="965"/>
                  </a:lnTo>
                  <a:lnTo>
                    <a:pt x="1183" y="877"/>
                  </a:lnTo>
                  <a:lnTo>
                    <a:pt x="1183" y="789"/>
                  </a:lnTo>
                  <a:lnTo>
                    <a:pt x="1183" y="702"/>
                  </a:lnTo>
                  <a:lnTo>
                    <a:pt x="1140" y="658"/>
                  </a:lnTo>
                  <a:lnTo>
                    <a:pt x="1096" y="570"/>
                  </a:lnTo>
                  <a:lnTo>
                    <a:pt x="701" y="351"/>
                  </a:lnTo>
                  <a:lnTo>
                    <a:pt x="351" y="45"/>
                  </a:lnTo>
                  <a:lnTo>
                    <a:pt x="2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7;p48"/>
            <p:cNvSpPr/>
            <p:nvPr/>
          </p:nvSpPr>
          <p:spPr>
            <a:xfrm>
              <a:off x="3432850" y="2991100"/>
              <a:ext cx="29600" cy="25225"/>
            </a:xfrm>
            <a:custGeom>
              <a:avLst/>
              <a:gdLst/>
              <a:ahLst/>
              <a:cxnLst/>
              <a:rect l="l" t="t" r="r" b="b"/>
              <a:pathLst>
                <a:path w="1184" h="1009" extrusionOk="0">
                  <a:moveTo>
                    <a:pt x="920" y="1"/>
                  </a:moveTo>
                  <a:lnTo>
                    <a:pt x="833" y="45"/>
                  </a:lnTo>
                  <a:lnTo>
                    <a:pt x="482" y="351"/>
                  </a:lnTo>
                  <a:lnTo>
                    <a:pt x="88" y="570"/>
                  </a:lnTo>
                  <a:lnTo>
                    <a:pt x="0" y="658"/>
                  </a:lnTo>
                  <a:lnTo>
                    <a:pt x="0" y="702"/>
                  </a:lnTo>
                  <a:lnTo>
                    <a:pt x="0" y="789"/>
                  </a:lnTo>
                  <a:lnTo>
                    <a:pt x="0" y="877"/>
                  </a:lnTo>
                  <a:lnTo>
                    <a:pt x="88" y="965"/>
                  </a:lnTo>
                  <a:lnTo>
                    <a:pt x="175" y="1008"/>
                  </a:lnTo>
                  <a:lnTo>
                    <a:pt x="307" y="965"/>
                  </a:lnTo>
                  <a:lnTo>
                    <a:pt x="745" y="702"/>
                  </a:lnTo>
                  <a:lnTo>
                    <a:pt x="1139" y="351"/>
                  </a:lnTo>
                  <a:lnTo>
                    <a:pt x="1183" y="307"/>
                  </a:lnTo>
                  <a:lnTo>
                    <a:pt x="1183" y="220"/>
                  </a:lnTo>
                  <a:lnTo>
                    <a:pt x="1183" y="132"/>
                  </a:lnTo>
                  <a:lnTo>
                    <a:pt x="1139" y="45"/>
                  </a:lnTo>
                  <a:lnTo>
                    <a:pt x="10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8;p48"/>
            <p:cNvSpPr/>
            <p:nvPr/>
          </p:nvSpPr>
          <p:spPr>
            <a:xfrm>
              <a:off x="3268550" y="2951675"/>
              <a:ext cx="23025" cy="31800"/>
            </a:xfrm>
            <a:custGeom>
              <a:avLst/>
              <a:gdLst/>
              <a:ahLst/>
              <a:cxnLst/>
              <a:rect l="l" t="t" r="r" b="b"/>
              <a:pathLst>
                <a:path w="921" h="1272" extrusionOk="0">
                  <a:moveTo>
                    <a:pt x="132" y="0"/>
                  </a:moveTo>
                  <a:lnTo>
                    <a:pt x="44" y="88"/>
                  </a:lnTo>
                  <a:lnTo>
                    <a:pt x="0" y="132"/>
                  </a:lnTo>
                  <a:lnTo>
                    <a:pt x="0" y="220"/>
                  </a:lnTo>
                  <a:lnTo>
                    <a:pt x="0" y="307"/>
                  </a:lnTo>
                  <a:lnTo>
                    <a:pt x="219" y="745"/>
                  </a:lnTo>
                  <a:lnTo>
                    <a:pt x="526" y="1183"/>
                  </a:lnTo>
                  <a:lnTo>
                    <a:pt x="614" y="1271"/>
                  </a:lnTo>
                  <a:lnTo>
                    <a:pt x="701" y="1271"/>
                  </a:lnTo>
                  <a:lnTo>
                    <a:pt x="833" y="1227"/>
                  </a:lnTo>
                  <a:lnTo>
                    <a:pt x="877" y="1183"/>
                  </a:lnTo>
                  <a:lnTo>
                    <a:pt x="920" y="1096"/>
                  </a:lnTo>
                  <a:lnTo>
                    <a:pt x="920" y="1008"/>
                  </a:lnTo>
                  <a:lnTo>
                    <a:pt x="877" y="921"/>
                  </a:lnTo>
                  <a:lnTo>
                    <a:pt x="614" y="526"/>
                  </a:lnTo>
                  <a:lnTo>
                    <a:pt x="395" y="132"/>
                  </a:lnTo>
                  <a:lnTo>
                    <a:pt x="351" y="44"/>
                  </a:lnTo>
                  <a:lnTo>
                    <a:pt x="2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9;p48"/>
            <p:cNvSpPr/>
            <p:nvPr/>
          </p:nvSpPr>
          <p:spPr>
            <a:xfrm>
              <a:off x="3467900" y="2951675"/>
              <a:ext cx="23025" cy="31800"/>
            </a:xfrm>
            <a:custGeom>
              <a:avLst/>
              <a:gdLst/>
              <a:ahLst/>
              <a:cxnLst/>
              <a:rect l="l" t="t" r="r" b="b"/>
              <a:pathLst>
                <a:path w="921" h="1272" extrusionOk="0">
                  <a:moveTo>
                    <a:pt x="614" y="0"/>
                  </a:moveTo>
                  <a:lnTo>
                    <a:pt x="570" y="44"/>
                  </a:lnTo>
                  <a:lnTo>
                    <a:pt x="526" y="132"/>
                  </a:lnTo>
                  <a:lnTo>
                    <a:pt x="307" y="526"/>
                  </a:lnTo>
                  <a:lnTo>
                    <a:pt x="44" y="921"/>
                  </a:lnTo>
                  <a:lnTo>
                    <a:pt x="0" y="1008"/>
                  </a:lnTo>
                  <a:lnTo>
                    <a:pt x="0" y="1096"/>
                  </a:lnTo>
                  <a:lnTo>
                    <a:pt x="44" y="1183"/>
                  </a:lnTo>
                  <a:lnTo>
                    <a:pt x="88" y="1227"/>
                  </a:lnTo>
                  <a:lnTo>
                    <a:pt x="219" y="1271"/>
                  </a:lnTo>
                  <a:lnTo>
                    <a:pt x="307" y="1227"/>
                  </a:lnTo>
                  <a:lnTo>
                    <a:pt x="395" y="1183"/>
                  </a:lnTo>
                  <a:lnTo>
                    <a:pt x="701" y="745"/>
                  </a:lnTo>
                  <a:lnTo>
                    <a:pt x="920" y="307"/>
                  </a:lnTo>
                  <a:lnTo>
                    <a:pt x="920" y="220"/>
                  </a:lnTo>
                  <a:lnTo>
                    <a:pt x="920" y="132"/>
                  </a:lnTo>
                  <a:lnTo>
                    <a:pt x="877" y="44"/>
                  </a:lnTo>
                  <a:lnTo>
                    <a:pt x="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0;p48"/>
            <p:cNvSpPr/>
            <p:nvPr/>
          </p:nvSpPr>
          <p:spPr>
            <a:xfrm>
              <a:off x="3257600" y="2904575"/>
              <a:ext cx="14250" cy="35075"/>
            </a:xfrm>
            <a:custGeom>
              <a:avLst/>
              <a:gdLst/>
              <a:ahLst/>
              <a:cxnLst/>
              <a:rect l="l" t="t" r="r" b="b"/>
              <a:pathLst>
                <a:path w="570" h="1403" extrusionOk="0">
                  <a:moveTo>
                    <a:pt x="132" y="0"/>
                  </a:moveTo>
                  <a:lnTo>
                    <a:pt x="88" y="44"/>
                  </a:lnTo>
                  <a:lnTo>
                    <a:pt x="44" y="132"/>
                  </a:lnTo>
                  <a:lnTo>
                    <a:pt x="0" y="220"/>
                  </a:lnTo>
                  <a:lnTo>
                    <a:pt x="44" y="745"/>
                  </a:lnTo>
                  <a:lnTo>
                    <a:pt x="132" y="1227"/>
                  </a:lnTo>
                  <a:lnTo>
                    <a:pt x="175" y="1315"/>
                  </a:lnTo>
                  <a:lnTo>
                    <a:pt x="219" y="1359"/>
                  </a:lnTo>
                  <a:lnTo>
                    <a:pt x="351" y="1402"/>
                  </a:lnTo>
                  <a:lnTo>
                    <a:pt x="394" y="1402"/>
                  </a:lnTo>
                  <a:lnTo>
                    <a:pt x="482" y="1359"/>
                  </a:lnTo>
                  <a:lnTo>
                    <a:pt x="526" y="1271"/>
                  </a:lnTo>
                  <a:lnTo>
                    <a:pt x="570" y="1227"/>
                  </a:lnTo>
                  <a:lnTo>
                    <a:pt x="570" y="1140"/>
                  </a:lnTo>
                  <a:lnTo>
                    <a:pt x="482" y="658"/>
                  </a:lnTo>
                  <a:lnTo>
                    <a:pt x="438" y="220"/>
                  </a:lnTo>
                  <a:lnTo>
                    <a:pt x="438" y="132"/>
                  </a:lnTo>
                  <a:lnTo>
                    <a:pt x="394" y="44"/>
                  </a:lnTo>
                  <a:lnTo>
                    <a:pt x="3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1;p48"/>
            <p:cNvSpPr/>
            <p:nvPr/>
          </p:nvSpPr>
          <p:spPr>
            <a:xfrm>
              <a:off x="3487600" y="2904575"/>
              <a:ext cx="13175" cy="35075"/>
            </a:xfrm>
            <a:custGeom>
              <a:avLst/>
              <a:gdLst/>
              <a:ahLst/>
              <a:cxnLst/>
              <a:rect l="l" t="t" r="r" b="b"/>
              <a:pathLst>
                <a:path w="527" h="1403" extrusionOk="0">
                  <a:moveTo>
                    <a:pt x="220" y="0"/>
                  </a:moveTo>
                  <a:lnTo>
                    <a:pt x="176" y="44"/>
                  </a:lnTo>
                  <a:lnTo>
                    <a:pt x="132" y="132"/>
                  </a:lnTo>
                  <a:lnTo>
                    <a:pt x="89" y="220"/>
                  </a:lnTo>
                  <a:lnTo>
                    <a:pt x="89" y="658"/>
                  </a:lnTo>
                  <a:lnTo>
                    <a:pt x="1" y="1140"/>
                  </a:lnTo>
                  <a:lnTo>
                    <a:pt x="1" y="1227"/>
                  </a:lnTo>
                  <a:lnTo>
                    <a:pt x="45" y="1315"/>
                  </a:lnTo>
                  <a:lnTo>
                    <a:pt x="89" y="1359"/>
                  </a:lnTo>
                  <a:lnTo>
                    <a:pt x="176" y="1402"/>
                  </a:lnTo>
                  <a:lnTo>
                    <a:pt x="220" y="1402"/>
                  </a:lnTo>
                  <a:lnTo>
                    <a:pt x="351" y="1359"/>
                  </a:lnTo>
                  <a:lnTo>
                    <a:pt x="395" y="1271"/>
                  </a:lnTo>
                  <a:lnTo>
                    <a:pt x="439" y="1227"/>
                  </a:lnTo>
                  <a:lnTo>
                    <a:pt x="527" y="701"/>
                  </a:lnTo>
                  <a:lnTo>
                    <a:pt x="527" y="220"/>
                  </a:lnTo>
                  <a:lnTo>
                    <a:pt x="527" y="132"/>
                  </a:lnTo>
                  <a:lnTo>
                    <a:pt x="483" y="44"/>
                  </a:lnTo>
                  <a:lnTo>
                    <a:pt x="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2;p48"/>
            <p:cNvSpPr/>
            <p:nvPr/>
          </p:nvSpPr>
          <p:spPr>
            <a:xfrm>
              <a:off x="3260875" y="2857475"/>
              <a:ext cx="17550" cy="33975"/>
            </a:xfrm>
            <a:custGeom>
              <a:avLst/>
              <a:gdLst/>
              <a:ahLst/>
              <a:cxnLst/>
              <a:rect l="l" t="t" r="r" b="b"/>
              <a:pathLst>
                <a:path w="702" h="1359" extrusionOk="0">
                  <a:moveTo>
                    <a:pt x="439" y="1"/>
                  </a:moveTo>
                  <a:lnTo>
                    <a:pt x="351" y="44"/>
                  </a:lnTo>
                  <a:lnTo>
                    <a:pt x="307" y="132"/>
                  </a:lnTo>
                  <a:lnTo>
                    <a:pt x="132" y="614"/>
                  </a:lnTo>
                  <a:lnTo>
                    <a:pt x="1" y="1096"/>
                  </a:lnTo>
                  <a:lnTo>
                    <a:pt x="1" y="1183"/>
                  </a:lnTo>
                  <a:lnTo>
                    <a:pt x="44" y="1271"/>
                  </a:lnTo>
                  <a:lnTo>
                    <a:pt x="88" y="1315"/>
                  </a:lnTo>
                  <a:lnTo>
                    <a:pt x="176" y="1359"/>
                  </a:lnTo>
                  <a:lnTo>
                    <a:pt x="220" y="1359"/>
                  </a:lnTo>
                  <a:lnTo>
                    <a:pt x="351" y="1315"/>
                  </a:lnTo>
                  <a:lnTo>
                    <a:pt x="395" y="1227"/>
                  </a:lnTo>
                  <a:lnTo>
                    <a:pt x="439" y="1183"/>
                  </a:lnTo>
                  <a:lnTo>
                    <a:pt x="526" y="745"/>
                  </a:lnTo>
                  <a:lnTo>
                    <a:pt x="702" y="307"/>
                  </a:lnTo>
                  <a:lnTo>
                    <a:pt x="702" y="220"/>
                  </a:lnTo>
                  <a:lnTo>
                    <a:pt x="702" y="132"/>
                  </a:lnTo>
                  <a:lnTo>
                    <a:pt x="658" y="44"/>
                  </a:lnTo>
                  <a:lnTo>
                    <a:pt x="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3;p48"/>
            <p:cNvSpPr/>
            <p:nvPr/>
          </p:nvSpPr>
          <p:spPr>
            <a:xfrm>
              <a:off x="3479950" y="2857475"/>
              <a:ext cx="18650" cy="32875"/>
            </a:xfrm>
            <a:custGeom>
              <a:avLst/>
              <a:gdLst/>
              <a:ahLst/>
              <a:cxnLst/>
              <a:rect l="l" t="t" r="r" b="b"/>
              <a:pathLst>
                <a:path w="746" h="1315" extrusionOk="0">
                  <a:moveTo>
                    <a:pt x="132" y="1"/>
                  </a:moveTo>
                  <a:lnTo>
                    <a:pt x="88" y="44"/>
                  </a:lnTo>
                  <a:lnTo>
                    <a:pt x="44" y="132"/>
                  </a:lnTo>
                  <a:lnTo>
                    <a:pt x="0" y="220"/>
                  </a:lnTo>
                  <a:lnTo>
                    <a:pt x="44" y="307"/>
                  </a:lnTo>
                  <a:lnTo>
                    <a:pt x="175" y="702"/>
                  </a:lnTo>
                  <a:lnTo>
                    <a:pt x="307" y="1183"/>
                  </a:lnTo>
                  <a:lnTo>
                    <a:pt x="395" y="1271"/>
                  </a:lnTo>
                  <a:lnTo>
                    <a:pt x="526" y="1315"/>
                  </a:lnTo>
                  <a:lnTo>
                    <a:pt x="657" y="1315"/>
                  </a:lnTo>
                  <a:lnTo>
                    <a:pt x="701" y="1227"/>
                  </a:lnTo>
                  <a:lnTo>
                    <a:pt x="745" y="1140"/>
                  </a:lnTo>
                  <a:lnTo>
                    <a:pt x="745" y="1052"/>
                  </a:lnTo>
                  <a:lnTo>
                    <a:pt x="614" y="570"/>
                  </a:lnTo>
                  <a:lnTo>
                    <a:pt x="438" y="88"/>
                  </a:lnTo>
                  <a:lnTo>
                    <a:pt x="395" y="44"/>
                  </a:lnTo>
                  <a:lnTo>
                    <a:pt x="3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4;p48"/>
            <p:cNvSpPr/>
            <p:nvPr/>
          </p:nvSpPr>
          <p:spPr>
            <a:xfrm>
              <a:off x="3280600" y="2818050"/>
              <a:ext cx="26300" cy="29600"/>
            </a:xfrm>
            <a:custGeom>
              <a:avLst/>
              <a:gdLst/>
              <a:ahLst/>
              <a:cxnLst/>
              <a:rect l="l" t="t" r="r" b="b"/>
              <a:pathLst>
                <a:path w="1052" h="1184" extrusionOk="0">
                  <a:moveTo>
                    <a:pt x="789" y="0"/>
                  </a:moveTo>
                  <a:lnTo>
                    <a:pt x="701" y="44"/>
                  </a:lnTo>
                  <a:lnTo>
                    <a:pt x="351" y="438"/>
                  </a:lnTo>
                  <a:lnTo>
                    <a:pt x="44" y="833"/>
                  </a:lnTo>
                  <a:lnTo>
                    <a:pt x="0" y="876"/>
                  </a:lnTo>
                  <a:lnTo>
                    <a:pt x="0" y="964"/>
                  </a:lnTo>
                  <a:lnTo>
                    <a:pt x="0" y="1052"/>
                  </a:lnTo>
                  <a:lnTo>
                    <a:pt x="88" y="1139"/>
                  </a:lnTo>
                  <a:lnTo>
                    <a:pt x="219" y="1183"/>
                  </a:lnTo>
                  <a:lnTo>
                    <a:pt x="307" y="1139"/>
                  </a:lnTo>
                  <a:lnTo>
                    <a:pt x="395" y="1096"/>
                  </a:lnTo>
                  <a:lnTo>
                    <a:pt x="657" y="701"/>
                  </a:lnTo>
                  <a:lnTo>
                    <a:pt x="1008" y="395"/>
                  </a:lnTo>
                  <a:lnTo>
                    <a:pt x="1052" y="307"/>
                  </a:lnTo>
                  <a:lnTo>
                    <a:pt x="1052" y="219"/>
                  </a:lnTo>
                  <a:lnTo>
                    <a:pt x="1052" y="132"/>
                  </a:lnTo>
                  <a:lnTo>
                    <a:pt x="1008" y="88"/>
                  </a:lnTo>
                  <a:lnTo>
                    <a:pt x="920" y="44"/>
                  </a:lnTo>
                  <a:lnTo>
                    <a:pt x="8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5;p48"/>
            <p:cNvSpPr/>
            <p:nvPr/>
          </p:nvSpPr>
          <p:spPr>
            <a:xfrm>
              <a:off x="3451475" y="2818050"/>
              <a:ext cx="27400" cy="28500"/>
            </a:xfrm>
            <a:custGeom>
              <a:avLst/>
              <a:gdLst/>
              <a:ahLst/>
              <a:cxnLst/>
              <a:rect l="l" t="t" r="r" b="b"/>
              <a:pathLst>
                <a:path w="1096" h="1140" extrusionOk="0">
                  <a:moveTo>
                    <a:pt x="131" y="0"/>
                  </a:moveTo>
                  <a:lnTo>
                    <a:pt x="44" y="88"/>
                  </a:lnTo>
                  <a:lnTo>
                    <a:pt x="0" y="132"/>
                  </a:lnTo>
                  <a:lnTo>
                    <a:pt x="0" y="219"/>
                  </a:lnTo>
                  <a:lnTo>
                    <a:pt x="44" y="307"/>
                  </a:lnTo>
                  <a:lnTo>
                    <a:pt x="88" y="395"/>
                  </a:lnTo>
                  <a:lnTo>
                    <a:pt x="394" y="701"/>
                  </a:lnTo>
                  <a:lnTo>
                    <a:pt x="701" y="1052"/>
                  </a:lnTo>
                  <a:lnTo>
                    <a:pt x="789" y="1139"/>
                  </a:lnTo>
                  <a:lnTo>
                    <a:pt x="876" y="1139"/>
                  </a:lnTo>
                  <a:lnTo>
                    <a:pt x="1008" y="1096"/>
                  </a:lnTo>
                  <a:lnTo>
                    <a:pt x="1052" y="1052"/>
                  </a:lnTo>
                  <a:lnTo>
                    <a:pt x="1095" y="964"/>
                  </a:lnTo>
                  <a:lnTo>
                    <a:pt x="1095" y="876"/>
                  </a:lnTo>
                  <a:lnTo>
                    <a:pt x="1052" y="789"/>
                  </a:lnTo>
                  <a:lnTo>
                    <a:pt x="745" y="395"/>
                  </a:lnTo>
                  <a:lnTo>
                    <a:pt x="351" y="44"/>
                  </a:lnTo>
                  <a:lnTo>
                    <a:pt x="3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6;p48"/>
            <p:cNvSpPr/>
            <p:nvPr/>
          </p:nvSpPr>
          <p:spPr>
            <a:xfrm>
              <a:off x="3315650" y="2793950"/>
              <a:ext cx="32875" cy="20825"/>
            </a:xfrm>
            <a:custGeom>
              <a:avLst/>
              <a:gdLst/>
              <a:ahLst/>
              <a:cxnLst/>
              <a:rect l="l" t="t" r="r" b="b"/>
              <a:pathLst>
                <a:path w="1315" h="833" extrusionOk="0">
                  <a:moveTo>
                    <a:pt x="1052" y="0"/>
                  </a:moveTo>
                  <a:lnTo>
                    <a:pt x="570" y="176"/>
                  </a:lnTo>
                  <a:lnTo>
                    <a:pt x="132" y="438"/>
                  </a:lnTo>
                  <a:lnTo>
                    <a:pt x="44" y="482"/>
                  </a:lnTo>
                  <a:lnTo>
                    <a:pt x="0" y="570"/>
                  </a:lnTo>
                  <a:lnTo>
                    <a:pt x="0" y="658"/>
                  </a:lnTo>
                  <a:lnTo>
                    <a:pt x="44" y="745"/>
                  </a:lnTo>
                  <a:lnTo>
                    <a:pt x="132" y="789"/>
                  </a:lnTo>
                  <a:lnTo>
                    <a:pt x="219" y="833"/>
                  </a:lnTo>
                  <a:lnTo>
                    <a:pt x="351" y="789"/>
                  </a:lnTo>
                  <a:lnTo>
                    <a:pt x="745" y="614"/>
                  </a:lnTo>
                  <a:lnTo>
                    <a:pt x="1183" y="438"/>
                  </a:lnTo>
                  <a:lnTo>
                    <a:pt x="1271" y="395"/>
                  </a:lnTo>
                  <a:lnTo>
                    <a:pt x="1315" y="307"/>
                  </a:lnTo>
                  <a:lnTo>
                    <a:pt x="1315" y="219"/>
                  </a:lnTo>
                  <a:lnTo>
                    <a:pt x="1315" y="132"/>
                  </a:lnTo>
                  <a:lnTo>
                    <a:pt x="1271" y="88"/>
                  </a:lnTo>
                  <a:lnTo>
                    <a:pt x="1227" y="44"/>
                  </a:lnTo>
                  <a:lnTo>
                    <a:pt x="11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7;p48"/>
            <p:cNvSpPr/>
            <p:nvPr/>
          </p:nvSpPr>
          <p:spPr>
            <a:xfrm>
              <a:off x="3409850" y="2793950"/>
              <a:ext cx="32875" cy="20825"/>
            </a:xfrm>
            <a:custGeom>
              <a:avLst/>
              <a:gdLst/>
              <a:ahLst/>
              <a:cxnLst/>
              <a:rect l="l" t="t" r="r" b="b"/>
              <a:pathLst>
                <a:path w="1315" h="833" extrusionOk="0">
                  <a:moveTo>
                    <a:pt x="132" y="0"/>
                  </a:moveTo>
                  <a:lnTo>
                    <a:pt x="44" y="88"/>
                  </a:lnTo>
                  <a:lnTo>
                    <a:pt x="0" y="132"/>
                  </a:lnTo>
                  <a:lnTo>
                    <a:pt x="0" y="219"/>
                  </a:lnTo>
                  <a:lnTo>
                    <a:pt x="44" y="307"/>
                  </a:lnTo>
                  <a:lnTo>
                    <a:pt x="88" y="395"/>
                  </a:lnTo>
                  <a:lnTo>
                    <a:pt x="132" y="438"/>
                  </a:lnTo>
                  <a:lnTo>
                    <a:pt x="570" y="570"/>
                  </a:lnTo>
                  <a:lnTo>
                    <a:pt x="1008" y="789"/>
                  </a:lnTo>
                  <a:lnTo>
                    <a:pt x="1095" y="833"/>
                  </a:lnTo>
                  <a:lnTo>
                    <a:pt x="1227" y="789"/>
                  </a:lnTo>
                  <a:lnTo>
                    <a:pt x="1315" y="701"/>
                  </a:lnTo>
                  <a:lnTo>
                    <a:pt x="1315" y="614"/>
                  </a:lnTo>
                  <a:lnTo>
                    <a:pt x="1315" y="570"/>
                  </a:lnTo>
                  <a:lnTo>
                    <a:pt x="1271" y="482"/>
                  </a:lnTo>
                  <a:lnTo>
                    <a:pt x="1227" y="438"/>
                  </a:lnTo>
                  <a:lnTo>
                    <a:pt x="745" y="176"/>
                  </a:lnTo>
                  <a:lnTo>
                    <a:pt x="3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8;p48"/>
            <p:cNvSpPr/>
            <p:nvPr/>
          </p:nvSpPr>
          <p:spPr>
            <a:xfrm>
              <a:off x="3361650" y="2788475"/>
              <a:ext cx="35075" cy="10975"/>
            </a:xfrm>
            <a:custGeom>
              <a:avLst/>
              <a:gdLst/>
              <a:ahLst/>
              <a:cxnLst/>
              <a:rect l="l" t="t" r="r" b="b"/>
              <a:pathLst>
                <a:path w="1403" h="439" extrusionOk="0">
                  <a:moveTo>
                    <a:pt x="219" y="0"/>
                  </a:moveTo>
                  <a:lnTo>
                    <a:pt x="132" y="44"/>
                  </a:lnTo>
                  <a:lnTo>
                    <a:pt x="44" y="88"/>
                  </a:lnTo>
                  <a:lnTo>
                    <a:pt x="0" y="176"/>
                  </a:lnTo>
                  <a:lnTo>
                    <a:pt x="0" y="263"/>
                  </a:lnTo>
                  <a:lnTo>
                    <a:pt x="44" y="351"/>
                  </a:lnTo>
                  <a:lnTo>
                    <a:pt x="88" y="395"/>
                  </a:lnTo>
                  <a:lnTo>
                    <a:pt x="132" y="438"/>
                  </a:lnTo>
                  <a:lnTo>
                    <a:pt x="1271" y="438"/>
                  </a:lnTo>
                  <a:lnTo>
                    <a:pt x="1315" y="395"/>
                  </a:lnTo>
                  <a:lnTo>
                    <a:pt x="1402" y="351"/>
                  </a:lnTo>
                  <a:lnTo>
                    <a:pt x="1402" y="263"/>
                  </a:lnTo>
                  <a:lnTo>
                    <a:pt x="1402" y="176"/>
                  </a:lnTo>
                  <a:lnTo>
                    <a:pt x="1359" y="88"/>
                  </a:lnTo>
                  <a:lnTo>
                    <a:pt x="1315" y="44"/>
                  </a:lnTo>
                  <a:lnTo>
                    <a:pt x="12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9;p48"/>
            <p:cNvSpPr/>
            <p:nvPr/>
          </p:nvSpPr>
          <p:spPr>
            <a:xfrm>
              <a:off x="3283875" y="2814750"/>
              <a:ext cx="191700" cy="190625"/>
            </a:xfrm>
            <a:custGeom>
              <a:avLst/>
              <a:gdLst/>
              <a:ahLst/>
              <a:cxnLst/>
              <a:rect l="l" t="t" r="r" b="b"/>
              <a:pathLst>
                <a:path w="7668" h="7625" extrusionOk="0">
                  <a:moveTo>
                    <a:pt x="3199" y="483"/>
                  </a:moveTo>
                  <a:lnTo>
                    <a:pt x="3330" y="658"/>
                  </a:lnTo>
                  <a:lnTo>
                    <a:pt x="3374" y="877"/>
                  </a:lnTo>
                  <a:lnTo>
                    <a:pt x="3418" y="1096"/>
                  </a:lnTo>
                  <a:lnTo>
                    <a:pt x="3418" y="1271"/>
                  </a:lnTo>
                  <a:lnTo>
                    <a:pt x="3374" y="1447"/>
                  </a:lnTo>
                  <a:lnTo>
                    <a:pt x="3287" y="1578"/>
                  </a:lnTo>
                  <a:lnTo>
                    <a:pt x="3243" y="1622"/>
                  </a:lnTo>
                  <a:lnTo>
                    <a:pt x="3111" y="1753"/>
                  </a:lnTo>
                  <a:lnTo>
                    <a:pt x="3068" y="1929"/>
                  </a:lnTo>
                  <a:lnTo>
                    <a:pt x="3068" y="2104"/>
                  </a:lnTo>
                  <a:lnTo>
                    <a:pt x="3068" y="2279"/>
                  </a:lnTo>
                  <a:lnTo>
                    <a:pt x="3111" y="2367"/>
                  </a:lnTo>
                  <a:lnTo>
                    <a:pt x="3068" y="2498"/>
                  </a:lnTo>
                  <a:lnTo>
                    <a:pt x="2980" y="2586"/>
                  </a:lnTo>
                  <a:lnTo>
                    <a:pt x="2892" y="2630"/>
                  </a:lnTo>
                  <a:lnTo>
                    <a:pt x="2805" y="2630"/>
                  </a:lnTo>
                  <a:lnTo>
                    <a:pt x="2717" y="2586"/>
                  </a:lnTo>
                  <a:lnTo>
                    <a:pt x="2367" y="2191"/>
                  </a:lnTo>
                  <a:lnTo>
                    <a:pt x="2279" y="2060"/>
                  </a:lnTo>
                  <a:lnTo>
                    <a:pt x="2279" y="1929"/>
                  </a:lnTo>
                  <a:lnTo>
                    <a:pt x="2323" y="1710"/>
                  </a:lnTo>
                  <a:lnTo>
                    <a:pt x="2323" y="1490"/>
                  </a:lnTo>
                  <a:lnTo>
                    <a:pt x="2279" y="1271"/>
                  </a:lnTo>
                  <a:lnTo>
                    <a:pt x="2191" y="1096"/>
                  </a:lnTo>
                  <a:lnTo>
                    <a:pt x="2016" y="965"/>
                  </a:lnTo>
                  <a:lnTo>
                    <a:pt x="2279" y="789"/>
                  </a:lnTo>
                  <a:lnTo>
                    <a:pt x="2586" y="658"/>
                  </a:lnTo>
                  <a:lnTo>
                    <a:pt x="2892" y="527"/>
                  </a:lnTo>
                  <a:lnTo>
                    <a:pt x="3199" y="483"/>
                  </a:lnTo>
                  <a:close/>
                  <a:moveTo>
                    <a:pt x="789" y="2279"/>
                  </a:moveTo>
                  <a:lnTo>
                    <a:pt x="1052" y="3024"/>
                  </a:lnTo>
                  <a:lnTo>
                    <a:pt x="1096" y="3155"/>
                  </a:lnTo>
                  <a:lnTo>
                    <a:pt x="1184" y="3243"/>
                  </a:lnTo>
                  <a:lnTo>
                    <a:pt x="1271" y="3331"/>
                  </a:lnTo>
                  <a:lnTo>
                    <a:pt x="1403" y="3418"/>
                  </a:lnTo>
                  <a:lnTo>
                    <a:pt x="1928" y="3681"/>
                  </a:lnTo>
                  <a:lnTo>
                    <a:pt x="2016" y="3725"/>
                  </a:lnTo>
                  <a:lnTo>
                    <a:pt x="2060" y="3813"/>
                  </a:lnTo>
                  <a:lnTo>
                    <a:pt x="2104" y="3900"/>
                  </a:lnTo>
                  <a:lnTo>
                    <a:pt x="2060" y="3988"/>
                  </a:lnTo>
                  <a:lnTo>
                    <a:pt x="2016" y="4075"/>
                  </a:lnTo>
                  <a:lnTo>
                    <a:pt x="1928" y="4119"/>
                  </a:lnTo>
                  <a:lnTo>
                    <a:pt x="1797" y="4207"/>
                  </a:lnTo>
                  <a:lnTo>
                    <a:pt x="1622" y="4294"/>
                  </a:lnTo>
                  <a:lnTo>
                    <a:pt x="1534" y="4382"/>
                  </a:lnTo>
                  <a:lnTo>
                    <a:pt x="1446" y="4557"/>
                  </a:lnTo>
                  <a:lnTo>
                    <a:pt x="1403" y="4689"/>
                  </a:lnTo>
                  <a:lnTo>
                    <a:pt x="1403" y="4776"/>
                  </a:lnTo>
                  <a:lnTo>
                    <a:pt x="1359" y="4820"/>
                  </a:lnTo>
                  <a:lnTo>
                    <a:pt x="1315" y="4908"/>
                  </a:lnTo>
                  <a:lnTo>
                    <a:pt x="1227" y="4952"/>
                  </a:lnTo>
                  <a:lnTo>
                    <a:pt x="658" y="4952"/>
                  </a:lnTo>
                  <a:lnTo>
                    <a:pt x="483" y="4382"/>
                  </a:lnTo>
                  <a:lnTo>
                    <a:pt x="439" y="3813"/>
                  </a:lnTo>
                  <a:lnTo>
                    <a:pt x="483" y="3418"/>
                  </a:lnTo>
                  <a:lnTo>
                    <a:pt x="526" y="3024"/>
                  </a:lnTo>
                  <a:lnTo>
                    <a:pt x="658" y="2630"/>
                  </a:lnTo>
                  <a:lnTo>
                    <a:pt x="789" y="2279"/>
                  </a:lnTo>
                  <a:close/>
                  <a:moveTo>
                    <a:pt x="3812" y="395"/>
                  </a:moveTo>
                  <a:lnTo>
                    <a:pt x="4294" y="439"/>
                  </a:lnTo>
                  <a:lnTo>
                    <a:pt x="4776" y="527"/>
                  </a:lnTo>
                  <a:lnTo>
                    <a:pt x="5214" y="702"/>
                  </a:lnTo>
                  <a:lnTo>
                    <a:pt x="5609" y="921"/>
                  </a:lnTo>
                  <a:lnTo>
                    <a:pt x="5959" y="1184"/>
                  </a:lnTo>
                  <a:lnTo>
                    <a:pt x="6310" y="1490"/>
                  </a:lnTo>
                  <a:lnTo>
                    <a:pt x="6573" y="1841"/>
                  </a:lnTo>
                  <a:lnTo>
                    <a:pt x="6835" y="2235"/>
                  </a:lnTo>
                  <a:lnTo>
                    <a:pt x="6354" y="2104"/>
                  </a:lnTo>
                  <a:lnTo>
                    <a:pt x="6134" y="2104"/>
                  </a:lnTo>
                  <a:lnTo>
                    <a:pt x="5959" y="2148"/>
                  </a:lnTo>
                  <a:lnTo>
                    <a:pt x="5740" y="2235"/>
                  </a:lnTo>
                  <a:lnTo>
                    <a:pt x="5565" y="2367"/>
                  </a:lnTo>
                  <a:lnTo>
                    <a:pt x="5433" y="2586"/>
                  </a:lnTo>
                  <a:lnTo>
                    <a:pt x="5390" y="2805"/>
                  </a:lnTo>
                  <a:lnTo>
                    <a:pt x="5433" y="3024"/>
                  </a:lnTo>
                  <a:lnTo>
                    <a:pt x="5565" y="3243"/>
                  </a:lnTo>
                  <a:lnTo>
                    <a:pt x="5740" y="3374"/>
                  </a:lnTo>
                  <a:lnTo>
                    <a:pt x="5784" y="3506"/>
                  </a:lnTo>
                  <a:lnTo>
                    <a:pt x="5740" y="3593"/>
                  </a:lnTo>
                  <a:lnTo>
                    <a:pt x="5653" y="3681"/>
                  </a:lnTo>
                  <a:lnTo>
                    <a:pt x="5302" y="3681"/>
                  </a:lnTo>
                  <a:lnTo>
                    <a:pt x="5083" y="3725"/>
                  </a:lnTo>
                  <a:lnTo>
                    <a:pt x="4864" y="3900"/>
                  </a:lnTo>
                  <a:lnTo>
                    <a:pt x="4732" y="4075"/>
                  </a:lnTo>
                  <a:lnTo>
                    <a:pt x="4645" y="4382"/>
                  </a:lnTo>
                  <a:lnTo>
                    <a:pt x="4601" y="4689"/>
                  </a:lnTo>
                  <a:lnTo>
                    <a:pt x="4689" y="4995"/>
                  </a:lnTo>
                  <a:lnTo>
                    <a:pt x="4820" y="5302"/>
                  </a:lnTo>
                  <a:lnTo>
                    <a:pt x="4864" y="5346"/>
                  </a:lnTo>
                  <a:lnTo>
                    <a:pt x="4995" y="5521"/>
                  </a:lnTo>
                  <a:lnTo>
                    <a:pt x="5214" y="5653"/>
                  </a:lnTo>
                  <a:lnTo>
                    <a:pt x="5477" y="5740"/>
                  </a:lnTo>
                  <a:lnTo>
                    <a:pt x="5740" y="5697"/>
                  </a:lnTo>
                  <a:lnTo>
                    <a:pt x="5872" y="5697"/>
                  </a:lnTo>
                  <a:lnTo>
                    <a:pt x="5959" y="5740"/>
                  </a:lnTo>
                  <a:lnTo>
                    <a:pt x="6091" y="5828"/>
                  </a:lnTo>
                  <a:lnTo>
                    <a:pt x="6134" y="5916"/>
                  </a:lnTo>
                  <a:lnTo>
                    <a:pt x="6266" y="6178"/>
                  </a:lnTo>
                  <a:lnTo>
                    <a:pt x="6003" y="6398"/>
                  </a:lnTo>
                  <a:lnTo>
                    <a:pt x="5740" y="6617"/>
                  </a:lnTo>
                  <a:lnTo>
                    <a:pt x="5477" y="6792"/>
                  </a:lnTo>
                  <a:lnTo>
                    <a:pt x="5171" y="6923"/>
                  </a:lnTo>
                  <a:lnTo>
                    <a:pt x="4820" y="7055"/>
                  </a:lnTo>
                  <a:lnTo>
                    <a:pt x="4513" y="7142"/>
                  </a:lnTo>
                  <a:lnTo>
                    <a:pt x="4163" y="7186"/>
                  </a:lnTo>
                  <a:lnTo>
                    <a:pt x="3812" y="7186"/>
                  </a:lnTo>
                  <a:lnTo>
                    <a:pt x="3374" y="7142"/>
                  </a:lnTo>
                  <a:lnTo>
                    <a:pt x="2892" y="7055"/>
                  </a:lnTo>
                  <a:lnTo>
                    <a:pt x="2454" y="6923"/>
                  </a:lnTo>
                  <a:lnTo>
                    <a:pt x="2060" y="6704"/>
                  </a:lnTo>
                  <a:lnTo>
                    <a:pt x="1709" y="6441"/>
                  </a:lnTo>
                  <a:lnTo>
                    <a:pt x="1359" y="6135"/>
                  </a:lnTo>
                  <a:lnTo>
                    <a:pt x="1052" y="5784"/>
                  </a:lnTo>
                  <a:lnTo>
                    <a:pt x="833" y="5390"/>
                  </a:lnTo>
                  <a:lnTo>
                    <a:pt x="1140" y="5390"/>
                  </a:lnTo>
                  <a:lnTo>
                    <a:pt x="1359" y="5346"/>
                  </a:lnTo>
                  <a:lnTo>
                    <a:pt x="1578" y="5215"/>
                  </a:lnTo>
                  <a:lnTo>
                    <a:pt x="1753" y="5039"/>
                  </a:lnTo>
                  <a:lnTo>
                    <a:pt x="1797" y="4820"/>
                  </a:lnTo>
                  <a:lnTo>
                    <a:pt x="1841" y="4776"/>
                  </a:lnTo>
                  <a:lnTo>
                    <a:pt x="1885" y="4645"/>
                  </a:lnTo>
                  <a:lnTo>
                    <a:pt x="1972" y="4601"/>
                  </a:lnTo>
                  <a:lnTo>
                    <a:pt x="2147" y="4514"/>
                  </a:lnTo>
                  <a:lnTo>
                    <a:pt x="2323" y="4382"/>
                  </a:lnTo>
                  <a:lnTo>
                    <a:pt x="2454" y="4207"/>
                  </a:lnTo>
                  <a:lnTo>
                    <a:pt x="2498" y="3988"/>
                  </a:lnTo>
                  <a:lnTo>
                    <a:pt x="2498" y="3725"/>
                  </a:lnTo>
                  <a:lnTo>
                    <a:pt x="2454" y="3593"/>
                  </a:lnTo>
                  <a:lnTo>
                    <a:pt x="2367" y="3462"/>
                  </a:lnTo>
                  <a:lnTo>
                    <a:pt x="2279" y="3331"/>
                  </a:lnTo>
                  <a:lnTo>
                    <a:pt x="2147" y="3287"/>
                  </a:lnTo>
                  <a:lnTo>
                    <a:pt x="1578" y="3024"/>
                  </a:lnTo>
                  <a:lnTo>
                    <a:pt x="1534" y="2936"/>
                  </a:lnTo>
                  <a:lnTo>
                    <a:pt x="1446" y="2849"/>
                  </a:lnTo>
                  <a:lnTo>
                    <a:pt x="1096" y="1797"/>
                  </a:lnTo>
                  <a:lnTo>
                    <a:pt x="1359" y="1490"/>
                  </a:lnTo>
                  <a:lnTo>
                    <a:pt x="1622" y="1228"/>
                  </a:lnTo>
                  <a:lnTo>
                    <a:pt x="1753" y="1271"/>
                  </a:lnTo>
                  <a:lnTo>
                    <a:pt x="1797" y="1359"/>
                  </a:lnTo>
                  <a:lnTo>
                    <a:pt x="1885" y="1403"/>
                  </a:lnTo>
                  <a:lnTo>
                    <a:pt x="1928" y="1490"/>
                  </a:lnTo>
                  <a:lnTo>
                    <a:pt x="1885" y="1622"/>
                  </a:lnTo>
                  <a:lnTo>
                    <a:pt x="1841" y="1841"/>
                  </a:lnTo>
                  <a:lnTo>
                    <a:pt x="1841" y="2016"/>
                  </a:lnTo>
                  <a:lnTo>
                    <a:pt x="1841" y="2191"/>
                  </a:lnTo>
                  <a:lnTo>
                    <a:pt x="1928" y="2367"/>
                  </a:lnTo>
                  <a:lnTo>
                    <a:pt x="2016" y="2498"/>
                  </a:lnTo>
                  <a:lnTo>
                    <a:pt x="2410" y="2892"/>
                  </a:lnTo>
                  <a:lnTo>
                    <a:pt x="2586" y="3024"/>
                  </a:lnTo>
                  <a:lnTo>
                    <a:pt x="2848" y="3068"/>
                  </a:lnTo>
                  <a:lnTo>
                    <a:pt x="3068" y="3024"/>
                  </a:lnTo>
                  <a:lnTo>
                    <a:pt x="3155" y="2980"/>
                  </a:lnTo>
                  <a:lnTo>
                    <a:pt x="3287" y="2892"/>
                  </a:lnTo>
                  <a:lnTo>
                    <a:pt x="3462" y="2673"/>
                  </a:lnTo>
                  <a:lnTo>
                    <a:pt x="3506" y="2454"/>
                  </a:lnTo>
                  <a:lnTo>
                    <a:pt x="3506" y="2279"/>
                  </a:lnTo>
                  <a:lnTo>
                    <a:pt x="3506" y="2148"/>
                  </a:lnTo>
                  <a:lnTo>
                    <a:pt x="3506" y="2016"/>
                  </a:lnTo>
                  <a:lnTo>
                    <a:pt x="3549" y="1885"/>
                  </a:lnTo>
                  <a:lnTo>
                    <a:pt x="3593" y="1841"/>
                  </a:lnTo>
                  <a:lnTo>
                    <a:pt x="3769" y="1622"/>
                  </a:lnTo>
                  <a:lnTo>
                    <a:pt x="3812" y="1359"/>
                  </a:lnTo>
                  <a:lnTo>
                    <a:pt x="3856" y="1140"/>
                  </a:lnTo>
                  <a:lnTo>
                    <a:pt x="3856" y="877"/>
                  </a:lnTo>
                  <a:lnTo>
                    <a:pt x="3769" y="658"/>
                  </a:lnTo>
                  <a:lnTo>
                    <a:pt x="3681" y="439"/>
                  </a:lnTo>
                  <a:lnTo>
                    <a:pt x="3812" y="395"/>
                  </a:lnTo>
                  <a:close/>
                  <a:moveTo>
                    <a:pt x="3462" y="1"/>
                  </a:moveTo>
                  <a:lnTo>
                    <a:pt x="3068" y="45"/>
                  </a:lnTo>
                  <a:lnTo>
                    <a:pt x="2673" y="132"/>
                  </a:lnTo>
                  <a:lnTo>
                    <a:pt x="2323" y="264"/>
                  </a:lnTo>
                  <a:lnTo>
                    <a:pt x="2016" y="439"/>
                  </a:lnTo>
                  <a:lnTo>
                    <a:pt x="1709" y="614"/>
                  </a:lnTo>
                  <a:lnTo>
                    <a:pt x="1403" y="833"/>
                  </a:lnTo>
                  <a:lnTo>
                    <a:pt x="1140" y="1096"/>
                  </a:lnTo>
                  <a:lnTo>
                    <a:pt x="877" y="1359"/>
                  </a:lnTo>
                  <a:lnTo>
                    <a:pt x="658" y="1666"/>
                  </a:lnTo>
                  <a:lnTo>
                    <a:pt x="483" y="1972"/>
                  </a:lnTo>
                  <a:lnTo>
                    <a:pt x="307" y="2323"/>
                  </a:lnTo>
                  <a:lnTo>
                    <a:pt x="176" y="2673"/>
                  </a:lnTo>
                  <a:lnTo>
                    <a:pt x="88" y="3024"/>
                  </a:lnTo>
                  <a:lnTo>
                    <a:pt x="44" y="3418"/>
                  </a:lnTo>
                  <a:lnTo>
                    <a:pt x="1" y="3813"/>
                  </a:lnTo>
                  <a:lnTo>
                    <a:pt x="44" y="4207"/>
                  </a:lnTo>
                  <a:lnTo>
                    <a:pt x="88" y="4557"/>
                  </a:lnTo>
                  <a:lnTo>
                    <a:pt x="176" y="4952"/>
                  </a:lnTo>
                  <a:lnTo>
                    <a:pt x="307" y="5302"/>
                  </a:lnTo>
                  <a:lnTo>
                    <a:pt x="483" y="5609"/>
                  </a:lnTo>
                  <a:lnTo>
                    <a:pt x="658" y="5959"/>
                  </a:lnTo>
                  <a:lnTo>
                    <a:pt x="877" y="6222"/>
                  </a:lnTo>
                  <a:lnTo>
                    <a:pt x="1140" y="6485"/>
                  </a:lnTo>
                  <a:lnTo>
                    <a:pt x="1403" y="6748"/>
                  </a:lnTo>
                  <a:lnTo>
                    <a:pt x="1709" y="6967"/>
                  </a:lnTo>
                  <a:lnTo>
                    <a:pt x="2016" y="7142"/>
                  </a:lnTo>
                  <a:lnTo>
                    <a:pt x="2323" y="7318"/>
                  </a:lnTo>
                  <a:lnTo>
                    <a:pt x="2673" y="7449"/>
                  </a:lnTo>
                  <a:lnTo>
                    <a:pt x="3068" y="7537"/>
                  </a:lnTo>
                  <a:lnTo>
                    <a:pt x="3462" y="7624"/>
                  </a:lnTo>
                  <a:lnTo>
                    <a:pt x="3812" y="7624"/>
                  </a:lnTo>
                  <a:lnTo>
                    <a:pt x="4382" y="7580"/>
                  </a:lnTo>
                  <a:lnTo>
                    <a:pt x="4908" y="7449"/>
                  </a:lnTo>
                  <a:lnTo>
                    <a:pt x="5433" y="7274"/>
                  </a:lnTo>
                  <a:lnTo>
                    <a:pt x="5915" y="7011"/>
                  </a:lnTo>
                  <a:lnTo>
                    <a:pt x="6354" y="6704"/>
                  </a:lnTo>
                  <a:lnTo>
                    <a:pt x="6704" y="6310"/>
                  </a:lnTo>
                  <a:lnTo>
                    <a:pt x="7011" y="5872"/>
                  </a:lnTo>
                  <a:lnTo>
                    <a:pt x="7274" y="5434"/>
                  </a:lnTo>
                  <a:lnTo>
                    <a:pt x="7317" y="5346"/>
                  </a:lnTo>
                  <a:lnTo>
                    <a:pt x="7317" y="5258"/>
                  </a:lnTo>
                  <a:lnTo>
                    <a:pt x="7274" y="5171"/>
                  </a:lnTo>
                  <a:lnTo>
                    <a:pt x="7186" y="5127"/>
                  </a:lnTo>
                  <a:lnTo>
                    <a:pt x="7011" y="5127"/>
                  </a:lnTo>
                  <a:lnTo>
                    <a:pt x="6967" y="5171"/>
                  </a:lnTo>
                  <a:lnTo>
                    <a:pt x="6879" y="5258"/>
                  </a:lnTo>
                  <a:lnTo>
                    <a:pt x="6748" y="5521"/>
                  </a:lnTo>
                  <a:lnTo>
                    <a:pt x="6573" y="5784"/>
                  </a:lnTo>
                  <a:lnTo>
                    <a:pt x="6485" y="5653"/>
                  </a:lnTo>
                  <a:lnTo>
                    <a:pt x="6397" y="5521"/>
                  </a:lnTo>
                  <a:lnTo>
                    <a:pt x="6178" y="5346"/>
                  </a:lnTo>
                  <a:lnTo>
                    <a:pt x="5915" y="5258"/>
                  </a:lnTo>
                  <a:lnTo>
                    <a:pt x="5784" y="5258"/>
                  </a:lnTo>
                  <a:lnTo>
                    <a:pt x="5609" y="5302"/>
                  </a:lnTo>
                  <a:lnTo>
                    <a:pt x="5521" y="5302"/>
                  </a:lnTo>
                  <a:lnTo>
                    <a:pt x="5390" y="5258"/>
                  </a:lnTo>
                  <a:lnTo>
                    <a:pt x="5302" y="5215"/>
                  </a:lnTo>
                  <a:lnTo>
                    <a:pt x="5214" y="5127"/>
                  </a:lnTo>
                  <a:lnTo>
                    <a:pt x="5171" y="5039"/>
                  </a:lnTo>
                  <a:lnTo>
                    <a:pt x="5083" y="4864"/>
                  </a:lnTo>
                  <a:lnTo>
                    <a:pt x="5039" y="4689"/>
                  </a:lnTo>
                  <a:lnTo>
                    <a:pt x="5083" y="4470"/>
                  </a:lnTo>
                  <a:lnTo>
                    <a:pt x="5127" y="4251"/>
                  </a:lnTo>
                  <a:lnTo>
                    <a:pt x="5171" y="4207"/>
                  </a:lnTo>
                  <a:lnTo>
                    <a:pt x="5258" y="4119"/>
                  </a:lnTo>
                  <a:lnTo>
                    <a:pt x="5653" y="4119"/>
                  </a:lnTo>
                  <a:lnTo>
                    <a:pt x="5828" y="4075"/>
                  </a:lnTo>
                  <a:lnTo>
                    <a:pt x="5959" y="3988"/>
                  </a:lnTo>
                  <a:lnTo>
                    <a:pt x="6091" y="3856"/>
                  </a:lnTo>
                  <a:lnTo>
                    <a:pt x="6178" y="3637"/>
                  </a:lnTo>
                  <a:lnTo>
                    <a:pt x="6222" y="3462"/>
                  </a:lnTo>
                  <a:lnTo>
                    <a:pt x="6134" y="3243"/>
                  </a:lnTo>
                  <a:lnTo>
                    <a:pt x="6047" y="3068"/>
                  </a:lnTo>
                  <a:lnTo>
                    <a:pt x="5872" y="2936"/>
                  </a:lnTo>
                  <a:lnTo>
                    <a:pt x="5872" y="2849"/>
                  </a:lnTo>
                  <a:lnTo>
                    <a:pt x="5828" y="2805"/>
                  </a:lnTo>
                  <a:lnTo>
                    <a:pt x="5872" y="2717"/>
                  </a:lnTo>
                  <a:lnTo>
                    <a:pt x="5872" y="2673"/>
                  </a:lnTo>
                  <a:lnTo>
                    <a:pt x="5959" y="2586"/>
                  </a:lnTo>
                  <a:lnTo>
                    <a:pt x="6091" y="2542"/>
                  </a:lnTo>
                  <a:lnTo>
                    <a:pt x="6266" y="2542"/>
                  </a:lnTo>
                  <a:lnTo>
                    <a:pt x="7055" y="2717"/>
                  </a:lnTo>
                  <a:lnTo>
                    <a:pt x="7186" y="3243"/>
                  </a:lnTo>
                  <a:lnTo>
                    <a:pt x="7230" y="3813"/>
                  </a:lnTo>
                  <a:lnTo>
                    <a:pt x="7186" y="4338"/>
                  </a:lnTo>
                  <a:lnTo>
                    <a:pt x="7186" y="4426"/>
                  </a:lnTo>
                  <a:lnTo>
                    <a:pt x="7230" y="4470"/>
                  </a:lnTo>
                  <a:lnTo>
                    <a:pt x="7274" y="4557"/>
                  </a:lnTo>
                  <a:lnTo>
                    <a:pt x="7537" y="4557"/>
                  </a:lnTo>
                  <a:lnTo>
                    <a:pt x="7580" y="4470"/>
                  </a:lnTo>
                  <a:lnTo>
                    <a:pt x="7624" y="4382"/>
                  </a:lnTo>
                  <a:lnTo>
                    <a:pt x="7668" y="3813"/>
                  </a:lnTo>
                  <a:lnTo>
                    <a:pt x="7624" y="3418"/>
                  </a:lnTo>
                  <a:lnTo>
                    <a:pt x="7580" y="3024"/>
                  </a:lnTo>
                  <a:lnTo>
                    <a:pt x="7493" y="2673"/>
                  </a:lnTo>
                  <a:lnTo>
                    <a:pt x="7361" y="2323"/>
                  </a:lnTo>
                  <a:lnTo>
                    <a:pt x="7186" y="1972"/>
                  </a:lnTo>
                  <a:lnTo>
                    <a:pt x="7011" y="1666"/>
                  </a:lnTo>
                  <a:lnTo>
                    <a:pt x="6792" y="1359"/>
                  </a:lnTo>
                  <a:lnTo>
                    <a:pt x="6529" y="1096"/>
                  </a:lnTo>
                  <a:lnTo>
                    <a:pt x="6266" y="833"/>
                  </a:lnTo>
                  <a:lnTo>
                    <a:pt x="5959" y="614"/>
                  </a:lnTo>
                  <a:lnTo>
                    <a:pt x="5653" y="439"/>
                  </a:lnTo>
                  <a:lnTo>
                    <a:pt x="5302" y="264"/>
                  </a:lnTo>
                  <a:lnTo>
                    <a:pt x="4952" y="132"/>
                  </a:lnTo>
                  <a:lnTo>
                    <a:pt x="4601" y="45"/>
                  </a:lnTo>
                  <a:lnTo>
                    <a:pt x="42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60;p48"/>
            <p:cNvSpPr/>
            <p:nvPr/>
          </p:nvSpPr>
          <p:spPr>
            <a:xfrm>
              <a:off x="3340825" y="2930850"/>
              <a:ext cx="46050" cy="48225"/>
            </a:xfrm>
            <a:custGeom>
              <a:avLst/>
              <a:gdLst/>
              <a:ahLst/>
              <a:cxnLst/>
              <a:rect l="l" t="t" r="r" b="b"/>
              <a:pathLst>
                <a:path w="1842" h="1929" extrusionOk="0">
                  <a:moveTo>
                    <a:pt x="1009" y="439"/>
                  </a:moveTo>
                  <a:lnTo>
                    <a:pt x="1140" y="483"/>
                  </a:lnTo>
                  <a:lnTo>
                    <a:pt x="1315" y="527"/>
                  </a:lnTo>
                  <a:lnTo>
                    <a:pt x="1359" y="614"/>
                  </a:lnTo>
                  <a:lnTo>
                    <a:pt x="1403" y="702"/>
                  </a:lnTo>
                  <a:lnTo>
                    <a:pt x="1403" y="833"/>
                  </a:lnTo>
                  <a:lnTo>
                    <a:pt x="1359" y="921"/>
                  </a:lnTo>
                  <a:lnTo>
                    <a:pt x="1096" y="1359"/>
                  </a:lnTo>
                  <a:lnTo>
                    <a:pt x="965" y="1491"/>
                  </a:lnTo>
                  <a:lnTo>
                    <a:pt x="790" y="1491"/>
                  </a:lnTo>
                  <a:lnTo>
                    <a:pt x="702" y="1447"/>
                  </a:lnTo>
                  <a:lnTo>
                    <a:pt x="614" y="1359"/>
                  </a:lnTo>
                  <a:lnTo>
                    <a:pt x="439" y="1009"/>
                  </a:lnTo>
                  <a:lnTo>
                    <a:pt x="439" y="877"/>
                  </a:lnTo>
                  <a:lnTo>
                    <a:pt x="483" y="746"/>
                  </a:lnTo>
                  <a:lnTo>
                    <a:pt x="570" y="614"/>
                  </a:lnTo>
                  <a:lnTo>
                    <a:pt x="790" y="483"/>
                  </a:lnTo>
                  <a:lnTo>
                    <a:pt x="1009" y="439"/>
                  </a:lnTo>
                  <a:close/>
                  <a:moveTo>
                    <a:pt x="877" y="1"/>
                  </a:moveTo>
                  <a:lnTo>
                    <a:pt x="702" y="45"/>
                  </a:lnTo>
                  <a:lnTo>
                    <a:pt x="527" y="132"/>
                  </a:lnTo>
                  <a:lnTo>
                    <a:pt x="395" y="220"/>
                  </a:lnTo>
                  <a:lnTo>
                    <a:pt x="264" y="351"/>
                  </a:lnTo>
                  <a:lnTo>
                    <a:pt x="176" y="439"/>
                  </a:lnTo>
                  <a:lnTo>
                    <a:pt x="45" y="614"/>
                  </a:lnTo>
                  <a:lnTo>
                    <a:pt x="1" y="790"/>
                  </a:lnTo>
                  <a:lnTo>
                    <a:pt x="1" y="1009"/>
                  </a:lnTo>
                  <a:lnTo>
                    <a:pt x="45" y="1184"/>
                  </a:lnTo>
                  <a:lnTo>
                    <a:pt x="220" y="1534"/>
                  </a:lnTo>
                  <a:lnTo>
                    <a:pt x="308" y="1666"/>
                  </a:lnTo>
                  <a:lnTo>
                    <a:pt x="439" y="1797"/>
                  </a:lnTo>
                  <a:lnTo>
                    <a:pt x="570" y="1885"/>
                  </a:lnTo>
                  <a:lnTo>
                    <a:pt x="746" y="1929"/>
                  </a:lnTo>
                  <a:lnTo>
                    <a:pt x="1009" y="1929"/>
                  </a:lnTo>
                  <a:lnTo>
                    <a:pt x="1184" y="1841"/>
                  </a:lnTo>
                  <a:lnTo>
                    <a:pt x="1315" y="1754"/>
                  </a:lnTo>
                  <a:lnTo>
                    <a:pt x="1447" y="1622"/>
                  </a:lnTo>
                  <a:lnTo>
                    <a:pt x="1753" y="1140"/>
                  </a:lnTo>
                  <a:lnTo>
                    <a:pt x="1841" y="877"/>
                  </a:lnTo>
                  <a:lnTo>
                    <a:pt x="1841" y="614"/>
                  </a:lnTo>
                  <a:lnTo>
                    <a:pt x="1753" y="395"/>
                  </a:lnTo>
                  <a:lnTo>
                    <a:pt x="1578" y="220"/>
                  </a:lnTo>
                  <a:lnTo>
                    <a:pt x="1403" y="89"/>
                  </a:lnTo>
                  <a:lnTo>
                    <a:pt x="1228" y="45"/>
                  </a:lnTo>
                  <a:lnTo>
                    <a:pt x="10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61;p48"/>
            <p:cNvSpPr/>
            <p:nvPr/>
          </p:nvSpPr>
          <p:spPr>
            <a:xfrm>
              <a:off x="3210500" y="2726025"/>
              <a:ext cx="337375" cy="346150"/>
            </a:xfrm>
            <a:custGeom>
              <a:avLst/>
              <a:gdLst/>
              <a:ahLst/>
              <a:cxnLst/>
              <a:rect l="l" t="t" r="r" b="b"/>
              <a:pathLst>
                <a:path w="13495" h="13846" extrusionOk="0">
                  <a:moveTo>
                    <a:pt x="789" y="1"/>
                  </a:moveTo>
                  <a:lnTo>
                    <a:pt x="614" y="45"/>
                  </a:lnTo>
                  <a:lnTo>
                    <a:pt x="482" y="89"/>
                  </a:lnTo>
                  <a:lnTo>
                    <a:pt x="263" y="220"/>
                  </a:lnTo>
                  <a:lnTo>
                    <a:pt x="132" y="308"/>
                  </a:lnTo>
                  <a:lnTo>
                    <a:pt x="88" y="439"/>
                  </a:lnTo>
                  <a:lnTo>
                    <a:pt x="44" y="570"/>
                  </a:lnTo>
                  <a:lnTo>
                    <a:pt x="0" y="746"/>
                  </a:lnTo>
                  <a:lnTo>
                    <a:pt x="0" y="877"/>
                  </a:lnTo>
                  <a:lnTo>
                    <a:pt x="44" y="1009"/>
                  </a:lnTo>
                  <a:lnTo>
                    <a:pt x="88" y="1140"/>
                  </a:lnTo>
                  <a:lnTo>
                    <a:pt x="175" y="1272"/>
                  </a:lnTo>
                  <a:lnTo>
                    <a:pt x="263" y="1359"/>
                  </a:lnTo>
                  <a:lnTo>
                    <a:pt x="394" y="1447"/>
                  </a:lnTo>
                  <a:lnTo>
                    <a:pt x="526" y="1491"/>
                  </a:lnTo>
                  <a:lnTo>
                    <a:pt x="657" y="1534"/>
                  </a:lnTo>
                  <a:lnTo>
                    <a:pt x="657" y="13583"/>
                  </a:lnTo>
                  <a:lnTo>
                    <a:pt x="701" y="13671"/>
                  </a:lnTo>
                  <a:lnTo>
                    <a:pt x="745" y="13758"/>
                  </a:lnTo>
                  <a:lnTo>
                    <a:pt x="833" y="13802"/>
                  </a:lnTo>
                  <a:lnTo>
                    <a:pt x="920" y="13846"/>
                  </a:lnTo>
                  <a:lnTo>
                    <a:pt x="2541" y="13846"/>
                  </a:lnTo>
                  <a:lnTo>
                    <a:pt x="2629" y="13802"/>
                  </a:lnTo>
                  <a:lnTo>
                    <a:pt x="2717" y="13671"/>
                  </a:lnTo>
                  <a:lnTo>
                    <a:pt x="2673" y="13539"/>
                  </a:lnTo>
                  <a:lnTo>
                    <a:pt x="2585" y="13408"/>
                  </a:lnTo>
                  <a:lnTo>
                    <a:pt x="1139" y="13408"/>
                  </a:lnTo>
                  <a:lnTo>
                    <a:pt x="1095" y="13364"/>
                  </a:lnTo>
                  <a:lnTo>
                    <a:pt x="1095" y="1534"/>
                  </a:lnTo>
                  <a:lnTo>
                    <a:pt x="2191" y="1534"/>
                  </a:lnTo>
                  <a:lnTo>
                    <a:pt x="2235" y="1491"/>
                  </a:lnTo>
                  <a:lnTo>
                    <a:pt x="2278" y="1447"/>
                  </a:lnTo>
                  <a:lnTo>
                    <a:pt x="2322" y="1359"/>
                  </a:lnTo>
                  <a:lnTo>
                    <a:pt x="2322" y="1272"/>
                  </a:lnTo>
                  <a:lnTo>
                    <a:pt x="2278" y="1184"/>
                  </a:lnTo>
                  <a:lnTo>
                    <a:pt x="2191" y="1140"/>
                  </a:lnTo>
                  <a:lnTo>
                    <a:pt x="789" y="1140"/>
                  </a:lnTo>
                  <a:lnTo>
                    <a:pt x="657" y="1096"/>
                  </a:lnTo>
                  <a:lnTo>
                    <a:pt x="570" y="1052"/>
                  </a:lnTo>
                  <a:lnTo>
                    <a:pt x="482" y="965"/>
                  </a:lnTo>
                  <a:lnTo>
                    <a:pt x="438" y="877"/>
                  </a:lnTo>
                  <a:lnTo>
                    <a:pt x="438" y="702"/>
                  </a:lnTo>
                  <a:lnTo>
                    <a:pt x="526" y="570"/>
                  </a:lnTo>
                  <a:lnTo>
                    <a:pt x="614" y="483"/>
                  </a:lnTo>
                  <a:lnTo>
                    <a:pt x="789" y="439"/>
                  </a:lnTo>
                  <a:lnTo>
                    <a:pt x="12750" y="439"/>
                  </a:lnTo>
                  <a:lnTo>
                    <a:pt x="12881" y="483"/>
                  </a:lnTo>
                  <a:lnTo>
                    <a:pt x="12969" y="527"/>
                  </a:lnTo>
                  <a:lnTo>
                    <a:pt x="13013" y="614"/>
                  </a:lnTo>
                  <a:lnTo>
                    <a:pt x="13056" y="702"/>
                  </a:lnTo>
                  <a:lnTo>
                    <a:pt x="13100" y="877"/>
                  </a:lnTo>
                  <a:lnTo>
                    <a:pt x="13013" y="1009"/>
                  </a:lnTo>
                  <a:lnTo>
                    <a:pt x="12925" y="1096"/>
                  </a:lnTo>
                  <a:lnTo>
                    <a:pt x="12750" y="1140"/>
                  </a:lnTo>
                  <a:lnTo>
                    <a:pt x="3067" y="1140"/>
                  </a:lnTo>
                  <a:lnTo>
                    <a:pt x="2979" y="1184"/>
                  </a:lnTo>
                  <a:lnTo>
                    <a:pt x="2936" y="1228"/>
                  </a:lnTo>
                  <a:lnTo>
                    <a:pt x="2892" y="1315"/>
                  </a:lnTo>
                  <a:lnTo>
                    <a:pt x="2936" y="1403"/>
                  </a:lnTo>
                  <a:lnTo>
                    <a:pt x="2979" y="1491"/>
                  </a:lnTo>
                  <a:lnTo>
                    <a:pt x="3023" y="1534"/>
                  </a:lnTo>
                  <a:lnTo>
                    <a:pt x="12399" y="1534"/>
                  </a:lnTo>
                  <a:lnTo>
                    <a:pt x="12399" y="2980"/>
                  </a:lnTo>
                  <a:lnTo>
                    <a:pt x="12399" y="3068"/>
                  </a:lnTo>
                  <a:lnTo>
                    <a:pt x="12443" y="3112"/>
                  </a:lnTo>
                  <a:lnTo>
                    <a:pt x="12531" y="3155"/>
                  </a:lnTo>
                  <a:lnTo>
                    <a:pt x="12575" y="3199"/>
                  </a:lnTo>
                  <a:lnTo>
                    <a:pt x="12662" y="3199"/>
                  </a:lnTo>
                  <a:lnTo>
                    <a:pt x="12750" y="3155"/>
                  </a:lnTo>
                  <a:lnTo>
                    <a:pt x="12794" y="3068"/>
                  </a:lnTo>
                  <a:lnTo>
                    <a:pt x="12837" y="2980"/>
                  </a:lnTo>
                  <a:lnTo>
                    <a:pt x="12837" y="1534"/>
                  </a:lnTo>
                  <a:lnTo>
                    <a:pt x="12969" y="1491"/>
                  </a:lnTo>
                  <a:lnTo>
                    <a:pt x="13100" y="1447"/>
                  </a:lnTo>
                  <a:lnTo>
                    <a:pt x="13319" y="1272"/>
                  </a:lnTo>
                  <a:lnTo>
                    <a:pt x="13451" y="1052"/>
                  </a:lnTo>
                  <a:lnTo>
                    <a:pt x="13495" y="921"/>
                  </a:lnTo>
                  <a:lnTo>
                    <a:pt x="13495" y="790"/>
                  </a:lnTo>
                  <a:lnTo>
                    <a:pt x="13495" y="614"/>
                  </a:lnTo>
                  <a:lnTo>
                    <a:pt x="13451" y="483"/>
                  </a:lnTo>
                  <a:lnTo>
                    <a:pt x="13363" y="351"/>
                  </a:lnTo>
                  <a:lnTo>
                    <a:pt x="13276" y="264"/>
                  </a:lnTo>
                  <a:lnTo>
                    <a:pt x="13188" y="132"/>
                  </a:lnTo>
                  <a:lnTo>
                    <a:pt x="13056" y="89"/>
                  </a:lnTo>
                  <a:lnTo>
                    <a:pt x="12881" y="45"/>
                  </a:lnTo>
                  <a:lnTo>
                    <a:pt x="127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Acciones legales, institucionales y de gestión</a:t>
            </a:r>
            <a:endParaRPr lang="en-US" sz="2800" dirty="0"/>
          </a:p>
        </p:txBody>
      </p:sp>
      <p:sp>
        <p:nvSpPr>
          <p:cNvPr id="3" name="Marcador de texto 2"/>
          <p:cNvSpPr>
            <a:spLocks noGrp="1"/>
          </p:cNvSpPr>
          <p:nvPr>
            <p:ph type="body" idx="1"/>
          </p:nvPr>
        </p:nvSpPr>
        <p:spPr>
          <a:xfrm>
            <a:off x="720000" y="1215751"/>
            <a:ext cx="7704000" cy="3103586"/>
          </a:xfrm>
        </p:spPr>
        <p:txBody>
          <a:bodyPr/>
          <a:lstStyle/>
          <a:p>
            <a:pPr marL="152400" indent="0">
              <a:buNone/>
            </a:pPr>
            <a:r>
              <a:rPr lang="es-ES" sz="2000" u="sng" dirty="0" smtClean="0"/>
              <a:t>CAMBIOS EN LAS FORMAS DE ABORDAR LA GESTIÓN AMBIENTAL</a:t>
            </a:r>
          </a:p>
          <a:p>
            <a:pPr marL="152400" indent="0">
              <a:buNone/>
            </a:pPr>
            <a:endParaRPr lang="es-ES" sz="2000" dirty="0" smtClean="0"/>
          </a:p>
          <a:p>
            <a:pPr marL="152400" indent="0">
              <a:buNone/>
            </a:pPr>
            <a:r>
              <a:rPr lang="es-ES" sz="2000" i="1" dirty="0" smtClean="0"/>
              <a:t>“La evidencia indica que los efectos más devastadores en el medioambiente no provienen del efecto de una sola acción sino del efecto acumulado y combinado de cientos de acciones a través del tiempo…”</a:t>
            </a:r>
          </a:p>
          <a:p>
            <a:pPr marL="152400" indent="0">
              <a:buNone/>
            </a:pPr>
            <a:endParaRPr lang="es-ES" sz="2000" i="1" dirty="0" smtClean="0"/>
          </a:p>
          <a:p>
            <a:pPr marL="152400" indent="0" algn="r">
              <a:buNone/>
            </a:pPr>
            <a:r>
              <a:rPr lang="es-ES" sz="2000" dirty="0" smtClean="0"/>
              <a:t>-Ministerio de medioambiente de Canadá.</a:t>
            </a:r>
            <a:endParaRPr lang="en-US" sz="2000" dirty="0"/>
          </a:p>
        </p:txBody>
      </p:sp>
    </p:spTree>
    <p:extLst>
      <p:ext uri="{BB962C8B-B14F-4D97-AF65-F5344CB8AC3E}">
        <p14:creationId xmlns:p14="http://schemas.microsoft.com/office/powerpoint/2010/main" val="325712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2"/>
          <p:cNvSpPr txBox="1">
            <a:spLocks noGrp="1"/>
          </p:cNvSpPr>
          <p:nvPr>
            <p:ph type="title"/>
          </p:nvPr>
        </p:nvSpPr>
        <p:spPr>
          <a:xfrm>
            <a:off x="4247009" y="2725483"/>
            <a:ext cx="4578166" cy="23123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Monitoreo y Evaluación (MyE)</a:t>
            </a:r>
            <a:endParaRPr sz="3600" dirty="0"/>
          </a:p>
        </p:txBody>
      </p:sp>
      <p:sp>
        <p:nvSpPr>
          <p:cNvPr id="396" name="Google Shape;396;p32"/>
          <p:cNvSpPr txBox="1">
            <a:spLocks noGrp="1"/>
          </p:cNvSpPr>
          <p:nvPr>
            <p:ph type="title" idx="2"/>
          </p:nvPr>
        </p:nvSpPr>
        <p:spPr>
          <a:xfrm>
            <a:off x="4683775" y="1546750"/>
            <a:ext cx="1215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02</a:t>
            </a:r>
            <a:endParaRPr dirty="0"/>
          </a:p>
        </p:txBody>
      </p:sp>
      <p:sp>
        <p:nvSpPr>
          <p:cNvPr id="397" name="Google Shape;397;p32"/>
          <p:cNvSpPr/>
          <p:nvPr/>
        </p:nvSpPr>
        <p:spPr>
          <a:xfrm>
            <a:off x="347986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32"/>
          <p:cNvCxnSpPr/>
          <p:nvPr/>
        </p:nvCxnSpPr>
        <p:spPr>
          <a:xfrm>
            <a:off x="4683775" y="2626900"/>
            <a:ext cx="1215900" cy="5700"/>
          </a:xfrm>
          <a:prstGeom prst="straightConnector1">
            <a:avLst/>
          </a:prstGeom>
          <a:noFill/>
          <a:ln w="19050" cap="flat" cmpd="sng">
            <a:solidFill>
              <a:schemeClr val="dk1"/>
            </a:solidFill>
            <a:prstDash val="solid"/>
            <a:round/>
            <a:headEnd type="none" w="med" len="med"/>
            <a:tailEnd type="none" w="med" len="med"/>
          </a:ln>
        </p:spPr>
      </p:cxnSp>
      <p:grpSp>
        <p:nvGrpSpPr>
          <p:cNvPr id="38" name="Google Shape;261;p29"/>
          <p:cNvGrpSpPr/>
          <p:nvPr/>
        </p:nvGrpSpPr>
        <p:grpSpPr>
          <a:xfrm rot="155">
            <a:off x="6222679" y="1409910"/>
            <a:ext cx="765970" cy="881287"/>
            <a:chOff x="4635381" y="841128"/>
            <a:chExt cx="346452" cy="398610"/>
          </a:xfrm>
        </p:grpSpPr>
        <p:sp>
          <p:nvSpPr>
            <p:cNvPr id="39" name="Google Shape;262;p29"/>
            <p:cNvSpPr/>
            <p:nvPr/>
          </p:nvSpPr>
          <p:spPr>
            <a:xfrm>
              <a:off x="4635381" y="841128"/>
              <a:ext cx="346375" cy="398600"/>
            </a:xfrm>
            <a:custGeom>
              <a:avLst/>
              <a:gdLst/>
              <a:ahLst/>
              <a:cxnLst/>
              <a:rect l="l" t="t" r="r" b="b"/>
              <a:pathLst>
                <a:path w="13855" h="15944" extrusionOk="0">
                  <a:moveTo>
                    <a:pt x="2817" y="500"/>
                  </a:moveTo>
                  <a:lnTo>
                    <a:pt x="3044" y="546"/>
                  </a:lnTo>
                  <a:lnTo>
                    <a:pt x="3226" y="591"/>
                  </a:lnTo>
                  <a:lnTo>
                    <a:pt x="3362" y="682"/>
                  </a:lnTo>
                  <a:lnTo>
                    <a:pt x="3498" y="773"/>
                  </a:lnTo>
                  <a:lnTo>
                    <a:pt x="3680" y="1000"/>
                  </a:lnTo>
                  <a:lnTo>
                    <a:pt x="3771" y="1227"/>
                  </a:lnTo>
                  <a:lnTo>
                    <a:pt x="1908" y="1227"/>
                  </a:lnTo>
                  <a:lnTo>
                    <a:pt x="1999" y="1000"/>
                  </a:lnTo>
                  <a:lnTo>
                    <a:pt x="2136" y="773"/>
                  </a:lnTo>
                  <a:lnTo>
                    <a:pt x="2272" y="682"/>
                  </a:lnTo>
                  <a:lnTo>
                    <a:pt x="2453" y="591"/>
                  </a:lnTo>
                  <a:lnTo>
                    <a:pt x="2635" y="546"/>
                  </a:lnTo>
                  <a:lnTo>
                    <a:pt x="2817" y="500"/>
                  </a:lnTo>
                  <a:close/>
                  <a:moveTo>
                    <a:pt x="6905" y="500"/>
                  </a:moveTo>
                  <a:lnTo>
                    <a:pt x="7087" y="546"/>
                  </a:lnTo>
                  <a:lnTo>
                    <a:pt x="7268" y="591"/>
                  </a:lnTo>
                  <a:lnTo>
                    <a:pt x="7450" y="682"/>
                  </a:lnTo>
                  <a:lnTo>
                    <a:pt x="7586" y="773"/>
                  </a:lnTo>
                  <a:lnTo>
                    <a:pt x="7768" y="1000"/>
                  </a:lnTo>
                  <a:lnTo>
                    <a:pt x="7859" y="1227"/>
                  </a:lnTo>
                  <a:lnTo>
                    <a:pt x="5996" y="1227"/>
                  </a:lnTo>
                  <a:lnTo>
                    <a:pt x="6087" y="1000"/>
                  </a:lnTo>
                  <a:lnTo>
                    <a:pt x="6224" y="773"/>
                  </a:lnTo>
                  <a:lnTo>
                    <a:pt x="6360" y="682"/>
                  </a:lnTo>
                  <a:lnTo>
                    <a:pt x="6541" y="591"/>
                  </a:lnTo>
                  <a:lnTo>
                    <a:pt x="6723" y="546"/>
                  </a:lnTo>
                  <a:lnTo>
                    <a:pt x="6905" y="500"/>
                  </a:lnTo>
                  <a:close/>
                  <a:moveTo>
                    <a:pt x="10993" y="500"/>
                  </a:moveTo>
                  <a:lnTo>
                    <a:pt x="11175" y="546"/>
                  </a:lnTo>
                  <a:lnTo>
                    <a:pt x="11356" y="591"/>
                  </a:lnTo>
                  <a:lnTo>
                    <a:pt x="11538" y="682"/>
                  </a:lnTo>
                  <a:lnTo>
                    <a:pt x="11674" y="773"/>
                  </a:lnTo>
                  <a:lnTo>
                    <a:pt x="11856" y="1000"/>
                  </a:lnTo>
                  <a:lnTo>
                    <a:pt x="11947" y="1227"/>
                  </a:lnTo>
                  <a:lnTo>
                    <a:pt x="10039" y="1227"/>
                  </a:lnTo>
                  <a:lnTo>
                    <a:pt x="10175" y="1000"/>
                  </a:lnTo>
                  <a:lnTo>
                    <a:pt x="10311" y="773"/>
                  </a:lnTo>
                  <a:lnTo>
                    <a:pt x="10448" y="682"/>
                  </a:lnTo>
                  <a:lnTo>
                    <a:pt x="10629" y="591"/>
                  </a:lnTo>
                  <a:lnTo>
                    <a:pt x="10811" y="546"/>
                  </a:lnTo>
                  <a:lnTo>
                    <a:pt x="10993" y="500"/>
                  </a:lnTo>
                  <a:close/>
                  <a:moveTo>
                    <a:pt x="2817" y="1"/>
                  </a:moveTo>
                  <a:lnTo>
                    <a:pt x="2544" y="46"/>
                  </a:lnTo>
                  <a:lnTo>
                    <a:pt x="2272" y="137"/>
                  </a:lnTo>
                  <a:lnTo>
                    <a:pt x="2045" y="228"/>
                  </a:lnTo>
                  <a:lnTo>
                    <a:pt x="1818" y="409"/>
                  </a:lnTo>
                  <a:lnTo>
                    <a:pt x="1681" y="591"/>
                  </a:lnTo>
                  <a:lnTo>
                    <a:pt x="1545" y="773"/>
                  </a:lnTo>
                  <a:lnTo>
                    <a:pt x="1454" y="1000"/>
                  </a:lnTo>
                  <a:lnTo>
                    <a:pt x="1409" y="1227"/>
                  </a:lnTo>
                  <a:lnTo>
                    <a:pt x="1136" y="1227"/>
                  </a:lnTo>
                  <a:lnTo>
                    <a:pt x="864" y="1318"/>
                  </a:lnTo>
                  <a:lnTo>
                    <a:pt x="637" y="1454"/>
                  </a:lnTo>
                  <a:lnTo>
                    <a:pt x="455" y="1636"/>
                  </a:lnTo>
                  <a:lnTo>
                    <a:pt x="273" y="1863"/>
                  </a:lnTo>
                  <a:lnTo>
                    <a:pt x="137" y="2090"/>
                  </a:lnTo>
                  <a:lnTo>
                    <a:pt x="46" y="2408"/>
                  </a:lnTo>
                  <a:lnTo>
                    <a:pt x="1" y="2681"/>
                  </a:lnTo>
                  <a:lnTo>
                    <a:pt x="1" y="12673"/>
                  </a:lnTo>
                  <a:lnTo>
                    <a:pt x="1" y="12764"/>
                  </a:lnTo>
                  <a:lnTo>
                    <a:pt x="92" y="12810"/>
                  </a:lnTo>
                  <a:lnTo>
                    <a:pt x="182" y="12900"/>
                  </a:lnTo>
                  <a:lnTo>
                    <a:pt x="228" y="12900"/>
                  </a:lnTo>
                  <a:lnTo>
                    <a:pt x="228" y="13491"/>
                  </a:lnTo>
                  <a:lnTo>
                    <a:pt x="137" y="13491"/>
                  </a:lnTo>
                  <a:lnTo>
                    <a:pt x="46" y="13582"/>
                  </a:lnTo>
                  <a:lnTo>
                    <a:pt x="1" y="13627"/>
                  </a:lnTo>
                  <a:lnTo>
                    <a:pt x="1" y="13718"/>
                  </a:lnTo>
                  <a:lnTo>
                    <a:pt x="1" y="14490"/>
                  </a:lnTo>
                  <a:lnTo>
                    <a:pt x="46" y="14763"/>
                  </a:lnTo>
                  <a:lnTo>
                    <a:pt x="92" y="15035"/>
                  </a:lnTo>
                  <a:lnTo>
                    <a:pt x="228" y="15308"/>
                  </a:lnTo>
                  <a:lnTo>
                    <a:pt x="409" y="15535"/>
                  </a:lnTo>
                  <a:lnTo>
                    <a:pt x="637" y="15717"/>
                  </a:lnTo>
                  <a:lnTo>
                    <a:pt x="909" y="15853"/>
                  </a:lnTo>
                  <a:lnTo>
                    <a:pt x="1182" y="15944"/>
                  </a:lnTo>
                  <a:lnTo>
                    <a:pt x="12628" y="15944"/>
                  </a:lnTo>
                  <a:lnTo>
                    <a:pt x="12901" y="15853"/>
                  </a:lnTo>
                  <a:lnTo>
                    <a:pt x="13173" y="15717"/>
                  </a:lnTo>
                  <a:lnTo>
                    <a:pt x="13400" y="15535"/>
                  </a:lnTo>
                  <a:lnTo>
                    <a:pt x="13582" y="15308"/>
                  </a:lnTo>
                  <a:lnTo>
                    <a:pt x="13718" y="15035"/>
                  </a:lnTo>
                  <a:lnTo>
                    <a:pt x="13809" y="14763"/>
                  </a:lnTo>
                  <a:lnTo>
                    <a:pt x="13809" y="14490"/>
                  </a:lnTo>
                  <a:lnTo>
                    <a:pt x="13809" y="6405"/>
                  </a:lnTo>
                  <a:lnTo>
                    <a:pt x="13809" y="6314"/>
                  </a:lnTo>
                  <a:lnTo>
                    <a:pt x="13764" y="6223"/>
                  </a:lnTo>
                  <a:lnTo>
                    <a:pt x="13673" y="6178"/>
                  </a:lnTo>
                  <a:lnTo>
                    <a:pt x="13582" y="6178"/>
                  </a:lnTo>
                  <a:lnTo>
                    <a:pt x="13582" y="5588"/>
                  </a:lnTo>
                  <a:lnTo>
                    <a:pt x="13673" y="5588"/>
                  </a:lnTo>
                  <a:lnTo>
                    <a:pt x="13764" y="5542"/>
                  </a:lnTo>
                  <a:lnTo>
                    <a:pt x="13809" y="5497"/>
                  </a:lnTo>
                  <a:lnTo>
                    <a:pt x="13854" y="5360"/>
                  </a:lnTo>
                  <a:lnTo>
                    <a:pt x="13854" y="2681"/>
                  </a:lnTo>
                  <a:lnTo>
                    <a:pt x="13809" y="2408"/>
                  </a:lnTo>
                  <a:lnTo>
                    <a:pt x="13718" y="2090"/>
                  </a:lnTo>
                  <a:lnTo>
                    <a:pt x="13582" y="1863"/>
                  </a:lnTo>
                  <a:lnTo>
                    <a:pt x="13400" y="1636"/>
                  </a:lnTo>
                  <a:lnTo>
                    <a:pt x="13218" y="1454"/>
                  </a:lnTo>
                  <a:lnTo>
                    <a:pt x="12991" y="1318"/>
                  </a:lnTo>
                  <a:lnTo>
                    <a:pt x="12719" y="1227"/>
                  </a:lnTo>
                  <a:lnTo>
                    <a:pt x="12446" y="1227"/>
                  </a:lnTo>
                  <a:lnTo>
                    <a:pt x="12355" y="1000"/>
                  </a:lnTo>
                  <a:lnTo>
                    <a:pt x="12310" y="773"/>
                  </a:lnTo>
                  <a:lnTo>
                    <a:pt x="12174" y="591"/>
                  </a:lnTo>
                  <a:lnTo>
                    <a:pt x="12038" y="409"/>
                  </a:lnTo>
                  <a:lnTo>
                    <a:pt x="11810" y="228"/>
                  </a:lnTo>
                  <a:lnTo>
                    <a:pt x="11583" y="137"/>
                  </a:lnTo>
                  <a:lnTo>
                    <a:pt x="11311" y="46"/>
                  </a:lnTo>
                  <a:lnTo>
                    <a:pt x="11038" y="1"/>
                  </a:lnTo>
                  <a:lnTo>
                    <a:pt x="10720" y="46"/>
                  </a:lnTo>
                  <a:lnTo>
                    <a:pt x="10448" y="137"/>
                  </a:lnTo>
                  <a:lnTo>
                    <a:pt x="10221" y="228"/>
                  </a:lnTo>
                  <a:lnTo>
                    <a:pt x="9994" y="409"/>
                  </a:lnTo>
                  <a:lnTo>
                    <a:pt x="9857" y="591"/>
                  </a:lnTo>
                  <a:lnTo>
                    <a:pt x="9721" y="773"/>
                  </a:lnTo>
                  <a:lnTo>
                    <a:pt x="9676" y="1000"/>
                  </a:lnTo>
                  <a:lnTo>
                    <a:pt x="9585" y="1227"/>
                  </a:lnTo>
                  <a:lnTo>
                    <a:pt x="8358" y="1227"/>
                  </a:lnTo>
                  <a:lnTo>
                    <a:pt x="8267" y="1000"/>
                  </a:lnTo>
                  <a:lnTo>
                    <a:pt x="8222" y="773"/>
                  </a:lnTo>
                  <a:lnTo>
                    <a:pt x="8086" y="591"/>
                  </a:lnTo>
                  <a:lnTo>
                    <a:pt x="7950" y="409"/>
                  </a:lnTo>
                  <a:lnTo>
                    <a:pt x="7722" y="228"/>
                  </a:lnTo>
                  <a:lnTo>
                    <a:pt x="7495" y="137"/>
                  </a:lnTo>
                  <a:lnTo>
                    <a:pt x="7223" y="46"/>
                  </a:lnTo>
                  <a:lnTo>
                    <a:pt x="6905" y="1"/>
                  </a:lnTo>
                  <a:lnTo>
                    <a:pt x="6632" y="46"/>
                  </a:lnTo>
                  <a:lnTo>
                    <a:pt x="6360" y="137"/>
                  </a:lnTo>
                  <a:lnTo>
                    <a:pt x="6133" y="228"/>
                  </a:lnTo>
                  <a:lnTo>
                    <a:pt x="5906" y="409"/>
                  </a:lnTo>
                  <a:lnTo>
                    <a:pt x="5769" y="591"/>
                  </a:lnTo>
                  <a:lnTo>
                    <a:pt x="5633" y="773"/>
                  </a:lnTo>
                  <a:lnTo>
                    <a:pt x="5542" y="1000"/>
                  </a:lnTo>
                  <a:lnTo>
                    <a:pt x="5497" y="1227"/>
                  </a:lnTo>
                  <a:lnTo>
                    <a:pt x="4270" y="1227"/>
                  </a:lnTo>
                  <a:lnTo>
                    <a:pt x="4180" y="1000"/>
                  </a:lnTo>
                  <a:lnTo>
                    <a:pt x="4134" y="773"/>
                  </a:lnTo>
                  <a:lnTo>
                    <a:pt x="3998" y="591"/>
                  </a:lnTo>
                  <a:lnTo>
                    <a:pt x="3862" y="409"/>
                  </a:lnTo>
                  <a:lnTo>
                    <a:pt x="3634" y="228"/>
                  </a:lnTo>
                  <a:lnTo>
                    <a:pt x="3407" y="137"/>
                  </a:lnTo>
                  <a:lnTo>
                    <a:pt x="3135" y="46"/>
                  </a:lnTo>
                  <a:lnTo>
                    <a:pt x="2817"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3;p29"/>
            <p:cNvSpPr/>
            <p:nvPr/>
          </p:nvSpPr>
          <p:spPr>
            <a:xfrm>
              <a:off x="4641141" y="876326"/>
              <a:ext cx="333873" cy="77241"/>
            </a:xfrm>
            <a:custGeom>
              <a:avLst/>
              <a:gdLst/>
              <a:ahLst/>
              <a:cxnLst/>
              <a:rect l="l" t="t" r="r" b="b"/>
              <a:pathLst>
                <a:path w="13270" h="3070" extrusionOk="0">
                  <a:moveTo>
                    <a:pt x="1219" y="46"/>
                  </a:moveTo>
                  <a:lnTo>
                    <a:pt x="3385" y="46"/>
                  </a:lnTo>
                  <a:lnTo>
                    <a:pt x="3611" y="1"/>
                  </a:lnTo>
                  <a:lnTo>
                    <a:pt x="3836" y="46"/>
                  </a:lnTo>
                  <a:lnTo>
                    <a:pt x="7447" y="46"/>
                  </a:lnTo>
                  <a:lnTo>
                    <a:pt x="7673" y="1"/>
                  </a:lnTo>
                  <a:lnTo>
                    <a:pt x="7899" y="46"/>
                  </a:lnTo>
                  <a:lnTo>
                    <a:pt x="11509" y="46"/>
                  </a:lnTo>
                  <a:lnTo>
                    <a:pt x="11735" y="1"/>
                  </a:lnTo>
                  <a:lnTo>
                    <a:pt x="11961" y="46"/>
                  </a:lnTo>
                  <a:lnTo>
                    <a:pt x="12051" y="46"/>
                  </a:lnTo>
                  <a:lnTo>
                    <a:pt x="12051" y="46"/>
                  </a:lnTo>
                  <a:lnTo>
                    <a:pt x="12322" y="91"/>
                  </a:lnTo>
                  <a:lnTo>
                    <a:pt x="12548" y="136"/>
                  </a:lnTo>
                  <a:lnTo>
                    <a:pt x="12728" y="271"/>
                  </a:lnTo>
                  <a:lnTo>
                    <a:pt x="12909" y="407"/>
                  </a:lnTo>
                  <a:lnTo>
                    <a:pt x="13089" y="587"/>
                  </a:lnTo>
                  <a:lnTo>
                    <a:pt x="13179" y="813"/>
                  </a:lnTo>
                  <a:lnTo>
                    <a:pt x="13270" y="1039"/>
                  </a:lnTo>
                  <a:lnTo>
                    <a:pt x="13270" y="1264"/>
                  </a:lnTo>
                  <a:lnTo>
                    <a:pt x="13270" y="2573"/>
                  </a:lnTo>
                  <a:lnTo>
                    <a:pt x="6635" y="3070"/>
                  </a:lnTo>
                  <a:lnTo>
                    <a:pt x="0" y="2573"/>
                  </a:lnTo>
                  <a:lnTo>
                    <a:pt x="0" y="1445"/>
                  </a:lnTo>
                  <a:lnTo>
                    <a:pt x="0" y="1445"/>
                  </a:lnTo>
                  <a:lnTo>
                    <a:pt x="0" y="1174"/>
                  </a:lnTo>
                  <a:lnTo>
                    <a:pt x="90" y="948"/>
                  </a:lnTo>
                  <a:lnTo>
                    <a:pt x="226" y="723"/>
                  </a:lnTo>
                  <a:lnTo>
                    <a:pt x="361" y="542"/>
                  </a:lnTo>
                  <a:lnTo>
                    <a:pt x="542" y="362"/>
                  </a:lnTo>
                  <a:lnTo>
                    <a:pt x="767" y="226"/>
                  </a:lnTo>
                  <a:lnTo>
                    <a:pt x="993" y="91"/>
                  </a:lnTo>
                  <a:lnTo>
                    <a:pt x="1219" y="46"/>
                  </a:lnTo>
                  <a:lnTo>
                    <a:pt x="1219" y="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4;p29"/>
            <p:cNvSpPr/>
            <p:nvPr/>
          </p:nvSpPr>
          <p:spPr>
            <a:xfrm>
              <a:off x="4641141" y="941062"/>
              <a:ext cx="333873" cy="294146"/>
            </a:xfrm>
            <a:custGeom>
              <a:avLst/>
              <a:gdLst/>
              <a:ahLst/>
              <a:cxnLst/>
              <a:rect l="l" t="t" r="r" b="b"/>
              <a:pathLst>
                <a:path w="13270" h="11691" extrusionOk="0">
                  <a:moveTo>
                    <a:pt x="1219" y="11690"/>
                  </a:moveTo>
                  <a:lnTo>
                    <a:pt x="12051" y="11690"/>
                  </a:lnTo>
                  <a:lnTo>
                    <a:pt x="12051" y="11690"/>
                  </a:lnTo>
                  <a:lnTo>
                    <a:pt x="12322" y="11645"/>
                  </a:lnTo>
                  <a:lnTo>
                    <a:pt x="12548" y="11555"/>
                  </a:lnTo>
                  <a:lnTo>
                    <a:pt x="12728" y="11464"/>
                  </a:lnTo>
                  <a:lnTo>
                    <a:pt x="12909" y="11284"/>
                  </a:lnTo>
                  <a:lnTo>
                    <a:pt x="13089" y="11103"/>
                  </a:lnTo>
                  <a:lnTo>
                    <a:pt x="13179" y="10923"/>
                  </a:lnTo>
                  <a:lnTo>
                    <a:pt x="13270" y="10697"/>
                  </a:lnTo>
                  <a:lnTo>
                    <a:pt x="13270" y="10426"/>
                  </a:lnTo>
                  <a:lnTo>
                    <a:pt x="13270" y="0"/>
                  </a:lnTo>
                  <a:lnTo>
                    <a:pt x="0" y="0"/>
                  </a:lnTo>
                  <a:lnTo>
                    <a:pt x="0" y="10426"/>
                  </a:lnTo>
                  <a:lnTo>
                    <a:pt x="0" y="10426"/>
                  </a:lnTo>
                  <a:lnTo>
                    <a:pt x="0" y="10697"/>
                  </a:lnTo>
                  <a:lnTo>
                    <a:pt x="90" y="10923"/>
                  </a:lnTo>
                  <a:lnTo>
                    <a:pt x="226" y="11103"/>
                  </a:lnTo>
                  <a:lnTo>
                    <a:pt x="361" y="11284"/>
                  </a:lnTo>
                  <a:lnTo>
                    <a:pt x="542" y="11464"/>
                  </a:lnTo>
                  <a:lnTo>
                    <a:pt x="767" y="11555"/>
                  </a:lnTo>
                  <a:lnTo>
                    <a:pt x="993" y="11645"/>
                  </a:lnTo>
                  <a:lnTo>
                    <a:pt x="1219" y="11690"/>
                  </a:lnTo>
                  <a:lnTo>
                    <a:pt x="1219" y="1169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5;p29"/>
            <p:cNvSpPr/>
            <p:nvPr/>
          </p:nvSpPr>
          <p:spPr>
            <a:xfrm>
              <a:off x="4643405" y="941062"/>
              <a:ext cx="331609" cy="293013"/>
            </a:xfrm>
            <a:custGeom>
              <a:avLst/>
              <a:gdLst/>
              <a:ahLst/>
              <a:cxnLst/>
              <a:rect l="l" t="t" r="r" b="b"/>
              <a:pathLst>
                <a:path w="13180" h="11646" extrusionOk="0">
                  <a:moveTo>
                    <a:pt x="13180" y="0"/>
                  </a:moveTo>
                  <a:lnTo>
                    <a:pt x="12458" y="0"/>
                  </a:lnTo>
                  <a:lnTo>
                    <a:pt x="12458" y="9388"/>
                  </a:lnTo>
                  <a:lnTo>
                    <a:pt x="12458" y="9388"/>
                  </a:lnTo>
                  <a:lnTo>
                    <a:pt x="12412" y="9704"/>
                  </a:lnTo>
                  <a:lnTo>
                    <a:pt x="12322" y="9975"/>
                  </a:lnTo>
                  <a:lnTo>
                    <a:pt x="12187" y="10246"/>
                  </a:lnTo>
                  <a:lnTo>
                    <a:pt x="12006" y="10472"/>
                  </a:lnTo>
                  <a:lnTo>
                    <a:pt x="11781" y="10652"/>
                  </a:lnTo>
                  <a:lnTo>
                    <a:pt x="11555" y="10787"/>
                  </a:lnTo>
                  <a:lnTo>
                    <a:pt x="11239" y="10878"/>
                  </a:lnTo>
                  <a:lnTo>
                    <a:pt x="10968" y="10878"/>
                  </a:lnTo>
                  <a:lnTo>
                    <a:pt x="0" y="10878"/>
                  </a:lnTo>
                  <a:lnTo>
                    <a:pt x="0" y="10878"/>
                  </a:lnTo>
                  <a:lnTo>
                    <a:pt x="226" y="11194"/>
                  </a:lnTo>
                  <a:lnTo>
                    <a:pt x="452" y="11419"/>
                  </a:lnTo>
                  <a:lnTo>
                    <a:pt x="768" y="11600"/>
                  </a:lnTo>
                  <a:lnTo>
                    <a:pt x="948" y="11645"/>
                  </a:lnTo>
                  <a:lnTo>
                    <a:pt x="1174" y="11645"/>
                  </a:lnTo>
                  <a:lnTo>
                    <a:pt x="11961" y="11645"/>
                  </a:lnTo>
                  <a:lnTo>
                    <a:pt x="11961" y="11645"/>
                  </a:lnTo>
                  <a:lnTo>
                    <a:pt x="12232" y="11600"/>
                  </a:lnTo>
                  <a:lnTo>
                    <a:pt x="12458" y="11555"/>
                  </a:lnTo>
                  <a:lnTo>
                    <a:pt x="12638" y="11419"/>
                  </a:lnTo>
                  <a:lnTo>
                    <a:pt x="12819" y="11284"/>
                  </a:lnTo>
                  <a:lnTo>
                    <a:pt x="12999" y="11103"/>
                  </a:lnTo>
                  <a:lnTo>
                    <a:pt x="13089" y="10878"/>
                  </a:lnTo>
                  <a:lnTo>
                    <a:pt x="13180" y="10652"/>
                  </a:lnTo>
                  <a:lnTo>
                    <a:pt x="13180" y="10426"/>
                  </a:lnTo>
                  <a:lnTo>
                    <a:pt x="13180" y="0"/>
                  </a:lnTo>
                  <a:lnTo>
                    <a:pt x="13180"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6;p29"/>
            <p:cNvSpPr/>
            <p:nvPr/>
          </p:nvSpPr>
          <p:spPr>
            <a:xfrm>
              <a:off x="4694504" y="1000111"/>
              <a:ext cx="97671" cy="97671"/>
            </a:xfrm>
            <a:custGeom>
              <a:avLst/>
              <a:gdLst/>
              <a:ahLst/>
              <a:cxnLst/>
              <a:rect l="l" t="t" r="r" b="b"/>
              <a:pathLst>
                <a:path w="3882" h="3882" extrusionOk="0">
                  <a:moveTo>
                    <a:pt x="226" y="226"/>
                  </a:moveTo>
                  <a:lnTo>
                    <a:pt x="226" y="226"/>
                  </a:lnTo>
                  <a:lnTo>
                    <a:pt x="407" y="136"/>
                  </a:lnTo>
                  <a:lnTo>
                    <a:pt x="677" y="45"/>
                  </a:lnTo>
                  <a:lnTo>
                    <a:pt x="1038" y="0"/>
                  </a:lnTo>
                  <a:lnTo>
                    <a:pt x="1400" y="45"/>
                  </a:lnTo>
                  <a:lnTo>
                    <a:pt x="1851" y="136"/>
                  </a:lnTo>
                  <a:lnTo>
                    <a:pt x="2257" y="271"/>
                  </a:lnTo>
                  <a:lnTo>
                    <a:pt x="2663" y="497"/>
                  </a:lnTo>
                  <a:lnTo>
                    <a:pt x="3070" y="813"/>
                  </a:lnTo>
                  <a:lnTo>
                    <a:pt x="3070" y="813"/>
                  </a:lnTo>
                  <a:lnTo>
                    <a:pt x="3385" y="1219"/>
                  </a:lnTo>
                  <a:lnTo>
                    <a:pt x="3611" y="1625"/>
                  </a:lnTo>
                  <a:lnTo>
                    <a:pt x="3747" y="2031"/>
                  </a:lnTo>
                  <a:lnTo>
                    <a:pt x="3837" y="2483"/>
                  </a:lnTo>
                  <a:lnTo>
                    <a:pt x="3882" y="2844"/>
                  </a:lnTo>
                  <a:lnTo>
                    <a:pt x="3837" y="3205"/>
                  </a:lnTo>
                  <a:lnTo>
                    <a:pt x="3747" y="3476"/>
                  </a:lnTo>
                  <a:lnTo>
                    <a:pt x="3656" y="3656"/>
                  </a:lnTo>
                  <a:lnTo>
                    <a:pt x="3656" y="3656"/>
                  </a:lnTo>
                  <a:lnTo>
                    <a:pt x="3476" y="3792"/>
                  </a:lnTo>
                  <a:lnTo>
                    <a:pt x="3205" y="3837"/>
                  </a:lnTo>
                  <a:lnTo>
                    <a:pt x="2844" y="3882"/>
                  </a:lnTo>
                  <a:lnTo>
                    <a:pt x="2438" y="3837"/>
                  </a:lnTo>
                  <a:lnTo>
                    <a:pt x="2031" y="3792"/>
                  </a:lnTo>
                  <a:lnTo>
                    <a:pt x="1625" y="3611"/>
                  </a:lnTo>
                  <a:lnTo>
                    <a:pt x="1174" y="3385"/>
                  </a:lnTo>
                  <a:lnTo>
                    <a:pt x="813" y="3069"/>
                  </a:lnTo>
                  <a:lnTo>
                    <a:pt x="813" y="3069"/>
                  </a:lnTo>
                  <a:lnTo>
                    <a:pt x="497" y="2708"/>
                  </a:lnTo>
                  <a:lnTo>
                    <a:pt x="271" y="2302"/>
                  </a:lnTo>
                  <a:lnTo>
                    <a:pt x="136" y="1851"/>
                  </a:lnTo>
                  <a:lnTo>
                    <a:pt x="46" y="1445"/>
                  </a:lnTo>
                  <a:lnTo>
                    <a:pt x="0" y="1038"/>
                  </a:lnTo>
                  <a:lnTo>
                    <a:pt x="46" y="677"/>
                  </a:lnTo>
                  <a:lnTo>
                    <a:pt x="91" y="406"/>
                  </a:lnTo>
                  <a:lnTo>
                    <a:pt x="226" y="226"/>
                  </a:lnTo>
                  <a:lnTo>
                    <a:pt x="226" y="2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7;p29"/>
            <p:cNvSpPr/>
            <p:nvPr/>
          </p:nvSpPr>
          <p:spPr>
            <a:xfrm>
              <a:off x="4706983" y="1012590"/>
              <a:ext cx="85192" cy="85192"/>
            </a:xfrm>
            <a:custGeom>
              <a:avLst/>
              <a:gdLst/>
              <a:ahLst/>
              <a:cxnLst/>
              <a:rect l="l" t="t" r="r" b="b"/>
              <a:pathLst>
                <a:path w="3386" h="3386" extrusionOk="0">
                  <a:moveTo>
                    <a:pt x="2167" y="1"/>
                  </a:moveTo>
                  <a:lnTo>
                    <a:pt x="2167" y="1"/>
                  </a:lnTo>
                  <a:lnTo>
                    <a:pt x="2348" y="136"/>
                  </a:lnTo>
                  <a:lnTo>
                    <a:pt x="2574" y="317"/>
                  </a:lnTo>
                  <a:lnTo>
                    <a:pt x="2574" y="317"/>
                  </a:lnTo>
                  <a:lnTo>
                    <a:pt x="2889" y="723"/>
                  </a:lnTo>
                  <a:lnTo>
                    <a:pt x="3115" y="1129"/>
                  </a:lnTo>
                  <a:lnTo>
                    <a:pt x="3251" y="1535"/>
                  </a:lnTo>
                  <a:lnTo>
                    <a:pt x="3341" y="1987"/>
                  </a:lnTo>
                  <a:lnTo>
                    <a:pt x="3386" y="2348"/>
                  </a:lnTo>
                  <a:lnTo>
                    <a:pt x="3341" y="2709"/>
                  </a:lnTo>
                  <a:lnTo>
                    <a:pt x="3251" y="2980"/>
                  </a:lnTo>
                  <a:lnTo>
                    <a:pt x="3160" y="3160"/>
                  </a:lnTo>
                  <a:lnTo>
                    <a:pt x="3160" y="3160"/>
                  </a:lnTo>
                  <a:lnTo>
                    <a:pt x="2980" y="3296"/>
                  </a:lnTo>
                  <a:lnTo>
                    <a:pt x="2709" y="3341"/>
                  </a:lnTo>
                  <a:lnTo>
                    <a:pt x="2348" y="3386"/>
                  </a:lnTo>
                  <a:lnTo>
                    <a:pt x="1942" y="3341"/>
                  </a:lnTo>
                  <a:lnTo>
                    <a:pt x="1535" y="3296"/>
                  </a:lnTo>
                  <a:lnTo>
                    <a:pt x="1129" y="3115"/>
                  </a:lnTo>
                  <a:lnTo>
                    <a:pt x="678" y="2889"/>
                  </a:lnTo>
                  <a:lnTo>
                    <a:pt x="317" y="2573"/>
                  </a:lnTo>
                  <a:lnTo>
                    <a:pt x="317" y="2573"/>
                  </a:lnTo>
                  <a:lnTo>
                    <a:pt x="136" y="2393"/>
                  </a:lnTo>
                  <a:lnTo>
                    <a:pt x="1" y="2167"/>
                  </a:lnTo>
                  <a:lnTo>
                    <a:pt x="1" y="2167"/>
                  </a:lnTo>
                  <a:lnTo>
                    <a:pt x="362" y="2348"/>
                  </a:lnTo>
                  <a:lnTo>
                    <a:pt x="723" y="2483"/>
                  </a:lnTo>
                  <a:lnTo>
                    <a:pt x="1084" y="2573"/>
                  </a:lnTo>
                  <a:lnTo>
                    <a:pt x="1445" y="2619"/>
                  </a:lnTo>
                  <a:lnTo>
                    <a:pt x="1761" y="2619"/>
                  </a:lnTo>
                  <a:lnTo>
                    <a:pt x="2032" y="2573"/>
                  </a:lnTo>
                  <a:lnTo>
                    <a:pt x="2258" y="2528"/>
                  </a:lnTo>
                  <a:lnTo>
                    <a:pt x="2393" y="2438"/>
                  </a:lnTo>
                  <a:lnTo>
                    <a:pt x="2393" y="2438"/>
                  </a:lnTo>
                  <a:lnTo>
                    <a:pt x="2528" y="2257"/>
                  </a:lnTo>
                  <a:lnTo>
                    <a:pt x="2574" y="2032"/>
                  </a:lnTo>
                  <a:lnTo>
                    <a:pt x="2619" y="1761"/>
                  </a:lnTo>
                  <a:lnTo>
                    <a:pt x="2619" y="1445"/>
                  </a:lnTo>
                  <a:lnTo>
                    <a:pt x="2574" y="1084"/>
                  </a:lnTo>
                  <a:lnTo>
                    <a:pt x="2483" y="723"/>
                  </a:lnTo>
                  <a:lnTo>
                    <a:pt x="2348" y="362"/>
                  </a:lnTo>
                  <a:lnTo>
                    <a:pt x="2167" y="1"/>
                  </a:lnTo>
                  <a:lnTo>
                    <a:pt x="2167"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8;p29"/>
            <p:cNvSpPr/>
            <p:nvPr/>
          </p:nvSpPr>
          <p:spPr>
            <a:xfrm>
              <a:off x="4825082" y="1000111"/>
              <a:ext cx="96564" cy="97671"/>
            </a:xfrm>
            <a:custGeom>
              <a:avLst/>
              <a:gdLst/>
              <a:ahLst/>
              <a:cxnLst/>
              <a:rect l="l" t="t" r="r" b="b"/>
              <a:pathLst>
                <a:path w="3838" h="3882" extrusionOk="0">
                  <a:moveTo>
                    <a:pt x="3657" y="226"/>
                  </a:moveTo>
                  <a:lnTo>
                    <a:pt x="3657" y="226"/>
                  </a:lnTo>
                  <a:lnTo>
                    <a:pt x="3476" y="136"/>
                  </a:lnTo>
                  <a:lnTo>
                    <a:pt x="3205" y="45"/>
                  </a:lnTo>
                  <a:lnTo>
                    <a:pt x="2844" y="0"/>
                  </a:lnTo>
                  <a:lnTo>
                    <a:pt x="2438" y="45"/>
                  </a:lnTo>
                  <a:lnTo>
                    <a:pt x="2032" y="136"/>
                  </a:lnTo>
                  <a:lnTo>
                    <a:pt x="1581" y="271"/>
                  </a:lnTo>
                  <a:lnTo>
                    <a:pt x="1174" y="497"/>
                  </a:lnTo>
                  <a:lnTo>
                    <a:pt x="813" y="813"/>
                  </a:lnTo>
                  <a:lnTo>
                    <a:pt x="813" y="813"/>
                  </a:lnTo>
                  <a:lnTo>
                    <a:pt x="497" y="1219"/>
                  </a:lnTo>
                  <a:lnTo>
                    <a:pt x="272" y="1625"/>
                  </a:lnTo>
                  <a:lnTo>
                    <a:pt x="91" y="2031"/>
                  </a:lnTo>
                  <a:lnTo>
                    <a:pt x="1" y="2483"/>
                  </a:lnTo>
                  <a:lnTo>
                    <a:pt x="1" y="2844"/>
                  </a:lnTo>
                  <a:lnTo>
                    <a:pt x="1" y="3205"/>
                  </a:lnTo>
                  <a:lnTo>
                    <a:pt x="91" y="3476"/>
                  </a:lnTo>
                  <a:lnTo>
                    <a:pt x="227" y="3656"/>
                  </a:lnTo>
                  <a:lnTo>
                    <a:pt x="227" y="3656"/>
                  </a:lnTo>
                  <a:lnTo>
                    <a:pt x="407" y="3792"/>
                  </a:lnTo>
                  <a:lnTo>
                    <a:pt x="678" y="3837"/>
                  </a:lnTo>
                  <a:lnTo>
                    <a:pt x="994" y="3882"/>
                  </a:lnTo>
                  <a:lnTo>
                    <a:pt x="1400" y="3837"/>
                  </a:lnTo>
                  <a:lnTo>
                    <a:pt x="1806" y="3792"/>
                  </a:lnTo>
                  <a:lnTo>
                    <a:pt x="2258" y="3611"/>
                  </a:lnTo>
                  <a:lnTo>
                    <a:pt x="2664" y="3385"/>
                  </a:lnTo>
                  <a:lnTo>
                    <a:pt x="3070" y="3069"/>
                  </a:lnTo>
                  <a:lnTo>
                    <a:pt x="3070" y="3069"/>
                  </a:lnTo>
                  <a:lnTo>
                    <a:pt x="3341" y="2708"/>
                  </a:lnTo>
                  <a:lnTo>
                    <a:pt x="3612" y="2302"/>
                  </a:lnTo>
                  <a:lnTo>
                    <a:pt x="3747" y="1851"/>
                  </a:lnTo>
                  <a:lnTo>
                    <a:pt x="3837" y="1445"/>
                  </a:lnTo>
                  <a:lnTo>
                    <a:pt x="3837" y="1038"/>
                  </a:lnTo>
                  <a:lnTo>
                    <a:pt x="3837" y="677"/>
                  </a:lnTo>
                  <a:lnTo>
                    <a:pt x="3747" y="406"/>
                  </a:lnTo>
                  <a:lnTo>
                    <a:pt x="3657" y="226"/>
                  </a:lnTo>
                  <a:lnTo>
                    <a:pt x="3657" y="2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9;p29"/>
            <p:cNvSpPr/>
            <p:nvPr/>
          </p:nvSpPr>
          <p:spPr>
            <a:xfrm>
              <a:off x="4825082" y="1001243"/>
              <a:ext cx="96564" cy="96539"/>
            </a:xfrm>
            <a:custGeom>
              <a:avLst/>
              <a:gdLst/>
              <a:ahLst/>
              <a:cxnLst/>
              <a:rect l="l" t="t" r="r" b="b"/>
              <a:pathLst>
                <a:path w="3838" h="3837" extrusionOk="0">
                  <a:moveTo>
                    <a:pt x="3657" y="181"/>
                  </a:moveTo>
                  <a:lnTo>
                    <a:pt x="3657" y="181"/>
                  </a:lnTo>
                  <a:lnTo>
                    <a:pt x="3567" y="136"/>
                  </a:lnTo>
                  <a:lnTo>
                    <a:pt x="3431" y="46"/>
                  </a:lnTo>
                  <a:lnTo>
                    <a:pt x="3070" y="0"/>
                  </a:lnTo>
                  <a:lnTo>
                    <a:pt x="3070" y="0"/>
                  </a:lnTo>
                  <a:lnTo>
                    <a:pt x="3115" y="226"/>
                  </a:lnTo>
                  <a:lnTo>
                    <a:pt x="3115" y="542"/>
                  </a:lnTo>
                  <a:lnTo>
                    <a:pt x="3070" y="813"/>
                  </a:lnTo>
                  <a:lnTo>
                    <a:pt x="2980" y="1129"/>
                  </a:lnTo>
                  <a:lnTo>
                    <a:pt x="2890" y="1445"/>
                  </a:lnTo>
                  <a:lnTo>
                    <a:pt x="2709" y="1716"/>
                  </a:lnTo>
                  <a:lnTo>
                    <a:pt x="2528" y="2031"/>
                  </a:lnTo>
                  <a:lnTo>
                    <a:pt x="2303" y="2257"/>
                  </a:lnTo>
                  <a:lnTo>
                    <a:pt x="2303" y="2257"/>
                  </a:lnTo>
                  <a:lnTo>
                    <a:pt x="2032" y="2528"/>
                  </a:lnTo>
                  <a:lnTo>
                    <a:pt x="1761" y="2708"/>
                  </a:lnTo>
                  <a:lnTo>
                    <a:pt x="1445" y="2844"/>
                  </a:lnTo>
                  <a:lnTo>
                    <a:pt x="1129" y="2979"/>
                  </a:lnTo>
                  <a:lnTo>
                    <a:pt x="813" y="3024"/>
                  </a:lnTo>
                  <a:lnTo>
                    <a:pt x="543" y="3070"/>
                  </a:lnTo>
                  <a:lnTo>
                    <a:pt x="272" y="3070"/>
                  </a:lnTo>
                  <a:lnTo>
                    <a:pt x="1" y="3070"/>
                  </a:lnTo>
                  <a:lnTo>
                    <a:pt x="1" y="3070"/>
                  </a:lnTo>
                  <a:lnTo>
                    <a:pt x="91" y="3386"/>
                  </a:lnTo>
                  <a:lnTo>
                    <a:pt x="136" y="3521"/>
                  </a:lnTo>
                  <a:lnTo>
                    <a:pt x="227" y="3611"/>
                  </a:lnTo>
                  <a:lnTo>
                    <a:pt x="227" y="3611"/>
                  </a:lnTo>
                  <a:lnTo>
                    <a:pt x="407" y="3747"/>
                  </a:lnTo>
                  <a:lnTo>
                    <a:pt x="678" y="3792"/>
                  </a:lnTo>
                  <a:lnTo>
                    <a:pt x="994" y="3837"/>
                  </a:lnTo>
                  <a:lnTo>
                    <a:pt x="1400" y="3792"/>
                  </a:lnTo>
                  <a:lnTo>
                    <a:pt x="1806" y="3747"/>
                  </a:lnTo>
                  <a:lnTo>
                    <a:pt x="2258" y="3566"/>
                  </a:lnTo>
                  <a:lnTo>
                    <a:pt x="2664" y="3340"/>
                  </a:lnTo>
                  <a:lnTo>
                    <a:pt x="3070" y="3024"/>
                  </a:lnTo>
                  <a:lnTo>
                    <a:pt x="3070" y="3024"/>
                  </a:lnTo>
                  <a:lnTo>
                    <a:pt x="3341" y="2663"/>
                  </a:lnTo>
                  <a:lnTo>
                    <a:pt x="3612" y="2257"/>
                  </a:lnTo>
                  <a:lnTo>
                    <a:pt x="3747" y="1806"/>
                  </a:lnTo>
                  <a:lnTo>
                    <a:pt x="3837" y="1400"/>
                  </a:lnTo>
                  <a:lnTo>
                    <a:pt x="3837" y="993"/>
                  </a:lnTo>
                  <a:lnTo>
                    <a:pt x="3837" y="632"/>
                  </a:lnTo>
                  <a:lnTo>
                    <a:pt x="3747" y="361"/>
                  </a:lnTo>
                  <a:lnTo>
                    <a:pt x="3657" y="181"/>
                  </a:lnTo>
                  <a:lnTo>
                    <a:pt x="3657" y="18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0;p29"/>
            <p:cNvSpPr/>
            <p:nvPr/>
          </p:nvSpPr>
          <p:spPr>
            <a:xfrm>
              <a:off x="4695636" y="1150011"/>
              <a:ext cx="226012" cy="85192"/>
            </a:xfrm>
            <a:custGeom>
              <a:avLst/>
              <a:gdLst/>
              <a:ahLst/>
              <a:cxnLst/>
              <a:rect l="l" t="t" r="r" b="b"/>
              <a:pathLst>
                <a:path w="8983" h="3386" extrusionOk="0">
                  <a:moveTo>
                    <a:pt x="1" y="3385"/>
                  </a:moveTo>
                  <a:lnTo>
                    <a:pt x="3747" y="271"/>
                  </a:lnTo>
                  <a:lnTo>
                    <a:pt x="3747" y="271"/>
                  </a:lnTo>
                  <a:lnTo>
                    <a:pt x="3882" y="135"/>
                  </a:lnTo>
                  <a:lnTo>
                    <a:pt x="4108" y="90"/>
                  </a:lnTo>
                  <a:lnTo>
                    <a:pt x="4288" y="45"/>
                  </a:lnTo>
                  <a:lnTo>
                    <a:pt x="4514" y="0"/>
                  </a:lnTo>
                  <a:lnTo>
                    <a:pt x="4695" y="45"/>
                  </a:lnTo>
                  <a:lnTo>
                    <a:pt x="4875" y="90"/>
                  </a:lnTo>
                  <a:lnTo>
                    <a:pt x="5101" y="181"/>
                  </a:lnTo>
                  <a:lnTo>
                    <a:pt x="5236" y="271"/>
                  </a:lnTo>
                  <a:lnTo>
                    <a:pt x="8982" y="3385"/>
                  </a:lnTo>
                  <a:lnTo>
                    <a:pt x="1" y="3385"/>
                  </a:lnTo>
                  <a:lnTo>
                    <a:pt x="1" y="33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1;p29"/>
            <p:cNvSpPr/>
            <p:nvPr/>
          </p:nvSpPr>
          <p:spPr>
            <a:xfrm>
              <a:off x="4956817" y="879723"/>
              <a:ext cx="18191" cy="61365"/>
            </a:xfrm>
            <a:custGeom>
              <a:avLst/>
              <a:gdLst/>
              <a:ahLst/>
              <a:cxnLst/>
              <a:rect l="l" t="t" r="r" b="b"/>
              <a:pathLst>
                <a:path w="723" h="2439" extrusionOk="0">
                  <a:moveTo>
                    <a:pt x="1" y="1"/>
                  </a:moveTo>
                  <a:lnTo>
                    <a:pt x="1" y="2438"/>
                  </a:lnTo>
                  <a:lnTo>
                    <a:pt x="723" y="2438"/>
                  </a:lnTo>
                  <a:lnTo>
                    <a:pt x="723" y="1174"/>
                  </a:lnTo>
                  <a:lnTo>
                    <a:pt x="723" y="1174"/>
                  </a:lnTo>
                  <a:lnTo>
                    <a:pt x="723" y="949"/>
                  </a:lnTo>
                  <a:lnTo>
                    <a:pt x="678" y="768"/>
                  </a:lnTo>
                  <a:lnTo>
                    <a:pt x="542" y="452"/>
                  </a:lnTo>
                  <a:lnTo>
                    <a:pt x="317" y="227"/>
                  </a:lnTo>
                  <a:lnTo>
                    <a:pt x="1" y="1"/>
                  </a:lnTo>
                  <a:lnTo>
                    <a:pt x="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p29"/>
            <p:cNvSpPr/>
            <p:nvPr/>
          </p:nvSpPr>
          <p:spPr>
            <a:xfrm>
              <a:off x="4695636" y="1214722"/>
              <a:ext cx="226012" cy="19348"/>
            </a:xfrm>
            <a:custGeom>
              <a:avLst/>
              <a:gdLst/>
              <a:ahLst/>
              <a:cxnLst/>
              <a:rect l="l" t="t" r="r" b="b"/>
              <a:pathLst>
                <a:path w="8983" h="769" extrusionOk="0">
                  <a:moveTo>
                    <a:pt x="8080" y="1"/>
                  </a:moveTo>
                  <a:lnTo>
                    <a:pt x="903" y="1"/>
                  </a:lnTo>
                  <a:lnTo>
                    <a:pt x="1" y="768"/>
                  </a:lnTo>
                  <a:lnTo>
                    <a:pt x="8982" y="768"/>
                  </a:lnTo>
                  <a:lnTo>
                    <a:pt x="8080"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p29"/>
            <p:cNvSpPr/>
            <p:nvPr/>
          </p:nvSpPr>
          <p:spPr>
            <a:xfrm>
              <a:off x="4635455" y="841128"/>
              <a:ext cx="346378" cy="398610"/>
            </a:xfrm>
            <a:custGeom>
              <a:avLst/>
              <a:gdLst/>
              <a:ahLst/>
              <a:cxnLst/>
              <a:rect l="l" t="t" r="r" b="b"/>
              <a:pathLst>
                <a:path w="13767" h="15843" extrusionOk="0">
                  <a:moveTo>
                    <a:pt x="2799" y="497"/>
                  </a:moveTo>
                  <a:lnTo>
                    <a:pt x="3024" y="542"/>
                  </a:lnTo>
                  <a:lnTo>
                    <a:pt x="3205" y="587"/>
                  </a:lnTo>
                  <a:lnTo>
                    <a:pt x="3340" y="677"/>
                  </a:lnTo>
                  <a:lnTo>
                    <a:pt x="3476" y="768"/>
                  </a:lnTo>
                  <a:lnTo>
                    <a:pt x="3656" y="993"/>
                  </a:lnTo>
                  <a:lnTo>
                    <a:pt x="3747" y="1219"/>
                  </a:lnTo>
                  <a:lnTo>
                    <a:pt x="1896" y="1219"/>
                  </a:lnTo>
                  <a:lnTo>
                    <a:pt x="1986" y="993"/>
                  </a:lnTo>
                  <a:lnTo>
                    <a:pt x="2122" y="768"/>
                  </a:lnTo>
                  <a:lnTo>
                    <a:pt x="2257" y="677"/>
                  </a:lnTo>
                  <a:lnTo>
                    <a:pt x="2438" y="587"/>
                  </a:lnTo>
                  <a:lnTo>
                    <a:pt x="2618" y="542"/>
                  </a:lnTo>
                  <a:lnTo>
                    <a:pt x="2799" y="497"/>
                  </a:lnTo>
                  <a:close/>
                  <a:moveTo>
                    <a:pt x="6861" y="497"/>
                  </a:moveTo>
                  <a:lnTo>
                    <a:pt x="7041" y="542"/>
                  </a:lnTo>
                  <a:lnTo>
                    <a:pt x="7222" y="587"/>
                  </a:lnTo>
                  <a:lnTo>
                    <a:pt x="7402" y="677"/>
                  </a:lnTo>
                  <a:lnTo>
                    <a:pt x="7538" y="768"/>
                  </a:lnTo>
                  <a:lnTo>
                    <a:pt x="7718" y="993"/>
                  </a:lnTo>
                  <a:lnTo>
                    <a:pt x="7809" y="1219"/>
                  </a:lnTo>
                  <a:lnTo>
                    <a:pt x="5958" y="1219"/>
                  </a:lnTo>
                  <a:lnTo>
                    <a:pt x="6048" y="993"/>
                  </a:lnTo>
                  <a:lnTo>
                    <a:pt x="6184" y="768"/>
                  </a:lnTo>
                  <a:lnTo>
                    <a:pt x="6319" y="677"/>
                  </a:lnTo>
                  <a:lnTo>
                    <a:pt x="6500" y="587"/>
                  </a:lnTo>
                  <a:lnTo>
                    <a:pt x="6680" y="542"/>
                  </a:lnTo>
                  <a:lnTo>
                    <a:pt x="6861" y="497"/>
                  </a:lnTo>
                  <a:close/>
                  <a:moveTo>
                    <a:pt x="10923" y="497"/>
                  </a:moveTo>
                  <a:lnTo>
                    <a:pt x="11104" y="542"/>
                  </a:lnTo>
                  <a:lnTo>
                    <a:pt x="11284" y="587"/>
                  </a:lnTo>
                  <a:lnTo>
                    <a:pt x="11465" y="677"/>
                  </a:lnTo>
                  <a:lnTo>
                    <a:pt x="11600" y="768"/>
                  </a:lnTo>
                  <a:lnTo>
                    <a:pt x="11781" y="993"/>
                  </a:lnTo>
                  <a:lnTo>
                    <a:pt x="11871" y="1219"/>
                  </a:lnTo>
                  <a:lnTo>
                    <a:pt x="9975" y="1219"/>
                  </a:lnTo>
                  <a:lnTo>
                    <a:pt x="10111" y="993"/>
                  </a:lnTo>
                  <a:lnTo>
                    <a:pt x="10246" y="768"/>
                  </a:lnTo>
                  <a:lnTo>
                    <a:pt x="10381" y="677"/>
                  </a:lnTo>
                  <a:lnTo>
                    <a:pt x="10562" y="587"/>
                  </a:lnTo>
                  <a:lnTo>
                    <a:pt x="10742" y="542"/>
                  </a:lnTo>
                  <a:lnTo>
                    <a:pt x="10923" y="497"/>
                  </a:lnTo>
                  <a:close/>
                  <a:moveTo>
                    <a:pt x="12503" y="1670"/>
                  </a:moveTo>
                  <a:lnTo>
                    <a:pt x="12683" y="1761"/>
                  </a:lnTo>
                  <a:lnTo>
                    <a:pt x="12864" y="1851"/>
                  </a:lnTo>
                  <a:lnTo>
                    <a:pt x="12999" y="1941"/>
                  </a:lnTo>
                  <a:lnTo>
                    <a:pt x="13135" y="2122"/>
                  </a:lnTo>
                  <a:lnTo>
                    <a:pt x="13225" y="2257"/>
                  </a:lnTo>
                  <a:lnTo>
                    <a:pt x="13270" y="2483"/>
                  </a:lnTo>
                  <a:lnTo>
                    <a:pt x="13315" y="2663"/>
                  </a:lnTo>
                  <a:lnTo>
                    <a:pt x="13315" y="3747"/>
                  </a:lnTo>
                  <a:lnTo>
                    <a:pt x="452" y="3747"/>
                  </a:lnTo>
                  <a:lnTo>
                    <a:pt x="452" y="2663"/>
                  </a:lnTo>
                  <a:lnTo>
                    <a:pt x="497" y="2483"/>
                  </a:lnTo>
                  <a:lnTo>
                    <a:pt x="542" y="2257"/>
                  </a:lnTo>
                  <a:lnTo>
                    <a:pt x="632" y="2122"/>
                  </a:lnTo>
                  <a:lnTo>
                    <a:pt x="768" y="1941"/>
                  </a:lnTo>
                  <a:lnTo>
                    <a:pt x="903" y="1851"/>
                  </a:lnTo>
                  <a:lnTo>
                    <a:pt x="1038" y="1761"/>
                  </a:lnTo>
                  <a:lnTo>
                    <a:pt x="1219" y="1715"/>
                  </a:lnTo>
                  <a:lnTo>
                    <a:pt x="1400" y="1670"/>
                  </a:lnTo>
                  <a:lnTo>
                    <a:pt x="1445" y="1896"/>
                  </a:lnTo>
                  <a:lnTo>
                    <a:pt x="1535" y="2077"/>
                  </a:lnTo>
                  <a:lnTo>
                    <a:pt x="1670" y="2257"/>
                  </a:lnTo>
                  <a:lnTo>
                    <a:pt x="1806" y="2438"/>
                  </a:lnTo>
                  <a:lnTo>
                    <a:pt x="2031" y="2618"/>
                  </a:lnTo>
                  <a:lnTo>
                    <a:pt x="2257" y="2754"/>
                  </a:lnTo>
                  <a:lnTo>
                    <a:pt x="2528" y="2844"/>
                  </a:lnTo>
                  <a:lnTo>
                    <a:pt x="2799" y="2844"/>
                  </a:lnTo>
                  <a:lnTo>
                    <a:pt x="2979" y="2799"/>
                  </a:lnTo>
                  <a:lnTo>
                    <a:pt x="3024" y="2754"/>
                  </a:lnTo>
                  <a:lnTo>
                    <a:pt x="3024" y="2663"/>
                  </a:lnTo>
                  <a:lnTo>
                    <a:pt x="3024" y="2573"/>
                  </a:lnTo>
                  <a:lnTo>
                    <a:pt x="2979" y="2483"/>
                  </a:lnTo>
                  <a:lnTo>
                    <a:pt x="2934" y="2438"/>
                  </a:lnTo>
                  <a:lnTo>
                    <a:pt x="2799" y="2393"/>
                  </a:lnTo>
                  <a:lnTo>
                    <a:pt x="2618" y="2393"/>
                  </a:lnTo>
                  <a:lnTo>
                    <a:pt x="2438" y="2302"/>
                  </a:lnTo>
                  <a:lnTo>
                    <a:pt x="2302" y="2212"/>
                  </a:lnTo>
                  <a:lnTo>
                    <a:pt x="2122" y="2122"/>
                  </a:lnTo>
                  <a:lnTo>
                    <a:pt x="1986" y="1896"/>
                  </a:lnTo>
                  <a:lnTo>
                    <a:pt x="1896" y="1670"/>
                  </a:lnTo>
                  <a:lnTo>
                    <a:pt x="5462" y="1670"/>
                  </a:lnTo>
                  <a:lnTo>
                    <a:pt x="5507" y="1896"/>
                  </a:lnTo>
                  <a:lnTo>
                    <a:pt x="5597" y="2077"/>
                  </a:lnTo>
                  <a:lnTo>
                    <a:pt x="5732" y="2257"/>
                  </a:lnTo>
                  <a:lnTo>
                    <a:pt x="5868" y="2438"/>
                  </a:lnTo>
                  <a:lnTo>
                    <a:pt x="6094" y="2618"/>
                  </a:lnTo>
                  <a:lnTo>
                    <a:pt x="6319" y="2754"/>
                  </a:lnTo>
                  <a:lnTo>
                    <a:pt x="6590" y="2844"/>
                  </a:lnTo>
                  <a:lnTo>
                    <a:pt x="6951" y="2844"/>
                  </a:lnTo>
                  <a:lnTo>
                    <a:pt x="7041" y="2799"/>
                  </a:lnTo>
                  <a:lnTo>
                    <a:pt x="7087" y="2708"/>
                  </a:lnTo>
                  <a:lnTo>
                    <a:pt x="7132" y="2618"/>
                  </a:lnTo>
                  <a:lnTo>
                    <a:pt x="7087" y="2528"/>
                  </a:lnTo>
                  <a:lnTo>
                    <a:pt x="7041" y="2483"/>
                  </a:lnTo>
                  <a:lnTo>
                    <a:pt x="6951" y="2393"/>
                  </a:lnTo>
                  <a:lnTo>
                    <a:pt x="6680" y="2393"/>
                  </a:lnTo>
                  <a:lnTo>
                    <a:pt x="6500" y="2302"/>
                  </a:lnTo>
                  <a:lnTo>
                    <a:pt x="6364" y="2212"/>
                  </a:lnTo>
                  <a:lnTo>
                    <a:pt x="6184" y="2122"/>
                  </a:lnTo>
                  <a:lnTo>
                    <a:pt x="6048" y="1896"/>
                  </a:lnTo>
                  <a:lnTo>
                    <a:pt x="5958" y="1670"/>
                  </a:lnTo>
                  <a:lnTo>
                    <a:pt x="9524" y="1670"/>
                  </a:lnTo>
                  <a:lnTo>
                    <a:pt x="9614" y="1896"/>
                  </a:lnTo>
                  <a:lnTo>
                    <a:pt x="9659" y="2077"/>
                  </a:lnTo>
                  <a:lnTo>
                    <a:pt x="9795" y="2257"/>
                  </a:lnTo>
                  <a:lnTo>
                    <a:pt x="9930" y="2438"/>
                  </a:lnTo>
                  <a:lnTo>
                    <a:pt x="10156" y="2618"/>
                  </a:lnTo>
                  <a:lnTo>
                    <a:pt x="10381" y="2754"/>
                  </a:lnTo>
                  <a:lnTo>
                    <a:pt x="10652" y="2844"/>
                  </a:lnTo>
                  <a:lnTo>
                    <a:pt x="11058" y="2844"/>
                  </a:lnTo>
                  <a:lnTo>
                    <a:pt x="11149" y="2754"/>
                  </a:lnTo>
                  <a:lnTo>
                    <a:pt x="11194" y="2663"/>
                  </a:lnTo>
                  <a:lnTo>
                    <a:pt x="11194" y="2573"/>
                  </a:lnTo>
                  <a:lnTo>
                    <a:pt x="11149" y="2483"/>
                  </a:lnTo>
                  <a:lnTo>
                    <a:pt x="11104" y="2438"/>
                  </a:lnTo>
                  <a:lnTo>
                    <a:pt x="10923" y="2393"/>
                  </a:lnTo>
                  <a:lnTo>
                    <a:pt x="10742" y="2393"/>
                  </a:lnTo>
                  <a:lnTo>
                    <a:pt x="10562" y="2302"/>
                  </a:lnTo>
                  <a:lnTo>
                    <a:pt x="10427" y="2212"/>
                  </a:lnTo>
                  <a:lnTo>
                    <a:pt x="10246" y="2122"/>
                  </a:lnTo>
                  <a:lnTo>
                    <a:pt x="10111" y="1896"/>
                  </a:lnTo>
                  <a:lnTo>
                    <a:pt x="10020" y="1670"/>
                  </a:lnTo>
                  <a:close/>
                  <a:moveTo>
                    <a:pt x="3521" y="6590"/>
                  </a:moveTo>
                  <a:lnTo>
                    <a:pt x="3927" y="6635"/>
                  </a:lnTo>
                  <a:lnTo>
                    <a:pt x="4288" y="6725"/>
                  </a:lnTo>
                  <a:lnTo>
                    <a:pt x="4604" y="6861"/>
                  </a:lnTo>
                  <a:lnTo>
                    <a:pt x="4965" y="7041"/>
                  </a:lnTo>
                  <a:lnTo>
                    <a:pt x="5236" y="7312"/>
                  </a:lnTo>
                  <a:lnTo>
                    <a:pt x="5507" y="7628"/>
                  </a:lnTo>
                  <a:lnTo>
                    <a:pt x="5687" y="7944"/>
                  </a:lnTo>
                  <a:lnTo>
                    <a:pt x="5823" y="8260"/>
                  </a:lnTo>
                  <a:lnTo>
                    <a:pt x="5913" y="8621"/>
                  </a:lnTo>
                  <a:lnTo>
                    <a:pt x="5958" y="8892"/>
                  </a:lnTo>
                  <a:lnTo>
                    <a:pt x="6003" y="9163"/>
                  </a:lnTo>
                  <a:lnTo>
                    <a:pt x="5958" y="9388"/>
                  </a:lnTo>
                  <a:lnTo>
                    <a:pt x="5958" y="9614"/>
                  </a:lnTo>
                  <a:lnTo>
                    <a:pt x="4875" y="8531"/>
                  </a:lnTo>
                  <a:lnTo>
                    <a:pt x="5010" y="7673"/>
                  </a:lnTo>
                  <a:lnTo>
                    <a:pt x="5010" y="7583"/>
                  </a:lnTo>
                  <a:lnTo>
                    <a:pt x="5010" y="7493"/>
                  </a:lnTo>
                  <a:lnTo>
                    <a:pt x="4920" y="7448"/>
                  </a:lnTo>
                  <a:lnTo>
                    <a:pt x="4830" y="7402"/>
                  </a:lnTo>
                  <a:lnTo>
                    <a:pt x="4740" y="7402"/>
                  </a:lnTo>
                  <a:lnTo>
                    <a:pt x="4649" y="7448"/>
                  </a:lnTo>
                  <a:lnTo>
                    <a:pt x="4604" y="7493"/>
                  </a:lnTo>
                  <a:lnTo>
                    <a:pt x="4559" y="7583"/>
                  </a:lnTo>
                  <a:lnTo>
                    <a:pt x="4469" y="8125"/>
                  </a:lnTo>
                  <a:lnTo>
                    <a:pt x="3476" y="7132"/>
                  </a:lnTo>
                  <a:lnTo>
                    <a:pt x="3431" y="7087"/>
                  </a:lnTo>
                  <a:lnTo>
                    <a:pt x="3250" y="7087"/>
                  </a:lnTo>
                  <a:lnTo>
                    <a:pt x="3160" y="7132"/>
                  </a:lnTo>
                  <a:lnTo>
                    <a:pt x="3115" y="7222"/>
                  </a:lnTo>
                  <a:lnTo>
                    <a:pt x="3115" y="7312"/>
                  </a:lnTo>
                  <a:lnTo>
                    <a:pt x="3115" y="7402"/>
                  </a:lnTo>
                  <a:lnTo>
                    <a:pt x="3160" y="7493"/>
                  </a:lnTo>
                  <a:lnTo>
                    <a:pt x="4153" y="8441"/>
                  </a:lnTo>
                  <a:lnTo>
                    <a:pt x="3656" y="8531"/>
                  </a:lnTo>
                  <a:lnTo>
                    <a:pt x="3566" y="8576"/>
                  </a:lnTo>
                  <a:lnTo>
                    <a:pt x="3521" y="8621"/>
                  </a:lnTo>
                  <a:lnTo>
                    <a:pt x="3476" y="8711"/>
                  </a:lnTo>
                  <a:lnTo>
                    <a:pt x="3476" y="8802"/>
                  </a:lnTo>
                  <a:lnTo>
                    <a:pt x="3521" y="8892"/>
                  </a:lnTo>
                  <a:lnTo>
                    <a:pt x="3566" y="8982"/>
                  </a:lnTo>
                  <a:lnTo>
                    <a:pt x="3747" y="8982"/>
                  </a:lnTo>
                  <a:lnTo>
                    <a:pt x="4559" y="8847"/>
                  </a:lnTo>
                  <a:lnTo>
                    <a:pt x="5597" y="9930"/>
                  </a:lnTo>
                  <a:lnTo>
                    <a:pt x="5417" y="9975"/>
                  </a:lnTo>
                  <a:lnTo>
                    <a:pt x="4920" y="9975"/>
                  </a:lnTo>
                  <a:lnTo>
                    <a:pt x="4649" y="9930"/>
                  </a:lnTo>
                  <a:lnTo>
                    <a:pt x="4288" y="9840"/>
                  </a:lnTo>
                  <a:lnTo>
                    <a:pt x="3972" y="9659"/>
                  </a:lnTo>
                  <a:lnTo>
                    <a:pt x="3611" y="9479"/>
                  </a:lnTo>
                  <a:lnTo>
                    <a:pt x="3340" y="9208"/>
                  </a:lnTo>
                  <a:lnTo>
                    <a:pt x="3070" y="8937"/>
                  </a:lnTo>
                  <a:lnTo>
                    <a:pt x="2889" y="8621"/>
                  </a:lnTo>
                  <a:lnTo>
                    <a:pt x="2754" y="8260"/>
                  </a:lnTo>
                  <a:lnTo>
                    <a:pt x="2663" y="7944"/>
                  </a:lnTo>
                  <a:lnTo>
                    <a:pt x="2573" y="7538"/>
                  </a:lnTo>
                  <a:lnTo>
                    <a:pt x="2573" y="7177"/>
                  </a:lnTo>
                  <a:lnTo>
                    <a:pt x="2663" y="6906"/>
                  </a:lnTo>
                  <a:lnTo>
                    <a:pt x="2754" y="6725"/>
                  </a:lnTo>
                  <a:lnTo>
                    <a:pt x="2889" y="6635"/>
                  </a:lnTo>
                  <a:lnTo>
                    <a:pt x="3205" y="6590"/>
                  </a:lnTo>
                  <a:close/>
                  <a:moveTo>
                    <a:pt x="10652" y="6590"/>
                  </a:moveTo>
                  <a:lnTo>
                    <a:pt x="10878" y="6635"/>
                  </a:lnTo>
                  <a:lnTo>
                    <a:pt x="11013" y="6725"/>
                  </a:lnTo>
                  <a:lnTo>
                    <a:pt x="11104" y="6906"/>
                  </a:lnTo>
                  <a:lnTo>
                    <a:pt x="11149" y="7177"/>
                  </a:lnTo>
                  <a:lnTo>
                    <a:pt x="11149" y="7538"/>
                  </a:lnTo>
                  <a:lnTo>
                    <a:pt x="11104" y="7944"/>
                  </a:lnTo>
                  <a:lnTo>
                    <a:pt x="11013" y="8260"/>
                  </a:lnTo>
                  <a:lnTo>
                    <a:pt x="10878" y="8621"/>
                  </a:lnTo>
                  <a:lnTo>
                    <a:pt x="10697" y="8937"/>
                  </a:lnTo>
                  <a:lnTo>
                    <a:pt x="10427" y="9208"/>
                  </a:lnTo>
                  <a:lnTo>
                    <a:pt x="10111" y="9479"/>
                  </a:lnTo>
                  <a:lnTo>
                    <a:pt x="9795" y="9659"/>
                  </a:lnTo>
                  <a:lnTo>
                    <a:pt x="9479" y="9840"/>
                  </a:lnTo>
                  <a:lnTo>
                    <a:pt x="9118" y="9930"/>
                  </a:lnTo>
                  <a:lnTo>
                    <a:pt x="8847" y="9975"/>
                  </a:lnTo>
                  <a:lnTo>
                    <a:pt x="8350" y="9975"/>
                  </a:lnTo>
                  <a:lnTo>
                    <a:pt x="8125" y="9930"/>
                  </a:lnTo>
                  <a:lnTo>
                    <a:pt x="9208" y="8847"/>
                  </a:lnTo>
                  <a:lnTo>
                    <a:pt x="10020" y="8982"/>
                  </a:lnTo>
                  <a:lnTo>
                    <a:pt x="10156" y="8982"/>
                  </a:lnTo>
                  <a:lnTo>
                    <a:pt x="10246" y="8892"/>
                  </a:lnTo>
                  <a:lnTo>
                    <a:pt x="10291" y="8802"/>
                  </a:lnTo>
                  <a:lnTo>
                    <a:pt x="10246" y="8711"/>
                  </a:lnTo>
                  <a:lnTo>
                    <a:pt x="10246" y="8621"/>
                  </a:lnTo>
                  <a:lnTo>
                    <a:pt x="10156" y="8576"/>
                  </a:lnTo>
                  <a:lnTo>
                    <a:pt x="10065" y="8531"/>
                  </a:lnTo>
                  <a:lnTo>
                    <a:pt x="9614" y="8441"/>
                  </a:lnTo>
                  <a:lnTo>
                    <a:pt x="10607" y="7493"/>
                  </a:lnTo>
                  <a:lnTo>
                    <a:pt x="10652" y="7402"/>
                  </a:lnTo>
                  <a:lnTo>
                    <a:pt x="10652" y="7312"/>
                  </a:lnTo>
                  <a:lnTo>
                    <a:pt x="10652" y="7222"/>
                  </a:lnTo>
                  <a:lnTo>
                    <a:pt x="10607" y="7132"/>
                  </a:lnTo>
                  <a:lnTo>
                    <a:pt x="10517" y="7087"/>
                  </a:lnTo>
                  <a:lnTo>
                    <a:pt x="10336" y="7087"/>
                  </a:lnTo>
                  <a:lnTo>
                    <a:pt x="10246" y="7132"/>
                  </a:lnTo>
                  <a:lnTo>
                    <a:pt x="9253" y="8125"/>
                  </a:lnTo>
                  <a:lnTo>
                    <a:pt x="9163" y="7583"/>
                  </a:lnTo>
                  <a:lnTo>
                    <a:pt x="9163" y="7493"/>
                  </a:lnTo>
                  <a:lnTo>
                    <a:pt x="9072" y="7448"/>
                  </a:lnTo>
                  <a:lnTo>
                    <a:pt x="8982" y="7402"/>
                  </a:lnTo>
                  <a:lnTo>
                    <a:pt x="8892" y="7402"/>
                  </a:lnTo>
                  <a:lnTo>
                    <a:pt x="8802" y="7448"/>
                  </a:lnTo>
                  <a:lnTo>
                    <a:pt x="8757" y="7493"/>
                  </a:lnTo>
                  <a:lnTo>
                    <a:pt x="8711" y="7583"/>
                  </a:lnTo>
                  <a:lnTo>
                    <a:pt x="8711" y="7673"/>
                  </a:lnTo>
                  <a:lnTo>
                    <a:pt x="8892" y="8531"/>
                  </a:lnTo>
                  <a:lnTo>
                    <a:pt x="7809" y="9614"/>
                  </a:lnTo>
                  <a:lnTo>
                    <a:pt x="7764" y="9388"/>
                  </a:lnTo>
                  <a:lnTo>
                    <a:pt x="7764" y="9163"/>
                  </a:lnTo>
                  <a:lnTo>
                    <a:pt x="7764" y="8892"/>
                  </a:lnTo>
                  <a:lnTo>
                    <a:pt x="7809" y="8621"/>
                  </a:lnTo>
                  <a:lnTo>
                    <a:pt x="7899" y="8260"/>
                  </a:lnTo>
                  <a:lnTo>
                    <a:pt x="8080" y="7944"/>
                  </a:lnTo>
                  <a:lnTo>
                    <a:pt x="8260" y="7628"/>
                  </a:lnTo>
                  <a:lnTo>
                    <a:pt x="8486" y="7312"/>
                  </a:lnTo>
                  <a:lnTo>
                    <a:pt x="8847" y="7041"/>
                  </a:lnTo>
                  <a:lnTo>
                    <a:pt x="9253" y="6816"/>
                  </a:lnTo>
                  <a:lnTo>
                    <a:pt x="9614" y="6680"/>
                  </a:lnTo>
                  <a:lnTo>
                    <a:pt x="10020" y="6590"/>
                  </a:lnTo>
                  <a:close/>
                  <a:moveTo>
                    <a:pt x="2799" y="0"/>
                  </a:moveTo>
                  <a:lnTo>
                    <a:pt x="2528" y="46"/>
                  </a:lnTo>
                  <a:lnTo>
                    <a:pt x="2257" y="136"/>
                  </a:lnTo>
                  <a:lnTo>
                    <a:pt x="2031" y="226"/>
                  </a:lnTo>
                  <a:lnTo>
                    <a:pt x="1806" y="407"/>
                  </a:lnTo>
                  <a:lnTo>
                    <a:pt x="1670" y="587"/>
                  </a:lnTo>
                  <a:lnTo>
                    <a:pt x="1535" y="768"/>
                  </a:lnTo>
                  <a:lnTo>
                    <a:pt x="1445" y="993"/>
                  </a:lnTo>
                  <a:lnTo>
                    <a:pt x="1400" y="1219"/>
                  </a:lnTo>
                  <a:lnTo>
                    <a:pt x="1129" y="1219"/>
                  </a:lnTo>
                  <a:lnTo>
                    <a:pt x="858" y="1309"/>
                  </a:lnTo>
                  <a:lnTo>
                    <a:pt x="632" y="1445"/>
                  </a:lnTo>
                  <a:lnTo>
                    <a:pt x="452" y="1625"/>
                  </a:lnTo>
                  <a:lnTo>
                    <a:pt x="271" y="1851"/>
                  </a:lnTo>
                  <a:lnTo>
                    <a:pt x="136" y="2077"/>
                  </a:lnTo>
                  <a:lnTo>
                    <a:pt x="45" y="2393"/>
                  </a:lnTo>
                  <a:lnTo>
                    <a:pt x="0" y="2663"/>
                  </a:lnTo>
                  <a:lnTo>
                    <a:pt x="0" y="12593"/>
                  </a:lnTo>
                  <a:lnTo>
                    <a:pt x="0" y="12683"/>
                  </a:lnTo>
                  <a:lnTo>
                    <a:pt x="91" y="12728"/>
                  </a:lnTo>
                  <a:lnTo>
                    <a:pt x="181" y="12819"/>
                  </a:lnTo>
                  <a:lnTo>
                    <a:pt x="271" y="12819"/>
                  </a:lnTo>
                  <a:lnTo>
                    <a:pt x="361" y="12774"/>
                  </a:lnTo>
                  <a:lnTo>
                    <a:pt x="407" y="12728"/>
                  </a:lnTo>
                  <a:lnTo>
                    <a:pt x="452" y="12638"/>
                  </a:lnTo>
                  <a:lnTo>
                    <a:pt x="452" y="12548"/>
                  </a:lnTo>
                  <a:lnTo>
                    <a:pt x="452" y="4198"/>
                  </a:lnTo>
                  <a:lnTo>
                    <a:pt x="13315" y="4198"/>
                  </a:lnTo>
                  <a:lnTo>
                    <a:pt x="13315" y="5326"/>
                  </a:lnTo>
                  <a:lnTo>
                    <a:pt x="13315" y="5417"/>
                  </a:lnTo>
                  <a:lnTo>
                    <a:pt x="13405" y="5507"/>
                  </a:lnTo>
                  <a:lnTo>
                    <a:pt x="13496" y="5552"/>
                  </a:lnTo>
                  <a:lnTo>
                    <a:pt x="13586" y="5552"/>
                  </a:lnTo>
                  <a:lnTo>
                    <a:pt x="13676" y="5507"/>
                  </a:lnTo>
                  <a:lnTo>
                    <a:pt x="13721" y="5462"/>
                  </a:lnTo>
                  <a:lnTo>
                    <a:pt x="13767" y="5326"/>
                  </a:lnTo>
                  <a:lnTo>
                    <a:pt x="13767" y="2663"/>
                  </a:lnTo>
                  <a:lnTo>
                    <a:pt x="13721" y="2393"/>
                  </a:lnTo>
                  <a:lnTo>
                    <a:pt x="13631" y="2077"/>
                  </a:lnTo>
                  <a:lnTo>
                    <a:pt x="13496" y="1851"/>
                  </a:lnTo>
                  <a:lnTo>
                    <a:pt x="13315" y="1625"/>
                  </a:lnTo>
                  <a:lnTo>
                    <a:pt x="13135" y="1445"/>
                  </a:lnTo>
                  <a:lnTo>
                    <a:pt x="12909" y="1309"/>
                  </a:lnTo>
                  <a:lnTo>
                    <a:pt x="12638" y="1219"/>
                  </a:lnTo>
                  <a:lnTo>
                    <a:pt x="12367" y="1219"/>
                  </a:lnTo>
                  <a:lnTo>
                    <a:pt x="12277" y="993"/>
                  </a:lnTo>
                  <a:lnTo>
                    <a:pt x="12232" y="768"/>
                  </a:lnTo>
                  <a:lnTo>
                    <a:pt x="12097" y="587"/>
                  </a:lnTo>
                  <a:lnTo>
                    <a:pt x="11961" y="407"/>
                  </a:lnTo>
                  <a:lnTo>
                    <a:pt x="11735" y="226"/>
                  </a:lnTo>
                  <a:lnTo>
                    <a:pt x="11510" y="136"/>
                  </a:lnTo>
                  <a:lnTo>
                    <a:pt x="11239" y="46"/>
                  </a:lnTo>
                  <a:lnTo>
                    <a:pt x="10968" y="0"/>
                  </a:lnTo>
                  <a:lnTo>
                    <a:pt x="10652" y="46"/>
                  </a:lnTo>
                  <a:lnTo>
                    <a:pt x="10381" y="136"/>
                  </a:lnTo>
                  <a:lnTo>
                    <a:pt x="10156" y="226"/>
                  </a:lnTo>
                  <a:lnTo>
                    <a:pt x="9930" y="407"/>
                  </a:lnTo>
                  <a:lnTo>
                    <a:pt x="9795" y="587"/>
                  </a:lnTo>
                  <a:lnTo>
                    <a:pt x="9659" y="768"/>
                  </a:lnTo>
                  <a:lnTo>
                    <a:pt x="9614" y="993"/>
                  </a:lnTo>
                  <a:lnTo>
                    <a:pt x="9524" y="1219"/>
                  </a:lnTo>
                  <a:lnTo>
                    <a:pt x="8305" y="1219"/>
                  </a:lnTo>
                  <a:lnTo>
                    <a:pt x="8215" y="993"/>
                  </a:lnTo>
                  <a:lnTo>
                    <a:pt x="8170" y="768"/>
                  </a:lnTo>
                  <a:lnTo>
                    <a:pt x="8034" y="587"/>
                  </a:lnTo>
                  <a:lnTo>
                    <a:pt x="7899" y="407"/>
                  </a:lnTo>
                  <a:lnTo>
                    <a:pt x="7673" y="226"/>
                  </a:lnTo>
                  <a:lnTo>
                    <a:pt x="7448" y="136"/>
                  </a:lnTo>
                  <a:lnTo>
                    <a:pt x="7177" y="46"/>
                  </a:lnTo>
                  <a:lnTo>
                    <a:pt x="6861" y="0"/>
                  </a:lnTo>
                  <a:lnTo>
                    <a:pt x="6590" y="46"/>
                  </a:lnTo>
                  <a:lnTo>
                    <a:pt x="6319" y="136"/>
                  </a:lnTo>
                  <a:lnTo>
                    <a:pt x="6094" y="226"/>
                  </a:lnTo>
                  <a:lnTo>
                    <a:pt x="5868" y="407"/>
                  </a:lnTo>
                  <a:lnTo>
                    <a:pt x="5732" y="587"/>
                  </a:lnTo>
                  <a:lnTo>
                    <a:pt x="5597" y="768"/>
                  </a:lnTo>
                  <a:lnTo>
                    <a:pt x="5507" y="993"/>
                  </a:lnTo>
                  <a:lnTo>
                    <a:pt x="5462" y="1219"/>
                  </a:lnTo>
                  <a:lnTo>
                    <a:pt x="4243" y="1219"/>
                  </a:lnTo>
                  <a:lnTo>
                    <a:pt x="4153" y="993"/>
                  </a:lnTo>
                  <a:lnTo>
                    <a:pt x="4108" y="768"/>
                  </a:lnTo>
                  <a:lnTo>
                    <a:pt x="3972" y="587"/>
                  </a:lnTo>
                  <a:lnTo>
                    <a:pt x="3837" y="407"/>
                  </a:lnTo>
                  <a:lnTo>
                    <a:pt x="3611" y="226"/>
                  </a:lnTo>
                  <a:lnTo>
                    <a:pt x="3385" y="136"/>
                  </a:lnTo>
                  <a:lnTo>
                    <a:pt x="3115" y="46"/>
                  </a:lnTo>
                  <a:lnTo>
                    <a:pt x="2799" y="0"/>
                  </a:lnTo>
                  <a:close/>
                  <a:moveTo>
                    <a:pt x="3521" y="6094"/>
                  </a:moveTo>
                  <a:lnTo>
                    <a:pt x="3024" y="6139"/>
                  </a:lnTo>
                  <a:lnTo>
                    <a:pt x="2663" y="6229"/>
                  </a:lnTo>
                  <a:lnTo>
                    <a:pt x="2528" y="6319"/>
                  </a:lnTo>
                  <a:lnTo>
                    <a:pt x="2393" y="6410"/>
                  </a:lnTo>
                  <a:lnTo>
                    <a:pt x="2302" y="6500"/>
                  </a:lnTo>
                  <a:lnTo>
                    <a:pt x="2257" y="6635"/>
                  </a:lnTo>
                  <a:lnTo>
                    <a:pt x="2167" y="7041"/>
                  </a:lnTo>
                  <a:lnTo>
                    <a:pt x="2122" y="7493"/>
                  </a:lnTo>
                  <a:lnTo>
                    <a:pt x="2212" y="8034"/>
                  </a:lnTo>
                  <a:lnTo>
                    <a:pt x="2302" y="8441"/>
                  </a:lnTo>
                  <a:lnTo>
                    <a:pt x="2483" y="8802"/>
                  </a:lnTo>
                  <a:lnTo>
                    <a:pt x="2708" y="9208"/>
                  </a:lnTo>
                  <a:lnTo>
                    <a:pt x="2979" y="9569"/>
                  </a:lnTo>
                  <a:lnTo>
                    <a:pt x="3340" y="9840"/>
                  </a:lnTo>
                  <a:lnTo>
                    <a:pt x="3747" y="10065"/>
                  </a:lnTo>
                  <a:lnTo>
                    <a:pt x="4153" y="10246"/>
                  </a:lnTo>
                  <a:lnTo>
                    <a:pt x="4559" y="10381"/>
                  </a:lnTo>
                  <a:lnTo>
                    <a:pt x="4965" y="10427"/>
                  </a:lnTo>
                  <a:lnTo>
                    <a:pt x="5326" y="10427"/>
                  </a:lnTo>
                  <a:lnTo>
                    <a:pt x="5687" y="10381"/>
                  </a:lnTo>
                  <a:lnTo>
                    <a:pt x="5958" y="10291"/>
                  </a:lnTo>
                  <a:lnTo>
                    <a:pt x="6635" y="10968"/>
                  </a:lnTo>
                  <a:lnTo>
                    <a:pt x="6635" y="12051"/>
                  </a:lnTo>
                  <a:lnTo>
                    <a:pt x="6274" y="12142"/>
                  </a:lnTo>
                  <a:lnTo>
                    <a:pt x="6139" y="12232"/>
                  </a:lnTo>
                  <a:lnTo>
                    <a:pt x="5958" y="12367"/>
                  </a:lnTo>
                  <a:lnTo>
                    <a:pt x="2302" y="15346"/>
                  </a:lnTo>
                  <a:lnTo>
                    <a:pt x="1445" y="15346"/>
                  </a:lnTo>
                  <a:lnTo>
                    <a:pt x="1174" y="15301"/>
                  </a:lnTo>
                  <a:lnTo>
                    <a:pt x="948" y="15211"/>
                  </a:lnTo>
                  <a:lnTo>
                    <a:pt x="768" y="15121"/>
                  </a:lnTo>
                  <a:lnTo>
                    <a:pt x="632" y="14940"/>
                  </a:lnTo>
                  <a:lnTo>
                    <a:pt x="542" y="14759"/>
                  </a:lnTo>
                  <a:lnTo>
                    <a:pt x="497" y="14579"/>
                  </a:lnTo>
                  <a:lnTo>
                    <a:pt x="452" y="14398"/>
                  </a:lnTo>
                  <a:lnTo>
                    <a:pt x="452" y="13631"/>
                  </a:lnTo>
                  <a:lnTo>
                    <a:pt x="452" y="13541"/>
                  </a:lnTo>
                  <a:lnTo>
                    <a:pt x="407" y="13496"/>
                  </a:lnTo>
                  <a:lnTo>
                    <a:pt x="316" y="13405"/>
                  </a:lnTo>
                  <a:lnTo>
                    <a:pt x="136" y="13405"/>
                  </a:lnTo>
                  <a:lnTo>
                    <a:pt x="45" y="13496"/>
                  </a:lnTo>
                  <a:lnTo>
                    <a:pt x="0" y="13541"/>
                  </a:lnTo>
                  <a:lnTo>
                    <a:pt x="0" y="13631"/>
                  </a:lnTo>
                  <a:lnTo>
                    <a:pt x="0" y="14398"/>
                  </a:lnTo>
                  <a:lnTo>
                    <a:pt x="45" y="14669"/>
                  </a:lnTo>
                  <a:lnTo>
                    <a:pt x="91" y="14940"/>
                  </a:lnTo>
                  <a:lnTo>
                    <a:pt x="226" y="15211"/>
                  </a:lnTo>
                  <a:lnTo>
                    <a:pt x="407" y="15436"/>
                  </a:lnTo>
                  <a:lnTo>
                    <a:pt x="632" y="15617"/>
                  </a:lnTo>
                  <a:lnTo>
                    <a:pt x="903" y="15752"/>
                  </a:lnTo>
                  <a:lnTo>
                    <a:pt x="1174" y="15843"/>
                  </a:lnTo>
                  <a:lnTo>
                    <a:pt x="12548" y="15843"/>
                  </a:lnTo>
                  <a:lnTo>
                    <a:pt x="12819" y="15752"/>
                  </a:lnTo>
                  <a:lnTo>
                    <a:pt x="13090" y="15617"/>
                  </a:lnTo>
                  <a:lnTo>
                    <a:pt x="13315" y="15436"/>
                  </a:lnTo>
                  <a:lnTo>
                    <a:pt x="13496" y="15211"/>
                  </a:lnTo>
                  <a:lnTo>
                    <a:pt x="13631" y="14940"/>
                  </a:lnTo>
                  <a:lnTo>
                    <a:pt x="13721" y="14669"/>
                  </a:lnTo>
                  <a:lnTo>
                    <a:pt x="13721" y="14398"/>
                  </a:lnTo>
                  <a:lnTo>
                    <a:pt x="13721" y="6364"/>
                  </a:lnTo>
                  <a:lnTo>
                    <a:pt x="13721" y="6274"/>
                  </a:lnTo>
                  <a:lnTo>
                    <a:pt x="13676" y="6184"/>
                  </a:lnTo>
                  <a:lnTo>
                    <a:pt x="13586" y="6139"/>
                  </a:lnTo>
                  <a:lnTo>
                    <a:pt x="13451" y="6139"/>
                  </a:lnTo>
                  <a:lnTo>
                    <a:pt x="13405" y="6184"/>
                  </a:lnTo>
                  <a:lnTo>
                    <a:pt x="13315" y="6229"/>
                  </a:lnTo>
                  <a:lnTo>
                    <a:pt x="13270" y="6319"/>
                  </a:lnTo>
                  <a:lnTo>
                    <a:pt x="13270" y="6364"/>
                  </a:lnTo>
                  <a:lnTo>
                    <a:pt x="13270" y="14398"/>
                  </a:lnTo>
                  <a:lnTo>
                    <a:pt x="13270" y="14579"/>
                  </a:lnTo>
                  <a:lnTo>
                    <a:pt x="13180" y="14759"/>
                  </a:lnTo>
                  <a:lnTo>
                    <a:pt x="13090" y="14940"/>
                  </a:lnTo>
                  <a:lnTo>
                    <a:pt x="12954" y="15121"/>
                  </a:lnTo>
                  <a:lnTo>
                    <a:pt x="12819" y="15211"/>
                  </a:lnTo>
                  <a:lnTo>
                    <a:pt x="12638" y="15301"/>
                  </a:lnTo>
                  <a:lnTo>
                    <a:pt x="12458" y="15391"/>
                  </a:lnTo>
                  <a:lnTo>
                    <a:pt x="11465" y="15391"/>
                  </a:lnTo>
                  <a:lnTo>
                    <a:pt x="9524" y="13812"/>
                  </a:lnTo>
                  <a:lnTo>
                    <a:pt x="9479" y="13767"/>
                  </a:lnTo>
                  <a:lnTo>
                    <a:pt x="9298" y="13767"/>
                  </a:lnTo>
                  <a:lnTo>
                    <a:pt x="9208" y="13857"/>
                  </a:lnTo>
                  <a:lnTo>
                    <a:pt x="9163" y="13947"/>
                  </a:lnTo>
                  <a:lnTo>
                    <a:pt x="9163" y="14037"/>
                  </a:lnTo>
                  <a:lnTo>
                    <a:pt x="9208" y="14082"/>
                  </a:lnTo>
                  <a:lnTo>
                    <a:pt x="9253" y="14173"/>
                  </a:lnTo>
                  <a:lnTo>
                    <a:pt x="10742" y="15346"/>
                  </a:lnTo>
                  <a:lnTo>
                    <a:pt x="3024" y="15346"/>
                  </a:lnTo>
                  <a:lnTo>
                    <a:pt x="6274" y="12683"/>
                  </a:lnTo>
                  <a:lnTo>
                    <a:pt x="6410" y="12638"/>
                  </a:lnTo>
                  <a:lnTo>
                    <a:pt x="6545" y="12548"/>
                  </a:lnTo>
                  <a:lnTo>
                    <a:pt x="6861" y="12503"/>
                  </a:lnTo>
                  <a:lnTo>
                    <a:pt x="7222" y="12548"/>
                  </a:lnTo>
                  <a:lnTo>
                    <a:pt x="7357" y="12638"/>
                  </a:lnTo>
                  <a:lnTo>
                    <a:pt x="7493" y="12728"/>
                  </a:lnTo>
                  <a:lnTo>
                    <a:pt x="8441" y="13496"/>
                  </a:lnTo>
                  <a:lnTo>
                    <a:pt x="8531" y="13541"/>
                  </a:lnTo>
                  <a:lnTo>
                    <a:pt x="8711" y="13541"/>
                  </a:lnTo>
                  <a:lnTo>
                    <a:pt x="8757" y="13451"/>
                  </a:lnTo>
                  <a:lnTo>
                    <a:pt x="8802" y="13405"/>
                  </a:lnTo>
                  <a:lnTo>
                    <a:pt x="8802" y="13315"/>
                  </a:lnTo>
                  <a:lnTo>
                    <a:pt x="8802" y="13225"/>
                  </a:lnTo>
                  <a:lnTo>
                    <a:pt x="8711" y="13135"/>
                  </a:lnTo>
                  <a:lnTo>
                    <a:pt x="7764" y="12367"/>
                  </a:lnTo>
                  <a:lnTo>
                    <a:pt x="7448" y="12187"/>
                  </a:lnTo>
                  <a:lnTo>
                    <a:pt x="7132" y="12051"/>
                  </a:lnTo>
                  <a:lnTo>
                    <a:pt x="7132" y="10968"/>
                  </a:lnTo>
                  <a:lnTo>
                    <a:pt x="7764" y="10291"/>
                  </a:lnTo>
                  <a:lnTo>
                    <a:pt x="8080" y="10381"/>
                  </a:lnTo>
                  <a:lnTo>
                    <a:pt x="8395" y="10427"/>
                  </a:lnTo>
                  <a:lnTo>
                    <a:pt x="8802" y="10427"/>
                  </a:lnTo>
                  <a:lnTo>
                    <a:pt x="9208" y="10381"/>
                  </a:lnTo>
                  <a:lnTo>
                    <a:pt x="9614" y="10246"/>
                  </a:lnTo>
                  <a:lnTo>
                    <a:pt x="10020" y="10065"/>
                  </a:lnTo>
                  <a:lnTo>
                    <a:pt x="10381" y="9840"/>
                  </a:lnTo>
                  <a:lnTo>
                    <a:pt x="10742" y="9569"/>
                  </a:lnTo>
                  <a:lnTo>
                    <a:pt x="11058" y="9208"/>
                  </a:lnTo>
                  <a:lnTo>
                    <a:pt x="11284" y="8802"/>
                  </a:lnTo>
                  <a:lnTo>
                    <a:pt x="11465" y="8441"/>
                  </a:lnTo>
                  <a:lnTo>
                    <a:pt x="11555" y="8034"/>
                  </a:lnTo>
                  <a:lnTo>
                    <a:pt x="11600" y="7493"/>
                  </a:lnTo>
                  <a:lnTo>
                    <a:pt x="11600" y="7041"/>
                  </a:lnTo>
                  <a:lnTo>
                    <a:pt x="11510" y="6635"/>
                  </a:lnTo>
                  <a:lnTo>
                    <a:pt x="11420" y="6500"/>
                  </a:lnTo>
                  <a:lnTo>
                    <a:pt x="11329" y="6410"/>
                  </a:lnTo>
                  <a:lnTo>
                    <a:pt x="11104" y="6229"/>
                  </a:lnTo>
                  <a:lnTo>
                    <a:pt x="10788" y="6139"/>
                  </a:lnTo>
                  <a:lnTo>
                    <a:pt x="10381" y="6094"/>
                  </a:lnTo>
                  <a:lnTo>
                    <a:pt x="9975" y="6139"/>
                  </a:lnTo>
                  <a:lnTo>
                    <a:pt x="9479" y="6229"/>
                  </a:lnTo>
                  <a:lnTo>
                    <a:pt x="9027" y="6410"/>
                  </a:lnTo>
                  <a:lnTo>
                    <a:pt x="8576" y="6635"/>
                  </a:lnTo>
                  <a:lnTo>
                    <a:pt x="8170" y="6996"/>
                  </a:lnTo>
                  <a:lnTo>
                    <a:pt x="7899" y="7357"/>
                  </a:lnTo>
                  <a:lnTo>
                    <a:pt x="7628" y="7718"/>
                  </a:lnTo>
                  <a:lnTo>
                    <a:pt x="7493" y="8125"/>
                  </a:lnTo>
                  <a:lnTo>
                    <a:pt x="7357" y="8531"/>
                  </a:lnTo>
                  <a:lnTo>
                    <a:pt x="7312" y="8937"/>
                  </a:lnTo>
                  <a:lnTo>
                    <a:pt x="7312" y="9343"/>
                  </a:lnTo>
                  <a:lnTo>
                    <a:pt x="7357" y="9659"/>
                  </a:lnTo>
                  <a:lnTo>
                    <a:pt x="7448" y="9975"/>
                  </a:lnTo>
                  <a:lnTo>
                    <a:pt x="6861" y="10517"/>
                  </a:lnTo>
                  <a:lnTo>
                    <a:pt x="6319" y="9975"/>
                  </a:lnTo>
                  <a:lnTo>
                    <a:pt x="6410" y="9659"/>
                  </a:lnTo>
                  <a:lnTo>
                    <a:pt x="6455" y="9343"/>
                  </a:lnTo>
                  <a:lnTo>
                    <a:pt x="6455" y="8937"/>
                  </a:lnTo>
                  <a:lnTo>
                    <a:pt x="6364" y="8531"/>
                  </a:lnTo>
                  <a:lnTo>
                    <a:pt x="6274" y="8125"/>
                  </a:lnTo>
                  <a:lnTo>
                    <a:pt x="6094" y="7718"/>
                  </a:lnTo>
                  <a:lnTo>
                    <a:pt x="5868" y="7357"/>
                  </a:lnTo>
                  <a:lnTo>
                    <a:pt x="5552" y="6996"/>
                  </a:lnTo>
                  <a:lnTo>
                    <a:pt x="5236" y="6680"/>
                  </a:lnTo>
                  <a:lnTo>
                    <a:pt x="4830" y="6455"/>
                  </a:lnTo>
                  <a:lnTo>
                    <a:pt x="4424" y="6274"/>
                  </a:lnTo>
                  <a:lnTo>
                    <a:pt x="4017" y="6184"/>
                  </a:lnTo>
                  <a:lnTo>
                    <a:pt x="3521" y="6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p:cNvPicPr>
            <a:picLocks noChangeAspect="1"/>
          </p:cNvPicPr>
          <p:nvPr/>
        </p:nvPicPr>
        <p:blipFill>
          <a:blip r:embed="rId3"/>
          <a:stretch>
            <a:fillRect/>
          </a:stretch>
        </p:blipFill>
        <p:spPr>
          <a:xfrm>
            <a:off x="7979541" y="3823449"/>
            <a:ext cx="960588" cy="1181414"/>
          </a:xfrm>
          <a:prstGeom prst="rect">
            <a:avLst/>
          </a:prstGeom>
        </p:spPr>
      </p:pic>
      <p:pic>
        <p:nvPicPr>
          <p:cNvPr id="13" name="Marcador de posición de imagen 12"/>
          <p:cNvPicPr>
            <a:picLocks noGrp="1" noChangeAspect="1"/>
          </p:cNvPicPr>
          <p:nvPr>
            <p:ph type="pic" idx="3"/>
          </p:nvPr>
        </p:nvPicPr>
        <p:blipFill>
          <a:blip r:embed="rId4"/>
          <a:srcRect l="27361" r="27361"/>
          <a:stretch>
            <a:fillRect/>
          </a:stretch>
        </p:blipFill>
        <p:spPr>
          <a:prstGeom prst="rect">
            <a:avLst/>
          </a:prstGeom>
        </p:spPr>
      </p:pic>
      <p:sp>
        <p:nvSpPr>
          <p:cNvPr id="2" name="Rectángulo 1"/>
          <p:cNvSpPr/>
          <p:nvPr/>
        </p:nvSpPr>
        <p:spPr>
          <a:xfrm>
            <a:off x="4247009" y="3952491"/>
            <a:ext cx="3732532" cy="461665"/>
          </a:xfrm>
          <a:prstGeom prst="rect">
            <a:avLst/>
          </a:prstGeom>
          <a:noFill/>
          <a:ln>
            <a:noFill/>
          </a:ln>
        </p:spPr>
        <p:txBody>
          <a:bodyPr spcFirstLastPara="1" wrap="square" lIns="91425" tIns="91425" rIns="91425" bIns="91425" anchor="t" anchorCtr="0">
            <a:noAutofit/>
          </a:bodyPr>
          <a:lstStyle/>
          <a:p>
            <a:pPr algn="ctr">
              <a:buClr>
                <a:schemeClr val="dk1"/>
              </a:buClr>
              <a:buSzPts val="1200"/>
              <a:buFont typeface="Public Sans"/>
              <a:buNone/>
            </a:pPr>
            <a:r>
              <a:rPr lang="es-ES" sz="1200" dirty="0">
                <a:solidFill>
                  <a:schemeClr val="dk1"/>
                </a:solidFill>
                <a:latin typeface="Public Sans"/>
                <a:ea typeface="Public Sans"/>
                <a:cs typeface="Public Sans"/>
              </a:rPr>
              <a:t>¿Qué logros se han alcanzado en la implementación del Plan? ¿Cuáles son los resultados de esos logros?</a:t>
            </a:r>
            <a:endParaRPr lang="en-US" sz="1200" dirty="0">
              <a:solidFill>
                <a:schemeClr val="dk1"/>
              </a:solidFill>
              <a:latin typeface="Public Sans"/>
              <a:ea typeface="Public Sans"/>
              <a:cs typeface="Public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9901" y="288773"/>
            <a:ext cx="8273029" cy="572700"/>
          </a:xfrm>
        </p:spPr>
        <p:txBody>
          <a:bodyPr/>
          <a:lstStyle/>
          <a:p>
            <a:r>
              <a:rPr lang="en" sz="3200" dirty="0" smtClean="0"/>
              <a:t>Monitoreo y Evaluación (MyE)</a:t>
            </a:r>
            <a:endParaRPr lang="en-US" dirty="0"/>
          </a:p>
        </p:txBody>
      </p:sp>
      <p:sp>
        <p:nvSpPr>
          <p:cNvPr id="3" name="Marcador de texto 2"/>
          <p:cNvSpPr>
            <a:spLocks noGrp="1"/>
          </p:cNvSpPr>
          <p:nvPr>
            <p:ph type="body" idx="1"/>
          </p:nvPr>
        </p:nvSpPr>
        <p:spPr>
          <a:xfrm>
            <a:off x="720000" y="2731167"/>
            <a:ext cx="7704000" cy="1937083"/>
          </a:xfrm>
        </p:spPr>
        <p:txBody>
          <a:bodyPr/>
          <a:lstStyle/>
          <a:p>
            <a:pPr fontAlgn="base">
              <a:lnSpc>
                <a:spcPct val="150000"/>
              </a:lnSpc>
            </a:pPr>
            <a:r>
              <a:rPr lang="es-ES" sz="2000" dirty="0"/>
              <a:t>El monitoreo y evaluación del Plan de Acción </a:t>
            </a:r>
            <a:r>
              <a:rPr lang="es-ES" sz="2000" dirty="0" smtClean="0"/>
              <a:t>Climática </a:t>
            </a:r>
            <a:r>
              <a:rPr lang="es-ES" sz="2000" dirty="0"/>
              <a:t>supone el </a:t>
            </a:r>
            <a:r>
              <a:rPr lang="es-ES" sz="2000" b="1" dirty="0"/>
              <a:t>análisis de su progreso, eficacia y oportunidades de mejora. </a:t>
            </a:r>
            <a:endParaRPr lang="es-ES" sz="2000" dirty="0"/>
          </a:p>
          <a:p>
            <a:pPr fontAlgn="base">
              <a:lnSpc>
                <a:spcPct val="150000"/>
              </a:lnSpc>
            </a:pPr>
            <a:r>
              <a:rPr lang="es-ES" sz="2000" b="1" dirty="0"/>
              <a:t>Medir el resultado o el impacto de un Plan.</a:t>
            </a:r>
          </a:p>
          <a:p>
            <a:pPr>
              <a:lnSpc>
                <a:spcPct val="150000"/>
              </a:lnSpc>
            </a:pPr>
            <a:endParaRPr lang="en-US" sz="2000" dirty="0"/>
          </a:p>
        </p:txBody>
      </p:sp>
      <p:sp>
        <p:nvSpPr>
          <p:cNvPr id="5" name="Rectángulo 4"/>
          <p:cNvSpPr/>
          <p:nvPr/>
        </p:nvSpPr>
        <p:spPr>
          <a:xfrm>
            <a:off x="1229033" y="1534331"/>
            <a:ext cx="3002526"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ES" dirty="0" smtClean="0">
                <a:solidFill>
                  <a:srgbClr val="1F1F1F"/>
                </a:solidFill>
                <a:latin typeface="Google Sans"/>
              </a:rPr>
              <a:t>Recolección sistemática y continua de información para el análisis del progreso </a:t>
            </a:r>
            <a:r>
              <a:rPr lang="es-ES" dirty="0" smtClean="0">
                <a:solidFill>
                  <a:srgbClr val="1F1F1F"/>
                </a:solidFill>
                <a:latin typeface="Google Sans"/>
              </a:rPr>
              <a:t>del </a:t>
            </a:r>
            <a:r>
              <a:rPr lang="es-ES" dirty="0" smtClean="0">
                <a:solidFill>
                  <a:srgbClr val="1F1F1F"/>
                </a:solidFill>
                <a:latin typeface="Google Sans"/>
              </a:rPr>
              <a:t>Plan y determinar si hay que hacer reajustes.</a:t>
            </a:r>
            <a:endParaRPr lang="en-US" dirty="0"/>
          </a:p>
        </p:txBody>
      </p:sp>
      <p:sp>
        <p:nvSpPr>
          <p:cNvPr id="7" name="Rectángulo 6"/>
          <p:cNvSpPr/>
          <p:nvPr/>
        </p:nvSpPr>
        <p:spPr>
          <a:xfrm>
            <a:off x="4361380" y="1534331"/>
            <a:ext cx="2698181"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ES" dirty="0">
                <a:solidFill>
                  <a:srgbClr val="1F1F1F"/>
                </a:solidFill>
                <a:latin typeface="Google Sans"/>
              </a:rPr>
              <a:t> </a:t>
            </a:r>
            <a:r>
              <a:rPr lang="es-ES" dirty="0" smtClean="0">
                <a:solidFill>
                  <a:srgbClr val="1F1F1F"/>
                </a:solidFill>
                <a:latin typeface="Google Sans"/>
              </a:rPr>
              <a:t>Constante valoración de la </a:t>
            </a:r>
            <a:endParaRPr lang="es-ES" dirty="0">
              <a:solidFill>
                <a:srgbClr val="1F1F1F"/>
              </a:solidFill>
              <a:latin typeface="Google Sans"/>
            </a:endParaRPr>
          </a:p>
          <a:p>
            <a:pPr algn="ctr"/>
            <a:r>
              <a:rPr lang="es-ES" dirty="0" smtClean="0">
                <a:solidFill>
                  <a:srgbClr val="1F1F1F"/>
                </a:solidFill>
                <a:latin typeface="Google Sans"/>
              </a:rPr>
              <a:t>efectividad </a:t>
            </a:r>
            <a:r>
              <a:rPr lang="es-ES" dirty="0">
                <a:solidFill>
                  <a:srgbClr val="1F1F1F"/>
                </a:solidFill>
                <a:latin typeface="Google Sans"/>
              </a:rPr>
              <a:t>de una intervención en un punto específico en </a:t>
            </a:r>
          </a:p>
          <a:p>
            <a:pPr algn="ctr"/>
            <a:r>
              <a:rPr lang="es-ES" dirty="0">
                <a:solidFill>
                  <a:srgbClr val="1F1F1F"/>
                </a:solidFill>
                <a:latin typeface="Google Sans"/>
              </a:rPr>
              <a:t>el </a:t>
            </a:r>
            <a:r>
              <a:rPr lang="es-ES" dirty="0" smtClean="0">
                <a:solidFill>
                  <a:srgbClr val="1F1F1F"/>
                </a:solidFill>
                <a:latin typeface="Google Sans"/>
              </a:rPr>
              <a:t>tiempo.</a:t>
            </a:r>
            <a:endParaRPr lang="en-US" dirty="0">
              <a:solidFill>
                <a:srgbClr val="1F1F1F"/>
              </a:solidFill>
              <a:latin typeface="Google Sans"/>
              <a:ea typeface="+mn-ea"/>
              <a:cs typeface="+mn-cs"/>
            </a:endParaRPr>
          </a:p>
        </p:txBody>
      </p:sp>
      <p:sp>
        <p:nvSpPr>
          <p:cNvPr id="9" name="Flecha abajo 8"/>
          <p:cNvSpPr/>
          <p:nvPr/>
        </p:nvSpPr>
        <p:spPr>
          <a:xfrm>
            <a:off x="2651200" y="861473"/>
            <a:ext cx="158192" cy="576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lecha abajo 9"/>
          <p:cNvSpPr/>
          <p:nvPr/>
        </p:nvSpPr>
        <p:spPr>
          <a:xfrm>
            <a:off x="5518756" y="861473"/>
            <a:ext cx="158192" cy="576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501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p:nvPr/>
        </p:nvSpPr>
        <p:spPr>
          <a:xfrm>
            <a:off x="2380311" y="682965"/>
            <a:ext cx="823941" cy="81039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txBox="1">
            <a:spLocks noGrp="1"/>
          </p:cNvSpPr>
          <p:nvPr>
            <p:ph type="subTitle" idx="4"/>
          </p:nvPr>
        </p:nvSpPr>
        <p:spPr>
          <a:xfrm>
            <a:off x="4695351" y="1593989"/>
            <a:ext cx="3654900" cy="460500"/>
          </a:xfrm>
          <a:prstGeom prst="rect">
            <a:avLst/>
          </a:prstGeom>
        </p:spPr>
        <p:txBody>
          <a:bodyPr spcFirstLastPara="1" wrap="square" lIns="91425" tIns="91425" rIns="91425" bIns="91425" anchor="b" anchorCtr="0">
            <a:noAutofit/>
          </a:bodyPr>
          <a:lstStyle/>
          <a:p>
            <a:pPr marL="0" lvl="0" indent="0"/>
            <a:r>
              <a:rPr lang="es-ES" dirty="0"/>
              <a:t>Mejorar la eficacia de las políticas y las </a:t>
            </a:r>
            <a:r>
              <a:rPr lang="es-ES" dirty="0" smtClean="0"/>
              <a:t>acciones</a:t>
            </a:r>
            <a:endParaRPr dirty="0"/>
          </a:p>
        </p:txBody>
      </p:sp>
      <p:sp>
        <p:nvSpPr>
          <p:cNvPr id="436" name="Google Shape;436;p33"/>
          <p:cNvSpPr txBox="1">
            <a:spLocks noGrp="1"/>
          </p:cNvSpPr>
          <p:nvPr>
            <p:ph type="title"/>
          </p:nvPr>
        </p:nvSpPr>
        <p:spPr>
          <a:xfrm>
            <a:off x="768922" y="118837"/>
            <a:ext cx="7704000" cy="572700"/>
          </a:xfrm>
          <a:prstGeom prst="rect">
            <a:avLst/>
          </a:prstGeom>
        </p:spPr>
        <p:txBody>
          <a:bodyPr spcFirstLastPara="1" wrap="square" lIns="91425" tIns="91425" rIns="91425" bIns="91425" anchor="t" anchorCtr="0">
            <a:noAutofit/>
          </a:bodyPr>
          <a:lstStyle/>
          <a:p>
            <a:pPr lvl="0"/>
            <a:r>
              <a:rPr lang="es-ES" sz="2400" b="1" dirty="0"/>
              <a:t>Beneficios del </a:t>
            </a:r>
            <a:r>
              <a:rPr lang="es-ES" sz="2400" b="1" dirty="0" err="1" smtClean="0"/>
              <a:t>MyE</a:t>
            </a:r>
            <a:r>
              <a:rPr lang="es-ES" sz="2400" b="1" dirty="0" smtClean="0"/>
              <a:t> </a:t>
            </a:r>
            <a:r>
              <a:rPr lang="es-ES" sz="2400" b="1" dirty="0"/>
              <a:t>en un Plan de Acción Climática</a:t>
            </a:r>
            <a:endParaRPr sz="2400" b="1" dirty="0"/>
          </a:p>
        </p:txBody>
      </p:sp>
      <p:sp>
        <p:nvSpPr>
          <p:cNvPr id="437" name="Google Shape;437;p33"/>
          <p:cNvSpPr txBox="1">
            <a:spLocks noGrp="1"/>
          </p:cNvSpPr>
          <p:nvPr>
            <p:ph type="subTitle" idx="1"/>
          </p:nvPr>
        </p:nvSpPr>
        <p:spPr>
          <a:xfrm>
            <a:off x="911469" y="2126165"/>
            <a:ext cx="3654900" cy="1061100"/>
          </a:xfrm>
          <a:prstGeom prst="rect">
            <a:avLst/>
          </a:prstGeom>
        </p:spPr>
        <p:txBody>
          <a:bodyPr spcFirstLastPara="1" wrap="square" lIns="91425" tIns="91425" rIns="91425" bIns="91425" anchor="t" anchorCtr="0">
            <a:noAutofit/>
          </a:bodyPr>
          <a:lstStyle/>
          <a:p>
            <a:pPr marL="0" lvl="0" indent="0"/>
            <a:r>
              <a:rPr lang="es-ES" dirty="0"/>
              <a:t> </a:t>
            </a:r>
            <a:r>
              <a:rPr lang="es-ES" dirty="0" smtClean="0"/>
              <a:t>Proporcionar </a:t>
            </a:r>
            <a:r>
              <a:rPr lang="es-ES" dirty="0"/>
              <a:t>información pública sobre el progreso </a:t>
            </a:r>
            <a:r>
              <a:rPr lang="es-ES" dirty="0" smtClean="0"/>
              <a:t>del PAC permitiendo </a:t>
            </a:r>
            <a:r>
              <a:rPr lang="es-ES" dirty="0"/>
              <a:t>que los gobiernos locales sean responsables de sus acciones.</a:t>
            </a:r>
            <a:endParaRPr dirty="0"/>
          </a:p>
        </p:txBody>
      </p:sp>
      <p:sp>
        <p:nvSpPr>
          <p:cNvPr id="439" name="Google Shape;439;p33"/>
          <p:cNvSpPr txBox="1">
            <a:spLocks noGrp="1"/>
          </p:cNvSpPr>
          <p:nvPr>
            <p:ph type="subTitle" idx="3"/>
          </p:nvPr>
        </p:nvSpPr>
        <p:spPr>
          <a:xfrm>
            <a:off x="827584" y="1697773"/>
            <a:ext cx="3654900" cy="460500"/>
          </a:xfrm>
          <a:prstGeom prst="rect">
            <a:avLst/>
          </a:prstGeom>
        </p:spPr>
        <p:txBody>
          <a:bodyPr spcFirstLastPara="1" wrap="square" lIns="91425" tIns="91425" rIns="91425" bIns="91425" anchor="b" anchorCtr="0">
            <a:noAutofit/>
          </a:bodyPr>
          <a:lstStyle/>
          <a:p>
            <a:r>
              <a:rPr lang="es-ES" dirty="0"/>
              <a:t>Garantizar la transparencia y la rendición de </a:t>
            </a:r>
            <a:r>
              <a:rPr lang="es-ES" dirty="0" smtClean="0"/>
              <a:t>cuentas</a:t>
            </a:r>
            <a:endParaRPr lang="en-US" dirty="0"/>
          </a:p>
        </p:txBody>
      </p:sp>
      <p:sp>
        <p:nvSpPr>
          <p:cNvPr id="45" name="Google Shape;439;p33"/>
          <p:cNvSpPr txBox="1">
            <a:spLocks noGrp="1"/>
          </p:cNvSpPr>
          <p:nvPr>
            <p:ph type="subTitle" idx="3"/>
          </p:nvPr>
        </p:nvSpPr>
        <p:spPr>
          <a:xfrm>
            <a:off x="2012315" y="3762733"/>
            <a:ext cx="4940338" cy="460500"/>
          </a:xfrm>
          <a:prstGeom prst="rect">
            <a:avLst/>
          </a:prstGeom>
        </p:spPr>
        <p:txBody>
          <a:bodyPr spcFirstLastPara="1" wrap="square" lIns="91425" tIns="91425" rIns="91425" bIns="91425" anchor="b" anchorCtr="0">
            <a:noAutofit/>
          </a:bodyPr>
          <a:lstStyle/>
          <a:p>
            <a:r>
              <a:rPr lang="es-ES" dirty="0" smtClean="0"/>
              <a:t>Generar aprendizaje</a:t>
            </a:r>
            <a:endParaRPr lang="en-US" dirty="0"/>
          </a:p>
        </p:txBody>
      </p:sp>
      <p:sp>
        <p:nvSpPr>
          <p:cNvPr id="46" name="Google Shape;437;p33"/>
          <p:cNvSpPr txBox="1">
            <a:spLocks noGrp="1"/>
          </p:cNvSpPr>
          <p:nvPr>
            <p:ph type="subTitle" idx="1"/>
          </p:nvPr>
        </p:nvSpPr>
        <p:spPr>
          <a:xfrm>
            <a:off x="4659189" y="1926835"/>
            <a:ext cx="3654900" cy="1061100"/>
          </a:xfrm>
          <a:prstGeom prst="rect">
            <a:avLst/>
          </a:prstGeom>
          <a:noFill/>
          <a:ln>
            <a:noFill/>
          </a:ln>
        </p:spPr>
        <p:txBody>
          <a:bodyPr spcFirstLastPara="1" wrap="square" lIns="91425" tIns="91425" rIns="91425" bIns="91425" anchor="t" anchorCtr="0">
            <a:noAutofit/>
          </a:bodyPr>
          <a:lstStyle/>
          <a:p>
            <a:pPr marL="0" indent="0"/>
            <a:r>
              <a:rPr lang="es-ES" dirty="0"/>
              <a:t> Identificar las áreas en las que las políticas y las acciones no están funcionando como se esperaba, lo que les permite tomar medidas correctivas a los gobiernos locales.</a:t>
            </a:r>
            <a:endParaRPr dirty="0"/>
          </a:p>
        </p:txBody>
      </p:sp>
      <p:sp>
        <p:nvSpPr>
          <p:cNvPr id="3" name="Rectángulo 2"/>
          <p:cNvSpPr/>
          <p:nvPr/>
        </p:nvSpPr>
        <p:spPr>
          <a:xfrm>
            <a:off x="2258395" y="4137936"/>
            <a:ext cx="4572000" cy="830997"/>
          </a:xfrm>
          <a:prstGeom prst="rect">
            <a:avLst/>
          </a:prstGeom>
          <a:noFill/>
          <a:ln>
            <a:noFill/>
          </a:ln>
        </p:spPr>
        <p:txBody>
          <a:bodyPr spcFirstLastPara="1" wrap="square" lIns="91425" tIns="91425" rIns="91425" bIns="91425" anchor="t" anchorCtr="0">
            <a:noAutofit/>
          </a:bodyPr>
          <a:lstStyle/>
          <a:p>
            <a:pPr algn="ctr">
              <a:buClr>
                <a:schemeClr val="dk1"/>
              </a:buClr>
              <a:buSzPts val="1200"/>
              <a:buFont typeface="Public Sans"/>
              <a:buNone/>
            </a:pPr>
            <a:r>
              <a:rPr lang="es-ES" sz="1200" dirty="0">
                <a:solidFill>
                  <a:schemeClr val="dk1"/>
                </a:solidFill>
                <a:latin typeface="Public Sans"/>
                <a:ea typeface="Public Sans"/>
                <a:cs typeface="Public Sans"/>
                <a:sym typeface="Public Sans"/>
              </a:rPr>
              <a:t>La información proporcionada por un sistema </a:t>
            </a:r>
            <a:r>
              <a:rPr lang="es-ES" sz="1200" dirty="0" err="1" smtClean="0">
                <a:solidFill>
                  <a:schemeClr val="dk1"/>
                </a:solidFill>
                <a:latin typeface="Public Sans"/>
                <a:ea typeface="Public Sans"/>
                <a:cs typeface="Public Sans"/>
                <a:sym typeface="Public Sans"/>
              </a:rPr>
              <a:t>MyE</a:t>
            </a:r>
            <a:r>
              <a:rPr lang="es-ES" sz="1200" dirty="0" smtClean="0">
                <a:solidFill>
                  <a:schemeClr val="dk1"/>
                </a:solidFill>
                <a:latin typeface="Public Sans"/>
                <a:ea typeface="Public Sans"/>
                <a:cs typeface="Public Sans"/>
                <a:sym typeface="Public Sans"/>
              </a:rPr>
              <a:t> </a:t>
            </a:r>
            <a:r>
              <a:rPr lang="es-ES" sz="1200" dirty="0">
                <a:solidFill>
                  <a:schemeClr val="dk1"/>
                </a:solidFill>
                <a:latin typeface="Public Sans"/>
                <a:ea typeface="Public Sans"/>
                <a:cs typeface="Public Sans"/>
                <a:sym typeface="Public Sans"/>
              </a:rPr>
              <a:t>puede ayudar a los responsables de la toma de decisiones a aprender de las experiencias y a mejorar la implementación de los PAC futuros.</a:t>
            </a:r>
            <a:endParaRPr lang="en-US" sz="1200" dirty="0">
              <a:solidFill>
                <a:schemeClr val="dk1"/>
              </a:solidFill>
              <a:latin typeface="Public Sans"/>
              <a:ea typeface="Public Sans"/>
              <a:cs typeface="Public Sans"/>
              <a:sym typeface="Public Sans"/>
            </a:endParaRPr>
          </a:p>
        </p:txBody>
      </p:sp>
      <p:grpSp>
        <p:nvGrpSpPr>
          <p:cNvPr id="48" name="Google Shape;1876;p49"/>
          <p:cNvGrpSpPr/>
          <p:nvPr/>
        </p:nvGrpSpPr>
        <p:grpSpPr>
          <a:xfrm>
            <a:off x="2363654" y="859587"/>
            <a:ext cx="791706" cy="414306"/>
            <a:chOff x="5035031" y="3427028"/>
            <a:chExt cx="398707" cy="186271"/>
          </a:xfrm>
        </p:grpSpPr>
        <p:sp>
          <p:nvSpPr>
            <p:cNvPr id="49" name="Google Shape;1877;p49"/>
            <p:cNvSpPr/>
            <p:nvPr/>
          </p:nvSpPr>
          <p:spPr>
            <a:xfrm>
              <a:off x="5035031" y="3429303"/>
              <a:ext cx="205575" cy="183975"/>
            </a:xfrm>
            <a:custGeom>
              <a:avLst/>
              <a:gdLst/>
              <a:ahLst/>
              <a:cxnLst/>
              <a:rect l="l" t="t" r="r" b="b"/>
              <a:pathLst>
                <a:path w="8223" h="7359" extrusionOk="0">
                  <a:moveTo>
                    <a:pt x="7813" y="0"/>
                  </a:moveTo>
                  <a:lnTo>
                    <a:pt x="7677" y="46"/>
                  </a:lnTo>
                  <a:lnTo>
                    <a:pt x="7586" y="91"/>
                  </a:lnTo>
                  <a:lnTo>
                    <a:pt x="7450" y="182"/>
                  </a:lnTo>
                  <a:lnTo>
                    <a:pt x="7223" y="363"/>
                  </a:lnTo>
                  <a:lnTo>
                    <a:pt x="6905" y="545"/>
                  </a:lnTo>
                  <a:lnTo>
                    <a:pt x="6587" y="681"/>
                  </a:lnTo>
                  <a:lnTo>
                    <a:pt x="6269" y="818"/>
                  </a:lnTo>
                  <a:lnTo>
                    <a:pt x="5951" y="909"/>
                  </a:lnTo>
                  <a:lnTo>
                    <a:pt x="5588" y="999"/>
                  </a:lnTo>
                  <a:lnTo>
                    <a:pt x="5224" y="1045"/>
                  </a:lnTo>
                  <a:lnTo>
                    <a:pt x="1863" y="1045"/>
                  </a:lnTo>
                  <a:lnTo>
                    <a:pt x="1681" y="1090"/>
                  </a:lnTo>
                  <a:lnTo>
                    <a:pt x="1545" y="1136"/>
                  </a:lnTo>
                  <a:lnTo>
                    <a:pt x="1454" y="1181"/>
                  </a:lnTo>
                  <a:lnTo>
                    <a:pt x="1318" y="1272"/>
                  </a:lnTo>
                  <a:lnTo>
                    <a:pt x="1227" y="1363"/>
                  </a:lnTo>
                  <a:lnTo>
                    <a:pt x="1182" y="1499"/>
                  </a:lnTo>
                  <a:lnTo>
                    <a:pt x="1136" y="1635"/>
                  </a:lnTo>
                  <a:lnTo>
                    <a:pt x="1091" y="1817"/>
                  </a:lnTo>
                  <a:lnTo>
                    <a:pt x="1091" y="1862"/>
                  </a:lnTo>
                  <a:lnTo>
                    <a:pt x="682" y="1862"/>
                  </a:lnTo>
                  <a:lnTo>
                    <a:pt x="500" y="1953"/>
                  </a:lnTo>
                  <a:lnTo>
                    <a:pt x="364" y="1999"/>
                  </a:lnTo>
                  <a:lnTo>
                    <a:pt x="228" y="2135"/>
                  </a:lnTo>
                  <a:lnTo>
                    <a:pt x="137" y="2226"/>
                  </a:lnTo>
                  <a:lnTo>
                    <a:pt x="46" y="2407"/>
                  </a:lnTo>
                  <a:lnTo>
                    <a:pt x="1" y="2544"/>
                  </a:lnTo>
                  <a:lnTo>
                    <a:pt x="1" y="2725"/>
                  </a:lnTo>
                  <a:lnTo>
                    <a:pt x="1" y="2907"/>
                  </a:lnTo>
                  <a:lnTo>
                    <a:pt x="46" y="3043"/>
                  </a:lnTo>
                  <a:lnTo>
                    <a:pt x="137" y="3180"/>
                  </a:lnTo>
                  <a:lnTo>
                    <a:pt x="228" y="3316"/>
                  </a:lnTo>
                  <a:lnTo>
                    <a:pt x="364" y="3452"/>
                  </a:lnTo>
                  <a:lnTo>
                    <a:pt x="500" y="3498"/>
                  </a:lnTo>
                  <a:lnTo>
                    <a:pt x="682" y="3543"/>
                  </a:lnTo>
                  <a:lnTo>
                    <a:pt x="818" y="3588"/>
                  </a:lnTo>
                  <a:lnTo>
                    <a:pt x="1091" y="3588"/>
                  </a:lnTo>
                  <a:lnTo>
                    <a:pt x="1091" y="3634"/>
                  </a:lnTo>
                  <a:lnTo>
                    <a:pt x="1136" y="3770"/>
                  </a:lnTo>
                  <a:lnTo>
                    <a:pt x="1182" y="3906"/>
                  </a:lnTo>
                  <a:lnTo>
                    <a:pt x="1227" y="4043"/>
                  </a:lnTo>
                  <a:lnTo>
                    <a:pt x="1318" y="4179"/>
                  </a:lnTo>
                  <a:lnTo>
                    <a:pt x="1454" y="4270"/>
                  </a:lnTo>
                  <a:lnTo>
                    <a:pt x="1590" y="4315"/>
                  </a:lnTo>
                  <a:lnTo>
                    <a:pt x="1727" y="4361"/>
                  </a:lnTo>
                  <a:lnTo>
                    <a:pt x="1863" y="4406"/>
                  </a:lnTo>
                  <a:lnTo>
                    <a:pt x="2590" y="4406"/>
                  </a:lnTo>
                  <a:lnTo>
                    <a:pt x="3407" y="7177"/>
                  </a:lnTo>
                  <a:lnTo>
                    <a:pt x="3453" y="7268"/>
                  </a:lnTo>
                  <a:lnTo>
                    <a:pt x="3498" y="7313"/>
                  </a:lnTo>
                  <a:lnTo>
                    <a:pt x="3544" y="7358"/>
                  </a:lnTo>
                  <a:lnTo>
                    <a:pt x="4861" y="7358"/>
                  </a:lnTo>
                  <a:lnTo>
                    <a:pt x="4952" y="7268"/>
                  </a:lnTo>
                  <a:lnTo>
                    <a:pt x="4997" y="7222"/>
                  </a:lnTo>
                  <a:lnTo>
                    <a:pt x="4997" y="7086"/>
                  </a:lnTo>
                  <a:lnTo>
                    <a:pt x="4543" y="4406"/>
                  </a:lnTo>
                  <a:lnTo>
                    <a:pt x="5224" y="4406"/>
                  </a:lnTo>
                  <a:lnTo>
                    <a:pt x="5588" y="4451"/>
                  </a:lnTo>
                  <a:lnTo>
                    <a:pt x="5951" y="4542"/>
                  </a:lnTo>
                  <a:lnTo>
                    <a:pt x="6269" y="4633"/>
                  </a:lnTo>
                  <a:lnTo>
                    <a:pt x="6587" y="4769"/>
                  </a:lnTo>
                  <a:lnTo>
                    <a:pt x="6905" y="4906"/>
                  </a:lnTo>
                  <a:lnTo>
                    <a:pt x="7223" y="5087"/>
                  </a:lnTo>
                  <a:lnTo>
                    <a:pt x="7450" y="5269"/>
                  </a:lnTo>
                  <a:lnTo>
                    <a:pt x="7586" y="5360"/>
                  </a:lnTo>
                  <a:lnTo>
                    <a:pt x="7677" y="5405"/>
                  </a:lnTo>
                  <a:lnTo>
                    <a:pt x="7950" y="5405"/>
                  </a:lnTo>
                  <a:lnTo>
                    <a:pt x="8086" y="5314"/>
                  </a:lnTo>
                  <a:lnTo>
                    <a:pt x="8131" y="5178"/>
                  </a:lnTo>
                  <a:lnTo>
                    <a:pt x="8177" y="5087"/>
                  </a:lnTo>
                  <a:lnTo>
                    <a:pt x="8222" y="4951"/>
                  </a:lnTo>
                  <a:lnTo>
                    <a:pt x="8222" y="3225"/>
                  </a:lnTo>
                  <a:lnTo>
                    <a:pt x="8177" y="3134"/>
                  </a:lnTo>
                  <a:lnTo>
                    <a:pt x="8131" y="3089"/>
                  </a:lnTo>
                  <a:lnTo>
                    <a:pt x="8040" y="2998"/>
                  </a:lnTo>
                  <a:lnTo>
                    <a:pt x="7995" y="2998"/>
                  </a:lnTo>
                  <a:lnTo>
                    <a:pt x="7995" y="2407"/>
                  </a:lnTo>
                  <a:lnTo>
                    <a:pt x="8040" y="2407"/>
                  </a:lnTo>
                  <a:lnTo>
                    <a:pt x="8131" y="2362"/>
                  </a:lnTo>
                  <a:lnTo>
                    <a:pt x="8177" y="2317"/>
                  </a:lnTo>
                  <a:lnTo>
                    <a:pt x="8222" y="2180"/>
                  </a:lnTo>
                  <a:lnTo>
                    <a:pt x="8222" y="500"/>
                  </a:lnTo>
                  <a:lnTo>
                    <a:pt x="8177" y="363"/>
                  </a:lnTo>
                  <a:lnTo>
                    <a:pt x="8131" y="227"/>
                  </a:lnTo>
                  <a:lnTo>
                    <a:pt x="8086" y="136"/>
                  </a:lnTo>
                  <a:lnTo>
                    <a:pt x="7950" y="46"/>
                  </a:lnTo>
                  <a:lnTo>
                    <a:pt x="7813"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78;p49"/>
            <p:cNvSpPr/>
            <p:nvPr/>
          </p:nvSpPr>
          <p:spPr>
            <a:xfrm>
              <a:off x="5250781" y="3427028"/>
              <a:ext cx="182850" cy="186250"/>
            </a:xfrm>
            <a:custGeom>
              <a:avLst/>
              <a:gdLst/>
              <a:ahLst/>
              <a:cxnLst/>
              <a:rect l="l" t="t" r="r" b="b"/>
              <a:pathLst>
                <a:path w="7314" h="7450" extrusionOk="0">
                  <a:moveTo>
                    <a:pt x="1182" y="0"/>
                  </a:moveTo>
                  <a:lnTo>
                    <a:pt x="955" y="91"/>
                  </a:lnTo>
                  <a:lnTo>
                    <a:pt x="818" y="182"/>
                  </a:lnTo>
                  <a:lnTo>
                    <a:pt x="728" y="318"/>
                  </a:lnTo>
                  <a:lnTo>
                    <a:pt x="682" y="591"/>
                  </a:lnTo>
                  <a:lnTo>
                    <a:pt x="637" y="863"/>
                  </a:lnTo>
                  <a:lnTo>
                    <a:pt x="682" y="1181"/>
                  </a:lnTo>
                  <a:lnTo>
                    <a:pt x="773" y="1408"/>
                  </a:lnTo>
                  <a:lnTo>
                    <a:pt x="864" y="1635"/>
                  </a:lnTo>
                  <a:lnTo>
                    <a:pt x="1000" y="1863"/>
                  </a:lnTo>
                  <a:lnTo>
                    <a:pt x="1182" y="2090"/>
                  </a:lnTo>
                  <a:lnTo>
                    <a:pt x="1409" y="2271"/>
                  </a:lnTo>
                  <a:lnTo>
                    <a:pt x="1681" y="2408"/>
                  </a:lnTo>
                  <a:lnTo>
                    <a:pt x="1954" y="2544"/>
                  </a:lnTo>
                  <a:lnTo>
                    <a:pt x="2227" y="2589"/>
                  </a:lnTo>
                  <a:lnTo>
                    <a:pt x="2545" y="2589"/>
                  </a:lnTo>
                  <a:lnTo>
                    <a:pt x="2862" y="2544"/>
                  </a:lnTo>
                  <a:lnTo>
                    <a:pt x="3453" y="3089"/>
                  </a:lnTo>
                  <a:lnTo>
                    <a:pt x="3453" y="4361"/>
                  </a:lnTo>
                  <a:lnTo>
                    <a:pt x="3226" y="4406"/>
                  </a:lnTo>
                  <a:lnTo>
                    <a:pt x="2999" y="4497"/>
                  </a:lnTo>
                  <a:lnTo>
                    <a:pt x="2817" y="4588"/>
                  </a:lnTo>
                  <a:lnTo>
                    <a:pt x="2635" y="4724"/>
                  </a:lnTo>
                  <a:lnTo>
                    <a:pt x="92" y="7041"/>
                  </a:lnTo>
                  <a:lnTo>
                    <a:pt x="46" y="7131"/>
                  </a:lnTo>
                  <a:lnTo>
                    <a:pt x="1" y="7222"/>
                  </a:lnTo>
                  <a:lnTo>
                    <a:pt x="46" y="7313"/>
                  </a:lnTo>
                  <a:lnTo>
                    <a:pt x="92" y="7404"/>
                  </a:lnTo>
                  <a:lnTo>
                    <a:pt x="137" y="7449"/>
                  </a:lnTo>
                  <a:lnTo>
                    <a:pt x="7132" y="7449"/>
                  </a:lnTo>
                  <a:lnTo>
                    <a:pt x="7223" y="7404"/>
                  </a:lnTo>
                  <a:lnTo>
                    <a:pt x="7268" y="7359"/>
                  </a:lnTo>
                  <a:lnTo>
                    <a:pt x="7314" y="7268"/>
                  </a:lnTo>
                  <a:lnTo>
                    <a:pt x="7268" y="7131"/>
                  </a:lnTo>
                  <a:lnTo>
                    <a:pt x="7223" y="7041"/>
                  </a:lnTo>
                  <a:lnTo>
                    <a:pt x="5769" y="5723"/>
                  </a:lnTo>
                  <a:lnTo>
                    <a:pt x="5679" y="5678"/>
                  </a:lnTo>
                  <a:lnTo>
                    <a:pt x="5497" y="5678"/>
                  </a:lnTo>
                  <a:lnTo>
                    <a:pt x="5452" y="5769"/>
                  </a:lnTo>
                  <a:lnTo>
                    <a:pt x="5406" y="5814"/>
                  </a:lnTo>
                  <a:lnTo>
                    <a:pt x="5361" y="5905"/>
                  </a:lnTo>
                  <a:lnTo>
                    <a:pt x="5406" y="5996"/>
                  </a:lnTo>
                  <a:lnTo>
                    <a:pt x="5452" y="6087"/>
                  </a:lnTo>
                  <a:lnTo>
                    <a:pt x="6451" y="6995"/>
                  </a:lnTo>
                  <a:lnTo>
                    <a:pt x="864" y="6995"/>
                  </a:lnTo>
                  <a:lnTo>
                    <a:pt x="2953" y="5087"/>
                  </a:lnTo>
                  <a:lnTo>
                    <a:pt x="3090" y="4951"/>
                  </a:lnTo>
                  <a:lnTo>
                    <a:pt x="3271" y="4860"/>
                  </a:lnTo>
                  <a:lnTo>
                    <a:pt x="3453" y="4815"/>
                  </a:lnTo>
                  <a:lnTo>
                    <a:pt x="3680" y="4815"/>
                  </a:lnTo>
                  <a:lnTo>
                    <a:pt x="3862" y="4860"/>
                  </a:lnTo>
                  <a:lnTo>
                    <a:pt x="4043" y="4906"/>
                  </a:lnTo>
                  <a:lnTo>
                    <a:pt x="4225" y="4997"/>
                  </a:lnTo>
                  <a:lnTo>
                    <a:pt x="4361" y="5087"/>
                  </a:lnTo>
                  <a:lnTo>
                    <a:pt x="4679" y="5360"/>
                  </a:lnTo>
                  <a:lnTo>
                    <a:pt x="4770" y="5405"/>
                  </a:lnTo>
                  <a:lnTo>
                    <a:pt x="4861" y="5451"/>
                  </a:lnTo>
                  <a:lnTo>
                    <a:pt x="4952" y="5405"/>
                  </a:lnTo>
                  <a:lnTo>
                    <a:pt x="4997" y="5360"/>
                  </a:lnTo>
                  <a:lnTo>
                    <a:pt x="5043" y="5269"/>
                  </a:lnTo>
                  <a:lnTo>
                    <a:pt x="5088" y="5178"/>
                  </a:lnTo>
                  <a:lnTo>
                    <a:pt x="5043" y="5087"/>
                  </a:lnTo>
                  <a:lnTo>
                    <a:pt x="4997" y="5042"/>
                  </a:lnTo>
                  <a:lnTo>
                    <a:pt x="4679" y="4770"/>
                  </a:lnTo>
                  <a:lnTo>
                    <a:pt x="4498" y="4588"/>
                  </a:lnTo>
                  <a:lnTo>
                    <a:pt x="4316" y="4497"/>
                  </a:lnTo>
                  <a:lnTo>
                    <a:pt x="4134" y="4406"/>
                  </a:lnTo>
                  <a:lnTo>
                    <a:pt x="3907" y="4361"/>
                  </a:lnTo>
                  <a:lnTo>
                    <a:pt x="3907" y="3089"/>
                  </a:lnTo>
                  <a:lnTo>
                    <a:pt x="4452" y="2544"/>
                  </a:lnTo>
                  <a:lnTo>
                    <a:pt x="4770" y="2589"/>
                  </a:lnTo>
                  <a:lnTo>
                    <a:pt x="5134" y="2589"/>
                  </a:lnTo>
                  <a:lnTo>
                    <a:pt x="5406" y="2544"/>
                  </a:lnTo>
                  <a:lnTo>
                    <a:pt x="5679" y="2408"/>
                  </a:lnTo>
                  <a:lnTo>
                    <a:pt x="5906" y="2271"/>
                  </a:lnTo>
                  <a:lnTo>
                    <a:pt x="6178" y="2090"/>
                  </a:lnTo>
                  <a:lnTo>
                    <a:pt x="6360" y="1817"/>
                  </a:lnTo>
                  <a:lnTo>
                    <a:pt x="6496" y="1590"/>
                  </a:lnTo>
                  <a:lnTo>
                    <a:pt x="6632" y="1317"/>
                  </a:lnTo>
                  <a:lnTo>
                    <a:pt x="6678" y="1045"/>
                  </a:lnTo>
                  <a:lnTo>
                    <a:pt x="6678" y="772"/>
                  </a:lnTo>
                  <a:lnTo>
                    <a:pt x="6632" y="500"/>
                  </a:lnTo>
                  <a:lnTo>
                    <a:pt x="6587" y="318"/>
                  </a:lnTo>
                  <a:lnTo>
                    <a:pt x="6496" y="182"/>
                  </a:lnTo>
                  <a:lnTo>
                    <a:pt x="6360" y="91"/>
                  </a:lnTo>
                  <a:lnTo>
                    <a:pt x="6133" y="0"/>
                  </a:lnTo>
                  <a:lnTo>
                    <a:pt x="5633" y="0"/>
                  </a:lnTo>
                  <a:lnTo>
                    <a:pt x="5361" y="46"/>
                  </a:lnTo>
                  <a:lnTo>
                    <a:pt x="5088" y="137"/>
                  </a:lnTo>
                  <a:lnTo>
                    <a:pt x="4816" y="318"/>
                  </a:lnTo>
                  <a:lnTo>
                    <a:pt x="4588" y="500"/>
                  </a:lnTo>
                  <a:lnTo>
                    <a:pt x="4407" y="727"/>
                  </a:lnTo>
                  <a:lnTo>
                    <a:pt x="4271" y="954"/>
                  </a:lnTo>
                  <a:lnTo>
                    <a:pt x="4180" y="1181"/>
                  </a:lnTo>
                  <a:lnTo>
                    <a:pt x="4134" y="1408"/>
                  </a:lnTo>
                  <a:lnTo>
                    <a:pt x="4089" y="1635"/>
                  </a:lnTo>
                  <a:lnTo>
                    <a:pt x="4089" y="1817"/>
                  </a:lnTo>
                  <a:lnTo>
                    <a:pt x="4134" y="2180"/>
                  </a:lnTo>
                  <a:lnTo>
                    <a:pt x="3680" y="2680"/>
                  </a:lnTo>
                  <a:lnTo>
                    <a:pt x="3180" y="2180"/>
                  </a:lnTo>
                  <a:lnTo>
                    <a:pt x="3271" y="1908"/>
                  </a:lnTo>
                  <a:lnTo>
                    <a:pt x="3226" y="1545"/>
                  </a:lnTo>
                  <a:lnTo>
                    <a:pt x="3180" y="1272"/>
                  </a:lnTo>
                  <a:lnTo>
                    <a:pt x="3090" y="1000"/>
                  </a:lnTo>
                  <a:lnTo>
                    <a:pt x="2953" y="727"/>
                  </a:lnTo>
                  <a:lnTo>
                    <a:pt x="2726" y="500"/>
                  </a:lnTo>
                  <a:lnTo>
                    <a:pt x="2499" y="318"/>
                  </a:lnTo>
                  <a:lnTo>
                    <a:pt x="2227" y="137"/>
                  </a:lnTo>
                  <a:lnTo>
                    <a:pt x="1954" y="46"/>
                  </a:lnTo>
                  <a:lnTo>
                    <a:pt x="1681"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9;p49"/>
            <p:cNvSpPr/>
            <p:nvPr/>
          </p:nvSpPr>
          <p:spPr>
            <a:xfrm>
              <a:off x="5121425" y="3434990"/>
              <a:ext cx="113572" cy="123787"/>
            </a:xfrm>
            <a:custGeom>
              <a:avLst/>
              <a:gdLst/>
              <a:ahLst/>
              <a:cxnLst/>
              <a:rect l="l" t="t" r="r" b="b"/>
              <a:pathLst>
                <a:path w="4514" h="4920" extrusionOk="0">
                  <a:moveTo>
                    <a:pt x="4514" y="4694"/>
                  </a:moveTo>
                  <a:lnTo>
                    <a:pt x="4514" y="4694"/>
                  </a:lnTo>
                  <a:lnTo>
                    <a:pt x="4469" y="4875"/>
                  </a:lnTo>
                  <a:lnTo>
                    <a:pt x="4378" y="4920"/>
                  </a:lnTo>
                  <a:lnTo>
                    <a:pt x="4288" y="4920"/>
                  </a:lnTo>
                  <a:lnTo>
                    <a:pt x="4153" y="4875"/>
                  </a:lnTo>
                  <a:lnTo>
                    <a:pt x="4153" y="4875"/>
                  </a:lnTo>
                  <a:lnTo>
                    <a:pt x="3882" y="4649"/>
                  </a:lnTo>
                  <a:lnTo>
                    <a:pt x="3611" y="4468"/>
                  </a:lnTo>
                  <a:lnTo>
                    <a:pt x="3295" y="4333"/>
                  </a:lnTo>
                  <a:lnTo>
                    <a:pt x="2934" y="4198"/>
                  </a:lnTo>
                  <a:lnTo>
                    <a:pt x="2573" y="4062"/>
                  </a:lnTo>
                  <a:lnTo>
                    <a:pt x="2212" y="3972"/>
                  </a:lnTo>
                  <a:lnTo>
                    <a:pt x="1806" y="3927"/>
                  </a:lnTo>
                  <a:lnTo>
                    <a:pt x="1399" y="3927"/>
                  </a:lnTo>
                  <a:lnTo>
                    <a:pt x="181" y="3927"/>
                  </a:lnTo>
                  <a:lnTo>
                    <a:pt x="0" y="2437"/>
                  </a:lnTo>
                  <a:lnTo>
                    <a:pt x="181" y="1038"/>
                  </a:lnTo>
                  <a:lnTo>
                    <a:pt x="1399" y="1038"/>
                  </a:lnTo>
                  <a:lnTo>
                    <a:pt x="1399" y="1038"/>
                  </a:lnTo>
                  <a:lnTo>
                    <a:pt x="1806" y="1038"/>
                  </a:lnTo>
                  <a:lnTo>
                    <a:pt x="2212" y="948"/>
                  </a:lnTo>
                  <a:lnTo>
                    <a:pt x="2573" y="903"/>
                  </a:lnTo>
                  <a:lnTo>
                    <a:pt x="2934" y="767"/>
                  </a:lnTo>
                  <a:lnTo>
                    <a:pt x="3295" y="632"/>
                  </a:lnTo>
                  <a:lnTo>
                    <a:pt x="3611" y="451"/>
                  </a:lnTo>
                  <a:lnTo>
                    <a:pt x="3882" y="271"/>
                  </a:lnTo>
                  <a:lnTo>
                    <a:pt x="4153" y="90"/>
                  </a:lnTo>
                  <a:lnTo>
                    <a:pt x="4153" y="90"/>
                  </a:lnTo>
                  <a:lnTo>
                    <a:pt x="4288" y="0"/>
                  </a:lnTo>
                  <a:lnTo>
                    <a:pt x="4378" y="0"/>
                  </a:lnTo>
                  <a:lnTo>
                    <a:pt x="4469" y="90"/>
                  </a:lnTo>
                  <a:lnTo>
                    <a:pt x="4514" y="226"/>
                  </a:lnTo>
                  <a:lnTo>
                    <a:pt x="4514" y="469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80;p49"/>
            <p:cNvSpPr/>
            <p:nvPr/>
          </p:nvSpPr>
          <p:spPr>
            <a:xfrm>
              <a:off x="5039656" y="3481535"/>
              <a:ext cx="32960" cy="30695"/>
            </a:xfrm>
            <a:custGeom>
              <a:avLst/>
              <a:gdLst/>
              <a:ahLst/>
              <a:cxnLst/>
              <a:rect l="l" t="t" r="r" b="b"/>
              <a:pathLst>
                <a:path w="1310" h="1220" extrusionOk="0">
                  <a:moveTo>
                    <a:pt x="632" y="1"/>
                  </a:moveTo>
                  <a:lnTo>
                    <a:pt x="1309" y="1"/>
                  </a:lnTo>
                  <a:lnTo>
                    <a:pt x="1309" y="1219"/>
                  </a:lnTo>
                  <a:lnTo>
                    <a:pt x="632" y="1219"/>
                  </a:lnTo>
                  <a:lnTo>
                    <a:pt x="632" y="1219"/>
                  </a:lnTo>
                  <a:lnTo>
                    <a:pt x="497" y="1219"/>
                  </a:lnTo>
                  <a:lnTo>
                    <a:pt x="362" y="1174"/>
                  </a:lnTo>
                  <a:lnTo>
                    <a:pt x="271" y="1084"/>
                  </a:lnTo>
                  <a:lnTo>
                    <a:pt x="181" y="994"/>
                  </a:lnTo>
                  <a:lnTo>
                    <a:pt x="91" y="903"/>
                  </a:lnTo>
                  <a:lnTo>
                    <a:pt x="46" y="768"/>
                  </a:lnTo>
                  <a:lnTo>
                    <a:pt x="1" y="632"/>
                  </a:lnTo>
                  <a:lnTo>
                    <a:pt x="46" y="497"/>
                  </a:lnTo>
                  <a:lnTo>
                    <a:pt x="46" y="497"/>
                  </a:lnTo>
                  <a:lnTo>
                    <a:pt x="136" y="271"/>
                  </a:lnTo>
                  <a:lnTo>
                    <a:pt x="271" y="136"/>
                  </a:lnTo>
                  <a:lnTo>
                    <a:pt x="452" y="46"/>
                  </a:lnTo>
                  <a:lnTo>
                    <a:pt x="632" y="1"/>
                  </a:lnTo>
                  <a:lnTo>
                    <a:pt x="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81;p49"/>
            <p:cNvSpPr/>
            <p:nvPr/>
          </p:nvSpPr>
          <p:spPr>
            <a:xfrm>
              <a:off x="5068036" y="3461106"/>
              <a:ext cx="59076" cy="72687"/>
            </a:xfrm>
            <a:custGeom>
              <a:avLst/>
              <a:gdLst/>
              <a:ahLst/>
              <a:cxnLst/>
              <a:rect l="l" t="t" r="r" b="b"/>
              <a:pathLst>
                <a:path w="2348" h="2889" extrusionOk="0">
                  <a:moveTo>
                    <a:pt x="2348" y="0"/>
                  </a:moveTo>
                  <a:lnTo>
                    <a:pt x="543" y="0"/>
                  </a:lnTo>
                  <a:lnTo>
                    <a:pt x="543" y="0"/>
                  </a:lnTo>
                  <a:lnTo>
                    <a:pt x="317" y="45"/>
                  </a:lnTo>
                  <a:lnTo>
                    <a:pt x="181" y="136"/>
                  </a:lnTo>
                  <a:lnTo>
                    <a:pt x="46" y="316"/>
                  </a:lnTo>
                  <a:lnTo>
                    <a:pt x="1" y="542"/>
                  </a:lnTo>
                  <a:lnTo>
                    <a:pt x="1" y="2347"/>
                  </a:lnTo>
                  <a:lnTo>
                    <a:pt x="1" y="2347"/>
                  </a:lnTo>
                  <a:lnTo>
                    <a:pt x="46" y="2573"/>
                  </a:lnTo>
                  <a:lnTo>
                    <a:pt x="181" y="2708"/>
                  </a:lnTo>
                  <a:lnTo>
                    <a:pt x="317" y="2844"/>
                  </a:lnTo>
                  <a:lnTo>
                    <a:pt x="543" y="2889"/>
                  </a:lnTo>
                  <a:lnTo>
                    <a:pt x="2348" y="2889"/>
                  </a:lnTo>
                  <a:lnTo>
                    <a:pt x="23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82;p49"/>
            <p:cNvSpPr/>
            <p:nvPr/>
          </p:nvSpPr>
          <p:spPr>
            <a:xfrm>
              <a:off x="5104392" y="3528106"/>
              <a:ext cx="48861" cy="79506"/>
            </a:xfrm>
            <a:custGeom>
              <a:avLst/>
              <a:gdLst/>
              <a:ahLst/>
              <a:cxnLst/>
              <a:rect l="l" t="t" r="r" b="b"/>
              <a:pathLst>
                <a:path w="1942" h="3160" extrusionOk="0">
                  <a:moveTo>
                    <a:pt x="0" y="181"/>
                  </a:moveTo>
                  <a:lnTo>
                    <a:pt x="903" y="0"/>
                  </a:lnTo>
                  <a:lnTo>
                    <a:pt x="1490" y="181"/>
                  </a:lnTo>
                  <a:lnTo>
                    <a:pt x="1941" y="2934"/>
                  </a:lnTo>
                  <a:lnTo>
                    <a:pt x="1941" y="2934"/>
                  </a:lnTo>
                  <a:lnTo>
                    <a:pt x="1941" y="3024"/>
                  </a:lnTo>
                  <a:lnTo>
                    <a:pt x="1941" y="3069"/>
                  </a:lnTo>
                  <a:lnTo>
                    <a:pt x="1851" y="3114"/>
                  </a:lnTo>
                  <a:lnTo>
                    <a:pt x="1761" y="3160"/>
                  </a:lnTo>
                  <a:lnTo>
                    <a:pt x="1084" y="3160"/>
                  </a:lnTo>
                  <a:lnTo>
                    <a:pt x="1084" y="3160"/>
                  </a:lnTo>
                  <a:lnTo>
                    <a:pt x="993" y="3160"/>
                  </a:lnTo>
                  <a:lnTo>
                    <a:pt x="903" y="3114"/>
                  </a:lnTo>
                  <a:lnTo>
                    <a:pt x="813" y="3024"/>
                  </a:lnTo>
                  <a:lnTo>
                    <a:pt x="768" y="2934"/>
                  </a:lnTo>
                  <a:lnTo>
                    <a:pt x="0" y="1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83;p49"/>
            <p:cNvSpPr/>
            <p:nvPr/>
          </p:nvSpPr>
          <p:spPr>
            <a:xfrm>
              <a:off x="5272457" y="3432701"/>
              <a:ext cx="53390" cy="53415"/>
            </a:xfrm>
            <a:custGeom>
              <a:avLst/>
              <a:gdLst/>
              <a:ahLst/>
              <a:cxnLst/>
              <a:rect l="l" t="t" r="r" b="b"/>
              <a:pathLst>
                <a:path w="2122" h="2123" extrusionOk="0">
                  <a:moveTo>
                    <a:pt x="136" y="91"/>
                  </a:moveTo>
                  <a:lnTo>
                    <a:pt x="136" y="91"/>
                  </a:lnTo>
                  <a:lnTo>
                    <a:pt x="226" y="46"/>
                  </a:lnTo>
                  <a:lnTo>
                    <a:pt x="361" y="1"/>
                  </a:lnTo>
                  <a:lnTo>
                    <a:pt x="587" y="1"/>
                  </a:lnTo>
                  <a:lnTo>
                    <a:pt x="768" y="1"/>
                  </a:lnTo>
                  <a:lnTo>
                    <a:pt x="993" y="46"/>
                  </a:lnTo>
                  <a:lnTo>
                    <a:pt x="1264" y="136"/>
                  </a:lnTo>
                  <a:lnTo>
                    <a:pt x="1490" y="272"/>
                  </a:lnTo>
                  <a:lnTo>
                    <a:pt x="1670" y="452"/>
                  </a:lnTo>
                  <a:lnTo>
                    <a:pt x="1670" y="452"/>
                  </a:lnTo>
                  <a:lnTo>
                    <a:pt x="1851" y="633"/>
                  </a:lnTo>
                  <a:lnTo>
                    <a:pt x="1986" y="858"/>
                  </a:lnTo>
                  <a:lnTo>
                    <a:pt x="2076" y="1084"/>
                  </a:lnTo>
                  <a:lnTo>
                    <a:pt x="2122" y="1355"/>
                  </a:lnTo>
                  <a:lnTo>
                    <a:pt x="2122" y="1535"/>
                  </a:lnTo>
                  <a:lnTo>
                    <a:pt x="2122" y="1761"/>
                  </a:lnTo>
                  <a:lnTo>
                    <a:pt x="2076" y="1896"/>
                  </a:lnTo>
                  <a:lnTo>
                    <a:pt x="2031" y="1987"/>
                  </a:lnTo>
                  <a:lnTo>
                    <a:pt x="2031" y="1987"/>
                  </a:lnTo>
                  <a:lnTo>
                    <a:pt x="1896" y="2077"/>
                  </a:lnTo>
                  <a:lnTo>
                    <a:pt x="1761" y="2077"/>
                  </a:lnTo>
                  <a:lnTo>
                    <a:pt x="1580" y="2122"/>
                  </a:lnTo>
                  <a:lnTo>
                    <a:pt x="1354" y="2077"/>
                  </a:lnTo>
                  <a:lnTo>
                    <a:pt x="1129" y="2032"/>
                  </a:lnTo>
                  <a:lnTo>
                    <a:pt x="903" y="1987"/>
                  </a:lnTo>
                  <a:lnTo>
                    <a:pt x="677" y="1851"/>
                  </a:lnTo>
                  <a:lnTo>
                    <a:pt x="452" y="1671"/>
                  </a:lnTo>
                  <a:lnTo>
                    <a:pt x="452" y="1671"/>
                  </a:lnTo>
                  <a:lnTo>
                    <a:pt x="271" y="1445"/>
                  </a:lnTo>
                  <a:lnTo>
                    <a:pt x="136" y="1219"/>
                  </a:lnTo>
                  <a:lnTo>
                    <a:pt x="91" y="994"/>
                  </a:lnTo>
                  <a:lnTo>
                    <a:pt x="0" y="768"/>
                  </a:lnTo>
                  <a:lnTo>
                    <a:pt x="0" y="542"/>
                  </a:lnTo>
                  <a:lnTo>
                    <a:pt x="0" y="362"/>
                  </a:lnTo>
                  <a:lnTo>
                    <a:pt x="45" y="226"/>
                  </a:lnTo>
                  <a:lnTo>
                    <a:pt x="136" y="91"/>
                  </a:lnTo>
                  <a:lnTo>
                    <a:pt x="136" y="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4;p49"/>
            <p:cNvSpPr/>
            <p:nvPr/>
          </p:nvSpPr>
          <p:spPr>
            <a:xfrm>
              <a:off x="5272457" y="3438387"/>
              <a:ext cx="53390" cy="47729"/>
            </a:xfrm>
            <a:custGeom>
              <a:avLst/>
              <a:gdLst/>
              <a:ahLst/>
              <a:cxnLst/>
              <a:rect l="l" t="t" r="r" b="b"/>
              <a:pathLst>
                <a:path w="2122" h="1897" extrusionOk="0">
                  <a:moveTo>
                    <a:pt x="2076" y="903"/>
                  </a:moveTo>
                  <a:lnTo>
                    <a:pt x="2076" y="903"/>
                  </a:lnTo>
                  <a:lnTo>
                    <a:pt x="2122" y="1174"/>
                  </a:lnTo>
                  <a:lnTo>
                    <a:pt x="2122" y="1445"/>
                  </a:lnTo>
                  <a:lnTo>
                    <a:pt x="2076" y="1625"/>
                  </a:lnTo>
                  <a:lnTo>
                    <a:pt x="2031" y="1761"/>
                  </a:lnTo>
                  <a:lnTo>
                    <a:pt x="2031" y="1761"/>
                  </a:lnTo>
                  <a:lnTo>
                    <a:pt x="1896" y="1851"/>
                  </a:lnTo>
                  <a:lnTo>
                    <a:pt x="1761" y="1851"/>
                  </a:lnTo>
                  <a:lnTo>
                    <a:pt x="1580" y="1896"/>
                  </a:lnTo>
                  <a:lnTo>
                    <a:pt x="1354" y="1851"/>
                  </a:lnTo>
                  <a:lnTo>
                    <a:pt x="1129" y="1806"/>
                  </a:lnTo>
                  <a:lnTo>
                    <a:pt x="903" y="1761"/>
                  </a:lnTo>
                  <a:lnTo>
                    <a:pt x="677" y="1625"/>
                  </a:lnTo>
                  <a:lnTo>
                    <a:pt x="452" y="1445"/>
                  </a:lnTo>
                  <a:lnTo>
                    <a:pt x="452" y="1445"/>
                  </a:lnTo>
                  <a:lnTo>
                    <a:pt x="316" y="1264"/>
                  </a:lnTo>
                  <a:lnTo>
                    <a:pt x="181" y="1084"/>
                  </a:lnTo>
                  <a:lnTo>
                    <a:pt x="91" y="858"/>
                  </a:lnTo>
                  <a:lnTo>
                    <a:pt x="45" y="677"/>
                  </a:lnTo>
                  <a:lnTo>
                    <a:pt x="0" y="271"/>
                  </a:lnTo>
                  <a:lnTo>
                    <a:pt x="45" y="0"/>
                  </a:lnTo>
                  <a:lnTo>
                    <a:pt x="45" y="0"/>
                  </a:lnTo>
                  <a:lnTo>
                    <a:pt x="181" y="362"/>
                  </a:lnTo>
                  <a:lnTo>
                    <a:pt x="316" y="542"/>
                  </a:lnTo>
                  <a:lnTo>
                    <a:pt x="452" y="677"/>
                  </a:lnTo>
                  <a:lnTo>
                    <a:pt x="452" y="677"/>
                  </a:lnTo>
                  <a:lnTo>
                    <a:pt x="677" y="858"/>
                  </a:lnTo>
                  <a:lnTo>
                    <a:pt x="903" y="993"/>
                  </a:lnTo>
                  <a:lnTo>
                    <a:pt x="1129" y="1084"/>
                  </a:lnTo>
                  <a:lnTo>
                    <a:pt x="1354" y="1129"/>
                  </a:lnTo>
                  <a:lnTo>
                    <a:pt x="1580" y="1129"/>
                  </a:lnTo>
                  <a:lnTo>
                    <a:pt x="1761" y="1129"/>
                  </a:lnTo>
                  <a:lnTo>
                    <a:pt x="1896" y="1084"/>
                  </a:lnTo>
                  <a:lnTo>
                    <a:pt x="2031" y="1039"/>
                  </a:lnTo>
                  <a:lnTo>
                    <a:pt x="2031" y="1039"/>
                  </a:lnTo>
                  <a:lnTo>
                    <a:pt x="2076" y="903"/>
                  </a:lnTo>
                  <a:lnTo>
                    <a:pt x="2076" y="903"/>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85;p49"/>
            <p:cNvSpPr/>
            <p:nvPr/>
          </p:nvSpPr>
          <p:spPr>
            <a:xfrm>
              <a:off x="5358755" y="3432701"/>
              <a:ext cx="53390" cy="53415"/>
            </a:xfrm>
            <a:custGeom>
              <a:avLst/>
              <a:gdLst/>
              <a:ahLst/>
              <a:cxnLst/>
              <a:rect l="l" t="t" r="r" b="b"/>
              <a:pathLst>
                <a:path w="2122" h="2123" extrusionOk="0">
                  <a:moveTo>
                    <a:pt x="91" y="1987"/>
                  </a:moveTo>
                  <a:lnTo>
                    <a:pt x="91" y="1987"/>
                  </a:lnTo>
                  <a:lnTo>
                    <a:pt x="46" y="1896"/>
                  </a:lnTo>
                  <a:lnTo>
                    <a:pt x="1" y="1761"/>
                  </a:lnTo>
                  <a:lnTo>
                    <a:pt x="1" y="1535"/>
                  </a:lnTo>
                  <a:lnTo>
                    <a:pt x="1" y="1355"/>
                  </a:lnTo>
                  <a:lnTo>
                    <a:pt x="46" y="1084"/>
                  </a:lnTo>
                  <a:lnTo>
                    <a:pt x="136" y="858"/>
                  </a:lnTo>
                  <a:lnTo>
                    <a:pt x="271" y="633"/>
                  </a:lnTo>
                  <a:lnTo>
                    <a:pt x="407" y="452"/>
                  </a:lnTo>
                  <a:lnTo>
                    <a:pt x="407" y="452"/>
                  </a:lnTo>
                  <a:lnTo>
                    <a:pt x="632" y="272"/>
                  </a:lnTo>
                  <a:lnTo>
                    <a:pt x="858" y="136"/>
                  </a:lnTo>
                  <a:lnTo>
                    <a:pt x="1084" y="46"/>
                  </a:lnTo>
                  <a:lnTo>
                    <a:pt x="1309" y="1"/>
                  </a:lnTo>
                  <a:lnTo>
                    <a:pt x="1535" y="1"/>
                  </a:lnTo>
                  <a:lnTo>
                    <a:pt x="1716" y="1"/>
                  </a:lnTo>
                  <a:lnTo>
                    <a:pt x="1896" y="46"/>
                  </a:lnTo>
                  <a:lnTo>
                    <a:pt x="1986" y="91"/>
                  </a:lnTo>
                  <a:lnTo>
                    <a:pt x="1986" y="91"/>
                  </a:lnTo>
                  <a:lnTo>
                    <a:pt x="2032" y="226"/>
                  </a:lnTo>
                  <a:lnTo>
                    <a:pt x="2077" y="362"/>
                  </a:lnTo>
                  <a:lnTo>
                    <a:pt x="2122" y="542"/>
                  </a:lnTo>
                  <a:lnTo>
                    <a:pt x="2077" y="768"/>
                  </a:lnTo>
                  <a:lnTo>
                    <a:pt x="2032" y="994"/>
                  </a:lnTo>
                  <a:lnTo>
                    <a:pt x="1941" y="1219"/>
                  </a:lnTo>
                  <a:lnTo>
                    <a:pt x="1851" y="1445"/>
                  </a:lnTo>
                  <a:lnTo>
                    <a:pt x="1671" y="1671"/>
                  </a:lnTo>
                  <a:lnTo>
                    <a:pt x="1671" y="1671"/>
                  </a:lnTo>
                  <a:lnTo>
                    <a:pt x="1445" y="1851"/>
                  </a:lnTo>
                  <a:lnTo>
                    <a:pt x="1219" y="1987"/>
                  </a:lnTo>
                  <a:lnTo>
                    <a:pt x="993" y="2032"/>
                  </a:lnTo>
                  <a:lnTo>
                    <a:pt x="768" y="2077"/>
                  </a:lnTo>
                  <a:lnTo>
                    <a:pt x="542" y="2122"/>
                  </a:lnTo>
                  <a:lnTo>
                    <a:pt x="362" y="2077"/>
                  </a:lnTo>
                  <a:lnTo>
                    <a:pt x="181" y="2077"/>
                  </a:lnTo>
                  <a:lnTo>
                    <a:pt x="91" y="1987"/>
                  </a:lnTo>
                  <a:lnTo>
                    <a:pt x="91" y="19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86;p49"/>
            <p:cNvSpPr/>
            <p:nvPr/>
          </p:nvSpPr>
          <p:spPr>
            <a:xfrm>
              <a:off x="5358755" y="3438387"/>
              <a:ext cx="53390" cy="47729"/>
            </a:xfrm>
            <a:custGeom>
              <a:avLst/>
              <a:gdLst/>
              <a:ahLst/>
              <a:cxnLst/>
              <a:rect l="l" t="t" r="r" b="b"/>
              <a:pathLst>
                <a:path w="2122" h="1897" extrusionOk="0">
                  <a:moveTo>
                    <a:pt x="91" y="1761"/>
                  </a:moveTo>
                  <a:lnTo>
                    <a:pt x="91" y="1761"/>
                  </a:lnTo>
                  <a:lnTo>
                    <a:pt x="46" y="1625"/>
                  </a:lnTo>
                  <a:lnTo>
                    <a:pt x="1" y="1445"/>
                  </a:lnTo>
                  <a:lnTo>
                    <a:pt x="1" y="1174"/>
                  </a:lnTo>
                  <a:lnTo>
                    <a:pt x="46" y="903"/>
                  </a:lnTo>
                  <a:lnTo>
                    <a:pt x="46" y="903"/>
                  </a:lnTo>
                  <a:lnTo>
                    <a:pt x="91" y="1039"/>
                  </a:lnTo>
                  <a:lnTo>
                    <a:pt x="91" y="1039"/>
                  </a:lnTo>
                  <a:lnTo>
                    <a:pt x="181" y="1084"/>
                  </a:lnTo>
                  <a:lnTo>
                    <a:pt x="362" y="1129"/>
                  </a:lnTo>
                  <a:lnTo>
                    <a:pt x="542" y="1129"/>
                  </a:lnTo>
                  <a:lnTo>
                    <a:pt x="768" y="1129"/>
                  </a:lnTo>
                  <a:lnTo>
                    <a:pt x="993" y="1084"/>
                  </a:lnTo>
                  <a:lnTo>
                    <a:pt x="1219" y="993"/>
                  </a:lnTo>
                  <a:lnTo>
                    <a:pt x="1445" y="858"/>
                  </a:lnTo>
                  <a:lnTo>
                    <a:pt x="1671" y="677"/>
                  </a:lnTo>
                  <a:lnTo>
                    <a:pt x="1671" y="677"/>
                  </a:lnTo>
                  <a:lnTo>
                    <a:pt x="1806" y="542"/>
                  </a:lnTo>
                  <a:lnTo>
                    <a:pt x="1896" y="362"/>
                  </a:lnTo>
                  <a:lnTo>
                    <a:pt x="2077" y="0"/>
                  </a:lnTo>
                  <a:lnTo>
                    <a:pt x="2077" y="0"/>
                  </a:lnTo>
                  <a:lnTo>
                    <a:pt x="2122" y="271"/>
                  </a:lnTo>
                  <a:lnTo>
                    <a:pt x="2077" y="677"/>
                  </a:lnTo>
                  <a:lnTo>
                    <a:pt x="2032" y="858"/>
                  </a:lnTo>
                  <a:lnTo>
                    <a:pt x="1941" y="1084"/>
                  </a:lnTo>
                  <a:lnTo>
                    <a:pt x="1806" y="1264"/>
                  </a:lnTo>
                  <a:lnTo>
                    <a:pt x="1671" y="1445"/>
                  </a:lnTo>
                  <a:lnTo>
                    <a:pt x="1671" y="1445"/>
                  </a:lnTo>
                  <a:lnTo>
                    <a:pt x="1445" y="1625"/>
                  </a:lnTo>
                  <a:lnTo>
                    <a:pt x="1219" y="1761"/>
                  </a:lnTo>
                  <a:lnTo>
                    <a:pt x="993" y="1806"/>
                  </a:lnTo>
                  <a:lnTo>
                    <a:pt x="768" y="1851"/>
                  </a:lnTo>
                  <a:lnTo>
                    <a:pt x="542" y="1896"/>
                  </a:lnTo>
                  <a:lnTo>
                    <a:pt x="362" y="1851"/>
                  </a:lnTo>
                  <a:lnTo>
                    <a:pt x="181" y="1851"/>
                  </a:lnTo>
                  <a:lnTo>
                    <a:pt x="91" y="1761"/>
                  </a:lnTo>
                  <a:lnTo>
                    <a:pt x="91" y="176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87;p49"/>
            <p:cNvSpPr/>
            <p:nvPr/>
          </p:nvSpPr>
          <p:spPr>
            <a:xfrm>
              <a:off x="5259953" y="3541717"/>
              <a:ext cx="163565" cy="65894"/>
            </a:xfrm>
            <a:custGeom>
              <a:avLst/>
              <a:gdLst/>
              <a:ahLst/>
              <a:cxnLst/>
              <a:rect l="l" t="t" r="r" b="b"/>
              <a:pathLst>
                <a:path w="6501" h="2619" extrusionOk="0">
                  <a:moveTo>
                    <a:pt x="4108" y="317"/>
                  </a:moveTo>
                  <a:lnTo>
                    <a:pt x="4108" y="317"/>
                  </a:lnTo>
                  <a:lnTo>
                    <a:pt x="3928" y="181"/>
                  </a:lnTo>
                  <a:lnTo>
                    <a:pt x="3747" y="91"/>
                  </a:lnTo>
                  <a:lnTo>
                    <a:pt x="3476" y="1"/>
                  </a:lnTo>
                  <a:lnTo>
                    <a:pt x="3250" y="1"/>
                  </a:lnTo>
                  <a:lnTo>
                    <a:pt x="3025" y="1"/>
                  </a:lnTo>
                  <a:lnTo>
                    <a:pt x="2799" y="46"/>
                  </a:lnTo>
                  <a:lnTo>
                    <a:pt x="2573" y="181"/>
                  </a:lnTo>
                  <a:lnTo>
                    <a:pt x="2393" y="317"/>
                  </a:lnTo>
                  <a:lnTo>
                    <a:pt x="46" y="2438"/>
                  </a:lnTo>
                  <a:lnTo>
                    <a:pt x="46" y="2438"/>
                  </a:lnTo>
                  <a:lnTo>
                    <a:pt x="1" y="2528"/>
                  </a:lnTo>
                  <a:lnTo>
                    <a:pt x="1" y="2573"/>
                  </a:lnTo>
                  <a:lnTo>
                    <a:pt x="46" y="2619"/>
                  </a:lnTo>
                  <a:lnTo>
                    <a:pt x="136" y="2619"/>
                  </a:lnTo>
                  <a:lnTo>
                    <a:pt x="6410" y="2619"/>
                  </a:lnTo>
                  <a:lnTo>
                    <a:pt x="6410" y="2619"/>
                  </a:lnTo>
                  <a:lnTo>
                    <a:pt x="6455" y="2619"/>
                  </a:lnTo>
                  <a:lnTo>
                    <a:pt x="6500" y="2573"/>
                  </a:lnTo>
                  <a:lnTo>
                    <a:pt x="6500" y="2528"/>
                  </a:lnTo>
                  <a:lnTo>
                    <a:pt x="6455" y="2438"/>
                  </a:lnTo>
                  <a:lnTo>
                    <a:pt x="4108" y="31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88;p49"/>
            <p:cNvSpPr/>
            <p:nvPr/>
          </p:nvSpPr>
          <p:spPr>
            <a:xfrm>
              <a:off x="5261085" y="3588287"/>
              <a:ext cx="161301" cy="19323"/>
            </a:xfrm>
            <a:custGeom>
              <a:avLst/>
              <a:gdLst/>
              <a:ahLst/>
              <a:cxnLst/>
              <a:rect l="l" t="t" r="r" b="b"/>
              <a:pathLst>
                <a:path w="6411" h="768" extrusionOk="0">
                  <a:moveTo>
                    <a:pt x="678" y="0"/>
                  </a:moveTo>
                  <a:lnTo>
                    <a:pt x="46" y="587"/>
                  </a:lnTo>
                  <a:lnTo>
                    <a:pt x="46" y="587"/>
                  </a:lnTo>
                  <a:lnTo>
                    <a:pt x="1" y="677"/>
                  </a:lnTo>
                  <a:lnTo>
                    <a:pt x="1" y="722"/>
                  </a:lnTo>
                  <a:lnTo>
                    <a:pt x="46" y="768"/>
                  </a:lnTo>
                  <a:lnTo>
                    <a:pt x="91" y="768"/>
                  </a:lnTo>
                  <a:lnTo>
                    <a:pt x="6320" y="768"/>
                  </a:lnTo>
                  <a:lnTo>
                    <a:pt x="6320" y="768"/>
                  </a:lnTo>
                  <a:lnTo>
                    <a:pt x="6410" y="768"/>
                  </a:lnTo>
                  <a:lnTo>
                    <a:pt x="6410" y="722"/>
                  </a:lnTo>
                  <a:lnTo>
                    <a:pt x="6410" y="677"/>
                  </a:lnTo>
                  <a:lnTo>
                    <a:pt x="6365" y="587"/>
                  </a:lnTo>
                  <a:lnTo>
                    <a:pt x="5733" y="0"/>
                  </a:lnTo>
                  <a:lnTo>
                    <a:pt x="678"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89;p49"/>
            <p:cNvSpPr/>
            <p:nvPr/>
          </p:nvSpPr>
          <p:spPr>
            <a:xfrm>
              <a:off x="5127086" y="3436122"/>
              <a:ext cx="107911" cy="121523"/>
            </a:xfrm>
            <a:custGeom>
              <a:avLst/>
              <a:gdLst/>
              <a:ahLst/>
              <a:cxnLst/>
              <a:rect l="l" t="t" r="r" b="b"/>
              <a:pathLst>
                <a:path w="4289" h="4830" extrusionOk="0">
                  <a:moveTo>
                    <a:pt x="3070" y="3430"/>
                  </a:moveTo>
                  <a:lnTo>
                    <a:pt x="3070" y="3430"/>
                  </a:lnTo>
                  <a:lnTo>
                    <a:pt x="2619" y="3250"/>
                  </a:lnTo>
                  <a:lnTo>
                    <a:pt x="2167" y="3160"/>
                  </a:lnTo>
                  <a:lnTo>
                    <a:pt x="1671" y="3115"/>
                  </a:lnTo>
                  <a:lnTo>
                    <a:pt x="1220" y="3115"/>
                  </a:lnTo>
                  <a:lnTo>
                    <a:pt x="1" y="3115"/>
                  </a:lnTo>
                  <a:lnTo>
                    <a:pt x="1" y="3837"/>
                  </a:lnTo>
                  <a:lnTo>
                    <a:pt x="1220" y="3837"/>
                  </a:lnTo>
                  <a:lnTo>
                    <a:pt x="1220" y="3837"/>
                  </a:lnTo>
                  <a:lnTo>
                    <a:pt x="1626" y="3837"/>
                  </a:lnTo>
                  <a:lnTo>
                    <a:pt x="2032" y="3927"/>
                  </a:lnTo>
                  <a:lnTo>
                    <a:pt x="2393" y="3972"/>
                  </a:lnTo>
                  <a:lnTo>
                    <a:pt x="2754" y="4107"/>
                  </a:lnTo>
                  <a:lnTo>
                    <a:pt x="3070" y="4243"/>
                  </a:lnTo>
                  <a:lnTo>
                    <a:pt x="3386" y="4378"/>
                  </a:lnTo>
                  <a:lnTo>
                    <a:pt x="3657" y="4559"/>
                  </a:lnTo>
                  <a:lnTo>
                    <a:pt x="3928" y="4785"/>
                  </a:lnTo>
                  <a:lnTo>
                    <a:pt x="3928" y="4785"/>
                  </a:lnTo>
                  <a:lnTo>
                    <a:pt x="4063" y="4830"/>
                  </a:lnTo>
                  <a:lnTo>
                    <a:pt x="4153" y="4830"/>
                  </a:lnTo>
                  <a:lnTo>
                    <a:pt x="4244" y="4785"/>
                  </a:lnTo>
                  <a:lnTo>
                    <a:pt x="4289" y="4649"/>
                  </a:lnTo>
                  <a:lnTo>
                    <a:pt x="4289" y="226"/>
                  </a:lnTo>
                  <a:lnTo>
                    <a:pt x="4289" y="226"/>
                  </a:lnTo>
                  <a:lnTo>
                    <a:pt x="4244" y="90"/>
                  </a:lnTo>
                  <a:lnTo>
                    <a:pt x="4153" y="0"/>
                  </a:lnTo>
                  <a:lnTo>
                    <a:pt x="4063" y="0"/>
                  </a:lnTo>
                  <a:lnTo>
                    <a:pt x="3928" y="90"/>
                  </a:lnTo>
                  <a:lnTo>
                    <a:pt x="3928" y="90"/>
                  </a:lnTo>
                  <a:lnTo>
                    <a:pt x="3521" y="361"/>
                  </a:lnTo>
                  <a:lnTo>
                    <a:pt x="3521" y="1219"/>
                  </a:lnTo>
                  <a:lnTo>
                    <a:pt x="3521" y="3160"/>
                  </a:lnTo>
                  <a:lnTo>
                    <a:pt x="3521" y="3160"/>
                  </a:lnTo>
                  <a:lnTo>
                    <a:pt x="3521" y="3340"/>
                  </a:lnTo>
                  <a:lnTo>
                    <a:pt x="3431" y="3476"/>
                  </a:lnTo>
                  <a:lnTo>
                    <a:pt x="3251" y="3476"/>
                  </a:lnTo>
                  <a:lnTo>
                    <a:pt x="3070" y="3430"/>
                  </a:lnTo>
                  <a:lnTo>
                    <a:pt x="3070" y="343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90;p49"/>
            <p:cNvSpPr/>
            <p:nvPr/>
          </p:nvSpPr>
          <p:spPr>
            <a:xfrm>
              <a:off x="5068036" y="3514469"/>
              <a:ext cx="59076" cy="18191"/>
            </a:xfrm>
            <a:custGeom>
              <a:avLst/>
              <a:gdLst/>
              <a:ahLst/>
              <a:cxnLst/>
              <a:rect l="l" t="t" r="r" b="b"/>
              <a:pathLst>
                <a:path w="2348" h="723" extrusionOk="0">
                  <a:moveTo>
                    <a:pt x="2348" y="1"/>
                  </a:moveTo>
                  <a:lnTo>
                    <a:pt x="1" y="1"/>
                  </a:lnTo>
                  <a:lnTo>
                    <a:pt x="1" y="226"/>
                  </a:lnTo>
                  <a:lnTo>
                    <a:pt x="1" y="226"/>
                  </a:lnTo>
                  <a:lnTo>
                    <a:pt x="46" y="407"/>
                  </a:lnTo>
                  <a:lnTo>
                    <a:pt x="181" y="587"/>
                  </a:lnTo>
                  <a:lnTo>
                    <a:pt x="317" y="678"/>
                  </a:lnTo>
                  <a:lnTo>
                    <a:pt x="543" y="723"/>
                  </a:lnTo>
                  <a:lnTo>
                    <a:pt x="1445" y="723"/>
                  </a:lnTo>
                  <a:lnTo>
                    <a:pt x="2348" y="723"/>
                  </a:lnTo>
                  <a:lnTo>
                    <a:pt x="2348" y="1"/>
                  </a:lnTo>
                  <a:lnTo>
                    <a:pt x="2348"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91;p49"/>
            <p:cNvSpPr/>
            <p:nvPr/>
          </p:nvSpPr>
          <p:spPr>
            <a:xfrm>
              <a:off x="5035128" y="3427040"/>
              <a:ext cx="398610" cy="186259"/>
            </a:xfrm>
            <a:custGeom>
              <a:avLst/>
              <a:gdLst/>
              <a:ahLst/>
              <a:cxnLst/>
              <a:rect l="l" t="t" r="r" b="b"/>
              <a:pathLst>
                <a:path w="15843" h="7403" extrusionOk="0">
                  <a:moveTo>
                    <a:pt x="10201" y="451"/>
                  </a:moveTo>
                  <a:lnTo>
                    <a:pt x="10381" y="497"/>
                  </a:lnTo>
                  <a:lnTo>
                    <a:pt x="10607" y="587"/>
                  </a:lnTo>
                  <a:lnTo>
                    <a:pt x="10787" y="677"/>
                  </a:lnTo>
                  <a:lnTo>
                    <a:pt x="10968" y="813"/>
                  </a:lnTo>
                  <a:lnTo>
                    <a:pt x="11103" y="993"/>
                  </a:lnTo>
                  <a:lnTo>
                    <a:pt x="11194" y="1174"/>
                  </a:lnTo>
                  <a:lnTo>
                    <a:pt x="11284" y="1399"/>
                  </a:lnTo>
                  <a:lnTo>
                    <a:pt x="11329" y="1580"/>
                  </a:lnTo>
                  <a:lnTo>
                    <a:pt x="11329" y="1760"/>
                  </a:lnTo>
                  <a:lnTo>
                    <a:pt x="11103" y="1535"/>
                  </a:lnTo>
                  <a:lnTo>
                    <a:pt x="11013" y="1490"/>
                  </a:lnTo>
                  <a:lnTo>
                    <a:pt x="10923" y="1444"/>
                  </a:lnTo>
                  <a:lnTo>
                    <a:pt x="10832" y="1490"/>
                  </a:lnTo>
                  <a:lnTo>
                    <a:pt x="10742" y="1535"/>
                  </a:lnTo>
                  <a:lnTo>
                    <a:pt x="10697" y="1625"/>
                  </a:lnTo>
                  <a:lnTo>
                    <a:pt x="10697" y="1670"/>
                  </a:lnTo>
                  <a:lnTo>
                    <a:pt x="10697" y="1760"/>
                  </a:lnTo>
                  <a:lnTo>
                    <a:pt x="10742" y="1851"/>
                  </a:lnTo>
                  <a:lnTo>
                    <a:pt x="11013" y="2121"/>
                  </a:lnTo>
                  <a:lnTo>
                    <a:pt x="10832" y="2076"/>
                  </a:lnTo>
                  <a:lnTo>
                    <a:pt x="10607" y="2076"/>
                  </a:lnTo>
                  <a:lnTo>
                    <a:pt x="10426" y="1986"/>
                  </a:lnTo>
                  <a:lnTo>
                    <a:pt x="10246" y="1896"/>
                  </a:lnTo>
                  <a:lnTo>
                    <a:pt x="10065" y="1715"/>
                  </a:lnTo>
                  <a:lnTo>
                    <a:pt x="9930" y="1580"/>
                  </a:lnTo>
                  <a:lnTo>
                    <a:pt x="9839" y="1399"/>
                  </a:lnTo>
                  <a:lnTo>
                    <a:pt x="9704" y="1083"/>
                  </a:lnTo>
                  <a:lnTo>
                    <a:pt x="9659" y="677"/>
                  </a:lnTo>
                  <a:lnTo>
                    <a:pt x="9704" y="587"/>
                  </a:lnTo>
                  <a:lnTo>
                    <a:pt x="9704" y="497"/>
                  </a:lnTo>
                  <a:lnTo>
                    <a:pt x="9885" y="451"/>
                  </a:lnTo>
                  <a:close/>
                  <a:moveTo>
                    <a:pt x="14534" y="451"/>
                  </a:moveTo>
                  <a:lnTo>
                    <a:pt x="14669" y="497"/>
                  </a:lnTo>
                  <a:lnTo>
                    <a:pt x="14759" y="677"/>
                  </a:lnTo>
                  <a:lnTo>
                    <a:pt x="14714" y="948"/>
                  </a:lnTo>
                  <a:lnTo>
                    <a:pt x="14669" y="1174"/>
                  </a:lnTo>
                  <a:lnTo>
                    <a:pt x="14624" y="1354"/>
                  </a:lnTo>
                  <a:lnTo>
                    <a:pt x="14488" y="1535"/>
                  </a:lnTo>
                  <a:lnTo>
                    <a:pt x="14353" y="1715"/>
                  </a:lnTo>
                  <a:lnTo>
                    <a:pt x="14172" y="1896"/>
                  </a:lnTo>
                  <a:lnTo>
                    <a:pt x="13992" y="1986"/>
                  </a:lnTo>
                  <a:lnTo>
                    <a:pt x="13766" y="2076"/>
                  </a:lnTo>
                  <a:lnTo>
                    <a:pt x="13586" y="2076"/>
                  </a:lnTo>
                  <a:lnTo>
                    <a:pt x="13405" y="2121"/>
                  </a:lnTo>
                  <a:lnTo>
                    <a:pt x="13676" y="1851"/>
                  </a:lnTo>
                  <a:lnTo>
                    <a:pt x="13721" y="1760"/>
                  </a:lnTo>
                  <a:lnTo>
                    <a:pt x="13721" y="1670"/>
                  </a:lnTo>
                  <a:lnTo>
                    <a:pt x="13721" y="1625"/>
                  </a:lnTo>
                  <a:lnTo>
                    <a:pt x="13676" y="1535"/>
                  </a:lnTo>
                  <a:lnTo>
                    <a:pt x="13586" y="1490"/>
                  </a:lnTo>
                  <a:lnTo>
                    <a:pt x="13495" y="1444"/>
                  </a:lnTo>
                  <a:lnTo>
                    <a:pt x="13405" y="1490"/>
                  </a:lnTo>
                  <a:lnTo>
                    <a:pt x="13315" y="1535"/>
                  </a:lnTo>
                  <a:lnTo>
                    <a:pt x="13089" y="1806"/>
                  </a:lnTo>
                  <a:lnTo>
                    <a:pt x="13089" y="1490"/>
                  </a:lnTo>
                  <a:lnTo>
                    <a:pt x="13225" y="1128"/>
                  </a:lnTo>
                  <a:lnTo>
                    <a:pt x="13315" y="993"/>
                  </a:lnTo>
                  <a:lnTo>
                    <a:pt x="13450" y="813"/>
                  </a:lnTo>
                  <a:lnTo>
                    <a:pt x="13631" y="677"/>
                  </a:lnTo>
                  <a:lnTo>
                    <a:pt x="13811" y="587"/>
                  </a:lnTo>
                  <a:lnTo>
                    <a:pt x="14037" y="497"/>
                  </a:lnTo>
                  <a:lnTo>
                    <a:pt x="14218" y="451"/>
                  </a:lnTo>
                  <a:close/>
                  <a:moveTo>
                    <a:pt x="1083" y="2392"/>
                  </a:moveTo>
                  <a:lnTo>
                    <a:pt x="1083" y="3160"/>
                  </a:lnTo>
                  <a:lnTo>
                    <a:pt x="677" y="3160"/>
                  </a:lnTo>
                  <a:lnTo>
                    <a:pt x="542" y="3069"/>
                  </a:lnTo>
                  <a:lnTo>
                    <a:pt x="497" y="2934"/>
                  </a:lnTo>
                  <a:lnTo>
                    <a:pt x="451" y="2798"/>
                  </a:lnTo>
                  <a:lnTo>
                    <a:pt x="497" y="2663"/>
                  </a:lnTo>
                  <a:lnTo>
                    <a:pt x="542" y="2528"/>
                  </a:lnTo>
                  <a:lnTo>
                    <a:pt x="677" y="2437"/>
                  </a:lnTo>
                  <a:lnTo>
                    <a:pt x="812" y="2392"/>
                  </a:lnTo>
                  <a:close/>
                  <a:moveTo>
                    <a:pt x="3430" y="1580"/>
                  </a:moveTo>
                  <a:lnTo>
                    <a:pt x="3430" y="3972"/>
                  </a:lnTo>
                  <a:lnTo>
                    <a:pt x="1760" y="3972"/>
                  </a:lnTo>
                  <a:lnTo>
                    <a:pt x="1670" y="3882"/>
                  </a:lnTo>
                  <a:lnTo>
                    <a:pt x="1580" y="3791"/>
                  </a:lnTo>
                  <a:lnTo>
                    <a:pt x="1580" y="3701"/>
                  </a:lnTo>
                  <a:lnTo>
                    <a:pt x="1580" y="1851"/>
                  </a:lnTo>
                  <a:lnTo>
                    <a:pt x="1580" y="1760"/>
                  </a:lnTo>
                  <a:lnTo>
                    <a:pt x="1670" y="1670"/>
                  </a:lnTo>
                  <a:lnTo>
                    <a:pt x="1760" y="1580"/>
                  </a:lnTo>
                  <a:close/>
                  <a:moveTo>
                    <a:pt x="4062" y="4468"/>
                  </a:moveTo>
                  <a:lnTo>
                    <a:pt x="4468" y="6951"/>
                  </a:lnTo>
                  <a:lnTo>
                    <a:pt x="3791" y="6951"/>
                  </a:lnTo>
                  <a:lnTo>
                    <a:pt x="3024" y="4468"/>
                  </a:lnTo>
                  <a:close/>
                  <a:moveTo>
                    <a:pt x="7763" y="90"/>
                  </a:moveTo>
                  <a:lnTo>
                    <a:pt x="7628" y="136"/>
                  </a:lnTo>
                  <a:lnTo>
                    <a:pt x="7538" y="181"/>
                  </a:lnTo>
                  <a:lnTo>
                    <a:pt x="7402" y="271"/>
                  </a:lnTo>
                  <a:lnTo>
                    <a:pt x="7176" y="451"/>
                  </a:lnTo>
                  <a:lnTo>
                    <a:pt x="6861" y="632"/>
                  </a:lnTo>
                  <a:lnTo>
                    <a:pt x="6545" y="767"/>
                  </a:lnTo>
                  <a:lnTo>
                    <a:pt x="6229" y="903"/>
                  </a:lnTo>
                  <a:lnTo>
                    <a:pt x="5913" y="993"/>
                  </a:lnTo>
                  <a:lnTo>
                    <a:pt x="5552" y="1083"/>
                  </a:lnTo>
                  <a:lnTo>
                    <a:pt x="5191" y="1128"/>
                  </a:lnTo>
                  <a:lnTo>
                    <a:pt x="1851" y="1128"/>
                  </a:lnTo>
                  <a:lnTo>
                    <a:pt x="1670" y="1174"/>
                  </a:lnTo>
                  <a:lnTo>
                    <a:pt x="1535" y="1219"/>
                  </a:lnTo>
                  <a:lnTo>
                    <a:pt x="1444" y="1264"/>
                  </a:lnTo>
                  <a:lnTo>
                    <a:pt x="1309" y="1354"/>
                  </a:lnTo>
                  <a:lnTo>
                    <a:pt x="1219" y="1444"/>
                  </a:lnTo>
                  <a:lnTo>
                    <a:pt x="1174" y="1580"/>
                  </a:lnTo>
                  <a:lnTo>
                    <a:pt x="1128" y="1715"/>
                  </a:lnTo>
                  <a:lnTo>
                    <a:pt x="1083" y="1896"/>
                  </a:lnTo>
                  <a:lnTo>
                    <a:pt x="1083" y="1941"/>
                  </a:lnTo>
                  <a:lnTo>
                    <a:pt x="677" y="1941"/>
                  </a:lnTo>
                  <a:lnTo>
                    <a:pt x="497" y="2031"/>
                  </a:lnTo>
                  <a:lnTo>
                    <a:pt x="361" y="2076"/>
                  </a:lnTo>
                  <a:lnTo>
                    <a:pt x="226" y="2212"/>
                  </a:lnTo>
                  <a:lnTo>
                    <a:pt x="135" y="2302"/>
                  </a:lnTo>
                  <a:lnTo>
                    <a:pt x="45" y="2483"/>
                  </a:lnTo>
                  <a:lnTo>
                    <a:pt x="0" y="2618"/>
                  </a:lnTo>
                  <a:lnTo>
                    <a:pt x="0" y="2798"/>
                  </a:lnTo>
                  <a:lnTo>
                    <a:pt x="0" y="2979"/>
                  </a:lnTo>
                  <a:lnTo>
                    <a:pt x="45" y="3114"/>
                  </a:lnTo>
                  <a:lnTo>
                    <a:pt x="135" y="3250"/>
                  </a:lnTo>
                  <a:lnTo>
                    <a:pt x="226" y="3385"/>
                  </a:lnTo>
                  <a:lnTo>
                    <a:pt x="361" y="3521"/>
                  </a:lnTo>
                  <a:lnTo>
                    <a:pt x="497" y="3566"/>
                  </a:lnTo>
                  <a:lnTo>
                    <a:pt x="677" y="3611"/>
                  </a:lnTo>
                  <a:lnTo>
                    <a:pt x="812" y="3656"/>
                  </a:lnTo>
                  <a:lnTo>
                    <a:pt x="1083" y="3656"/>
                  </a:lnTo>
                  <a:lnTo>
                    <a:pt x="1083" y="3701"/>
                  </a:lnTo>
                  <a:lnTo>
                    <a:pt x="1128" y="3837"/>
                  </a:lnTo>
                  <a:lnTo>
                    <a:pt x="1174" y="3972"/>
                  </a:lnTo>
                  <a:lnTo>
                    <a:pt x="1219" y="4107"/>
                  </a:lnTo>
                  <a:lnTo>
                    <a:pt x="1309" y="4243"/>
                  </a:lnTo>
                  <a:lnTo>
                    <a:pt x="1444" y="4333"/>
                  </a:lnTo>
                  <a:lnTo>
                    <a:pt x="1580" y="4378"/>
                  </a:lnTo>
                  <a:lnTo>
                    <a:pt x="1715" y="4423"/>
                  </a:lnTo>
                  <a:lnTo>
                    <a:pt x="1851" y="4468"/>
                  </a:lnTo>
                  <a:lnTo>
                    <a:pt x="2573" y="4468"/>
                  </a:lnTo>
                  <a:lnTo>
                    <a:pt x="3385" y="7222"/>
                  </a:lnTo>
                  <a:lnTo>
                    <a:pt x="3430" y="7312"/>
                  </a:lnTo>
                  <a:lnTo>
                    <a:pt x="3475" y="7357"/>
                  </a:lnTo>
                  <a:lnTo>
                    <a:pt x="3521" y="7402"/>
                  </a:lnTo>
                  <a:lnTo>
                    <a:pt x="4829" y="7402"/>
                  </a:lnTo>
                  <a:lnTo>
                    <a:pt x="4920" y="7312"/>
                  </a:lnTo>
                  <a:lnTo>
                    <a:pt x="4965" y="7267"/>
                  </a:lnTo>
                  <a:lnTo>
                    <a:pt x="4965" y="7131"/>
                  </a:lnTo>
                  <a:lnTo>
                    <a:pt x="4514" y="4468"/>
                  </a:lnTo>
                  <a:lnTo>
                    <a:pt x="5191" y="4468"/>
                  </a:lnTo>
                  <a:lnTo>
                    <a:pt x="5552" y="4514"/>
                  </a:lnTo>
                  <a:lnTo>
                    <a:pt x="5913" y="4604"/>
                  </a:lnTo>
                  <a:lnTo>
                    <a:pt x="6229" y="4694"/>
                  </a:lnTo>
                  <a:lnTo>
                    <a:pt x="6545" y="4830"/>
                  </a:lnTo>
                  <a:lnTo>
                    <a:pt x="6861" y="4965"/>
                  </a:lnTo>
                  <a:lnTo>
                    <a:pt x="7176" y="5146"/>
                  </a:lnTo>
                  <a:lnTo>
                    <a:pt x="7402" y="5326"/>
                  </a:lnTo>
                  <a:lnTo>
                    <a:pt x="7538" y="5416"/>
                  </a:lnTo>
                  <a:lnTo>
                    <a:pt x="7628" y="5461"/>
                  </a:lnTo>
                  <a:lnTo>
                    <a:pt x="7899" y="5461"/>
                  </a:lnTo>
                  <a:lnTo>
                    <a:pt x="8034" y="5371"/>
                  </a:lnTo>
                  <a:lnTo>
                    <a:pt x="8079" y="5236"/>
                  </a:lnTo>
                  <a:lnTo>
                    <a:pt x="8124" y="5146"/>
                  </a:lnTo>
                  <a:lnTo>
                    <a:pt x="8169" y="5010"/>
                  </a:lnTo>
                  <a:lnTo>
                    <a:pt x="8169" y="3295"/>
                  </a:lnTo>
                  <a:lnTo>
                    <a:pt x="8124" y="3205"/>
                  </a:lnTo>
                  <a:lnTo>
                    <a:pt x="8079" y="3160"/>
                  </a:lnTo>
                  <a:lnTo>
                    <a:pt x="7989" y="3069"/>
                  </a:lnTo>
                  <a:lnTo>
                    <a:pt x="7808" y="3069"/>
                  </a:lnTo>
                  <a:lnTo>
                    <a:pt x="7763" y="3160"/>
                  </a:lnTo>
                  <a:lnTo>
                    <a:pt x="7718" y="3205"/>
                  </a:lnTo>
                  <a:lnTo>
                    <a:pt x="7673" y="3295"/>
                  </a:lnTo>
                  <a:lnTo>
                    <a:pt x="7673" y="4965"/>
                  </a:lnTo>
                  <a:lnTo>
                    <a:pt x="7402" y="4739"/>
                  </a:lnTo>
                  <a:lnTo>
                    <a:pt x="7086" y="4559"/>
                  </a:lnTo>
                  <a:lnTo>
                    <a:pt x="6770" y="4378"/>
                  </a:lnTo>
                  <a:lnTo>
                    <a:pt x="6364" y="4243"/>
                  </a:lnTo>
                  <a:lnTo>
                    <a:pt x="6003" y="4153"/>
                  </a:lnTo>
                  <a:lnTo>
                    <a:pt x="5642" y="4062"/>
                  </a:lnTo>
                  <a:lnTo>
                    <a:pt x="5236" y="4017"/>
                  </a:lnTo>
                  <a:lnTo>
                    <a:pt x="4829" y="3972"/>
                  </a:lnTo>
                  <a:lnTo>
                    <a:pt x="3837" y="3972"/>
                  </a:lnTo>
                  <a:lnTo>
                    <a:pt x="3837" y="1580"/>
                  </a:lnTo>
                  <a:lnTo>
                    <a:pt x="4829" y="1580"/>
                  </a:lnTo>
                  <a:lnTo>
                    <a:pt x="5236" y="1535"/>
                  </a:lnTo>
                  <a:lnTo>
                    <a:pt x="5642" y="1490"/>
                  </a:lnTo>
                  <a:lnTo>
                    <a:pt x="6003" y="1399"/>
                  </a:lnTo>
                  <a:lnTo>
                    <a:pt x="6364" y="1309"/>
                  </a:lnTo>
                  <a:lnTo>
                    <a:pt x="6770" y="1174"/>
                  </a:lnTo>
                  <a:lnTo>
                    <a:pt x="7086" y="993"/>
                  </a:lnTo>
                  <a:lnTo>
                    <a:pt x="7402" y="813"/>
                  </a:lnTo>
                  <a:lnTo>
                    <a:pt x="7673" y="587"/>
                  </a:lnTo>
                  <a:lnTo>
                    <a:pt x="7673" y="2257"/>
                  </a:lnTo>
                  <a:lnTo>
                    <a:pt x="7718" y="2347"/>
                  </a:lnTo>
                  <a:lnTo>
                    <a:pt x="7763" y="2437"/>
                  </a:lnTo>
                  <a:lnTo>
                    <a:pt x="7808" y="2483"/>
                  </a:lnTo>
                  <a:lnTo>
                    <a:pt x="7899" y="2528"/>
                  </a:lnTo>
                  <a:lnTo>
                    <a:pt x="7989" y="2483"/>
                  </a:lnTo>
                  <a:lnTo>
                    <a:pt x="8079" y="2437"/>
                  </a:lnTo>
                  <a:lnTo>
                    <a:pt x="8124" y="2392"/>
                  </a:lnTo>
                  <a:lnTo>
                    <a:pt x="8169" y="2257"/>
                  </a:lnTo>
                  <a:lnTo>
                    <a:pt x="8169" y="587"/>
                  </a:lnTo>
                  <a:lnTo>
                    <a:pt x="8124" y="451"/>
                  </a:lnTo>
                  <a:lnTo>
                    <a:pt x="8079" y="316"/>
                  </a:lnTo>
                  <a:lnTo>
                    <a:pt x="8034" y="226"/>
                  </a:lnTo>
                  <a:lnTo>
                    <a:pt x="7899" y="136"/>
                  </a:lnTo>
                  <a:lnTo>
                    <a:pt x="7763" y="90"/>
                  </a:lnTo>
                  <a:close/>
                  <a:moveTo>
                    <a:pt x="9749" y="0"/>
                  </a:moveTo>
                  <a:lnTo>
                    <a:pt x="9524" y="90"/>
                  </a:lnTo>
                  <a:lnTo>
                    <a:pt x="9388" y="181"/>
                  </a:lnTo>
                  <a:lnTo>
                    <a:pt x="9298" y="316"/>
                  </a:lnTo>
                  <a:lnTo>
                    <a:pt x="9253" y="587"/>
                  </a:lnTo>
                  <a:lnTo>
                    <a:pt x="9208" y="858"/>
                  </a:lnTo>
                  <a:lnTo>
                    <a:pt x="9253" y="1174"/>
                  </a:lnTo>
                  <a:lnTo>
                    <a:pt x="9343" y="1399"/>
                  </a:lnTo>
                  <a:lnTo>
                    <a:pt x="9433" y="1625"/>
                  </a:lnTo>
                  <a:lnTo>
                    <a:pt x="9569" y="1851"/>
                  </a:lnTo>
                  <a:lnTo>
                    <a:pt x="9749" y="2076"/>
                  </a:lnTo>
                  <a:lnTo>
                    <a:pt x="9975" y="2257"/>
                  </a:lnTo>
                  <a:lnTo>
                    <a:pt x="10246" y="2392"/>
                  </a:lnTo>
                  <a:lnTo>
                    <a:pt x="10516" y="2528"/>
                  </a:lnTo>
                  <a:lnTo>
                    <a:pt x="10787" y="2573"/>
                  </a:lnTo>
                  <a:lnTo>
                    <a:pt x="11103" y="2573"/>
                  </a:lnTo>
                  <a:lnTo>
                    <a:pt x="11419" y="2528"/>
                  </a:lnTo>
                  <a:lnTo>
                    <a:pt x="12006" y="3069"/>
                  </a:lnTo>
                  <a:lnTo>
                    <a:pt x="12006" y="4333"/>
                  </a:lnTo>
                  <a:lnTo>
                    <a:pt x="11780" y="4378"/>
                  </a:lnTo>
                  <a:lnTo>
                    <a:pt x="11555" y="4468"/>
                  </a:lnTo>
                  <a:lnTo>
                    <a:pt x="11374" y="4559"/>
                  </a:lnTo>
                  <a:lnTo>
                    <a:pt x="11194" y="4694"/>
                  </a:lnTo>
                  <a:lnTo>
                    <a:pt x="8666" y="6996"/>
                  </a:lnTo>
                  <a:lnTo>
                    <a:pt x="8621" y="7086"/>
                  </a:lnTo>
                  <a:lnTo>
                    <a:pt x="8576" y="7177"/>
                  </a:lnTo>
                  <a:lnTo>
                    <a:pt x="8621" y="7267"/>
                  </a:lnTo>
                  <a:lnTo>
                    <a:pt x="8666" y="7357"/>
                  </a:lnTo>
                  <a:lnTo>
                    <a:pt x="8711" y="7402"/>
                  </a:lnTo>
                  <a:lnTo>
                    <a:pt x="15662" y="7402"/>
                  </a:lnTo>
                  <a:lnTo>
                    <a:pt x="15752" y="7357"/>
                  </a:lnTo>
                  <a:lnTo>
                    <a:pt x="15797" y="7312"/>
                  </a:lnTo>
                  <a:lnTo>
                    <a:pt x="15842" y="7222"/>
                  </a:lnTo>
                  <a:lnTo>
                    <a:pt x="15797" y="7086"/>
                  </a:lnTo>
                  <a:lnTo>
                    <a:pt x="15752" y="6996"/>
                  </a:lnTo>
                  <a:lnTo>
                    <a:pt x="14308" y="5687"/>
                  </a:lnTo>
                  <a:lnTo>
                    <a:pt x="14218" y="5642"/>
                  </a:lnTo>
                  <a:lnTo>
                    <a:pt x="14037" y="5642"/>
                  </a:lnTo>
                  <a:lnTo>
                    <a:pt x="13992" y="5732"/>
                  </a:lnTo>
                  <a:lnTo>
                    <a:pt x="13947" y="5777"/>
                  </a:lnTo>
                  <a:lnTo>
                    <a:pt x="13902" y="5868"/>
                  </a:lnTo>
                  <a:lnTo>
                    <a:pt x="13947" y="5958"/>
                  </a:lnTo>
                  <a:lnTo>
                    <a:pt x="13992" y="6048"/>
                  </a:lnTo>
                  <a:lnTo>
                    <a:pt x="14985" y="6951"/>
                  </a:lnTo>
                  <a:lnTo>
                    <a:pt x="9433" y="6951"/>
                  </a:lnTo>
                  <a:lnTo>
                    <a:pt x="11509" y="5055"/>
                  </a:lnTo>
                  <a:lnTo>
                    <a:pt x="11645" y="4920"/>
                  </a:lnTo>
                  <a:lnTo>
                    <a:pt x="11825" y="4830"/>
                  </a:lnTo>
                  <a:lnTo>
                    <a:pt x="12006" y="4784"/>
                  </a:lnTo>
                  <a:lnTo>
                    <a:pt x="12232" y="4784"/>
                  </a:lnTo>
                  <a:lnTo>
                    <a:pt x="12412" y="4830"/>
                  </a:lnTo>
                  <a:lnTo>
                    <a:pt x="12593" y="4875"/>
                  </a:lnTo>
                  <a:lnTo>
                    <a:pt x="12773" y="4965"/>
                  </a:lnTo>
                  <a:lnTo>
                    <a:pt x="12909" y="5055"/>
                  </a:lnTo>
                  <a:lnTo>
                    <a:pt x="13225" y="5326"/>
                  </a:lnTo>
                  <a:lnTo>
                    <a:pt x="13315" y="5371"/>
                  </a:lnTo>
                  <a:lnTo>
                    <a:pt x="13405" y="5416"/>
                  </a:lnTo>
                  <a:lnTo>
                    <a:pt x="13495" y="5371"/>
                  </a:lnTo>
                  <a:lnTo>
                    <a:pt x="13541" y="5326"/>
                  </a:lnTo>
                  <a:lnTo>
                    <a:pt x="13586" y="5236"/>
                  </a:lnTo>
                  <a:lnTo>
                    <a:pt x="13631" y="5146"/>
                  </a:lnTo>
                  <a:lnTo>
                    <a:pt x="13586" y="5055"/>
                  </a:lnTo>
                  <a:lnTo>
                    <a:pt x="13541" y="5010"/>
                  </a:lnTo>
                  <a:lnTo>
                    <a:pt x="13225" y="4739"/>
                  </a:lnTo>
                  <a:lnTo>
                    <a:pt x="13044" y="4559"/>
                  </a:lnTo>
                  <a:lnTo>
                    <a:pt x="12864" y="4468"/>
                  </a:lnTo>
                  <a:lnTo>
                    <a:pt x="12683" y="4378"/>
                  </a:lnTo>
                  <a:lnTo>
                    <a:pt x="12457" y="4333"/>
                  </a:lnTo>
                  <a:lnTo>
                    <a:pt x="12457" y="3069"/>
                  </a:lnTo>
                  <a:lnTo>
                    <a:pt x="12999" y="2528"/>
                  </a:lnTo>
                  <a:lnTo>
                    <a:pt x="13315" y="2573"/>
                  </a:lnTo>
                  <a:lnTo>
                    <a:pt x="13676" y="2573"/>
                  </a:lnTo>
                  <a:lnTo>
                    <a:pt x="13947" y="2528"/>
                  </a:lnTo>
                  <a:lnTo>
                    <a:pt x="14218" y="2392"/>
                  </a:lnTo>
                  <a:lnTo>
                    <a:pt x="14443" y="2257"/>
                  </a:lnTo>
                  <a:lnTo>
                    <a:pt x="14714" y="2076"/>
                  </a:lnTo>
                  <a:lnTo>
                    <a:pt x="14895" y="1806"/>
                  </a:lnTo>
                  <a:lnTo>
                    <a:pt x="15030" y="1580"/>
                  </a:lnTo>
                  <a:lnTo>
                    <a:pt x="15165" y="1309"/>
                  </a:lnTo>
                  <a:lnTo>
                    <a:pt x="15211" y="1038"/>
                  </a:lnTo>
                  <a:lnTo>
                    <a:pt x="15211" y="767"/>
                  </a:lnTo>
                  <a:lnTo>
                    <a:pt x="15165" y="497"/>
                  </a:lnTo>
                  <a:lnTo>
                    <a:pt x="15120" y="316"/>
                  </a:lnTo>
                  <a:lnTo>
                    <a:pt x="15030" y="181"/>
                  </a:lnTo>
                  <a:lnTo>
                    <a:pt x="14895" y="90"/>
                  </a:lnTo>
                  <a:lnTo>
                    <a:pt x="14669" y="0"/>
                  </a:lnTo>
                  <a:lnTo>
                    <a:pt x="14172" y="0"/>
                  </a:lnTo>
                  <a:lnTo>
                    <a:pt x="13902" y="45"/>
                  </a:lnTo>
                  <a:lnTo>
                    <a:pt x="13631" y="136"/>
                  </a:lnTo>
                  <a:lnTo>
                    <a:pt x="13360" y="316"/>
                  </a:lnTo>
                  <a:lnTo>
                    <a:pt x="13134" y="497"/>
                  </a:lnTo>
                  <a:lnTo>
                    <a:pt x="12954" y="722"/>
                  </a:lnTo>
                  <a:lnTo>
                    <a:pt x="12818" y="948"/>
                  </a:lnTo>
                  <a:lnTo>
                    <a:pt x="12728" y="1174"/>
                  </a:lnTo>
                  <a:lnTo>
                    <a:pt x="12683" y="1399"/>
                  </a:lnTo>
                  <a:lnTo>
                    <a:pt x="12638" y="1625"/>
                  </a:lnTo>
                  <a:lnTo>
                    <a:pt x="12638" y="1806"/>
                  </a:lnTo>
                  <a:lnTo>
                    <a:pt x="12683" y="2167"/>
                  </a:lnTo>
                  <a:lnTo>
                    <a:pt x="12232" y="2663"/>
                  </a:lnTo>
                  <a:lnTo>
                    <a:pt x="11735" y="2167"/>
                  </a:lnTo>
                  <a:lnTo>
                    <a:pt x="11825" y="1896"/>
                  </a:lnTo>
                  <a:lnTo>
                    <a:pt x="11780" y="1535"/>
                  </a:lnTo>
                  <a:lnTo>
                    <a:pt x="11735" y="1264"/>
                  </a:lnTo>
                  <a:lnTo>
                    <a:pt x="11645" y="993"/>
                  </a:lnTo>
                  <a:lnTo>
                    <a:pt x="11509" y="722"/>
                  </a:lnTo>
                  <a:lnTo>
                    <a:pt x="11284" y="497"/>
                  </a:lnTo>
                  <a:lnTo>
                    <a:pt x="11058" y="316"/>
                  </a:lnTo>
                  <a:lnTo>
                    <a:pt x="10787" y="136"/>
                  </a:lnTo>
                  <a:lnTo>
                    <a:pt x="10516" y="45"/>
                  </a:lnTo>
                  <a:lnTo>
                    <a:pt x="10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433;p33"/>
          <p:cNvSpPr/>
          <p:nvPr/>
        </p:nvSpPr>
        <p:spPr>
          <a:xfrm>
            <a:off x="6298044" y="617418"/>
            <a:ext cx="823941" cy="81039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33;p33"/>
          <p:cNvSpPr/>
          <p:nvPr/>
        </p:nvSpPr>
        <p:spPr>
          <a:xfrm>
            <a:off x="4158866" y="2915586"/>
            <a:ext cx="823941" cy="81039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33"/>
          <p:cNvGrpSpPr/>
          <p:nvPr/>
        </p:nvGrpSpPr>
        <p:grpSpPr>
          <a:xfrm>
            <a:off x="6298044" y="589623"/>
            <a:ext cx="799153" cy="690487"/>
            <a:chOff x="3933606" y="1566753"/>
            <a:chExt cx="398685" cy="347510"/>
          </a:xfrm>
        </p:grpSpPr>
        <p:sp>
          <p:nvSpPr>
            <p:cNvPr id="452" name="Google Shape;452;p33"/>
            <p:cNvSpPr/>
            <p:nvPr/>
          </p:nvSpPr>
          <p:spPr>
            <a:xfrm>
              <a:off x="3933606" y="1566753"/>
              <a:ext cx="398600" cy="347500"/>
            </a:xfrm>
            <a:custGeom>
              <a:avLst/>
              <a:gdLst/>
              <a:ahLst/>
              <a:cxnLst/>
              <a:rect l="l" t="t" r="r" b="b"/>
              <a:pathLst>
                <a:path w="15944" h="13900" extrusionOk="0">
                  <a:moveTo>
                    <a:pt x="10811" y="0"/>
                  </a:moveTo>
                  <a:lnTo>
                    <a:pt x="10720" y="46"/>
                  </a:lnTo>
                  <a:lnTo>
                    <a:pt x="10630" y="91"/>
                  </a:lnTo>
                  <a:lnTo>
                    <a:pt x="10584" y="137"/>
                  </a:lnTo>
                  <a:lnTo>
                    <a:pt x="10539" y="273"/>
                  </a:lnTo>
                  <a:lnTo>
                    <a:pt x="10539" y="2135"/>
                  </a:lnTo>
                  <a:lnTo>
                    <a:pt x="9903" y="2271"/>
                  </a:lnTo>
                  <a:lnTo>
                    <a:pt x="9812" y="2271"/>
                  </a:lnTo>
                  <a:lnTo>
                    <a:pt x="9721" y="2317"/>
                  </a:lnTo>
                  <a:lnTo>
                    <a:pt x="9676" y="2408"/>
                  </a:lnTo>
                  <a:lnTo>
                    <a:pt x="9676" y="2498"/>
                  </a:lnTo>
                  <a:lnTo>
                    <a:pt x="9676" y="3271"/>
                  </a:lnTo>
                  <a:lnTo>
                    <a:pt x="8858" y="3089"/>
                  </a:lnTo>
                  <a:lnTo>
                    <a:pt x="8767" y="3089"/>
                  </a:lnTo>
                  <a:lnTo>
                    <a:pt x="8676" y="3134"/>
                  </a:lnTo>
                  <a:lnTo>
                    <a:pt x="8631" y="3225"/>
                  </a:lnTo>
                  <a:lnTo>
                    <a:pt x="8586" y="3316"/>
                  </a:lnTo>
                  <a:lnTo>
                    <a:pt x="8586" y="4225"/>
                  </a:lnTo>
                  <a:lnTo>
                    <a:pt x="8631" y="4315"/>
                  </a:lnTo>
                  <a:lnTo>
                    <a:pt x="8676" y="4406"/>
                  </a:lnTo>
                  <a:lnTo>
                    <a:pt x="8767" y="4452"/>
                  </a:lnTo>
                  <a:lnTo>
                    <a:pt x="8858" y="4452"/>
                  </a:lnTo>
                  <a:lnTo>
                    <a:pt x="8858" y="5042"/>
                  </a:lnTo>
                  <a:lnTo>
                    <a:pt x="8813" y="5042"/>
                  </a:lnTo>
                  <a:lnTo>
                    <a:pt x="8722" y="5088"/>
                  </a:lnTo>
                  <a:lnTo>
                    <a:pt x="8631" y="5133"/>
                  </a:lnTo>
                  <a:lnTo>
                    <a:pt x="8631" y="5224"/>
                  </a:lnTo>
                  <a:lnTo>
                    <a:pt x="8586" y="5269"/>
                  </a:lnTo>
                  <a:lnTo>
                    <a:pt x="8586" y="9584"/>
                  </a:lnTo>
                  <a:lnTo>
                    <a:pt x="8313" y="9493"/>
                  </a:lnTo>
                  <a:lnTo>
                    <a:pt x="7950" y="9448"/>
                  </a:lnTo>
                  <a:lnTo>
                    <a:pt x="7586" y="9493"/>
                  </a:lnTo>
                  <a:lnTo>
                    <a:pt x="7268" y="9630"/>
                  </a:lnTo>
                  <a:lnTo>
                    <a:pt x="7268" y="5088"/>
                  </a:lnTo>
                  <a:lnTo>
                    <a:pt x="7223" y="4997"/>
                  </a:lnTo>
                  <a:lnTo>
                    <a:pt x="7178" y="4906"/>
                  </a:lnTo>
                  <a:lnTo>
                    <a:pt x="7087" y="4860"/>
                  </a:lnTo>
                  <a:lnTo>
                    <a:pt x="6996" y="4860"/>
                  </a:lnTo>
                  <a:lnTo>
                    <a:pt x="6178" y="5042"/>
                  </a:lnTo>
                  <a:lnTo>
                    <a:pt x="6178" y="4225"/>
                  </a:lnTo>
                  <a:lnTo>
                    <a:pt x="6133" y="4179"/>
                  </a:lnTo>
                  <a:lnTo>
                    <a:pt x="6087" y="4088"/>
                  </a:lnTo>
                  <a:lnTo>
                    <a:pt x="6042" y="4043"/>
                  </a:lnTo>
                  <a:lnTo>
                    <a:pt x="5951" y="3997"/>
                  </a:lnTo>
                  <a:lnTo>
                    <a:pt x="5315" y="3861"/>
                  </a:lnTo>
                  <a:lnTo>
                    <a:pt x="5315" y="1999"/>
                  </a:lnTo>
                  <a:lnTo>
                    <a:pt x="5315" y="1908"/>
                  </a:lnTo>
                  <a:lnTo>
                    <a:pt x="5270" y="1817"/>
                  </a:lnTo>
                  <a:lnTo>
                    <a:pt x="5179" y="1772"/>
                  </a:lnTo>
                  <a:lnTo>
                    <a:pt x="5043" y="1772"/>
                  </a:lnTo>
                  <a:lnTo>
                    <a:pt x="4997" y="1817"/>
                  </a:lnTo>
                  <a:lnTo>
                    <a:pt x="4906" y="1863"/>
                  </a:lnTo>
                  <a:lnTo>
                    <a:pt x="4861" y="1908"/>
                  </a:lnTo>
                  <a:lnTo>
                    <a:pt x="4861" y="1999"/>
                  </a:lnTo>
                  <a:lnTo>
                    <a:pt x="4861" y="3770"/>
                  </a:lnTo>
                  <a:lnTo>
                    <a:pt x="4316" y="3634"/>
                  </a:lnTo>
                  <a:lnTo>
                    <a:pt x="4180" y="3679"/>
                  </a:lnTo>
                  <a:lnTo>
                    <a:pt x="4089" y="3725"/>
                  </a:lnTo>
                  <a:lnTo>
                    <a:pt x="4043" y="3770"/>
                  </a:lnTo>
                  <a:lnTo>
                    <a:pt x="3998" y="3861"/>
                  </a:lnTo>
                  <a:lnTo>
                    <a:pt x="3998" y="5496"/>
                  </a:lnTo>
                  <a:lnTo>
                    <a:pt x="3135" y="5678"/>
                  </a:lnTo>
                  <a:lnTo>
                    <a:pt x="3044" y="5723"/>
                  </a:lnTo>
                  <a:lnTo>
                    <a:pt x="2999" y="5769"/>
                  </a:lnTo>
                  <a:lnTo>
                    <a:pt x="2953" y="5814"/>
                  </a:lnTo>
                  <a:lnTo>
                    <a:pt x="2908" y="5905"/>
                  </a:lnTo>
                  <a:lnTo>
                    <a:pt x="2908" y="6814"/>
                  </a:lnTo>
                  <a:lnTo>
                    <a:pt x="2953" y="6904"/>
                  </a:lnTo>
                  <a:lnTo>
                    <a:pt x="2999" y="6950"/>
                  </a:lnTo>
                  <a:lnTo>
                    <a:pt x="3044" y="7041"/>
                  </a:lnTo>
                  <a:lnTo>
                    <a:pt x="3135" y="7041"/>
                  </a:lnTo>
                  <a:lnTo>
                    <a:pt x="3135" y="7631"/>
                  </a:lnTo>
                  <a:lnTo>
                    <a:pt x="3090" y="7631"/>
                  </a:lnTo>
                  <a:lnTo>
                    <a:pt x="2999" y="7677"/>
                  </a:lnTo>
                  <a:lnTo>
                    <a:pt x="2953" y="7722"/>
                  </a:lnTo>
                  <a:lnTo>
                    <a:pt x="2908" y="7813"/>
                  </a:lnTo>
                  <a:lnTo>
                    <a:pt x="2908" y="7858"/>
                  </a:lnTo>
                  <a:lnTo>
                    <a:pt x="2908" y="9584"/>
                  </a:lnTo>
                  <a:lnTo>
                    <a:pt x="2590" y="9493"/>
                  </a:lnTo>
                  <a:lnTo>
                    <a:pt x="2227" y="9448"/>
                  </a:lnTo>
                  <a:lnTo>
                    <a:pt x="1954" y="9493"/>
                  </a:lnTo>
                  <a:lnTo>
                    <a:pt x="1681" y="9539"/>
                  </a:lnTo>
                  <a:lnTo>
                    <a:pt x="1454" y="9630"/>
                  </a:lnTo>
                  <a:lnTo>
                    <a:pt x="1227" y="9811"/>
                  </a:lnTo>
                  <a:lnTo>
                    <a:pt x="1046" y="9993"/>
                  </a:lnTo>
                  <a:lnTo>
                    <a:pt x="909" y="10175"/>
                  </a:lnTo>
                  <a:lnTo>
                    <a:pt x="818" y="10402"/>
                  </a:lnTo>
                  <a:lnTo>
                    <a:pt x="773" y="10674"/>
                  </a:lnTo>
                  <a:lnTo>
                    <a:pt x="818" y="10902"/>
                  </a:lnTo>
                  <a:lnTo>
                    <a:pt x="909" y="11129"/>
                  </a:lnTo>
                  <a:lnTo>
                    <a:pt x="1046" y="11356"/>
                  </a:lnTo>
                  <a:lnTo>
                    <a:pt x="1227" y="11537"/>
                  </a:lnTo>
                  <a:lnTo>
                    <a:pt x="1409" y="11674"/>
                  </a:lnTo>
                  <a:lnTo>
                    <a:pt x="1591" y="11765"/>
                  </a:lnTo>
                  <a:lnTo>
                    <a:pt x="1772" y="11810"/>
                  </a:lnTo>
                  <a:lnTo>
                    <a:pt x="1999" y="11855"/>
                  </a:lnTo>
                  <a:lnTo>
                    <a:pt x="1999" y="12537"/>
                  </a:lnTo>
                  <a:lnTo>
                    <a:pt x="546" y="12537"/>
                  </a:lnTo>
                  <a:lnTo>
                    <a:pt x="410" y="12582"/>
                  </a:lnTo>
                  <a:lnTo>
                    <a:pt x="228" y="12718"/>
                  </a:lnTo>
                  <a:lnTo>
                    <a:pt x="46" y="12946"/>
                  </a:lnTo>
                  <a:lnTo>
                    <a:pt x="1" y="13082"/>
                  </a:lnTo>
                  <a:lnTo>
                    <a:pt x="1" y="13218"/>
                  </a:lnTo>
                  <a:lnTo>
                    <a:pt x="1" y="13354"/>
                  </a:lnTo>
                  <a:lnTo>
                    <a:pt x="46" y="13445"/>
                  </a:lnTo>
                  <a:lnTo>
                    <a:pt x="228" y="13672"/>
                  </a:lnTo>
                  <a:lnTo>
                    <a:pt x="410" y="13809"/>
                  </a:lnTo>
                  <a:lnTo>
                    <a:pt x="546" y="13854"/>
                  </a:lnTo>
                  <a:lnTo>
                    <a:pt x="682" y="13899"/>
                  </a:lnTo>
                  <a:lnTo>
                    <a:pt x="15263" y="13899"/>
                  </a:lnTo>
                  <a:lnTo>
                    <a:pt x="15399" y="13854"/>
                  </a:lnTo>
                  <a:lnTo>
                    <a:pt x="15490" y="13809"/>
                  </a:lnTo>
                  <a:lnTo>
                    <a:pt x="15717" y="13672"/>
                  </a:lnTo>
                  <a:lnTo>
                    <a:pt x="15899" y="13445"/>
                  </a:lnTo>
                  <a:lnTo>
                    <a:pt x="15899" y="13354"/>
                  </a:lnTo>
                  <a:lnTo>
                    <a:pt x="15944" y="13218"/>
                  </a:lnTo>
                  <a:lnTo>
                    <a:pt x="15899" y="13082"/>
                  </a:lnTo>
                  <a:lnTo>
                    <a:pt x="15899" y="12946"/>
                  </a:lnTo>
                  <a:lnTo>
                    <a:pt x="15717" y="12718"/>
                  </a:lnTo>
                  <a:lnTo>
                    <a:pt x="15490" y="12582"/>
                  </a:lnTo>
                  <a:lnTo>
                    <a:pt x="15399" y="12537"/>
                  </a:lnTo>
                  <a:lnTo>
                    <a:pt x="13855" y="12537"/>
                  </a:lnTo>
                  <a:lnTo>
                    <a:pt x="13855" y="11855"/>
                  </a:lnTo>
                  <a:lnTo>
                    <a:pt x="14082" y="11810"/>
                  </a:lnTo>
                  <a:lnTo>
                    <a:pt x="14263" y="11765"/>
                  </a:lnTo>
                  <a:lnTo>
                    <a:pt x="14445" y="11674"/>
                  </a:lnTo>
                  <a:lnTo>
                    <a:pt x="14627" y="11537"/>
                  </a:lnTo>
                  <a:lnTo>
                    <a:pt x="14808" y="11356"/>
                  </a:lnTo>
                  <a:lnTo>
                    <a:pt x="14945" y="11129"/>
                  </a:lnTo>
                  <a:lnTo>
                    <a:pt x="15036" y="10902"/>
                  </a:lnTo>
                  <a:lnTo>
                    <a:pt x="15081" y="10674"/>
                  </a:lnTo>
                  <a:lnTo>
                    <a:pt x="15036" y="10402"/>
                  </a:lnTo>
                  <a:lnTo>
                    <a:pt x="14945" y="10175"/>
                  </a:lnTo>
                  <a:lnTo>
                    <a:pt x="14808" y="9993"/>
                  </a:lnTo>
                  <a:lnTo>
                    <a:pt x="14627" y="9811"/>
                  </a:lnTo>
                  <a:lnTo>
                    <a:pt x="14400" y="9630"/>
                  </a:lnTo>
                  <a:lnTo>
                    <a:pt x="14173" y="9539"/>
                  </a:lnTo>
                  <a:lnTo>
                    <a:pt x="13900" y="9493"/>
                  </a:lnTo>
                  <a:lnTo>
                    <a:pt x="13627" y="9448"/>
                  </a:lnTo>
                  <a:lnTo>
                    <a:pt x="13264" y="9493"/>
                  </a:lnTo>
                  <a:lnTo>
                    <a:pt x="12946" y="9584"/>
                  </a:lnTo>
                  <a:lnTo>
                    <a:pt x="12946" y="4134"/>
                  </a:lnTo>
                  <a:lnTo>
                    <a:pt x="12946" y="4043"/>
                  </a:lnTo>
                  <a:lnTo>
                    <a:pt x="12901" y="3997"/>
                  </a:lnTo>
                  <a:lnTo>
                    <a:pt x="12810" y="3952"/>
                  </a:lnTo>
                  <a:lnTo>
                    <a:pt x="12764" y="3907"/>
                  </a:lnTo>
                  <a:lnTo>
                    <a:pt x="11856" y="3725"/>
                  </a:lnTo>
                  <a:lnTo>
                    <a:pt x="11856" y="2135"/>
                  </a:lnTo>
                  <a:lnTo>
                    <a:pt x="11856" y="2044"/>
                  </a:lnTo>
                  <a:lnTo>
                    <a:pt x="11765" y="1953"/>
                  </a:lnTo>
                  <a:lnTo>
                    <a:pt x="11674" y="1908"/>
                  </a:lnTo>
                  <a:lnTo>
                    <a:pt x="11583" y="1908"/>
                  </a:lnTo>
                  <a:lnTo>
                    <a:pt x="11038" y="2044"/>
                  </a:lnTo>
                  <a:lnTo>
                    <a:pt x="11038" y="273"/>
                  </a:lnTo>
                  <a:lnTo>
                    <a:pt x="10993" y="182"/>
                  </a:lnTo>
                  <a:lnTo>
                    <a:pt x="10948" y="91"/>
                  </a:lnTo>
                  <a:lnTo>
                    <a:pt x="10902" y="46"/>
                  </a:lnTo>
                  <a:lnTo>
                    <a:pt x="10811"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4039275" y="1664423"/>
              <a:ext cx="43175" cy="47703"/>
            </a:xfrm>
            <a:custGeom>
              <a:avLst/>
              <a:gdLst/>
              <a:ahLst/>
              <a:cxnLst/>
              <a:rect l="l" t="t" r="r" b="b"/>
              <a:pathLst>
                <a:path w="1716" h="1896" extrusionOk="0">
                  <a:moveTo>
                    <a:pt x="1716" y="587"/>
                  </a:moveTo>
                  <a:lnTo>
                    <a:pt x="1716" y="587"/>
                  </a:lnTo>
                  <a:lnTo>
                    <a:pt x="1716" y="451"/>
                  </a:lnTo>
                  <a:lnTo>
                    <a:pt x="1670" y="361"/>
                  </a:lnTo>
                  <a:lnTo>
                    <a:pt x="1580" y="316"/>
                  </a:lnTo>
                  <a:lnTo>
                    <a:pt x="1490" y="271"/>
                  </a:lnTo>
                  <a:lnTo>
                    <a:pt x="226" y="0"/>
                  </a:lnTo>
                  <a:lnTo>
                    <a:pt x="226" y="0"/>
                  </a:lnTo>
                  <a:lnTo>
                    <a:pt x="136" y="0"/>
                  </a:lnTo>
                  <a:lnTo>
                    <a:pt x="91" y="45"/>
                  </a:lnTo>
                  <a:lnTo>
                    <a:pt x="46" y="136"/>
                  </a:lnTo>
                  <a:lnTo>
                    <a:pt x="0" y="226"/>
                  </a:lnTo>
                  <a:lnTo>
                    <a:pt x="0" y="1896"/>
                  </a:lnTo>
                  <a:lnTo>
                    <a:pt x="1716" y="1535"/>
                  </a:lnTo>
                  <a:lnTo>
                    <a:pt x="1716" y="58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4012027" y="1695067"/>
              <a:ext cx="97671" cy="194210"/>
            </a:xfrm>
            <a:custGeom>
              <a:avLst/>
              <a:gdLst/>
              <a:ahLst/>
              <a:cxnLst/>
              <a:rect l="l" t="t" r="r" b="b"/>
              <a:pathLst>
                <a:path w="3882" h="7719" extrusionOk="0">
                  <a:moveTo>
                    <a:pt x="226" y="723"/>
                  </a:moveTo>
                  <a:lnTo>
                    <a:pt x="3656" y="1"/>
                  </a:lnTo>
                  <a:lnTo>
                    <a:pt x="3656" y="1"/>
                  </a:lnTo>
                  <a:lnTo>
                    <a:pt x="3746" y="1"/>
                  </a:lnTo>
                  <a:lnTo>
                    <a:pt x="3837" y="46"/>
                  </a:lnTo>
                  <a:lnTo>
                    <a:pt x="3882" y="91"/>
                  </a:lnTo>
                  <a:lnTo>
                    <a:pt x="3882" y="181"/>
                  </a:lnTo>
                  <a:lnTo>
                    <a:pt x="3882" y="7719"/>
                  </a:lnTo>
                  <a:lnTo>
                    <a:pt x="0" y="7719"/>
                  </a:lnTo>
                  <a:lnTo>
                    <a:pt x="0" y="1039"/>
                  </a:lnTo>
                  <a:lnTo>
                    <a:pt x="0" y="1039"/>
                  </a:lnTo>
                  <a:lnTo>
                    <a:pt x="45" y="903"/>
                  </a:lnTo>
                  <a:lnTo>
                    <a:pt x="90" y="813"/>
                  </a:lnTo>
                  <a:lnTo>
                    <a:pt x="136" y="768"/>
                  </a:lnTo>
                  <a:lnTo>
                    <a:pt x="226" y="723"/>
                  </a:lnTo>
                  <a:lnTo>
                    <a:pt x="226" y="72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4012027" y="1695067"/>
              <a:ext cx="97671" cy="190813"/>
            </a:xfrm>
            <a:custGeom>
              <a:avLst/>
              <a:gdLst/>
              <a:ahLst/>
              <a:cxnLst/>
              <a:rect l="l" t="t" r="r" b="b"/>
              <a:pathLst>
                <a:path w="3882" h="7584" extrusionOk="0">
                  <a:moveTo>
                    <a:pt x="3115" y="136"/>
                  </a:moveTo>
                  <a:lnTo>
                    <a:pt x="3656" y="1"/>
                  </a:lnTo>
                  <a:lnTo>
                    <a:pt x="3656" y="1"/>
                  </a:lnTo>
                  <a:lnTo>
                    <a:pt x="3746" y="1"/>
                  </a:lnTo>
                  <a:lnTo>
                    <a:pt x="3837" y="46"/>
                  </a:lnTo>
                  <a:lnTo>
                    <a:pt x="3882" y="91"/>
                  </a:lnTo>
                  <a:lnTo>
                    <a:pt x="3882" y="226"/>
                  </a:lnTo>
                  <a:lnTo>
                    <a:pt x="3882" y="7583"/>
                  </a:lnTo>
                  <a:lnTo>
                    <a:pt x="0" y="7583"/>
                  </a:lnTo>
                  <a:lnTo>
                    <a:pt x="0" y="6861"/>
                  </a:lnTo>
                  <a:lnTo>
                    <a:pt x="2528" y="6861"/>
                  </a:lnTo>
                  <a:lnTo>
                    <a:pt x="2528" y="6861"/>
                  </a:lnTo>
                  <a:lnTo>
                    <a:pt x="2753" y="6771"/>
                  </a:lnTo>
                  <a:lnTo>
                    <a:pt x="2979" y="6681"/>
                  </a:lnTo>
                  <a:lnTo>
                    <a:pt x="3069" y="6455"/>
                  </a:lnTo>
                  <a:lnTo>
                    <a:pt x="3115" y="6229"/>
                  </a:lnTo>
                  <a:lnTo>
                    <a:pt x="3115" y="13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4182357" y="1620117"/>
              <a:ext cx="42042" cy="48861"/>
            </a:xfrm>
            <a:custGeom>
              <a:avLst/>
              <a:gdLst/>
              <a:ahLst/>
              <a:cxnLst/>
              <a:rect l="l" t="t" r="r" b="b"/>
              <a:pathLst>
                <a:path w="1671" h="1942" extrusionOk="0">
                  <a:moveTo>
                    <a:pt x="226" y="272"/>
                  </a:moveTo>
                  <a:lnTo>
                    <a:pt x="1445" y="46"/>
                  </a:lnTo>
                  <a:lnTo>
                    <a:pt x="1445" y="46"/>
                  </a:lnTo>
                  <a:lnTo>
                    <a:pt x="1535" y="1"/>
                  </a:lnTo>
                  <a:lnTo>
                    <a:pt x="1625" y="46"/>
                  </a:lnTo>
                  <a:lnTo>
                    <a:pt x="1670" y="136"/>
                  </a:lnTo>
                  <a:lnTo>
                    <a:pt x="1670" y="227"/>
                  </a:lnTo>
                  <a:lnTo>
                    <a:pt x="1670" y="1942"/>
                  </a:lnTo>
                  <a:lnTo>
                    <a:pt x="0" y="1581"/>
                  </a:lnTo>
                  <a:lnTo>
                    <a:pt x="0" y="588"/>
                  </a:lnTo>
                  <a:lnTo>
                    <a:pt x="0" y="588"/>
                  </a:lnTo>
                  <a:lnTo>
                    <a:pt x="0" y="497"/>
                  </a:lnTo>
                  <a:lnTo>
                    <a:pt x="46" y="407"/>
                  </a:lnTo>
                  <a:lnTo>
                    <a:pt x="136" y="317"/>
                  </a:lnTo>
                  <a:lnTo>
                    <a:pt x="226" y="272"/>
                  </a:lnTo>
                  <a:lnTo>
                    <a:pt x="226" y="2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4155109" y="1650786"/>
              <a:ext cx="96539" cy="238492"/>
            </a:xfrm>
            <a:custGeom>
              <a:avLst/>
              <a:gdLst/>
              <a:ahLst/>
              <a:cxnLst/>
              <a:rect l="l" t="t" r="r" b="b"/>
              <a:pathLst>
                <a:path w="3837" h="9479" extrusionOk="0">
                  <a:moveTo>
                    <a:pt x="3837" y="1039"/>
                  </a:moveTo>
                  <a:lnTo>
                    <a:pt x="3837" y="1039"/>
                  </a:lnTo>
                  <a:lnTo>
                    <a:pt x="3837" y="903"/>
                  </a:lnTo>
                  <a:lnTo>
                    <a:pt x="3792" y="813"/>
                  </a:lnTo>
                  <a:lnTo>
                    <a:pt x="3701" y="768"/>
                  </a:lnTo>
                  <a:lnTo>
                    <a:pt x="3611" y="723"/>
                  </a:lnTo>
                  <a:lnTo>
                    <a:pt x="226" y="1"/>
                  </a:lnTo>
                  <a:lnTo>
                    <a:pt x="226" y="1"/>
                  </a:lnTo>
                  <a:lnTo>
                    <a:pt x="136" y="1"/>
                  </a:lnTo>
                  <a:lnTo>
                    <a:pt x="45" y="46"/>
                  </a:lnTo>
                  <a:lnTo>
                    <a:pt x="0" y="91"/>
                  </a:lnTo>
                  <a:lnTo>
                    <a:pt x="0" y="226"/>
                  </a:lnTo>
                  <a:lnTo>
                    <a:pt x="0" y="9479"/>
                  </a:lnTo>
                  <a:lnTo>
                    <a:pt x="3837" y="9479"/>
                  </a:lnTo>
                  <a:lnTo>
                    <a:pt x="3837" y="1039"/>
                  </a:lnTo>
                  <a:lnTo>
                    <a:pt x="3837" y="10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155109" y="1666687"/>
              <a:ext cx="96539" cy="219194"/>
            </a:xfrm>
            <a:custGeom>
              <a:avLst/>
              <a:gdLst/>
              <a:ahLst/>
              <a:cxnLst/>
              <a:rect l="l" t="t" r="r" b="b"/>
              <a:pathLst>
                <a:path w="3837" h="8712" extrusionOk="0">
                  <a:moveTo>
                    <a:pt x="3837" y="407"/>
                  </a:moveTo>
                  <a:lnTo>
                    <a:pt x="3837" y="407"/>
                  </a:lnTo>
                  <a:lnTo>
                    <a:pt x="3792" y="271"/>
                  </a:lnTo>
                  <a:lnTo>
                    <a:pt x="3746" y="181"/>
                  </a:lnTo>
                  <a:lnTo>
                    <a:pt x="3701" y="136"/>
                  </a:lnTo>
                  <a:lnTo>
                    <a:pt x="3566" y="91"/>
                  </a:lnTo>
                  <a:lnTo>
                    <a:pt x="3069" y="0"/>
                  </a:lnTo>
                  <a:lnTo>
                    <a:pt x="3069" y="7357"/>
                  </a:lnTo>
                  <a:lnTo>
                    <a:pt x="3069" y="7357"/>
                  </a:lnTo>
                  <a:lnTo>
                    <a:pt x="3024" y="7583"/>
                  </a:lnTo>
                  <a:lnTo>
                    <a:pt x="2889" y="7809"/>
                  </a:lnTo>
                  <a:lnTo>
                    <a:pt x="2708" y="7944"/>
                  </a:lnTo>
                  <a:lnTo>
                    <a:pt x="2483" y="7989"/>
                  </a:lnTo>
                  <a:lnTo>
                    <a:pt x="0" y="7989"/>
                  </a:lnTo>
                  <a:lnTo>
                    <a:pt x="0" y="8711"/>
                  </a:lnTo>
                  <a:lnTo>
                    <a:pt x="3837" y="8711"/>
                  </a:lnTo>
                  <a:lnTo>
                    <a:pt x="3837" y="407"/>
                  </a:lnTo>
                  <a:lnTo>
                    <a:pt x="3837" y="407"/>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3940474" y="1885852"/>
              <a:ext cx="384998" cy="22745"/>
            </a:xfrm>
            <a:custGeom>
              <a:avLst/>
              <a:gdLst/>
              <a:ahLst/>
              <a:cxnLst/>
              <a:rect l="l" t="t" r="r" b="b"/>
              <a:pathLst>
                <a:path w="15302" h="904" extrusionOk="0">
                  <a:moveTo>
                    <a:pt x="452" y="903"/>
                  </a:moveTo>
                  <a:lnTo>
                    <a:pt x="14850" y="903"/>
                  </a:lnTo>
                  <a:lnTo>
                    <a:pt x="14850" y="903"/>
                  </a:lnTo>
                  <a:lnTo>
                    <a:pt x="15031" y="858"/>
                  </a:lnTo>
                  <a:lnTo>
                    <a:pt x="15166" y="768"/>
                  </a:lnTo>
                  <a:lnTo>
                    <a:pt x="15256" y="677"/>
                  </a:lnTo>
                  <a:lnTo>
                    <a:pt x="15301" y="497"/>
                  </a:lnTo>
                  <a:lnTo>
                    <a:pt x="15301" y="497"/>
                  </a:lnTo>
                  <a:lnTo>
                    <a:pt x="15301" y="316"/>
                  </a:lnTo>
                  <a:lnTo>
                    <a:pt x="15211" y="136"/>
                  </a:lnTo>
                  <a:lnTo>
                    <a:pt x="15031" y="46"/>
                  </a:lnTo>
                  <a:lnTo>
                    <a:pt x="14850" y="0"/>
                  </a:lnTo>
                  <a:lnTo>
                    <a:pt x="452" y="0"/>
                  </a:lnTo>
                  <a:lnTo>
                    <a:pt x="452" y="0"/>
                  </a:lnTo>
                  <a:lnTo>
                    <a:pt x="272" y="46"/>
                  </a:lnTo>
                  <a:lnTo>
                    <a:pt x="136" y="136"/>
                  </a:lnTo>
                  <a:lnTo>
                    <a:pt x="46" y="271"/>
                  </a:lnTo>
                  <a:lnTo>
                    <a:pt x="1" y="407"/>
                  </a:lnTo>
                  <a:lnTo>
                    <a:pt x="1" y="407"/>
                  </a:lnTo>
                  <a:lnTo>
                    <a:pt x="46" y="587"/>
                  </a:lnTo>
                  <a:lnTo>
                    <a:pt x="136" y="768"/>
                  </a:lnTo>
                  <a:lnTo>
                    <a:pt x="272" y="858"/>
                  </a:lnTo>
                  <a:lnTo>
                    <a:pt x="452" y="903"/>
                  </a:lnTo>
                  <a:lnTo>
                    <a:pt x="452" y="9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4102878" y="1808637"/>
              <a:ext cx="60208" cy="49993"/>
            </a:xfrm>
            <a:custGeom>
              <a:avLst/>
              <a:gdLst/>
              <a:ahLst/>
              <a:cxnLst/>
              <a:rect l="l" t="t" r="r" b="b"/>
              <a:pathLst>
                <a:path w="2393" h="1987" extrusionOk="0">
                  <a:moveTo>
                    <a:pt x="1219" y="1986"/>
                  </a:moveTo>
                  <a:lnTo>
                    <a:pt x="1219" y="1986"/>
                  </a:lnTo>
                  <a:lnTo>
                    <a:pt x="1444" y="1941"/>
                  </a:lnTo>
                  <a:lnTo>
                    <a:pt x="1670" y="1896"/>
                  </a:lnTo>
                  <a:lnTo>
                    <a:pt x="1896" y="1806"/>
                  </a:lnTo>
                  <a:lnTo>
                    <a:pt x="2031" y="1670"/>
                  </a:lnTo>
                  <a:lnTo>
                    <a:pt x="2212" y="1535"/>
                  </a:lnTo>
                  <a:lnTo>
                    <a:pt x="2302" y="1354"/>
                  </a:lnTo>
                  <a:lnTo>
                    <a:pt x="2392" y="1174"/>
                  </a:lnTo>
                  <a:lnTo>
                    <a:pt x="2392" y="993"/>
                  </a:lnTo>
                  <a:lnTo>
                    <a:pt x="2392" y="993"/>
                  </a:lnTo>
                  <a:lnTo>
                    <a:pt x="2392" y="813"/>
                  </a:lnTo>
                  <a:lnTo>
                    <a:pt x="2302" y="632"/>
                  </a:lnTo>
                  <a:lnTo>
                    <a:pt x="2212" y="452"/>
                  </a:lnTo>
                  <a:lnTo>
                    <a:pt x="2031" y="316"/>
                  </a:lnTo>
                  <a:lnTo>
                    <a:pt x="1896" y="181"/>
                  </a:lnTo>
                  <a:lnTo>
                    <a:pt x="1670" y="91"/>
                  </a:lnTo>
                  <a:lnTo>
                    <a:pt x="1444" y="45"/>
                  </a:lnTo>
                  <a:lnTo>
                    <a:pt x="1219" y="0"/>
                  </a:lnTo>
                  <a:lnTo>
                    <a:pt x="1219" y="0"/>
                  </a:lnTo>
                  <a:lnTo>
                    <a:pt x="948" y="45"/>
                  </a:lnTo>
                  <a:lnTo>
                    <a:pt x="722" y="91"/>
                  </a:lnTo>
                  <a:lnTo>
                    <a:pt x="542" y="181"/>
                  </a:lnTo>
                  <a:lnTo>
                    <a:pt x="361" y="316"/>
                  </a:lnTo>
                  <a:lnTo>
                    <a:pt x="226" y="452"/>
                  </a:lnTo>
                  <a:lnTo>
                    <a:pt x="90" y="632"/>
                  </a:lnTo>
                  <a:lnTo>
                    <a:pt x="0" y="813"/>
                  </a:lnTo>
                  <a:lnTo>
                    <a:pt x="0" y="993"/>
                  </a:lnTo>
                  <a:lnTo>
                    <a:pt x="0" y="993"/>
                  </a:lnTo>
                  <a:lnTo>
                    <a:pt x="0" y="1174"/>
                  </a:lnTo>
                  <a:lnTo>
                    <a:pt x="90" y="1354"/>
                  </a:lnTo>
                  <a:lnTo>
                    <a:pt x="226" y="1535"/>
                  </a:lnTo>
                  <a:lnTo>
                    <a:pt x="361" y="1670"/>
                  </a:lnTo>
                  <a:lnTo>
                    <a:pt x="542" y="1806"/>
                  </a:lnTo>
                  <a:lnTo>
                    <a:pt x="722" y="1896"/>
                  </a:lnTo>
                  <a:lnTo>
                    <a:pt x="948" y="1941"/>
                  </a:lnTo>
                  <a:lnTo>
                    <a:pt x="1219" y="1986"/>
                  </a:lnTo>
                  <a:lnTo>
                    <a:pt x="1219"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3959771" y="1808637"/>
              <a:ext cx="60233" cy="49993"/>
            </a:xfrm>
            <a:custGeom>
              <a:avLst/>
              <a:gdLst/>
              <a:ahLst/>
              <a:cxnLst/>
              <a:rect l="l" t="t" r="r" b="b"/>
              <a:pathLst>
                <a:path w="2394" h="1987" extrusionOk="0">
                  <a:moveTo>
                    <a:pt x="1175" y="1986"/>
                  </a:moveTo>
                  <a:lnTo>
                    <a:pt x="1175" y="1986"/>
                  </a:lnTo>
                  <a:lnTo>
                    <a:pt x="1445" y="1941"/>
                  </a:lnTo>
                  <a:lnTo>
                    <a:pt x="1671" y="1896"/>
                  </a:lnTo>
                  <a:lnTo>
                    <a:pt x="1852" y="1806"/>
                  </a:lnTo>
                  <a:lnTo>
                    <a:pt x="2032" y="1670"/>
                  </a:lnTo>
                  <a:lnTo>
                    <a:pt x="2167" y="1535"/>
                  </a:lnTo>
                  <a:lnTo>
                    <a:pt x="2303" y="1354"/>
                  </a:lnTo>
                  <a:lnTo>
                    <a:pt x="2348" y="1174"/>
                  </a:lnTo>
                  <a:lnTo>
                    <a:pt x="2393" y="993"/>
                  </a:lnTo>
                  <a:lnTo>
                    <a:pt x="2393" y="993"/>
                  </a:lnTo>
                  <a:lnTo>
                    <a:pt x="2348" y="813"/>
                  </a:lnTo>
                  <a:lnTo>
                    <a:pt x="2303" y="632"/>
                  </a:lnTo>
                  <a:lnTo>
                    <a:pt x="2167" y="452"/>
                  </a:lnTo>
                  <a:lnTo>
                    <a:pt x="2032" y="316"/>
                  </a:lnTo>
                  <a:lnTo>
                    <a:pt x="1852" y="181"/>
                  </a:lnTo>
                  <a:lnTo>
                    <a:pt x="1671" y="91"/>
                  </a:lnTo>
                  <a:lnTo>
                    <a:pt x="1445" y="45"/>
                  </a:lnTo>
                  <a:lnTo>
                    <a:pt x="1175" y="0"/>
                  </a:lnTo>
                  <a:lnTo>
                    <a:pt x="1175" y="0"/>
                  </a:lnTo>
                  <a:lnTo>
                    <a:pt x="949" y="45"/>
                  </a:lnTo>
                  <a:lnTo>
                    <a:pt x="723" y="91"/>
                  </a:lnTo>
                  <a:lnTo>
                    <a:pt x="497" y="181"/>
                  </a:lnTo>
                  <a:lnTo>
                    <a:pt x="317" y="316"/>
                  </a:lnTo>
                  <a:lnTo>
                    <a:pt x="182" y="452"/>
                  </a:lnTo>
                  <a:lnTo>
                    <a:pt x="91" y="632"/>
                  </a:lnTo>
                  <a:lnTo>
                    <a:pt x="1" y="813"/>
                  </a:lnTo>
                  <a:lnTo>
                    <a:pt x="1" y="993"/>
                  </a:lnTo>
                  <a:lnTo>
                    <a:pt x="1" y="993"/>
                  </a:lnTo>
                  <a:lnTo>
                    <a:pt x="1" y="1174"/>
                  </a:lnTo>
                  <a:lnTo>
                    <a:pt x="91" y="1354"/>
                  </a:lnTo>
                  <a:lnTo>
                    <a:pt x="182" y="1535"/>
                  </a:lnTo>
                  <a:lnTo>
                    <a:pt x="317" y="1670"/>
                  </a:lnTo>
                  <a:lnTo>
                    <a:pt x="497" y="1806"/>
                  </a:lnTo>
                  <a:lnTo>
                    <a:pt x="723" y="1896"/>
                  </a:lnTo>
                  <a:lnTo>
                    <a:pt x="949" y="1941"/>
                  </a:lnTo>
                  <a:lnTo>
                    <a:pt x="1175" y="1986"/>
                  </a:lnTo>
                  <a:lnTo>
                    <a:pt x="1175"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4243671" y="1808637"/>
              <a:ext cx="61365" cy="49993"/>
            </a:xfrm>
            <a:custGeom>
              <a:avLst/>
              <a:gdLst/>
              <a:ahLst/>
              <a:cxnLst/>
              <a:rect l="l" t="t" r="r" b="b"/>
              <a:pathLst>
                <a:path w="2439" h="1987" extrusionOk="0">
                  <a:moveTo>
                    <a:pt x="1219" y="1986"/>
                  </a:moveTo>
                  <a:lnTo>
                    <a:pt x="1219" y="1986"/>
                  </a:lnTo>
                  <a:lnTo>
                    <a:pt x="1445" y="1941"/>
                  </a:lnTo>
                  <a:lnTo>
                    <a:pt x="1671" y="1896"/>
                  </a:lnTo>
                  <a:lnTo>
                    <a:pt x="1896" y="1806"/>
                  </a:lnTo>
                  <a:lnTo>
                    <a:pt x="2077" y="1670"/>
                  </a:lnTo>
                  <a:lnTo>
                    <a:pt x="2212" y="1535"/>
                  </a:lnTo>
                  <a:lnTo>
                    <a:pt x="2348" y="1354"/>
                  </a:lnTo>
                  <a:lnTo>
                    <a:pt x="2393" y="1174"/>
                  </a:lnTo>
                  <a:lnTo>
                    <a:pt x="2438" y="993"/>
                  </a:lnTo>
                  <a:lnTo>
                    <a:pt x="2438" y="993"/>
                  </a:lnTo>
                  <a:lnTo>
                    <a:pt x="2393" y="813"/>
                  </a:lnTo>
                  <a:lnTo>
                    <a:pt x="2348" y="632"/>
                  </a:lnTo>
                  <a:lnTo>
                    <a:pt x="2212" y="452"/>
                  </a:lnTo>
                  <a:lnTo>
                    <a:pt x="2077" y="316"/>
                  </a:lnTo>
                  <a:lnTo>
                    <a:pt x="1896" y="181"/>
                  </a:lnTo>
                  <a:lnTo>
                    <a:pt x="1671" y="91"/>
                  </a:lnTo>
                  <a:lnTo>
                    <a:pt x="1445" y="45"/>
                  </a:lnTo>
                  <a:lnTo>
                    <a:pt x="1219" y="0"/>
                  </a:lnTo>
                  <a:lnTo>
                    <a:pt x="1219" y="0"/>
                  </a:lnTo>
                  <a:lnTo>
                    <a:pt x="994" y="45"/>
                  </a:lnTo>
                  <a:lnTo>
                    <a:pt x="768" y="91"/>
                  </a:lnTo>
                  <a:lnTo>
                    <a:pt x="542" y="181"/>
                  </a:lnTo>
                  <a:lnTo>
                    <a:pt x="362" y="316"/>
                  </a:lnTo>
                  <a:lnTo>
                    <a:pt x="226" y="452"/>
                  </a:lnTo>
                  <a:lnTo>
                    <a:pt x="91" y="632"/>
                  </a:lnTo>
                  <a:lnTo>
                    <a:pt x="46" y="813"/>
                  </a:lnTo>
                  <a:lnTo>
                    <a:pt x="1" y="993"/>
                  </a:lnTo>
                  <a:lnTo>
                    <a:pt x="1" y="993"/>
                  </a:lnTo>
                  <a:lnTo>
                    <a:pt x="46" y="1174"/>
                  </a:lnTo>
                  <a:lnTo>
                    <a:pt x="91" y="1354"/>
                  </a:lnTo>
                  <a:lnTo>
                    <a:pt x="226" y="1535"/>
                  </a:lnTo>
                  <a:lnTo>
                    <a:pt x="362" y="1670"/>
                  </a:lnTo>
                  <a:lnTo>
                    <a:pt x="542" y="1806"/>
                  </a:lnTo>
                  <a:lnTo>
                    <a:pt x="768" y="1896"/>
                  </a:lnTo>
                  <a:lnTo>
                    <a:pt x="994" y="1941"/>
                  </a:lnTo>
                  <a:lnTo>
                    <a:pt x="1219" y="1986"/>
                  </a:lnTo>
                  <a:lnTo>
                    <a:pt x="1219" y="198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244803" y="1810901"/>
              <a:ext cx="60233" cy="47729"/>
            </a:xfrm>
            <a:custGeom>
              <a:avLst/>
              <a:gdLst/>
              <a:ahLst/>
              <a:cxnLst/>
              <a:rect l="l" t="t" r="r" b="b"/>
              <a:pathLst>
                <a:path w="2394" h="1897" extrusionOk="0">
                  <a:moveTo>
                    <a:pt x="1626" y="1"/>
                  </a:moveTo>
                  <a:lnTo>
                    <a:pt x="1626" y="1"/>
                  </a:lnTo>
                  <a:lnTo>
                    <a:pt x="1942" y="136"/>
                  </a:lnTo>
                  <a:lnTo>
                    <a:pt x="2167" y="362"/>
                  </a:lnTo>
                  <a:lnTo>
                    <a:pt x="2303" y="587"/>
                  </a:lnTo>
                  <a:lnTo>
                    <a:pt x="2348" y="768"/>
                  </a:lnTo>
                  <a:lnTo>
                    <a:pt x="2393" y="903"/>
                  </a:lnTo>
                  <a:lnTo>
                    <a:pt x="2393" y="903"/>
                  </a:lnTo>
                  <a:lnTo>
                    <a:pt x="2348" y="1084"/>
                  </a:lnTo>
                  <a:lnTo>
                    <a:pt x="2303" y="1264"/>
                  </a:lnTo>
                  <a:lnTo>
                    <a:pt x="2167" y="1445"/>
                  </a:lnTo>
                  <a:lnTo>
                    <a:pt x="2032" y="1580"/>
                  </a:lnTo>
                  <a:lnTo>
                    <a:pt x="1851" y="1716"/>
                  </a:lnTo>
                  <a:lnTo>
                    <a:pt x="1626" y="1806"/>
                  </a:lnTo>
                  <a:lnTo>
                    <a:pt x="1400" y="1851"/>
                  </a:lnTo>
                  <a:lnTo>
                    <a:pt x="1174" y="1896"/>
                  </a:lnTo>
                  <a:lnTo>
                    <a:pt x="1174" y="1896"/>
                  </a:lnTo>
                  <a:lnTo>
                    <a:pt x="949" y="1851"/>
                  </a:lnTo>
                  <a:lnTo>
                    <a:pt x="768" y="1806"/>
                  </a:lnTo>
                  <a:lnTo>
                    <a:pt x="543" y="1716"/>
                  </a:lnTo>
                  <a:lnTo>
                    <a:pt x="407" y="1625"/>
                  </a:lnTo>
                  <a:lnTo>
                    <a:pt x="227" y="1535"/>
                  </a:lnTo>
                  <a:lnTo>
                    <a:pt x="136" y="1400"/>
                  </a:lnTo>
                  <a:lnTo>
                    <a:pt x="46" y="1219"/>
                  </a:lnTo>
                  <a:lnTo>
                    <a:pt x="1" y="1039"/>
                  </a:lnTo>
                  <a:lnTo>
                    <a:pt x="1" y="1039"/>
                  </a:lnTo>
                  <a:lnTo>
                    <a:pt x="181" y="1129"/>
                  </a:lnTo>
                  <a:lnTo>
                    <a:pt x="407" y="1129"/>
                  </a:lnTo>
                  <a:lnTo>
                    <a:pt x="407" y="1129"/>
                  </a:lnTo>
                  <a:lnTo>
                    <a:pt x="678" y="1084"/>
                  </a:lnTo>
                  <a:lnTo>
                    <a:pt x="904" y="1039"/>
                  </a:lnTo>
                  <a:lnTo>
                    <a:pt x="1084" y="948"/>
                  </a:lnTo>
                  <a:lnTo>
                    <a:pt x="1265" y="858"/>
                  </a:lnTo>
                  <a:lnTo>
                    <a:pt x="1400" y="678"/>
                  </a:lnTo>
                  <a:lnTo>
                    <a:pt x="1535" y="542"/>
                  </a:lnTo>
                  <a:lnTo>
                    <a:pt x="1581" y="362"/>
                  </a:lnTo>
                  <a:lnTo>
                    <a:pt x="1626" y="136"/>
                  </a:lnTo>
                  <a:lnTo>
                    <a:pt x="1626" y="136"/>
                  </a:lnTo>
                  <a:lnTo>
                    <a:pt x="1626" y="1"/>
                  </a:lnTo>
                  <a:lnTo>
                    <a:pt x="162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4102878" y="1810901"/>
              <a:ext cx="60208" cy="47729"/>
            </a:xfrm>
            <a:custGeom>
              <a:avLst/>
              <a:gdLst/>
              <a:ahLst/>
              <a:cxnLst/>
              <a:rect l="l" t="t" r="r" b="b"/>
              <a:pathLst>
                <a:path w="2393" h="1897" extrusionOk="0">
                  <a:moveTo>
                    <a:pt x="1625" y="1"/>
                  </a:moveTo>
                  <a:lnTo>
                    <a:pt x="1625" y="1"/>
                  </a:lnTo>
                  <a:lnTo>
                    <a:pt x="1941" y="136"/>
                  </a:lnTo>
                  <a:lnTo>
                    <a:pt x="2212" y="362"/>
                  </a:lnTo>
                  <a:lnTo>
                    <a:pt x="2347" y="587"/>
                  </a:lnTo>
                  <a:lnTo>
                    <a:pt x="2392" y="768"/>
                  </a:lnTo>
                  <a:lnTo>
                    <a:pt x="2392" y="903"/>
                  </a:lnTo>
                  <a:lnTo>
                    <a:pt x="2392" y="903"/>
                  </a:lnTo>
                  <a:lnTo>
                    <a:pt x="2392" y="1084"/>
                  </a:lnTo>
                  <a:lnTo>
                    <a:pt x="2302" y="1264"/>
                  </a:lnTo>
                  <a:lnTo>
                    <a:pt x="2212" y="1445"/>
                  </a:lnTo>
                  <a:lnTo>
                    <a:pt x="2031" y="1580"/>
                  </a:lnTo>
                  <a:lnTo>
                    <a:pt x="1896" y="1716"/>
                  </a:lnTo>
                  <a:lnTo>
                    <a:pt x="1670" y="1806"/>
                  </a:lnTo>
                  <a:lnTo>
                    <a:pt x="1444" y="1851"/>
                  </a:lnTo>
                  <a:lnTo>
                    <a:pt x="1219" y="1896"/>
                  </a:lnTo>
                  <a:lnTo>
                    <a:pt x="1219" y="1896"/>
                  </a:lnTo>
                  <a:lnTo>
                    <a:pt x="993" y="1851"/>
                  </a:lnTo>
                  <a:lnTo>
                    <a:pt x="767" y="1806"/>
                  </a:lnTo>
                  <a:lnTo>
                    <a:pt x="587" y="1716"/>
                  </a:lnTo>
                  <a:lnTo>
                    <a:pt x="406" y="1625"/>
                  </a:lnTo>
                  <a:lnTo>
                    <a:pt x="271" y="1535"/>
                  </a:lnTo>
                  <a:lnTo>
                    <a:pt x="135" y="1400"/>
                  </a:lnTo>
                  <a:lnTo>
                    <a:pt x="45" y="1219"/>
                  </a:lnTo>
                  <a:lnTo>
                    <a:pt x="0" y="1039"/>
                  </a:lnTo>
                  <a:lnTo>
                    <a:pt x="0" y="1039"/>
                  </a:lnTo>
                  <a:lnTo>
                    <a:pt x="226" y="1129"/>
                  </a:lnTo>
                  <a:lnTo>
                    <a:pt x="451" y="1129"/>
                  </a:lnTo>
                  <a:lnTo>
                    <a:pt x="451" y="1129"/>
                  </a:lnTo>
                  <a:lnTo>
                    <a:pt x="677" y="1084"/>
                  </a:lnTo>
                  <a:lnTo>
                    <a:pt x="903" y="1039"/>
                  </a:lnTo>
                  <a:lnTo>
                    <a:pt x="1128" y="948"/>
                  </a:lnTo>
                  <a:lnTo>
                    <a:pt x="1309" y="858"/>
                  </a:lnTo>
                  <a:lnTo>
                    <a:pt x="1444" y="678"/>
                  </a:lnTo>
                  <a:lnTo>
                    <a:pt x="1580" y="542"/>
                  </a:lnTo>
                  <a:lnTo>
                    <a:pt x="1625" y="362"/>
                  </a:lnTo>
                  <a:lnTo>
                    <a:pt x="1670" y="136"/>
                  </a:lnTo>
                  <a:lnTo>
                    <a:pt x="1670" y="136"/>
                  </a:lnTo>
                  <a:lnTo>
                    <a:pt x="1625" y="1"/>
                  </a:lnTo>
                  <a:lnTo>
                    <a:pt x="1625"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3959771" y="1810901"/>
              <a:ext cx="60233" cy="47729"/>
            </a:xfrm>
            <a:custGeom>
              <a:avLst/>
              <a:gdLst/>
              <a:ahLst/>
              <a:cxnLst/>
              <a:rect l="l" t="t" r="r" b="b"/>
              <a:pathLst>
                <a:path w="2394" h="1897" extrusionOk="0">
                  <a:moveTo>
                    <a:pt x="1626" y="1"/>
                  </a:moveTo>
                  <a:lnTo>
                    <a:pt x="1626" y="1"/>
                  </a:lnTo>
                  <a:lnTo>
                    <a:pt x="1942" y="136"/>
                  </a:lnTo>
                  <a:lnTo>
                    <a:pt x="2167" y="362"/>
                  </a:lnTo>
                  <a:lnTo>
                    <a:pt x="2348" y="587"/>
                  </a:lnTo>
                  <a:lnTo>
                    <a:pt x="2393" y="768"/>
                  </a:lnTo>
                  <a:lnTo>
                    <a:pt x="2393" y="903"/>
                  </a:lnTo>
                  <a:lnTo>
                    <a:pt x="2393" y="903"/>
                  </a:lnTo>
                  <a:lnTo>
                    <a:pt x="2348" y="1084"/>
                  </a:lnTo>
                  <a:lnTo>
                    <a:pt x="2303" y="1264"/>
                  </a:lnTo>
                  <a:lnTo>
                    <a:pt x="2167" y="1445"/>
                  </a:lnTo>
                  <a:lnTo>
                    <a:pt x="2032" y="1580"/>
                  </a:lnTo>
                  <a:lnTo>
                    <a:pt x="1852" y="1716"/>
                  </a:lnTo>
                  <a:lnTo>
                    <a:pt x="1671" y="1806"/>
                  </a:lnTo>
                  <a:lnTo>
                    <a:pt x="1445" y="1851"/>
                  </a:lnTo>
                  <a:lnTo>
                    <a:pt x="1175" y="1896"/>
                  </a:lnTo>
                  <a:lnTo>
                    <a:pt x="1175" y="1896"/>
                  </a:lnTo>
                  <a:lnTo>
                    <a:pt x="949" y="1851"/>
                  </a:lnTo>
                  <a:lnTo>
                    <a:pt x="768" y="1806"/>
                  </a:lnTo>
                  <a:lnTo>
                    <a:pt x="588" y="1716"/>
                  </a:lnTo>
                  <a:lnTo>
                    <a:pt x="407" y="1625"/>
                  </a:lnTo>
                  <a:lnTo>
                    <a:pt x="272" y="1535"/>
                  </a:lnTo>
                  <a:lnTo>
                    <a:pt x="136" y="1400"/>
                  </a:lnTo>
                  <a:lnTo>
                    <a:pt x="46" y="1219"/>
                  </a:lnTo>
                  <a:lnTo>
                    <a:pt x="1" y="1039"/>
                  </a:lnTo>
                  <a:lnTo>
                    <a:pt x="1" y="1039"/>
                  </a:lnTo>
                  <a:lnTo>
                    <a:pt x="227" y="1129"/>
                  </a:lnTo>
                  <a:lnTo>
                    <a:pt x="452" y="1129"/>
                  </a:lnTo>
                  <a:lnTo>
                    <a:pt x="452" y="1129"/>
                  </a:lnTo>
                  <a:lnTo>
                    <a:pt x="678" y="1084"/>
                  </a:lnTo>
                  <a:lnTo>
                    <a:pt x="904" y="1039"/>
                  </a:lnTo>
                  <a:lnTo>
                    <a:pt x="1129" y="948"/>
                  </a:lnTo>
                  <a:lnTo>
                    <a:pt x="1310" y="858"/>
                  </a:lnTo>
                  <a:lnTo>
                    <a:pt x="1445" y="678"/>
                  </a:lnTo>
                  <a:lnTo>
                    <a:pt x="1536" y="542"/>
                  </a:lnTo>
                  <a:lnTo>
                    <a:pt x="1626" y="362"/>
                  </a:lnTo>
                  <a:lnTo>
                    <a:pt x="1626" y="136"/>
                  </a:lnTo>
                  <a:lnTo>
                    <a:pt x="1626" y="136"/>
                  </a:lnTo>
                  <a:lnTo>
                    <a:pt x="1626" y="1"/>
                  </a:lnTo>
                  <a:lnTo>
                    <a:pt x="1626"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3933655" y="1566754"/>
              <a:ext cx="398635" cy="347510"/>
            </a:xfrm>
            <a:custGeom>
              <a:avLst/>
              <a:gdLst/>
              <a:ahLst/>
              <a:cxnLst/>
              <a:rect l="l" t="t" r="r" b="b"/>
              <a:pathLst>
                <a:path w="15844" h="13812" extrusionOk="0">
                  <a:moveTo>
                    <a:pt x="11330" y="2393"/>
                  </a:moveTo>
                  <a:lnTo>
                    <a:pt x="11330" y="3611"/>
                  </a:lnTo>
                  <a:lnTo>
                    <a:pt x="10472" y="3431"/>
                  </a:lnTo>
                  <a:lnTo>
                    <a:pt x="10066" y="3341"/>
                  </a:lnTo>
                  <a:lnTo>
                    <a:pt x="10066" y="2664"/>
                  </a:lnTo>
                  <a:lnTo>
                    <a:pt x="11330" y="2393"/>
                  </a:lnTo>
                  <a:close/>
                  <a:moveTo>
                    <a:pt x="9795" y="4830"/>
                  </a:moveTo>
                  <a:lnTo>
                    <a:pt x="9705" y="4920"/>
                  </a:lnTo>
                  <a:lnTo>
                    <a:pt x="9660" y="5011"/>
                  </a:lnTo>
                  <a:lnTo>
                    <a:pt x="9660" y="5101"/>
                  </a:lnTo>
                  <a:lnTo>
                    <a:pt x="9660" y="5191"/>
                  </a:lnTo>
                  <a:lnTo>
                    <a:pt x="9705" y="5236"/>
                  </a:lnTo>
                  <a:lnTo>
                    <a:pt x="9795" y="5281"/>
                  </a:lnTo>
                  <a:lnTo>
                    <a:pt x="11555" y="5281"/>
                  </a:lnTo>
                  <a:lnTo>
                    <a:pt x="11691" y="5236"/>
                  </a:lnTo>
                  <a:lnTo>
                    <a:pt x="11736" y="5191"/>
                  </a:lnTo>
                  <a:lnTo>
                    <a:pt x="11781" y="5101"/>
                  </a:lnTo>
                  <a:lnTo>
                    <a:pt x="11781" y="5011"/>
                  </a:lnTo>
                  <a:lnTo>
                    <a:pt x="11736" y="4920"/>
                  </a:lnTo>
                  <a:lnTo>
                    <a:pt x="11646" y="4830"/>
                  </a:lnTo>
                  <a:close/>
                  <a:moveTo>
                    <a:pt x="4424" y="4153"/>
                  </a:moveTo>
                  <a:lnTo>
                    <a:pt x="5643" y="4379"/>
                  </a:lnTo>
                  <a:lnTo>
                    <a:pt x="5643" y="5101"/>
                  </a:lnTo>
                  <a:lnTo>
                    <a:pt x="4424" y="5372"/>
                  </a:lnTo>
                  <a:lnTo>
                    <a:pt x="4424" y="4153"/>
                  </a:lnTo>
                  <a:close/>
                  <a:moveTo>
                    <a:pt x="9795" y="5958"/>
                  </a:moveTo>
                  <a:lnTo>
                    <a:pt x="9705" y="6003"/>
                  </a:lnTo>
                  <a:lnTo>
                    <a:pt x="9660" y="6094"/>
                  </a:lnTo>
                  <a:lnTo>
                    <a:pt x="9660" y="6184"/>
                  </a:lnTo>
                  <a:lnTo>
                    <a:pt x="9660" y="6274"/>
                  </a:lnTo>
                  <a:lnTo>
                    <a:pt x="9705" y="6365"/>
                  </a:lnTo>
                  <a:lnTo>
                    <a:pt x="9795" y="6410"/>
                  </a:lnTo>
                  <a:lnTo>
                    <a:pt x="11555" y="6410"/>
                  </a:lnTo>
                  <a:lnTo>
                    <a:pt x="11691" y="6365"/>
                  </a:lnTo>
                  <a:lnTo>
                    <a:pt x="11736" y="6319"/>
                  </a:lnTo>
                  <a:lnTo>
                    <a:pt x="11781" y="6229"/>
                  </a:lnTo>
                  <a:lnTo>
                    <a:pt x="11781" y="6094"/>
                  </a:lnTo>
                  <a:lnTo>
                    <a:pt x="11736" y="6003"/>
                  </a:lnTo>
                  <a:lnTo>
                    <a:pt x="11646" y="5958"/>
                  </a:lnTo>
                  <a:close/>
                  <a:moveTo>
                    <a:pt x="4153" y="6545"/>
                  </a:moveTo>
                  <a:lnTo>
                    <a:pt x="4063" y="6590"/>
                  </a:lnTo>
                  <a:lnTo>
                    <a:pt x="4018" y="6681"/>
                  </a:lnTo>
                  <a:lnTo>
                    <a:pt x="3973" y="6771"/>
                  </a:lnTo>
                  <a:lnTo>
                    <a:pt x="3973" y="7042"/>
                  </a:lnTo>
                  <a:lnTo>
                    <a:pt x="4018" y="7132"/>
                  </a:lnTo>
                  <a:lnTo>
                    <a:pt x="4063" y="7222"/>
                  </a:lnTo>
                  <a:lnTo>
                    <a:pt x="4153" y="7267"/>
                  </a:lnTo>
                  <a:lnTo>
                    <a:pt x="4289" y="7267"/>
                  </a:lnTo>
                  <a:lnTo>
                    <a:pt x="4334" y="7222"/>
                  </a:lnTo>
                  <a:lnTo>
                    <a:pt x="4424" y="7177"/>
                  </a:lnTo>
                  <a:lnTo>
                    <a:pt x="4469" y="7042"/>
                  </a:lnTo>
                  <a:lnTo>
                    <a:pt x="4469" y="6771"/>
                  </a:lnTo>
                  <a:lnTo>
                    <a:pt x="4424" y="6681"/>
                  </a:lnTo>
                  <a:lnTo>
                    <a:pt x="4379" y="6635"/>
                  </a:lnTo>
                  <a:lnTo>
                    <a:pt x="4334" y="6545"/>
                  </a:lnTo>
                  <a:close/>
                  <a:moveTo>
                    <a:pt x="5011" y="6545"/>
                  </a:moveTo>
                  <a:lnTo>
                    <a:pt x="4921" y="6590"/>
                  </a:lnTo>
                  <a:lnTo>
                    <a:pt x="4830" y="6681"/>
                  </a:lnTo>
                  <a:lnTo>
                    <a:pt x="4830" y="6771"/>
                  </a:lnTo>
                  <a:lnTo>
                    <a:pt x="4830" y="7042"/>
                  </a:lnTo>
                  <a:lnTo>
                    <a:pt x="4830" y="7132"/>
                  </a:lnTo>
                  <a:lnTo>
                    <a:pt x="4921" y="7222"/>
                  </a:lnTo>
                  <a:lnTo>
                    <a:pt x="5011" y="7267"/>
                  </a:lnTo>
                  <a:lnTo>
                    <a:pt x="5101" y="7267"/>
                  </a:lnTo>
                  <a:lnTo>
                    <a:pt x="5191" y="7222"/>
                  </a:lnTo>
                  <a:lnTo>
                    <a:pt x="5237" y="7177"/>
                  </a:lnTo>
                  <a:lnTo>
                    <a:pt x="5282" y="7042"/>
                  </a:lnTo>
                  <a:lnTo>
                    <a:pt x="5282" y="6771"/>
                  </a:lnTo>
                  <a:lnTo>
                    <a:pt x="5282" y="6681"/>
                  </a:lnTo>
                  <a:lnTo>
                    <a:pt x="5237" y="6635"/>
                  </a:lnTo>
                  <a:lnTo>
                    <a:pt x="5191" y="6545"/>
                  </a:lnTo>
                  <a:close/>
                  <a:moveTo>
                    <a:pt x="5823" y="6545"/>
                  </a:moveTo>
                  <a:lnTo>
                    <a:pt x="5733" y="6590"/>
                  </a:lnTo>
                  <a:lnTo>
                    <a:pt x="5688" y="6681"/>
                  </a:lnTo>
                  <a:lnTo>
                    <a:pt x="5643" y="6771"/>
                  </a:lnTo>
                  <a:lnTo>
                    <a:pt x="5643" y="7042"/>
                  </a:lnTo>
                  <a:lnTo>
                    <a:pt x="5688" y="7132"/>
                  </a:lnTo>
                  <a:lnTo>
                    <a:pt x="5733" y="7222"/>
                  </a:lnTo>
                  <a:lnTo>
                    <a:pt x="5823" y="7267"/>
                  </a:lnTo>
                  <a:lnTo>
                    <a:pt x="5959" y="7267"/>
                  </a:lnTo>
                  <a:lnTo>
                    <a:pt x="6004" y="7222"/>
                  </a:lnTo>
                  <a:lnTo>
                    <a:pt x="6094" y="7177"/>
                  </a:lnTo>
                  <a:lnTo>
                    <a:pt x="6139" y="7042"/>
                  </a:lnTo>
                  <a:lnTo>
                    <a:pt x="6139" y="6771"/>
                  </a:lnTo>
                  <a:lnTo>
                    <a:pt x="6094" y="6681"/>
                  </a:lnTo>
                  <a:lnTo>
                    <a:pt x="6049" y="6635"/>
                  </a:lnTo>
                  <a:lnTo>
                    <a:pt x="6004" y="6545"/>
                  </a:lnTo>
                  <a:close/>
                  <a:moveTo>
                    <a:pt x="9885" y="7042"/>
                  </a:moveTo>
                  <a:lnTo>
                    <a:pt x="9795" y="7087"/>
                  </a:lnTo>
                  <a:lnTo>
                    <a:pt x="9705" y="7132"/>
                  </a:lnTo>
                  <a:lnTo>
                    <a:pt x="9660" y="7222"/>
                  </a:lnTo>
                  <a:lnTo>
                    <a:pt x="9660" y="7312"/>
                  </a:lnTo>
                  <a:lnTo>
                    <a:pt x="9660" y="7403"/>
                  </a:lnTo>
                  <a:lnTo>
                    <a:pt x="9705" y="7448"/>
                  </a:lnTo>
                  <a:lnTo>
                    <a:pt x="9795" y="7493"/>
                  </a:lnTo>
                  <a:lnTo>
                    <a:pt x="9885" y="7538"/>
                  </a:lnTo>
                  <a:lnTo>
                    <a:pt x="11555" y="7538"/>
                  </a:lnTo>
                  <a:lnTo>
                    <a:pt x="11691" y="7448"/>
                  </a:lnTo>
                  <a:lnTo>
                    <a:pt x="11736" y="7403"/>
                  </a:lnTo>
                  <a:lnTo>
                    <a:pt x="11781" y="7358"/>
                  </a:lnTo>
                  <a:lnTo>
                    <a:pt x="11781" y="7222"/>
                  </a:lnTo>
                  <a:lnTo>
                    <a:pt x="11736" y="7132"/>
                  </a:lnTo>
                  <a:lnTo>
                    <a:pt x="11646" y="7087"/>
                  </a:lnTo>
                  <a:lnTo>
                    <a:pt x="11555" y="7042"/>
                  </a:lnTo>
                  <a:close/>
                  <a:moveTo>
                    <a:pt x="4153" y="7719"/>
                  </a:moveTo>
                  <a:lnTo>
                    <a:pt x="4063" y="7764"/>
                  </a:lnTo>
                  <a:lnTo>
                    <a:pt x="4018" y="7854"/>
                  </a:lnTo>
                  <a:lnTo>
                    <a:pt x="3973" y="7944"/>
                  </a:lnTo>
                  <a:lnTo>
                    <a:pt x="3973" y="8215"/>
                  </a:lnTo>
                  <a:lnTo>
                    <a:pt x="4018" y="8305"/>
                  </a:lnTo>
                  <a:lnTo>
                    <a:pt x="4063" y="8396"/>
                  </a:lnTo>
                  <a:lnTo>
                    <a:pt x="4153" y="8441"/>
                  </a:lnTo>
                  <a:lnTo>
                    <a:pt x="4289" y="8441"/>
                  </a:lnTo>
                  <a:lnTo>
                    <a:pt x="4334" y="8396"/>
                  </a:lnTo>
                  <a:lnTo>
                    <a:pt x="4424" y="8351"/>
                  </a:lnTo>
                  <a:lnTo>
                    <a:pt x="4469" y="8215"/>
                  </a:lnTo>
                  <a:lnTo>
                    <a:pt x="4469" y="7944"/>
                  </a:lnTo>
                  <a:lnTo>
                    <a:pt x="4424" y="7854"/>
                  </a:lnTo>
                  <a:lnTo>
                    <a:pt x="4379" y="7809"/>
                  </a:lnTo>
                  <a:lnTo>
                    <a:pt x="4334" y="7719"/>
                  </a:lnTo>
                  <a:close/>
                  <a:moveTo>
                    <a:pt x="5011" y="7719"/>
                  </a:moveTo>
                  <a:lnTo>
                    <a:pt x="4921" y="7764"/>
                  </a:lnTo>
                  <a:lnTo>
                    <a:pt x="4830" y="7854"/>
                  </a:lnTo>
                  <a:lnTo>
                    <a:pt x="4830" y="7944"/>
                  </a:lnTo>
                  <a:lnTo>
                    <a:pt x="4830" y="8215"/>
                  </a:lnTo>
                  <a:lnTo>
                    <a:pt x="4830" y="8305"/>
                  </a:lnTo>
                  <a:lnTo>
                    <a:pt x="4921" y="8396"/>
                  </a:lnTo>
                  <a:lnTo>
                    <a:pt x="5011" y="8441"/>
                  </a:lnTo>
                  <a:lnTo>
                    <a:pt x="5101" y="8441"/>
                  </a:lnTo>
                  <a:lnTo>
                    <a:pt x="5191" y="8396"/>
                  </a:lnTo>
                  <a:lnTo>
                    <a:pt x="5237" y="8351"/>
                  </a:lnTo>
                  <a:lnTo>
                    <a:pt x="5282" y="8215"/>
                  </a:lnTo>
                  <a:lnTo>
                    <a:pt x="5282" y="7944"/>
                  </a:lnTo>
                  <a:lnTo>
                    <a:pt x="5282" y="7854"/>
                  </a:lnTo>
                  <a:lnTo>
                    <a:pt x="5237" y="7809"/>
                  </a:lnTo>
                  <a:lnTo>
                    <a:pt x="5191" y="7719"/>
                  </a:lnTo>
                  <a:close/>
                  <a:moveTo>
                    <a:pt x="5823" y="7719"/>
                  </a:moveTo>
                  <a:lnTo>
                    <a:pt x="5733" y="7764"/>
                  </a:lnTo>
                  <a:lnTo>
                    <a:pt x="5688" y="7854"/>
                  </a:lnTo>
                  <a:lnTo>
                    <a:pt x="5643" y="7944"/>
                  </a:lnTo>
                  <a:lnTo>
                    <a:pt x="5643" y="8215"/>
                  </a:lnTo>
                  <a:lnTo>
                    <a:pt x="5688" y="8305"/>
                  </a:lnTo>
                  <a:lnTo>
                    <a:pt x="5733" y="8396"/>
                  </a:lnTo>
                  <a:lnTo>
                    <a:pt x="5823" y="8441"/>
                  </a:lnTo>
                  <a:lnTo>
                    <a:pt x="5959" y="8441"/>
                  </a:lnTo>
                  <a:lnTo>
                    <a:pt x="6004" y="8396"/>
                  </a:lnTo>
                  <a:lnTo>
                    <a:pt x="6094" y="8351"/>
                  </a:lnTo>
                  <a:lnTo>
                    <a:pt x="6139" y="8215"/>
                  </a:lnTo>
                  <a:lnTo>
                    <a:pt x="6139" y="7944"/>
                  </a:lnTo>
                  <a:lnTo>
                    <a:pt x="6094" y="7854"/>
                  </a:lnTo>
                  <a:lnTo>
                    <a:pt x="6049" y="7809"/>
                  </a:lnTo>
                  <a:lnTo>
                    <a:pt x="6004" y="7719"/>
                  </a:lnTo>
                  <a:close/>
                  <a:moveTo>
                    <a:pt x="9885" y="8125"/>
                  </a:moveTo>
                  <a:lnTo>
                    <a:pt x="9795" y="8170"/>
                  </a:lnTo>
                  <a:lnTo>
                    <a:pt x="9705" y="8215"/>
                  </a:lnTo>
                  <a:lnTo>
                    <a:pt x="9660" y="8305"/>
                  </a:lnTo>
                  <a:lnTo>
                    <a:pt x="9660" y="8396"/>
                  </a:lnTo>
                  <a:lnTo>
                    <a:pt x="9660" y="8486"/>
                  </a:lnTo>
                  <a:lnTo>
                    <a:pt x="9705" y="8531"/>
                  </a:lnTo>
                  <a:lnTo>
                    <a:pt x="9795" y="8576"/>
                  </a:lnTo>
                  <a:lnTo>
                    <a:pt x="9885" y="8621"/>
                  </a:lnTo>
                  <a:lnTo>
                    <a:pt x="11555" y="8621"/>
                  </a:lnTo>
                  <a:lnTo>
                    <a:pt x="11691" y="8531"/>
                  </a:lnTo>
                  <a:lnTo>
                    <a:pt x="11736" y="8486"/>
                  </a:lnTo>
                  <a:lnTo>
                    <a:pt x="11781" y="8441"/>
                  </a:lnTo>
                  <a:lnTo>
                    <a:pt x="11781" y="8305"/>
                  </a:lnTo>
                  <a:lnTo>
                    <a:pt x="11736" y="8215"/>
                  </a:lnTo>
                  <a:lnTo>
                    <a:pt x="11646" y="8170"/>
                  </a:lnTo>
                  <a:lnTo>
                    <a:pt x="11555" y="8125"/>
                  </a:lnTo>
                  <a:close/>
                  <a:moveTo>
                    <a:pt x="4153" y="8892"/>
                  </a:moveTo>
                  <a:lnTo>
                    <a:pt x="4063" y="8937"/>
                  </a:lnTo>
                  <a:lnTo>
                    <a:pt x="4018" y="9028"/>
                  </a:lnTo>
                  <a:lnTo>
                    <a:pt x="3973" y="9118"/>
                  </a:lnTo>
                  <a:lnTo>
                    <a:pt x="3973" y="9389"/>
                  </a:lnTo>
                  <a:lnTo>
                    <a:pt x="4018" y="9479"/>
                  </a:lnTo>
                  <a:lnTo>
                    <a:pt x="4063" y="9569"/>
                  </a:lnTo>
                  <a:lnTo>
                    <a:pt x="4153" y="9614"/>
                  </a:lnTo>
                  <a:lnTo>
                    <a:pt x="4289" y="9614"/>
                  </a:lnTo>
                  <a:lnTo>
                    <a:pt x="4334" y="9569"/>
                  </a:lnTo>
                  <a:lnTo>
                    <a:pt x="4424" y="9524"/>
                  </a:lnTo>
                  <a:lnTo>
                    <a:pt x="4469" y="9389"/>
                  </a:lnTo>
                  <a:lnTo>
                    <a:pt x="4469" y="9118"/>
                  </a:lnTo>
                  <a:lnTo>
                    <a:pt x="4424" y="9028"/>
                  </a:lnTo>
                  <a:lnTo>
                    <a:pt x="4379" y="8937"/>
                  </a:lnTo>
                  <a:lnTo>
                    <a:pt x="4334" y="8892"/>
                  </a:lnTo>
                  <a:close/>
                  <a:moveTo>
                    <a:pt x="5011" y="8892"/>
                  </a:moveTo>
                  <a:lnTo>
                    <a:pt x="4921" y="8937"/>
                  </a:lnTo>
                  <a:lnTo>
                    <a:pt x="4830" y="9028"/>
                  </a:lnTo>
                  <a:lnTo>
                    <a:pt x="4830" y="9118"/>
                  </a:lnTo>
                  <a:lnTo>
                    <a:pt x="4830" y="9389"/>
                  </a:lnTo>
                  <a:lnTo>
                    <a:pt x="4830" y="9479"/>
                  </a:lnTo>
                  <a:lnTo>
                    <a:pt x="4921" y="9569"/>
                  </a:lnTo>
                  <a:lnTo>
                    <a:pt x="5011" y="9614"/>
                  </a:lnTo>
                  <a:lnTo>
                    <a:pt x="5101" y="9614"/>
                  </a:lnTo>
                  <a:lnTo>
                    <a:pt x="5191" y="9569"/>
                  </a:lnTo>
                  <a:lnTo>
                    <a:pt x="5237" y="9524"/>
                  </a:lnTo>
                  <a:lnTo>
                    <a:pt x="5282" y="9389"/>
                  </a:lnTo>
                  <a:lnTo>
                    <a:pt x="5282" y="9118"/>
                  </a:lnTo>
                  <a:lnTo>
                    <a:pt x="5282" y="9028"/>
                  </a:lnTo>
                  <a:lnTo>
                    <a:pt x="5237" y="8937"/>
                  </a:lnTo>
                  <a:lnTo>
                    <a:pt x="5191" y="8892"/>
                  </a:lnTo>
                  <a:close/>
                  <a:moveTo>
                    <a:pt x="5823" y="8892"/>
                  </a:moveTo>
                  <a:lnTo>
                    <a:pt x="5733" y="8937"/>
                  </a:lnTo>
                  <a:lnTo>
                    <a:pt x="5688" y="9028"/>
                  </a:lnTo>
                  <a:lnTo>
                    <a:pt x="5643" y="9118"/>
                  </a:lnTo>
                  <a:lnTo>
                    <a:pt x="5643" y="9389"/>
                  </a:lnTo>
                  <a:lnTo>
                    <a:pt x="5688" y="9479"/>
                  </a:lnTo>
                  <a:lnTo>
                    <a:pt x="5733" y="9569"/>
                  </a:lnTo>
                  <a:lnTo>
                    <a:pt x="5823" y="9614"/>
                  </a:lnTo>
                  <a:lnTo>
                    <a:pt x="5959" y="9614"/>
                  </a:lnTo>
                  <a:lnTo>
                    <a:pt x="6004" y="9569"/>
                  </a:lnTo>
                  <a:lnTo>
                    <a:pt x="6094" y="9524"/>
                  </a:lnTo>
                  <a:lnTo>
                    <a:pt x="6139" y="9389"/>
                  </a:lnTo>
                  <a:lnTo>
                    <a:pt x="6139" y="9118"/>
                  </a:lnTo>
                  <a:lnTo>
                    <a:pt x="6094" y="9028"/>
                  </a:lnTo>
                  <a:lnTo>
                    <a:pt x="6049" y="8937"/>
                  </a:lnTo>
                  <a:lnTo>
                    <a:pt x="6004" y="8892"/>
                  </a:lnTo>
                  <a:close/>
                  <a:moveTo>
                    <a:pt x="9795" y="9253"/>
                  </a:moveTo>
                  <a:lnTo>
                    <a:pt x="9705" y="9343"/>
                  </a:lnTo>
                  <a:lnTo>
                    <a:pt x="9660" y="9434"/>
                  </a:lnTo>
                  <a:lnTo>
                    <a:pt x="9660" y="9524"/>
                  </a:lnTo>
                  <a:lnTo>
                    <a:pt x="9660" y="9614"/>
                  </a:lnTo>
                  <a:lnTo>
                    <a:pt x="9705" y="9659"/>
                  </a:lnTo>
                  <a:lnTo>
                    <a:pt x="9795" y="9705"/>
                  </a:lnTo>
                  <a:lnTo>
                    <a:pt x="11555" y="9705"/>
                  </a:lnTo>
                  <a:lnTo>
                    <a:pt x="11691" y="9659"/>
                  </a:lnTo>
                  <a:lnTo>
                    <a:pt x="11736" y="9614"/>
                  </a:lnTo>
                  <a:lnTo>
                    <a:pt x="11781" y="9524"/>
                  </a:lnTo>
                  <a:lnTo>
                    <a:pt x="11781" y="9434"/>
                  </a:lnTo>
                  <a:lnTo>
                    <a:pt x="11736" y="9343"/>
                  </a:lnTo>
                  <a:lnTo>
                    <a:pt x="11646" y="9253"/>
                  </a:lnTo>
                  <a:close/>
                  <a:moveTo>
                    <a:pt x="4153" y="10066"/>
                  </a:moveTo>
                  <a:lnTo>
                    <a:pt x="4063" y="10111"/>
                  </a:lnTo>
                  <a:lnTo>
                    <a:pt x="4018" y="10201"/>
                  </a:lnTo>
                  <a:lnTo>
                    <a:pt x="3973" y="10291"/>
                  </a:lnTo>
                  <a:lnTo>
                    <a:pt x="3973" y="10562"/>
                  </a:lnTo>
                  <a:lnTo>
                    <a:pt x="4018" y="10652"/>
                  </a:lnTo>
                  <a:lnTo>
                    <a:pt x="4063" y="10743"/>
                  </a:lnTo>
                  <a:lnTo>
                    <a:pt x="4153" y="10788"/>
                  </a:lnTo>
                  <a:lnTo>
                    <a:pt x="4289" y="10788"/>
                  </a:lnTo>
                  <a:lnTo>
                    <a:pt x="4334" y="10743"/>
                  </a:lnTo>
                  <a:lnTo>
                    <a:pt x="4424" y="10698"/>
                  </a:lnTo>
                  <a:lnTo>
                    <a:pt x="4469" y="10562"/>
                  </a:lnTo>
                  <a:lnTo>
                    <a:pt x="4469" y="10291"/>
                  </a:lnTo>
                  <a:lnTo>
                    <a:pt x="4424" y="10201"/>
                  </a:lnTo>
                  <a:lnTo>
                    <a:pt x="4379" y="10111"/>
                  </a:lnTo>
                  <a:lnTo>
                    <a:pt x="4334" y="10066"/>
                  </a:lnTo>
                  <a:close/>
                  <a:moveTo>
                    <a:pt x="4966" y="10066"/>
                  </a:moveTo>
                  <a:lnTo>
                    <a:pt x="4875" y="10111"/>
                  </a:lnTo>
                  <a:lnTo>
                    <a:pt x="4830" y="10201"/>
                  </a:lnTo>
                  <a:lnTo>
                    <a:pt x="4830" y="10291"/>
                  </a:lnTo>
                  <a:lnTo>
                    <a:pt x="4830" y="10562"/>
                  </a:lnTo>
                  <a:lnTo>
                    <a:pt x="4830" y="10652"/>
                  </a:lnTo>
                  <a:lnTo>
                    <a:pt x="4921" y="10743"/>
                  </a:lnTo>
                  <a:lnTo>
                    <a:pt x="5011" y="10788"/>
                  </a:lnTo>
                  <a:lnTo>
                    <a:pt x="5101" y="10788"/>
                  </a:lnTo>
                  <a:lnTo>
                    <a:pt x="5191" y="10743"/>
                  </a:lnTo>
                  <a:lnTo>
                    <a:pt x="5237" y="10698"/>
                  </a:lnTo>
                  <a:lnTo>
                    <a:pt x="5282" y="10562"/>
                  </a:lnTo>
                  <a:lnTo>
                    <a:pt x="5282" y="10291"/>
                  </a:lnTo>
                  <a:lnTo>
                    <a:pt x="5282" y="10201"/>
                  </a:lnTo>
                  <a:lnTo>
                    <a:pt x="5237" y="10111"/>
                  </a:lnTo>
                  <a:lnTo>
                    <a:pt x="5146" y="10066"/>
                  </a:lnTo>
                  <a:close/>
                  <a:moveTo>
                    <a:pt x="5823" y="10066"/>
                  </a:moveTo>
                  <a:lnTo>
                    <a:pt x="5733" y="10111"/>
                  </a:lnTo>
                  <a:lnTo>
                    <a:pt x="5688" y="10201"/>
                  </a:lnTo>
                  <a:lnTo>
                    <a:pt x="5643" y="10291"/>
                  </a:lnTo>
                  <a:lnTo>
                    <a:pt x="5643" y="10562"/>
                  </a:lnTo>
                  <a:lnTo>
                    <a:pt x="5688" y="10652"/>
                  </a:lnTo>
                  <a:lnTo>
                    <a:pt x="5733" y="10743"/>
                  </a:lnTo>
                  <a:lnTo>
                    <a:pt x="5823" y="10788"/>
                  </a:lnTo>
                  <a:lnTo>
                    <a:pt x="5959" y="10788"/>
                  </a:lnTo>
                  <a:lnTo>
                    <a:pt x="6004" y="10743"/>
                  </a:lnTo>
                  <a:lnTo>
                    <a:pt x="6094" y="10698"/>
                  </a:lnTo>
                  <a:lnTo>
                    <a:pt x="6139" y="10517"/>
                  </a:lnTo>
                  <a:lnTo>
                    <a:pt x="6139" y="10291"/>
                  </a:lnTo>
                  <a:lnTo>
                    <a:pt x="6094" y="10201"/>
                  </a:lnTo>
                  <a:lnTo>
                    <a:pt x="6049" y="10111"/>
                  </a:lnTo>
                  <a:lnTo>
                    <a:pt x="6004" y="10066"/>
                  </a:lnTo>
                  <a:close/>
                  <a:moveTo>
                    <a:pt x="9795" y="10382"/>
                  </a:moveTo>
                  <a:lnTo>
                    <a:pt x="9705" y="10427"/>
                  </a:lnTo>
                  <a:lnTo>
                    <a:pt x="9660" y="10517"/>
                  </a:lnTo>
                  <a:lnTo>
                    <a:pt x="9660" y="10607"/>
                  </a:lnTo>
                  <a:lnTo>
                    <a:pt x="9660" y="10698"/>
                  </a:lnTo>
                  <a:lnTo>
                    <a:pt x="9705" y="10788"/>
                  </a:lnTo>
                  <a:lnTo>
                    <a:pt x="9795" y="10833"/>
                  </a:lnTo>
                  <a:lnTo>
                    <a:pt x="11555" y="10833"/>
                  </a:lnTo>
                  <a:lnTo>
                    <a:pt x="11691" y="10788"/>
                  </a:lnTo>
                  <a:lnTo>
                    <a:pt x="11736" y="10698"/>
                  </a:lnTo>
                  <a:lnTo>
                    <a:pt x="11781" y="10652"/>
                  </a:lnTo>
                  <a:lnTo>
                    <a:pt x="11781" y="10517"/>
                  </a:lnTo>
                  <a:lnTo>
                    <a:pt x="11736" y="10427"/>
                  </a:lnTo>
                  <a:lnTo>
                    <a:pt x="11646" y="10382"/>
                  </a:lnTo>
                  <a:close/>
                  <a:moveTo>
                    <a:pt x="2213" y="9840"/>
                  </a:moveTo>
                  <a:lnTo>
                    <a:pt x="2574" y="9885"/>
                  </a:lnTo>
                  <a:lnTo>
                    <a:pt x="2890" y="10066"/>
                  </a:lnTo>
                  <a:lnTo>
                    <a:pt x="2980" y="10156"/>
                  </a:lnTo>
                  <a:lnTo>
                    <a:pt x="3115" y="10291"/>
                  </a:lnTo>
                  <a:lnTo>
                    <a:pt x="3160" y="10427"/>
                  </a:lnTo>
                  <a:lnTo>
                    <a:pt x="3205" y="10607"/>
                  </a:lnTo>
                  <a:lnTo>
                    <a:pt x="3160" y="10788"/>
                  </a:lnTo>
                  <a:lnTo>
                    <a:pt x="3115" y="10923"/>
                  </a:lnTo>
                  <a:lnTo>
                    <a:pt x="2980" y="11059"/>
                  </a:lnTo>
                  <a:lnTo>
                    <a:pt x="2890" y="11149"/>
                  </a:lnTo>
                  <a:lnTo>
                    <a:pt x="2574" y="11284"/>
                  </a:lnTo>
                  <a:lnTo>
                    <a:pt x="2213" y="11329"/>
                  </a:lnTo>
                  <a:lnTo>
                    <a:pt x="2032" y="11329"/>
                  </a:lnTo>
                  <a:lnTo>
                    <a:pt x="1851" y="11284"/>
                  </a:lnTo>
                  <a:lnTo>
                    <a:pt x="1671" y="11194"/>
                  </a:lnTo>
                  <a:lnTo>
                    <a:pt x="1535" y="11104"/>
                  </a:lnTo>
                  <a:lnTo>
                    <a:pt x="1400" y="11013"/>
                  </a:lnTo>
                  <a:lnTo>
                    <a:pt x="1310" y="10878"/>
                  </a:lnTo>
                  <a:lnTo>
                    <a:pt x="1265" y="10743"/>
                  </a:lnTo>
                  <a:lnTo>
                    <a:pt x="1265" y="10607"/>
                  </a:lnTo>
                  <a:lnTo>
                    <a:pt x="1265" y="10472"/>
                  </a:lnTo>
                  <a:lnTo>
                    <a:pt x="1310" y="10336"/>
                  </a:lnTo>
                  <a:lnTo>
                    <a:pt x="1400" y="10201"/>
                  </a:lnTo>
                  <a:lnTo>
                    <a:pt x="1535" y="10111"/>
                  </a:lnTo>
                  <a:lnTo>
                    <a:pt x="1671" y="9975"/>
                  </a:lnTo>
                  <a:lnTo>
                    <a:pt x="1851" y="9930"/>
                  </a:lnTo>
                  <a:lnTo>
                    <a:pt x="2032" y="9885"/>
                  </a:lnTo>
                  <a:lnTo>
                    <a:pt x="2213" y="9840"/>
                  </a:lnTo>
                  <a:close/>
                  <a:moveTo>
                    <a:pt x="7945" y="9840"/>
                  </a:moveTo>
                  <a:lnTo>
                    <a:pt x="8261" y="9885"/>
                  </a:lnTo>
                  <a:lnTo>
                    <a:pt x="8577" y="10066"/>
                  </a:lnTo>
                  <a:lnTo>
                    <a:pt x="8712" y="10156"/>
                  </a:lnTo>
                  <a:lnTo>
                    <a:pt x="8802" y="10291"/>
                  </a:lnTo>
                  <a:lnTo>
                    <a:pt x="8892" y="10427"/>
                  </a:lnTo>
                  <a:lnTo>
                    <a:pt x="8892" y="10607"/>
                  </a:lnTo>
                  <a:lnTo>
                    <a:pt x="8892" y="10788"/>
                  </a:lnTo>
                  <a:lnTo>
                    <a:pt x="8802" y="10923"/>
                  </a:lnTo>
                  <a:lnTo>
                    <a:pt x="8712" y="11059"/>
                  </a:lnTo>
                  <a:lnTo>
                    <a:pt x="8577" y="11149"/>
                  </a:lnTo>
                  <a:lnTo>
                    <a:pt x="8261" y="11284"/>
                  </a:lnTo>
                  <a:lnTo>
                    <a:pt x="7945" y="11329"/>
                  </a:lnTo>
                  <a:lnTo>
                    <a:pt x="7719" y="11329"/>
                  </a:lnTo>
                  <a:lnTo>
                    <a:pt x="7538" y="11284"/>
                  </a:lnTo>
                  <a:lnTo>
                    <a:pt x="7358" y="11194"/>
                  </a:lnTo>
                  <a:lnTo>
                    <a:pt x="7222" y="11104"/>
                  </a:lnTo>
                  <a:lnTo>
                    <a:pt x="7132" y="11013"/>
                  </a:lnTo>
                  <a:lnTo>
                    <a:pt x="7042" y="10878"/>
                  </a:lnTo>
                  <a:lnTo>
                    <a:pt x="6997" y="10743"/>
                  </a:lnTo>
                  <a:lnTo>
                    <a:pt x="6952" y="10607"/>
                  </a:lnTo>
                  <a:lnTo>
                    <a:pt x="6997" y="10472"/>
                  </a:lnTo>
                  <a:lnTo>
                    <a:pt x="7042" y="10336"/>
                  </a:lnTo>
                  <a:lnTo>
                    <a:pt x="7132" y="10201"/>
                  </a:lnTo>
                  <a:lnTo>
                    <a:pt x="7222" y="10111"/>
                  </a:lnTo>
                  <a:lnTo>
                    <a:pt x="7358" y="9975"/>
                  </a:lnTo>
                  <a:lnTo>
                    <a:pt x="7538" y="9930"/>
                  </a:lnTo>
                  <a:lnTo>
                    <a:pt x="7719" y="9885"/>
                  </a:lnTo>
                  <a:lnTo>
                    <a:pt x="7945" y="9840"/>
                  </a:lnTo>
                  <a:close/>
                  <a:moveTo>
                    <a:pt x="13541" y="9840"/>
                  </a:moveTo>
                  <a:lnTo>
                    <a:pt x="13857" y="9885"/>
                  </a:lnTo>
                  <a:lnTo>
                    <a:pt x="14173" y="10066"/>
                  </a:lnTo>
                  <a:lnTo>
                    <a:pt x="14309" y="10156"/>
                  </a:lnTo>
                  <a:lnTo>
                    <a:pt x="14399" y="10291"/>
                  </a:lnTo>
                  <a:lnTo>
                    <a:pt x="14489" y="10427"/>
                  </a:lnTo>
                  <a:lnTo>
                    <a:pt x="14534" y="10607"/>
                  </a:lnTo>
                  <a:lnTo>
                    <a:pt x="14489" y="10743"/>
                  </a:lnTo>
                  <a:lnTo>
                    <a:pt x="14444" y="10878"/>
                  </a:lnTo>
                  <a:lnTo>
                    <a:pt x="14354" y="11013"/>
                  </a:lnTo>
                  <a:lnTo>
                    <a:pt x="14264" y="11104"/>
                  </a:lnTo>
                  <a:lnTo>
                    <a:pt x="14083" y="11194"/>
                  </a:lnTo>
                  <a:lnTo>
                    <a:pt x="13948" y="11284"/>
                  </a:lnTo>
                  <a:lnTo>
                    <a:pt x="13722" y="11329"/>
                  </a:lnTo>
                  <a:lnTo>
                    <a:pt x="13541" y="11329"/>
                  </a:lnTo>
                  <a:lnTo>
                    <a:pt x="13225" y="11284"/>
                  </a:lnTo>
                  <a:lnTo>
                    <a:pt x="12910" y="11149"/>
                  </a:lnTo>
                  <a:lnTo>
                    <a:pt x="12774" y="11059"/>
                  </a:lnTo>
                  <a:lnTo>
                    <a:pt x="12684" y="10923"/>
                  </a:lnTo>
                  <a:lnTo>
                    <a:pt x="12594" y="10788"/>
                  </a:lnTo>
                  <a:lnTo>
                    <a:pt x="12548" y="10607"/>
                  </a:lnTo>
                  <a:lnTo>
                    <a:pt x="12594" y="10427"/>
                  </a:lnTo>
                  <a:lnTo>
                    <a:pt x="12684" y="10291"/>
                  </a:lnTo>
                  <a:lnTo>
                    <a:pt x="12774" y="10156"/>
                  </a:lnTo>
                  <a:lnTo>
                    <a:pt x="12910" y="10066"/>
                  </a:lnTo>
                  <a:lnTo>
                    <a:pt x="13225" y="9885"/>
                  </a:lnTo>
                  <a:lnTo>
                    <a:pt x="13541" y="9840"/>
                  </a:lnTo>
                  <a:close/>
                  <a:moveTo>
                    <a:pt x="4153" y="11239"/>
                  </a:moveTo>
                  <a:lnTo>
                    <a:pt x="4063" y="11284"/>
                  </a:lnTo>
                  <a:lnTo>
                    <a:pt x="4018" y="11329"/>
                  </a:lnTo>
                  <a:lnTo>
                    <a:pt x="3973" y="11465"/>
                  </a:lnTo>
                  <a:lnTo>
                    <a:pt x="3973" y="11736"/>
                  </a:lnTo>
                  <a:lnTo>
                    <a:pt x="4018" y="11826"/>
                  </a:lnTo>
                  <a:lnTo>
                    <a:pt x="4063" y="11871"/>
                  </a:lnTo>
                  <a:lnTo>
                    <a:pt x="4153" y="11916"/>
                  </a:lnTo>
                  <a:lnTo>
                    <a:pt x="4244" y="11961"/>
                  </a:lnTo>
                  <a:lnTo>
                    <a:pt x="4334" y="11916"/>
                  </a:lnTo>
                  <a:lnTo>
                    <a:pt x="4379" y="11871"/>
                  </a:lnTo>
                  <a:lnTo>
                    <a:pt x="4424" y="11826"/>
                  </a:lnTo>
                  <a:lnTo>
                    <a:pt x="4469" y="11736"/>
                  </a:lnTo>
                  <a:lnTo>
                    <a:pt x="4469" y="11465"/>
                  </a:lnTo>
                  <a:lnTo>
                    <a:pt x="4424" y="11284"/>
                  </a:lnTo>
                  <a:lnTo>
                    <a:pt x="4334" y="11239"/>
                  </a:lnTo>
                  <a:close/>
                  <a:moveTo>
                    <a:pt x="5011" y="11239"/>
                  </a:moveTo>
                  <a:lnTo>
                    <a:pt x="4921" y="11284"/>
                  </a:lnTo>
                  <a:lnTo>
                    <a:pt x="4830" y="11329"/>
                  </a:lnTo>
                  <a:lnTo>
                    <a:pt x="4830" y="11465"/>
                  </a:lnTo>
                  <a:lnTo>
                    <a:pt x="4830" y="11736"/>
                  </a:lnTo>
                  <a:lnTo>
                    <a:pt x="4830" y="11826"/>
                  </a:lnTo>
                  <a:lnTo>
                    <a:pt x="4875" y="11871"/>
                  </a:lnTo>
                  <a:lnTo>
                    <a:pt x="4966" y="11916"/>
                  </a:lnTo>
                  <a:lnTo>
                    <a:pt x="5056" y="11961"/>
                  </a:lnTo>
                  <a:lnTo>
                    <a:pt x="5146" y="11916"/>
                  </a:lnTo>
                  <a:lnTo>
                    <a:pt x="5237" y="11871"/>
                  </a:lnTo>
                  <a:lnTo>
                    <a:pt x="5282" y="11826"/>
                  </a:lnTo>
                  <a:lnTo>
                    <a:pt x="5282" y="11736"/>
                  </a:lnTo>
                  <a:lnTo>
                    <a:pt x="5282" y="11465"/>
                  </a:lnTo>
                  <a:lnTo>
                    <a:pt x="5237" y="11284"/>
                  </a:lnTo>
                  <a:lnTo>
                    <a:pt x="5191" y="11239"/>
                  </a:lnTo>
                  <a:close/>
                  <a:moveTo>
                    <a:pt x="5823" y="11239"/>
                  </a:moveTo>
                  <a:lnTo>
                    <a:pt x="5733" y="11284"/>
                  </a:lnTo>
                  <a:lnTo>
                    <a:pt x="5688" y="11329"/>
                  </a:lnTo>
                  <a:lnTo>
                    <a:pt x="5643" y="11465"/>
                  </a:lnTo>
                  <a:lnTo>
                    <a:pt x="5643" y="11736"/>
                  </a:lnTo>
                  <a:lnTo>
                    <a:pt x="5688" y="11826"/>
                  </a:lnTo>
                  <a:lnTo>
                    <a:pt x="5733" y="11871"/>
                  </a:lnTo>
                  <a:lnTo>
                    <a:pt x="5823" y="11916"/>
                  </a:lnTo>
                  <a:lnTo>
                    <a:pt x="5914" y="11961"/>
                  </a:lnTo>
                  <a:lnTo>
                    <a:pt x="6004" y="11916"/>
                  </a:lnTo>
                  <a:lnTo>
                    <a:pt x="6049" y="11871"/>
                  </a:lnTo>
                  <a:lnTo>
                    <a:pt x="6094" y="11826"/>
                  </a:lnTo>
                  <a:lnTo>
                    <a:pt x="6139" y="11736"/>
                  </a:lnTo>
                  <a:lnTo>
                    <a:pt x="6139" y="11465"/>
                  </a:lnTo>
                  <a:lnTo>
                    <a:pt x="6094" y="11284"/>
                  </a:lnTo>
                  <a:lnTo>
                    <a:pt x="6004" y="11239"/>
                  </a:lnTo>
                  <a:close/>
                  <a:moveTo>
                    <a:pt x="9885" y="11465"/>
                  </a:moveTo>
                  <a:lnTo>
                    <a:pt x="9795" y="11510"/>
                  </a:lnTo>
                  <a:lnTo>
                    <a:pt x="9705" y="11555"/>
                  </a:lnTo>
                  <a:lnTo>
                    <a:pt x="9660" y="11600"/>
                  </a:lnTo>
                  <a:lnTo>
                    <a:pt x="9660" y="11690"/>
                  </a:lnTo>
                  <a:lnTo>
                    <a:pt x="9660" y="11781"/>
                  </a:lnTo>
                  <a:lnTo>
                    <a:pt x="9705" y="11871"/>
                  </a:lnTo>
                  <a:lnTo>
                    <a:pt x="9795" y="11916"/>
                  </a:lnTo>
                  <a:lnTo>
                    <a:pt x="9885" y="11961"/>
                  </a:lnTo>
                  <a:lnTo>
                    <a:pt x="11555" y="11961"/>
                  </a:lnTo>
                  <a:lnTo>
                    <a:pt x="11646" y="11916"/>
                  </a:lnTo>
                  <a:lnTo>
                    <a:pt x="11736" y="11871"/>
                  </a:lnTo>
                  <a:lnTo>
                    <a:pt x="11781" y="11781"/>
                  </a:lnTo>
                  <a:lnTo>
                    <a:pt x="11781" y="11690"/>
                  </a:lnTo>
                  <a:lnTo>
                    <a:pt x="11736" y="11600"/>
                  </a:lnTo>
                  <a:lnTo>
                    <a:pt x="11691" y="11555"/>
                  </a:lnTo>
                  <a:lnTo>
                    <a:pt x="11646" y="11510"/>
                  </a:lnTo>
                  <a:lnTo>
                    <a:pt x="11555" y="11465"/>
                  </a:lnTo>
                  <a:close/>
                  <a:moveTo>
                    <a:pt x="2890" y="11645"/>
                  </a:moveTo>
                  <a:lnTo>
                    <a:pt x="2890" y="12458"/>
                  </a:lnTo>
                  <a:lnTo>
                    <a:pt x="2438" y="12458"/>
                  </a:lnTo>
                  <a:lnTo>
                    <a:pt x="2438" y="11781"/>
                  </a:lnTo>
                  <a:lnTo>
                    <a:pt x="2664" y="11736"/>
                  </a:lnTo>
                  <a:lnTo>
                    <a:pt x="2890" y="11645"/>
                  </a:lnTo>
                  <a:close/>
                  <a:moveTo>
                    <a:pt x="7222" y="11645"/>
                  </a:moveTo>
                  <a:lnTo>
                    <a:pt x="7448" y="11736"/>
                  </a:lnTo>
                  <a:lnTo>
                    <a:pt x="7719" y="11781"/>
                  </a:lnTo>
                  <a:lnTo>
                    <a:pt x="7719" y="12458"/>
                  </a:lnTo>
                  <a:lnTo>
                    <a:pt x="7222" y="12458"/>
                  </a:lnTo>
                  <a:lnTo>
                    <a:pt x="7222" y="11645"/>
                  </a:lnTo>
                  <a:close/>
                  <a:moveTo>
                    <a:pt x="8577" y="11690"/>
                  </a:moveTo>
                  <a:lnTo>
                    <a:pt x="8577" y="12458"/>
                  </a:lnTo>
                  <a:lnTo>
                    <a:pt x="8170" y="12458"/>
                  </a:lnTo>
                  <a:lnTo>
                    <a:pt x="8170" y="11781"/>
                  </a:lnTo>
                  <a:lnTo>
                    <a:pt x="8577" y="11690"/>
                  </a:lnTo>
                  <a:close/>
                  <a:moveTo>
                    <a:pt x="12864" y="11645"/>
                  </a:moveTo>
                  <a:lnTo>
                    <a:pt x="13090" y="11736"/>
                  </a:lnTo>
                  <a:lnTo>
                    <a:pt x="13316" y="11781"/>
                  </a:lnTo>
                  <a:lnTo>
                    <a:pt x="13316" y="12458"/>
                  </a:lnTo>
                  <a:lnTo>
                    <a:pt x="12864" y="12458"/>
                  </a:lnTo>
                  <a:lnTo>
                    <a:pt x="12864" y="11645"/>
                  </a:lnTo>
                  <a:close/>
                  <a:moveTo>
                    <a:pt x="15257" y="12909"/>
                  </a:moveTo>
                  <a:lnTo>
                    <a:pt x="15302" y="12954"/>
                  </a:lnTo>
                  <a:lnTo>
                    <a:pt x="15347" y="13045"/>
                  </a:lnTo>
                  <a:lnTo>
                    <a:pt x="15392" y="13135"/>
                  </a:lnTo>
                  <a:lnTo>
                    <a:pt x="15347" y="13180"/>
                  </a:lnTo>
                  <a:lnTo>
                    <a:pt x="15302" y="13270"/>
                  </a:lnTo>
                  <a:lnTo>
                    <a:pt x="15257" y="13315"/>
                  </a:lnTo>
                  <a:lnTo>
                    <a:pt x="588" y="13315"/>
                  </a:lnTo>
                  <a:lnTo>
                    <a:pt x="543" y="13270"/>
                  </a:lnTo>
                  <a:lnTo>
                    <a:pt x="497" y="13180"/>
                  </a:lnTo>
                  <a:lnTo>
                    <a:pt x="452" y="13135"/>
                  </a:lnTo>
                  <a:lnTo>
                    <a:pt x="497" y="13045"/>
                  </a:lnTo>
                  <a:lnTo>
                    <a:pt x="543" y="12954"/>
                  </a:lnTo>
                  <a:lnTo>
                    <a:pt x="588" y="12909"/>
                  </a:lnTo>
                  <a:close/>
                  <a:moveTo>
                    <a:pt x="10743" y="1"/>
                  </a:moveTo>
                  <a:lnTo>
                    <a:pt x="10653" y="46"/>
                  </a:lnTo>
                  <a:lnTo>
                    <a:pt x="10562" y="91"/>
                  </a:lnTo>
                  <a:lnTo>
                    <a:pt x="10517" y="136"/>
                  </a:lnTo>
                  <a:lnTo>
                    <a:pt x="10472" y="271"/>
                  </a:lnTo>
                  <a:lnTo>
                    <a:pt x="10472" y="2122"/>
                  </a:lnTo>
                  <a:lnTo>
                    <a:pt x="9840" y="2257"/>
                  </a:lnTo>
                  <a:lnTo>
                    <a:pt x="9750" y="2257"/>
                  </a:lnTo>
                  <a:lnTo>
                    <a:pt x="9660" y="2302"/>
                  </a:lnTo>
                  <a:lnTo>
                    <a:pt x="9615" y="2393"/>
                  </a:lnTo>
                  <a:lnTo>
                    <a:pt x="9615" y="2483"/>
                  </a:lnTo>
                  <a:lnTo>
                    <a:pt x="9615" y="3250"/>
                  </a:lnTo>
                  <a:lnTo>
                    <a:pt x="8802" y="3070"/>
                  </a:lnTo>
                  <a:lnTo>
                    <a:pt x="8712" y="3070"/>
                  </a:lnTo>
                  <a:lnTo>
                    <a:pt x="8622" y="3115"/>
                  </a:lnTo>
                  <a:lnTo>
                    <a:pt x="8577" y="3205"/>
                  </a:lnTo>
                  <a:lnTo>
                    <a:pt x="8531" y="3295"/>
                  </a:lnTo>
                  <a:lnTo>
                    <a:pt x="8531" y="4198"/>
                  </a:lnTo>
                  <a:lnTo>
                    <a:pt x="8577" y="4288"/>
                  </a:lnTo>
                  <a:lnTo>
                    <a:pt x="8622" y="4379"/>
                  </a:lnTo>
                  <a:lnTo>
                    <a:pt x="8712" y="4424"/>
                  </a:lnTo>
                  <a:lnTo>
                    <a:pt x="8892" y="4424"/>
                  </a:lnTo>
                  <a:lnTo>
                    <a:pt x="8938" y="4333"/>
                  </a:lnTo>
                  <a:lnTo>
                    <a:pt x="8983" y="4288"/>
                  </a:lnTo>
                  <a:lnTo>
                    <a:pt x="8983" y="4198"/>
                  </a:lnTo>
                  <a:lnTo>
                    <a:pt x="8983" y="3566"/>
                  </a:lnTo>
                  <a:lnTo>
                    <a:pt x="12413" y="4288"/>
                  </a:lnTo>
                  <a:lnTo>
                    <a:pt x="12413" y="9840"/>
                  </a:lnTo>
                  <a:lnTo>
                    <a:pt x="12278" y="10020"/>
                  </a:lnTo>
                  <a:lnTo>
                    <a:pt x="12187" y="10201"/>
                  </a:lnTo>
                  <a:lnTo>
                    <a:pt x="12142" y="10382"/>
                  </a:lnTo>
                  <a:lnTo>
                    <a:pt x="12097" y="10607"/>
                  </a:lnTo>
                  <a:lnTo>
                    <a:pt x="12142" y="10788"/>
                  </a:lnTo>
                  <a:lnTo>
                    <a:pt x="12187" y="11013"/>
                  </a:lnTo>
                  <a:lnTo>
                    <a:pt x="12278" y="11194"/>
                  </a:lnTo>
                  <a:lnTo>
                    <a:pt x="12413" y="11329"/>
                  </a:lnTo>
                  <a:lnTo>
                    <a:pt x="12413" y="12458"/>
                  </a:lnTo>
                  <a:lnTo>
                    <a:pt x="8983" y="12458"/>
                  </a:lnTo>
                  <a:lnTo>
                    <a:pt x="8983" y="11375"/>
                  </a:lnTo>
                  <a:lnTo>
                    <a:pt x="9163" y="11194"/>
                  </a:lnTo>
                  <a:lnTo>
                    <a:pt x="9254" y="11013"/>
                  </a:lnTo>
                  <a:lnTo>
                    <a:pt x="9344" y="10833"/>
                  </a:lnTo>
                  <a:lnTo>
                    <a:pt x="9344" y="10607"/>
                  </a:lnTo>
                  <a:lnTo>
                    <a:pt x="9344" y="10382"/>
                  </a:lnTo>
                  <a:lnTo>
                    <a:pt x="9254" y="10156"/>
                  </a:lnTo>
                  <a:lnTo>
                    <a:pt x="9163" y="9975"/>
                  </a:lnTo>
                  <a:lnTo>
                    <a:pt x="8983" y="9795"/>
                  </a:lnTo>
                  <a:lnTo>
                    <a:pt x="8983" y="5236"/>
                  </a:lnTo>
                  <a:lnTo>
                    <a:pt x="8983" y="5146"/>
                  </a:lnTo>
                  <a:lnTo>
                    <a:pt x="8938" y="5056"/>
                  </a:lnTo>
                  <a:lnTo>
                    <a:pt x="8847" y="5011"/>
                  </a:lnTo>
                  <a:lnTo>
                    <a:pt x="8757" y="5011"/>
                  </a:lnTo>
                  <a:lnTo>
                    <a:pt x="8667" y="5056"/>
                  </a:lnTo>
                  <a:lnTo>
                    <a:pt x="8577" y="5101"/>
                  </a:lnTo>
                  <a:lnTo>
                    <a:pt x="8577" y="5191"/>
                  </a:lnTo>
                  <a:lnTo>
                    <a:pt x="8531" y="5236"/>
                  </a:lnTo>
                  <a:lnTo>
                    <a:pt x="8531" y="9524"/>
                  </a:lnTo>
                  <a:lnTo>
                    <a:pt x="8261" y="9434"/>
                  </a:lnTo>
                  <a:lnTo>
                    <a:pt x="7900" y="9389"/>
                  </a:lnTo>
                  <a:lnTo>
                    <a:pt x="7538" y="9434"/>
                  </a:lnTo>
                  <a:lnTo>
                    <a:pt x="7222" y="9569"/>
                  </a:lnTo>
                  <a:lnTo>
                    <a:pt x="7222" y="5056"/>
                  </a:lnTo>
                  <a:lnTo>
                    <a:pt x="7177" y="4965"/>
                  </a:lnTo>
                  <a:lnTo>
                    <a:pt x="7132" y="4875"/>
                  </a:lnTo>
                  <a:lnTo>
                    <a:pt x="7042" y="4830"/>
                  </a:lnTo>
                  <a:lnTo>
                    <a:pt x="6952" y="4830"/>
                  </a:lnTo>
                  <a:lnTo>
                    <a:pt x="6139" y="5011"/>
                  </a:lnTo>
                  <a:lnTo>
                    <a:pt x="6139" y="4198"/>
                  </a:lnTo>
                  <a:lnTo>
                    <a:pt x="6094" y="4153"/>
                  </a:lnTo>
                  <a:lnTo>
                    <a:pt x="6049" y="4063"/>
                  </a:lnTo>
                  <a:lnTo>
                    <a:pt x="6004" y="4018"/>
                  </a:lnTo>
                  <a:lnTo>
                    <a:pt x="5914" y="3972"/>
                  </a:lnTo>
                  <a:lnTo>
                    <a:pt x="5282" y="3837"/>
                  </a:lnTo>
                  <a:lnTo>
                    <a:pt x="5282" y="1986"/>
                  </a:lnTo>
                  <a:lnTo>
                    <a:pt x="5282" y="1896"/>
                  </a:lnTo>
                  <a:lnTo>
                    <a:pt x="5237" y="1806"/>
                  </a:lnTo>
                  <a:lnTo>
                    <a:pt x="5146" y="1761"/>
                  </a:lnTo>
                  <a:lnTo>
                    <a:pt x="5011" y="1761"/>
                  </a:lnTo>
                  <a:lnTo>
                    <a:pt x="4966" y="1806"/>
                  </a:lnTo>
                  <a:lnTo>
                    <a:pt x="4875" y="1851"/>
                  </a:lnTo>
                  <a:lnTo>
                    <a:pt x="4830" y="1896"/>
                  </a:lnTo>
                  <a:lnTo>
                    <a:pt x="4830" y="1986"/>
                  </a:lnTo>
                  <a:lnTo>
                    <a:pt x="4830" y="3747"/>
                  </a:lnTo>
                  <a:lnTo>
                    <a:pt x="4289" y="3611"/>
                  </a:lnTo>
                  <a:lnTo>
                    <a:pt x="4153" y="3656"/>
                  </a:lnTo>
                  <a:lnTo>
                    <a:pt x="4063" y="3702"/>
                  </a:lnTo>
                  <a:lnTo>
                    <a:pt x="4018" y="3747"/>
                  </a:lnTo>
                  <a:lnTo>
                    <a:pt x="3973" y="3837"/>
                  </a:lnTo>
                  <a:lnTo>
                    <a:pt x="3973" y="5462"/>
                  </a:lnTo>
                  <a:lnTo>
                    <a:pt x="3115" y="5642"/>
                  </a:lnTo>
                  <a:lnTo>
                    <a:pt x="3025" y="5688"/>
                  </a:lnTo>
                  <a:lnTo>
                    <a:pt x="2980" y="5733"/>
                  </a:lnTo>
                  <a:lnTo>
                    <a:pt x="2935" y="5778"/>
                  </a:lnTo>
                  <a:lnTo>
                    <a:pt x="2890" y="5868"/>
                  </a:lnTo>
                  <a:lnTo>
                    <a:pt x="2890" y="6771"/>
                  </a:lnTo>
                  <a:lnTo>
                    <a:pt x="2935" y="6861"/>
                  </a:lnTo>
                  <a:lnTo>
                    <a:pt x="2980" y="6906"/>
                  </a:lnTo>
                  <a:lnTo>
                    <a:pt x="3025" y="6996"/>
                  </a:lnTo>
                  <a:lnTo>
                    <a:pt x="3205" y="6996"/>
                  </a:lnTo>
                  <a:lnTo>
                    <a:pt x="3296" y="6951"/>
                  </a:lnTo>
                  <a:lnTo>
                    <a:pt x="3341" y="6861"/>
                  </a:lnTo>
                  <a:lnTo>
                    <a:pt x="3341" y="6771"/>
                  </a:lnTo>
                  <a:lnTo>
                    <a:pt x="3341" y="6049"/>
                  </a:lnTo>
                  <a:lnTo>
                    <a:pt x="6726" y="5326"/>
                  </a:lnTo>
                  <a:lnTo>
                    <a:pt x="6726" y="9885"/>
                  </a:lnTo>
                  <a:lnTo>
                    <a:pt x="6636" y="10066"/>
                  </a:lnTo>
                  <a:lnTo>
                    <a:pt x="6545" y="10201"/>
                  </a:lnTo>
                  <a:lnTo>
                    <a:pt x="6500" y="10382"/>
                  </a:lnTo>
                  <a:lnTo>
                    <a:pt x="6500" y="10607"/>
                  </a:lnTo>
                  <a:lnTo>
                    <a:pt x="6500" y="10788"/>
                  </a:lnTo>
                  <a:lnTo>
                    <a:pt x="6545" y="10968"/>
                  </a:lnTo>
                  <a:lnTo>
                    <a:pt x="6636" y="11149"/>
                  </a:lnTo>
                  <a:lnTo>
                    <a:pt x="6726" y="11284"/>
                  </a:lnTo>
                  <a:lnTo>
                    <a:pt x="6726" y="12458"/>
                  </a:lnTo>
                  <a:lnTo>
                    <a:pt x="3341" y="12458"/>
                  </a:lnTo>
                  <a:lnTo>
                    <a:pt x="3341" y="11329"/>
                  </a:lnTo>
                  <a:lnTo>
                    <a:pt x="3476" y="11194"/>
                  </a:lnTo>
                  <a:lnTo>
                    <a:pt x="3567" y="11013"/>
                  </a:lnTo>
                  <a:lnTo>
                    <a:pt x="3612" y="10788"/>
                  </a:lnTo>
                  <a:lnTo>
                    <a:pt x="3657" y="10607"/>
                  </a:lnTo>
                  <a:lnTo>
                    <a:pt x="3612" y="10382"/>
                  </a:lnTo>
                  <a:lnTo>
                    <a:pt x="3567" y="10201"/>
                  </a:lnTo>
                  <a:lnTo>
                    <a:pt x="3476" y="10020"/>
                  </a:lnTo>
                  <a:lnTo>
                    <a:pt x="3341" y="9840"/>
                  </a:lnTo>
                  <a:lnTo>
                    <a:pt x="3341" y="7809"/>
                  </a:lnTo>
                  <a:lnTo>
                    <a:pt x="3341" y="7719"/>
                  </a:lnTo>
                  <a:lnTo>
                    <a:pt x="3251" y="7628"/>
                  </a:lnTo>
                  <a:lnTo>
                    <a:pt x="3205" y="7583"/>
                  </a:lnTo>
                  <a:lnTo>
                    <a:pt x="3070" y="7583"/>
                  </a:lnTo>
                  <a:lnTo>
                    <a:pt x="2980" y="7628"/>
                  </a:lnTo>
                  <a:lnTo>
                    <a:pt x="2935" y="7673"/>
                  </a:lnTo>
                  <a:lnTo>
                    <a:pt x="2890" y="7764"/>
                  </a:lnTo>
                  <a:lnTo>
                    <a:pt x="2890" y="7809"/>
                  </a:lnTo>
                  <a:lnTo>
                    <a:pt x="2890" y="9524"/>
                  </a:lnTo>
                  <a:lnTo>
                    <a:pt x="2574" y="9434"/>
                  </a:lnTo>
                  <a:lnTo>
                    <a:pt x="2213" y="9389"/>
                  </a:lnTo>
                  <a:lnTo>
                    <a:pt x="1942" y="9434"/>
                  </a:lnTo>
                  <a:lnTo>
                    <a:pt x="1671" y="9479"/>
                  </a:lnTo>
                  <a:lnTo>
                    <a:pt x="1445" y="9569"/>
                  </a:lnTo>
                  <a:lnTo>
                    <a:pt x="1220" y="9750"/>
                  </a:lnTo>
                  <a:lnTo>
                    <a:pt x="1039" y="9930"/>
                  </a:lnTo>
                  <a:lnTo>
                    <a:pt x="904" y="10111"/>
                  </a:lnTo>
                  <a:lnTo>
                    <a:pt x="813" y="10336"/>
                  </a:lnTo>
                  <a:lnTo>
                    <a:pt x="768" y="10607"/>
                  </a:lnTo>
                  <a:lnTo>
                    <a:pt x="813" y="10833"/>
                  </a:lnTo>
                  <a:lnTo>
                    <a:pt x="904" y="11059"/>
                  </a:lnTo>
                  <a:lnTo>
                    <a:pt x="1039" y="11284"/>
                  </a:lnTo>
                  <a:lnTo>
                    <a:pt x="1220" y="11465"/>
                  </a:lnTo>
                  <a:lnTo>
                    <a:pt x="1400" y="11600"/>
                  </a:lnTo>
                  <a:lnTo>
                    <a:pt x="1581" y="11690"/>
                  </a:lnTo>
                  <a:lnTo>
                    <a:pt x="1761" y="11736"/>
                  </a:lnTo>
                  <a:lnTo>
                    <a:pt x="1987" y="11781"/>
                  </a:lnTo>
                  <a:lnTo>
                    <a:pt x="1987" y="12458"/>
                  </a:lnTo>
                  <a:lnTo>
                    <a:pt x="543" y="12458"/>
                  </a:lnTo>
                  <a:lnTo>
                    <a:pt x="407" y="12503"/>
                  </a:lnTo>
                  <a:lnTo>
                    <a:pt x="227" y="12638"/>
                  </a:lnTo>
                  <a:lnTo>
                    <a:pt x="46" y="12864"/>
                  </a:lnTo>
                  <a:lnTo>
                    <a:pt x="1" y="12999"/>
                  </a:lnTo>
                  <a:lnTo>
                    <a:pt x="1" y="13135"/>
                  </a:lnTo>
                  <a:lnTo>
                    <a:pt x="1" y="13270"/>
                  </a:lnTo>
                  <a:lnTo>
                    <a:pt x="46" y="13360"/>
                  </a:lnTo>
                  <a:lnTo>
                    <a:pt x="227" y="13586"/>
                  </a:lnTo>
                  <a:lnTo>
                    <a:pt x="407" y="13722"/>
                  </a:lnTo>
                  <a:lnTo>
                    <a:pt x="543" y="13767"/>
                  </a:lnTo>
                  <a:lnTo>
                    <a:pt x="678" y="13812"/>
                  </a:lnTo>
                  <a:lnTo>
                    <a:pt x="15166" y="13812"/>
                  </a:lnTo>
                  <a:lnTo>
                    <a:pt x="15302" y="13767"/>
                  </a:lnTo>
                  <a:lnTo>
                    <a:pt x="15392" y="13722"/>
                  </a:lnTo>
                  <a:lnTo>
                    <a:pt x="15618" y="13586"/>
                  </a:lnTo>
                  <a:lnTo>
                    <a:pt x="15798" y="13360"/>
                  </a:lnTo>
                  <a:lnTo>
                    <a:pt x="15798" y="13270"/>
                  </a:lnTo>
                  <a:lnTo>
                    <a:pt x="15843" y="13135"/>
                  </a:lnTo>
                  <a:lnTo>
                    <a:pt x="15798" y="12999"/>
                  </a:lnTo>
                  <a:lnTo>
                    <a:pt x="15798" y="12864"/>
                  </a:lnTo>
                  <a:lnTo>
                    <a:pt x="15618" y="12638"/>
                  </a:lnTo>
                  <a:lnTo>
                    <a:pt x="15392" y="12503"/>
                  </a:lnTo>
                  <a:lnTo>
                    <a:pt x="15302" y="12458"/>
                  </a:lnTo>
                  <a:lnTo>
                    <a:pt x="13767" y="12458"/>
                  </a:lnTo>
                  <a:lnTo>
                    <a:pt x="13767" y="11781"/>
                  </a:lnTo>
                  <a:lnTo>
                    <a:pt x="13993" y="11736"/>
                  </a:lnTo>
                  <a:lnTo>
                    <a:pt x="14173" y="11690"/>
                  </a:lnTo>
                  <a:lnTo>
                    <a:pt x="14354" y="11600"/>
                  </a:lnTo>
                  <a:lnTo>
                    <a:pt x="14534" y="11465"/>
                  </a:lnTo>
                  <a:lnTo>
                    <a:pt x="14715" y="11284"/>
                  </a:lnTo>
                  <a:lnTo>
                    <a:pt x="14850" y="11059"/>
                  </a:lnTo>
                  <a:lnTo>
                    <a:pt x="14941" y="10833"/>
                  </a:lnTo>
                  <a:lnTo>
                    <a:pt x="14986" y="10607"/>
                  </a:lnTo>
                  <a:lnTo>
                    <a:pt x="14941" y="10336"/>
                  </a:lnTo>
                  <a:lnTo>
                    <a:pt x="14850" y="10111"/>
                  </a:lnTo>
                  <a:lnTo>
                    <a:pt x="14715" y="9930"/>
                  </a:lnTo>
                  <a:lnTo>
                    <a:pt x="14534" y="9750"/>
                  </a:lnTo>
                  <a:lnTo>
                    <a:pt x="14309" y="9569"/>
                  </a:lnTo>
                  <a:lnTo>
                    <a:pt x="14083" y="9479"/>
                  </a:lnTo>
                  <a:lnTo>
                    <a:pt x="13812" y="9434"/>
                  </a:lnTo>
                  <a:lnTo>
                    <a:pt x="13541" y="9389"/>
                  </a:lnTo>
                  <a:lnTo>
                    <a:pt x="13180" y="9434"/>
                  </a:lnTo>
                  <a:lnTo>
                    <a:pt x="12864" y="9524"/>
                  </a:lnTo>
                  <a:lnTo>
                    <a:pt x="12864" y="4108"/>
                  </a:lnTo>
                  <a:lnTo>
                    <a:pt x="12864" y="4018"/>
                  </a:lnTo>
                  <a:lnTo>
                    <a:pt x="12819" y="3972"/>
                  </a:lnTo>
                  <a:lnTo>
                    <a:pt x="12729" y="3927"/>
                  </a:lnTo>
                  <a:lnTo>
                    <a:pt x="12684" y="3882"/>
                  </a:lnTo>
                  <a:lnTo>
                    <a:pt x="11781" y="3702"/>
                  </a:lnTo>
                  <a:lnTo>
                    <a:pt x="11781" y="2122"/>
                  </a:lnTo>
                  <a:lnTo>
                    <a:pt x="11781" y="2032"/>
                  </a:lnTo>
                  <a:lnTo>
                    <a:pt x="11691" y="1941"/>
                  </a:lnTo>
                  <a:lnTo>
                    <a:pt x="11601" y="1896"/>
                  </a:lnTo>
                  <a:lnTo>
                    <a:pt x="11510" y="1896"/>
                  </a:lnTo>
                  <a:lnTo>
                    <a:pt x="10969" y="2032"/>
                  </a:lnTo>
                  <a:lnTo>
                    <a:pt x="10969" y="271"/>
                  </a:lnTo>
                  <a:lnTo>
                    <a:pt x="10924" y="181"/>
                  </a:lnTo>
                  <a:lnTo>
                    <a:pt x="10878" y="91"/>
                  </a:lnTo>
                  <a:lnTo>
                    <a:pt x="10833" y="46"/>
                  </a:lnTo>
                  <a:lnTo>
                    <a:pt x="107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3"/>
          <p:cNvGrpSpPr/>
          <p:nvPr/>
        </p:nvGrpSpPr>
        <p:grpSpPr>
          <a:xfrm>
            <a:off x="4272985" y="2872921"/>
            <a:ext cx="709822" cy="719980"/>
            <a:chOff x="3259106" y="1540628"/>
            <a:chExt cx="365724" cy="399752"/>
          </a:xfrm>
        </p:grpSpPr>
        <p:sp>
          <p:nvSpPr>
            <p:cNvPr id="441" name="Google Shape;441;p33"/>
            <p:cNvSpPr/>
            <p:nvPr/>
          </p:nvSpPr>
          <p:spPr>
            <a:xfrm>
              <a:off x="3259106" y="1540628"/>
              <a:ext cx="365675" cy="399750"/>
            </a:xfrm>
            <a:custGeom>
              <a:avLst/>
              <a:gdLst/>
              <a:ahLst/>
              <a:cxnLst/>
              <a:rect l="l" t="t" r="r" b="b"/>
              <a:pathLst>
                <a:path w="14627" h="15990" extrusionOk="0">
                  <a:moveTo>
                    <a:pt x="5633" y="1"/>
                  </a:moveTo>
                  <a:lnTo>
                    <a:pt x="5360" y="46"/>
                  </a:lnTo>
                  <a:lnTo>
                    <a:pt x="5133" y="91"/>
                  </a:lnTo>
                  <a:lnTo>
                    <a:pt x="4951" y="228"/>
                  </a:lnTo>
                  <a:lnTo>
                    <a:pt x="4769" y="364"/>
                  </a:lnTo>
                  <a:lnTo>
                    <a:pt x="4633" y="546"/>
                  </a:lnTo>
                  <a:lnTo>
                    <a:pt x="4542" y="727"/>
                  </a:lnTo>
                  <a:lnTo>
                    <a:pt x="4452" y="954"/>
                  </a:lnTo>
                  <a:lnTo>
                    <a:pt x="4452" y="1182"/>
                  </a:lnTo>
                  <a:lnTo>
                    <a:pt x="4452" y="4679"/>
                  </a:lnTo>
                  <a:lnTo>
                    <a:pt x="3997" y="4815"/>
                  </a:lnTo>
                  <a:lnTo>
                    <a:pt x="3543" y="4997"/>
                  </a:lnTo>
                  <a:lnTo>
                    <a:pt x="3134" y="5179"/>
                  </a:lnTo>
                  <a:lnTo>
                    <a:pt x="2726" y="5406"/>
                  </a:lnTo>
                  <a:lnTo>
                    <a:pt x="2317" y="5678"/>
                  </a:lnTo>
                  <a:lnTo>
                    <a:pt x="1953" y="5951"/>
                  </a:lnTo>
                  <a:lnTo>
                    <a:pt x="1635" y="6269"/>
                  </a:lnTo>
                  <a:lnTo>
                    <a:pt x="1317" y="6632"/>
                  </a:lnTo>
                  <a:lnTo>
                    <a:pt x="999" y="7041"/>
                  </a:lnTo>
                  <a:lnTo>
                    <a:pt x="772" y="7450"/>
                  </a:lnTo>
                  <a:lnTo>
                    <a:pt x="545" y="7904"/>
                  </a:lnTo>
                  <a:lnTo>
                    <a:pt x="364" y="8313"/>
                  </a:lnTo>
                  <a:lnTo>
                    <a:pt x="227" y="8812"/>
                  </a:lnTo>
                  <a:lnTo>
                    <a:pt x="91" y="9267"/>
                  </a:lnTo>
                  <a:lnTo>
                    <a:pt x="46" y="9766"/>
                  </a:lnTo>
                  <a:lnTo>
                    <a:pt x="0" y="10266"/>
                  </a:lnTo>
                  <a:lnTo>
                    <a:pt x="46" y="10811"/>
                  </a:lnTo>
                  <a:lnTo>
                    <a:pt x="136" y="11401"/>
                  </a:lnTo>
                  <a:lnTo>
                    <a:pt x="273" y="11901"/>
                  </a:lnTo>
                  <a:lnTo>
                    <a:pt x="454" y="12446"/>
                  </a:lnTo>
                  <a:lnTo>
                    <a:pt x="682" y="12946"/>
                  </a:lnTo>
                  <a:lnTo>
                    <a:pt x="999" y="13445"/>
                  </a:lnTo>
                  <a:lnTo>
                    <a:pt x="1317" y="13900"/>
                  </a:lnTo>
                  <a:lnTo>
                    <a:pt x="1681" y="14308"/>
                  </a:lnTo>
                  <a:lnTo>
                    <a:pt x="2090" y="14672"/>
                  </a:lnTo>
                  <a:lnTo>
                    <a:pt x="2544" y="14990"/>
                  </a:lnTo>
                  <a:lnTo>
                    <a:pt x="2998" y="15308"/>
                  </a:lnTo>
                  <a:lnTo>
                    <a:pt x="3498" y="15535"/>
                  </a:lnTo>
                  <a:lnTo>
                    <a:pt x="4043" y="15717"/>
                  </a:lnTo>
                  <a:lnTo>
                    <a:pt x="4588" y="15853"/>
                  </a:lnTo>
                  <a:lnTo>
                    <a:pt x="5133" y="15944"/>
                  </a:lnTo>
                  <a:lnTo>
                    <a:pt x="5723" y="15989"/>
                  </a:lnTo>
                  <a:lnTo>
                    <a:pt x="6314" y="15944"/>
                  </a:lnTo>
                  <a:lnTo>
                    <a:pt x="6904" y="15853"/>
                  </a:lnTo>
                  <a:lnTo>
                    <a:pt x="7449" y="15717"/>
                  </a:lnTo>
                  <a:lnTo>
                    <a:pt x="7949" y="15535"/>
                  </a:lnTo>
                  <a:lnTo>
                    <a:pt x="8449" y="15308"/>
                  </a:lnTo>
                  <a:lnTo>
                    <a:pt x="8948" y="14990"/>
                  </a:lnTo>
                  <a:lnTo>
                    <a:pt x="9357" y="14672"/>
                  </a:lnTo>
                  <a:lnTo>
                    <a:pt x="9766" y="14308"/>
                  </a:lnTo>
                  <a:lnTo>
                    <a:pt x="10175" y="13900"/>
                  </a:lnTo>
                  <a:lnTo>
                    <a:pt x="10493" y="13445"/>
                  </a:lnTo>
                  <a:lnTo>
                    <a:pt x="10765" y="12946"/>
                  </a:lnTo>
                  <a:lnTo>
                    <a:pt x="10992" y="12446"/>
                  </a:lnTo>
                  <a:lnTo>
                    <a:pt x="11219" y="11901"/>
                  </a:lnTo>
                  <a:lnTo>
                    <a:pt x="11356" y="11356"/>
                  </a:lnTo>
                  <a:lnTo>
                    <a:pt x="11401" y="10811"/>
                  </a:lnTo>
                  <a:lnTo>
                    <a:pt x="11447" y="10266"/>
                  </a:lnTo>
                  <a:lnTo>
                    <a:pt x="11401" y="9448"/>
                  </a:lnTo>
                  <a:lnTo>
                    <a:pt x="11310" y="9085"/>
                  </a:lnTo>
                  <a:lnTo>
                    <a:pt x="11219" y="8676"/>
                  </a:lnTo>
                  <a:lnTo>
                    <a:pt x="11038" y="8131"/>
                  </a:lnTo>
                  <a:lnTo>
                    <a:pt x="10811" y="7631"/>
                  </a:lnTo>
                  <a:lnTo>
                    <a:pt x="13400" y="7631"/>
                  </a:lnTo>
                  <a:lnTo>
                    <a:pt x="13672" y="7586"/>
                  </a:lnTo>
                  <a:lnTo>
                    <a:pt x="13899" y="7495"/>
                  </a:lnTo>
                  <a:lnTo>
                    <a:pt x="14081" y="7404"/>
                  </a:lnTo>
                  <a:lnTo>
                    <a:pt x="14263" y="7268"/>
                  </a:lnTo>
                  <a:lnTo>
                    <a:pt x="14399" y="7086"/>
                  </a:lnTo>
                  <a:lnTo>
                    <a:pt x="14535" y="6905"/>
                  </a:lnTo>
                  <a:lnTo>
                    <a:pt x="14581" y="6678"/>
                  </a:lnTo>
                  <a:lnTo>
                    <a:pt x="14626" y="6405"/>
                  </a:lnTo>
                  <a:lnTo>
                    <a:pt x="14626" y="1182"/>
                  </a:lnTo>
                  <a:lnTo>
                    <a:pt x="14581" y="954"/>
                  </a:lnTo>
                  <a:lnTo>
                    <a:pt x="14535" y="727"/>
                  </a:lnTo>
                  <a:lnTo>
                    <a:pt x="14399" y="546"/>
                  </a:lnTo>
                  <a:lnTo>
                    <a:pt x="14263" y="364"/>
                  </a:lnTo>
                  <a:lnTo>
                    <a:pt x="14081" y="228"/>
                  </a:lnTo>
                  <a:lnTo>
                    <a:pt x="13899" y="91"/>
                  </a:lnTo>
                  <a:lnTo>
                    <a:pt x="13672" y="46"/>
                  </a:lnTo>
                  <a:lnTo>
                    <a:pt x="13400"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3264815" y="1659869"/>
              <a:ext cx="274848" cy="273716"/>
            </a:xfrm>
            <a:custGeom>
              <a:avLst/>
              <a:gdLst/>
              <a:ahLst/>
              <a:cxnLst/>
              <a:rect l="l" t="t" r="r" b="b"/>
              <a:pathLst>
                <a:path w="10924" h="10879" extrusionOk="0">
                  <a:moveTo>
                    <a:pt x="5462" y="10878"/>
                  </a:moveTo>
                  <a:lnTo>
                    <a:pt x="5462" y="10878"/>
                  </a:lnTo>
                  <a:lnTo>
                    <a:pt x="6003" y="10878"/>
                  </a:lnTo>
                  <a:lnTo>
                    <a:pt x="6545" y="10788"/>
                  </a:lnTo>
                  <a:lnTo>
                    <a:pt x="7087" y="10652"/>
                  </a:lnTo>
                  <a:lnTo>
                    <a:pt x="7583" y="10472"/>
                  </a:lnTo>
                  <a:lnTo>
                    <a:pt x="8034" y="10246"/>
                  </a:lnTo>
                  <a:lnTo>
                    <a:pt x="8486" y="9975"/>
                  </a:lnTo>
                  <a:lnTo>
                    <a:pt x="8937" y="9659"/>
                  </a:lnTo>
                  <a:lnTo>
                    <a:pt x="9298" y="9298"/>
                  </a:lnTo>
                  <a:lnTo>
                    <a:pt x="9659" y="8892"/>
                  </a:lnTo>
                  <a:lnTo>
                    <a:pt x="9975" y="8486"/>
                  </a:lnTo>
                  <a:lnTo>
                    <a:pt x="10246" y="8035"/>
                  </a:lnTo>
                  <a:lnTo>
                    <a:pt x="10472" y="7583"/>
                  </a:lnTo>
                  <a:lnTo>
                    <a:pt x="10652" y="7042"/>
                  </a:lnTo>
                  <a:lnTo>
                    <a:pt x="10788" y="6545"/>
                  </a:lnTo>
                  <a:lnTo>
                    <a:pt x="10878" y="6004"/>
                  </a:lnTo>
                  <a:lnTo>
                    <a:pt x="10923" y="5462"/>
                  </a:lnTo>
                  <a:lnTo>
                    <a:pt x="10923" y="5462"/>
                  </a:lnTo>
                  <a:lnTo>
                    <a:pt x="10878" y="4875"/>
                  </a:lnTo>
                  <a:lnTo>
                    <a:pt x="10788" y="4334"/>
                  </a:lnTo>
                  <a:lnTo>
                    <a:pt x="10652" y="3837"/>
                  </a:lnTo>
                  <a:lnTo>
                    <a:pt x="10472" y="3341"/>
                  </a:lnTo>
                  <a:lnTo>
                    <a:pt x="10246" y="2844"/>
                  </a:lnTo>
                  <a:lnTo>
                    <a:pt x="9975" y="2393"/>
                  </a:lnTo>
                  <a:lnTo>
                    <a:pt x="9659" y="1987"/>
                  </a:lnTo>
                  <a:lnTo>
                    <a:pt x="9298" y="1580"/>
                  </a:lnTo>
                  <a:lnTo>
                    <a:pt x="8937" y="1264"/>
                  </a:lnTo>
                  <a:lnTo>
                    <a:pt x="8486" y="948"/>
                  </a:lnTo>
                  <a:lnTo>
                    <a:pt x="8034" y="678"/>
                  </a:lnTo>
                  <a:lnTo>
                    <a:pt x="7583" y="452"/>
                  </a:lnTo>
                  <a:lnTo>
                    <a:pt x="7087" y="271"/>
                  </a:lnTo>
                  <a:lnTo>
                    <a:pt x="6545" y="136"/>
                  </a:lnTo>
                  <a:lnTo>
                    <a:pt x="6003" y="46"/>
                  </a:lnTo>
                  <a:lnTo>
                    <a:pt x="5462" y="1"/>
                  </a:lnTo>
                  <a:lnTo>
                    <a:pt x="5462" y="1"/>
                  </a:lnTo>
                  <a:lnTo>
                    <a:pt x="4920" y="46"/>
                  </a:lnTo>
                  <a:lnTo>
                    <a:pt x="4378" y="136"/>
                  </a:lnTo>
                  <a:lnTo>
                    <a:pt x="3837" y="271"/>
                  </a:lnTo>
                  <a:lnTo>
                    <a:pt x="3340" y="452"/>
                  </a:lnTo>
                  <a:lnTo>
                    <a:pt x="2889" y="678"/>
                  </a:lnTo>
                  <a:lnTo>
                    <a:pt x="2438" y="948"/>
                  </a:lnTo>
                  <a:lnTo>
                    <a:pt x="1986" y="1264"/>
                  </a:lnTo>
                  <a:lnTo>
                    <a:pt x="1625" y="1580"/>
                  </a:lnTo>
                  <a:lnTo>
                    <a:pt x="1264" y="1987"/>
                  </a:lnTo>
                  <a:lnTo>
                    <a:pt x="948" y="2393"/>
                  </a:lnTo>
                  <a:lnTo>
                    <a:pt x="677" y="2844"/>
                  </a:lnTo>
                  <a:lnTo>
                    <a:pt x="452" y="3341"/>
                  </a:lnTo>
                  <a:lnTo>
                    <a:pt x="271" y="3837"/>
                  </a:lnTo>
                  <a:lnTo>
                    <a:pt x="136" y="4334"/>
                  </a:lnTo>
                  <a:lnTo>
                    <a:pt x="45" y="4875"/>
                  </a:lnTo>
                  <a:lnTo>
                    <a:pt x="0" y="5462"/>
                  </a:lnTo>
                  <a:lnTo>
                    <a:pt x="0" y="5462"/>
                  </a:lnTo>
                  <a:lnTo>
                    <a:pt x="45" y="6004"/>
                  </a:lnTo>
                  <a:lnTo>
                    <a:pt x="136" y="6545"/>
                  </a:lnTo>
                  <a:lnTo>
                    <a:pt x="271" y="7042"/>
                  </a:lnTo>
                  <a:lnTo>
                    <a:pt x="452" y="7583"/>
                  </a:lnTo>
                  <a:lnTo>
                    <a:pt x="677" y="8035"/>
                  </a:lnTo>
                  <a:lnTo>
                    <a:pt x="948" y="8486"/>
                  </a:lnTo>
                  <a:lnTo>
                    <a:pt x="1264" y="8892"/>
                  </a:lnTo>
                  <a:lnTo>
                    <a:pt x="1625" y="9298"/>
                  </a:lnTo>
                  <a:lnTo>
                    <a:pt x="1986" y="9659"/>
                  </a:lnTo>
                  <a:lnTo>
                    <a:pt x="2438" y="9975"/>
                  </a:lnTo>
                  <a:lnTo>
                    <a:pt x="2889" y="10246"/>
                  </a:lnTo>
                  <a:lnTo>
                    <a:pt x="3340" y="10472"/>
                  </a:lnTo>
                  <a:lnTo>
                    <a:pt x="3837" y="10652"/>
                  </a:lnTo>
                  <a:lnTo>
                    <a:pt x="4378" y="10788"/>
                  </a:lnTo>
                  <a:lnTo>
                    <a:pt x="4920" y="10878"/>
                  </a:lnTo>
                  <a:lnTo>
                    <a:pt x="5462" y="10878"/>
                  </a:lnTo>
                  <a:lnTo>
                    <a:pt x="5462" y="1087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302277" y="1689406"/>
              <a:ext cx="237385" cy="244178"/>
            </a:xfrm>
            <a:custGeom>
              <a:avLst/>
              <a:gdLst/>
              <a:ahLst/>
              <a:cxnLst/>
              <a:rect l="l" t="t" r="r" b="b"/>
              <a:pathLst>
                <a:path w="9435" h="9705" extrusionOk="0">
                  <a:moveTo>
                    <a:pt x="7358" y="0"/>
                  </a:moveTo>
                  <a:lnTo>
                    <a:pt x="7358" y="0"/>
                  </a:lnTo>
                  <a:lnTo>
                    <a:pt x="7809" y="406"/>
                  </a:lnTo>
                  <a:lnTo>
                    <a:pt x="8215" y="858"/>
                  </a:lnTo>
                  <a:lnTo>
                    <a:pt x="8576" y="1354"/>
                  </a:lnTo>
                  <a:lnTo>
                    <a:pt x="8847" y="1896"/>
                  </a:lnTo>
                  <a:lnTo>
                    <a:pt x="9073" y="2437"/>
                  </a:lnTo>
                  <a:lnTo>
                    <a:pt x="9253" y="3024"/>
                  </a:lnTo>
                  <a:lnTo>
                    <a:pt x="9389" y="3656"/>
                  </a:lnTo>
                  <a:lnTo>
                    <a:pt x="9434" y="4288"/>
                  </a:lnTo>
                  <a:lnTo>
                    <a:pt x="9434" y="4288"/>
                  </a:lnTo>
                  <a:lnTo>
                    <a:pt x="9389" y="4830"/>
                  </a:lnTo>
                  <a:lnTo>
                    <a:pt x="9299" y="5371"/>
                  </a:lnTo>
                  <a:lnTo>
                    <a:pt x="9163" y="5913"/>
                  </a:lnTo>
                  <a:lnTo>
                    <a:pt x="8983" y="6409"/>
                  </a:lnTo>
                  <a:lnTo>
                    <a:pt x="8757" y="6861"/>
                  </a:lnTo>
                  <a:lnTo>
                    <a:pt x="8486" y="7312"/>
                  </a:lnTo>
                  <a:lnTo>
                    <a:pt x="8170" y="7718"/>
                  </a:lnTo>
                  <a:lnTo>
                    <a:pt x="7809" y="8124"/>
                  </a:lnTo>
                  <a:lnTo>
                    <a:pt x="7448" y="8485"/>
                  </a:lnTo>
                  <a:lnTo>
                    <a:pt x="6997" y="8801"/>
                  </a:lnTo>
                  <a:lnTo>
                    <a:pt x="6545" y="9072"/>
                  </a:lnTo>
                  <a:lnTo>
                    <a:pt x="6094" y="9298"/>
                  </a:lnTo>
                  <a:lnTo>
                    <a:pt x="5598" y="9478"/>
                  </a:lnTo>
                  <a:lnTo>
                    <a:pt x="5056" y="9614"/>
                  </a:lnTo>
                  <a:lnTo>
                    <a:pt x="4514" y="9704"/>
                  </a:lnTo>
                  <a:lnTo>
                    <a:pt x="3973" y="9704"/>
                  </a:lnTo>
                  <a:lnTo>
                    <a:pt x="3973" y="9704"/>
                  </a:lnTo>
                  <a:lnTo>
                    <a:pt x="3386" y="9704"/>
                  </a:lnTo>
                  <a:lnTo>
                    <a:pt x="2844" y="9614"/>
                  </a:lnTo>
                  <a:lnTo>
                    <a:pt x="2303" y="9433"/>
                  </a:lnTo>
                  <a:lnTo>
                    <a:pt x="1761" y="9253"/>
                  </a:lnTo>
                  <a:lnTo>
                    <a:pt x="1310" y="9027"/>
                  </a:lnTo>
                  <a:lnTo>
                    <a:pt x="813" y="8711"/>
                  </a:lnTo>
                  <a:lnTo>
                    <a:pt x="407" y="8395"/>
                  </a:lnTo>
                  <a:lnTo>
                    <a:pt x="1" y="7989"/>
                  </a:lnTo>
                  <a:lnTo>
                    <a:pt x="1" y="7989"/>
                  </a:lnTo>
                  <a:lnTo>
                    <a:pt x="362" y="8215"/>
                  </a:lnTo>
                  <a:lnTo>
                    <a:pt x="723" y="8395"/>
                  </a:lnTo>
                  <a:lnTo>
                    <a:pt x="1084" y="8576"/>
                  </a:lnTo>
                  <a:lnTo>
                    <a:pt x="1490" y="8711"/>
                  </a:lnTo>
                  <a:lnTo>
                    <a:pt x="1896" y="8801"/>
                  </a:lnTo>
                  <a:lnTo>
                    <a:pt x="2303" y="8892"/>
                  </a:lnTo>
                  <a:lnTo>
                    <a:pt x="2709" y="8937"/>
                  </a:lnTo>
                  <a:lnTo>
                    <a:pt x="3160" y="8982"/>
                  </a:lnTo>
                  <a:lnTo>
                    <a:pt x="3160" y="8982"/>
                  </a:lnTo>
                  <a:lnTo>
                    <a:pt x="3702" y="8937"/>
                  </a:lnTo>
                  <a:lnTo>
                    <a:pt x="4243" y="8847"/>
                  </a:lnTo>
                  <a:lnTo>
                    <a:pt x="4785" y="8711"/>
                  </a:lnTo>
                  <a:lnTo>
                    <a:pt x="5282" y="8531"/>
                  </a:lnTo>
                  <a:lnTo>
                    <a:pt x="5778" y="8305"/>
                  </a:lnTo>
                  <a:lnTo>
                    <a:pt x="6229" y="8034"/>
                  </a:lnTo>
                  <a:lnTo>
                    <a:pt x="6636" y="7718"/>
                  </a:lnTo>
                  <a:lnTo>
                    <a:pt x="7042" y="7357"/>
                  </a:lnTo>
                  <a:lnTo>
                    <a:pt x="7403" y="6996"/>
                  </a:lnTo>
                  <a:lnTo>
                    <a:pt x="7719" y="6545"/>
                  </a:lnTo>
                  <a:lnTo>
                    <a:pt x="7990" y="6138"/>
                  </a:lnTo>
                  <a:lnTo>
                    <a:pt x="8215" y="5642"/>
                  </a:lnTo>
                  <a:lnTo>
                    <a:pt x="8396" y="5145"/>
                  </a:lnTo>
                  <a:lnTo>
                    <a:pt x="8531" y="4604"/>
                  </a:lnTo>
                  <a:lnTo>
                    <a:pt x="8622" y="4062"/>
                  </a:lnTo>
                  <a:lnTo>
                    <a:pt x="8667" y="3521"/>
                  </a:lnTo>
                  <a:lnTo>
                    <a:pt x="8667" y="3521"/>
                  </a:lnTo>
                  <a:lnTo>
                    <a:pt x="8622" y="3024"/>
                  </a:lnTo>
                  <a:lnTo>
                    <a:pt x="8576" y="2528"/>
                  </a:lnTo>
                  <a:lnTo>
                    <a:pt x="8486" y="2076"/>
                  </a:lnTo>
                  <a:lnTo>
                    <a:pt x="8306" y="1625"/>
                  </a:lnTo>
                  <a:lnTo>
                    <a:pt x="8125" y="1174"/>
                  </a:lnTo>
                  <a:lnTo>
                    <a:pt x="7899" y="767"/>
                  </a:lnTo>
                  <a:lnTo>
                    <a:pt x="7674" y="406"/>
                  </a:lnTo>
                  <a:lnTo>
                    <a:pt x="7358" y="0"/>
                  </a:lnTo>
                  <a:lnTo>
                    <a:pt x="7358"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3264815" y="1659869"/>
              <a:ext cx="273690" cy="229409"/>
            </a:xfrm>
            <a:custGeom>
              <a:avLst/>
              <a:gdLst/>
              <a:ahLst/>
              <a:cxnLst/>
              <a:rect l="l" t="t" r="r" b="b"/>
              <a:pathLst>
                <a:path w="10878" h="9118" extrusionOk="0">
                  <a:moveTo>
                    <a:pt x="6003" y="2122"/>
                  </a:moveTo>
                  <a:lnTo>
                    <a:pt x="6003" y="2122"/>
                  </a:lnTo>
                  <a:lnTo>
                    <a:pt x="6364" y="2122"/>
                  </a:lnTo>
                  <a:lnTo>
                    <a:pt x="6725" y="2077"/>
                  </a:lnTo>
                  <a:lnTo>
                    <a:pt x="7087" y="1941"/>
                  </a:lnTo>
                  <a:lnTo>
                    <a:pt x="7448" y="1806"/>
                  </a:lnTo>
                  <a:lnTo>
                    <a:pt x="7764" y="1671"/>
                  </a:lnTo>
                  <a:lnTo>
                    <a:pt x="8034" y="1445"/>
                  </a:lnTo>
                  <a:lnTo>
                    <a:pt x="8305" y="1219"/>
                  </a:lnTo>
                  <a:lnTo>
                    <a:pt x="8576" y="994"/>
                  </a:lnTo>
                  <a:lnTo>
                    <a:pt x="8576" y="994"/>
                  </a:lnTo>
                  <a:lnTo>
                    <a:pt x="8215" y="768"/>
                  </a:lnTo>
                  <a:lnTo>
                    <a:pt x="7854" y="587"/>
                  </a:lnTo>
                  <a:lnTo>
                    <a:pt x="7493" y="407"/>
                  </a:lnTo>
                  <a:lnTo>
                    <a:pt x="7132" y="271"/>
                  </a:lnTo>
                  <a:lnTo>
                    <a:pt x="6725" y="136"/>
                  </a:lnTo>
                  <a:lnTo>
                    <a:pt x="6319" y="91"/>
                  </a:lnTo>
                  <a:lnTo>
                    <a:pt x="5868" y="1"/>
                  </a:lnTo>
                  <a:lnTo>
                    <a:pt x="5462" y="1"/>
                  </a:lnTo>
                  <a:lnTo>
                    <a:pt x="5462" y="1"/>
                  </a:lnTo>
                  <a:lnTo>
                    <a:pt x="4830" y="46"/>
                  </a:lnTo>
                  <a:lnTo>
                    <a:pt x="4243" y="136"/>
                  </a:lnTo>
                  <a:lnTo>
                    <a:pt x="3656" y="317"/>
                  </a:lnTo>
                  <a:lnTo>
                    <a:pt x="3115" y="542"/>
                  </a:lnTo>
                  <a:lnTo>
                    <a:pt x="3115" y="542"/>
                  </a:lnTo>
                  <a:lnTo>
                    <a:pt x="3340" y="903"/>
                  </a:lnTo>
                  <a:lnTo>
                    <a:pt x="3611" y="1174"/>
                  </a:lnTo>
                  <a:lnTo>
                    <a:pt x="3927" y="1445"/>
                  </a:lnTo>
                  <a:lnTo>
                    <a:pt x="4288" y="1716"/>
                  </a:lnTo>
                  <a:lnTo>
                    <a:pt x="4694" y="1896"/>
                  </a:lnTo>
                  <a:lnTo>
                    <a:pt x="5101" y="2032"/>
                  </a:lnTo>
                  <a:lnTo>
                    <a:pt x="5552" y="2122"/>
                  </a:lnTo>
                  <a:lnTo>
                    <a:pt x="6003" y="2122"/>
                  </a:lnTo>
                  <a:lnTo>
                    <a:pt x="6003" y="2122"/>
                  </a:lnTo>
                  <a:close/>
                  <a:moveTo>
                    <a:pt x="3340" y="3837"/>
                  </a:moveTo>
                  <a:lnTo>
                    <a:pt x="271" y="3837"/>
                  </a:lnTo>
                  <a:lnTo>
                    <a:pt x="271" y="3837"/>
                  </a:lnTo>
                  <a:lnTo>
                    <a:pt x="136" y="4243"/>
                  </a:lnTo>
                  <a:lnTo>
                    <a:pt x="91" y="4650"/>
                  </a:lnTo>
                  <a:lnTo>
                    <a:pt x="45" y="5056"/>
                  </a:lnTo>
                  <a:lnTo>
                    <a:pt x="0" y="5462"/>
                  </a:lnTo>
                  <a:lnTo>
                    <a:pt x="0" y="5462"/>
                  </a:lnTo>
                  <a:lnTo>
                    <a:pt x="45" y="5958"/>
                  </a:lnTo>
                  <a:lnTo>
                    <a:pt x="136" y="6500"/>
                  </a:lnTo>
                  <a:lnTo>
                    <a:pt x="226" y="6951"/>
                  </a:lnTo>
                  <a:lnTo>
                    <a:pt x="407" y="7448"/>
                  </a:lnTo>
                  <a:lnTo>
                    <a:pt x="587" y="7899"/>
                  </a:lnTo>
                  <a:lnTo>
                    <a:pt x="813" y="8305"/>
                  </a:lnTo>
                  <a:lnTo>
                    <a:pt x="1084" y="8712"/>
                  </a:lnTo>
                  <a:lnTo>
                    <a:pt x="1400" y="9118"/>
                  </a:lnTo>
                  <a:lnTo>
                    <a:pt x="4694" y="9118"/>
                  </a:lnTo>
                  <a:lnTo>
                    <a:pt x="4694" y="9118"/>
                  </a:lnTo>
                  <a:lnTo>
                    <a:pt x="5010" y="9073"/>
                  </a:lnTo>
                  <a:lnTo>
                    <a:pt x="5281" y="8892"/>
                  </a:lnTo>
                  <a:lnTo>
                    <a:pt x="5462" y="8712"/>
                  </a:lnTo>
                  <a:lnTo>
                    <a:pt x="5507" y="8576"/>
                  </a:lnTo>
                  <a:lnTo>
                    <a:pt x="5552" y="8441"/>
                  </a:lnTo>
                  <a:lnTo>
                    <a:pt x="5552" y="8441"/>
                  </a:lnTo>
                  <a:lnTo>
                    <a:pt x="5597" y="8215"/>
                  </a:lnTo>
                  <a:lnTo>
                    <a:pt x="5552" y="7989"/>
                  </a:lnTo>
                  <a:lnTo>
                    <a:pt x="5507" y="7809"/>
                  </a:lnTo>
                  <a:lnTo>
                    <a:pt x="5417" y="7674"/>
                  </a:lnTo>
                  <a:lnTo>
                    <a:pt x="5281" y="7538"/>
                  </a:lnTo>
                  <a:lnTo>
                    <a:pt x="5101" y="7448"/>
                  </a:lnTo>
                  <a:lnTo>
                    <a:pt x="4920" y="7358"/>
                  </a:lnTo>
                  <a:lnTo>
                    <a:pt x="4694" y="7358"/>
                  </a:lnTo>
                  <a:lnTo>
                    <a:pt x="3070" y="7358"/>
                  </a:lnTo>
                  <a:lnTo>
                    <a:pt x="3070" y="7358"/>
                  </a:lnTo>
                  <a:lnTo>
                    <a:pt x="2754" y="7267"/>
                  </a:lnTo>
                  <a:lnTo>
                    <a:pt x="2528" y="7132"/>
                  </a:lnTo>
                  <a:lnTo>
                    <a:pt x="2302" y="6951"/>
                  </a:lnTo>
                  <a:lnTo>
                    <a:pt x="2257" y="6816"/>
                  </a:lnTo>
                  <a:lnTo>
                    <a:pt x="2212" y="6635"/>
                  </a:lnTo>
                  <a:lnTo>
                    <a:pt x="2212" y="6635"/>
                  </a:lnTo>
                  <a:lnTo>
                    <a:pt x="2167" y="6455"/>
                  </a:lnTo>
                  <a:lnTo>
                    <a:pt x="2212" y="6229"/>
                  </a:lnTo>
                  <a:lnTo>
                    <a:pt x="2257" y="6049"/>
                  </a:lnTo>
                  <a:lnTo>
                    <a:pt x="2392" y="5913"/>
                  </a:lnTo>
                  <a:lnTo>
                    <a:pt x="2528" y="5778"/>
                  </a:lnTo>
                  <a:lnTo>
                    <a:pt x="2663" y="5642"/>
                  </a:lnTo>
                  <a:lnTo>
                    <a:pt x="2844" y="5597"/>
                  </a:lnTo>
                  <a:lnTo>
                    <a:pt x="3070" y="5597"/>
                  </a:lnTo>
                  <a:lnTo>
                    <a:pt x="3340" y="5597"/>
                  </a:lnTo>
                  <a:lnTo>
                    <a:pt x="3340" y="5597"/>
                  </a:lnTo>
                  <a:lnTo>
                    <a:pt x="3521" y="5552"/>
                  </a:lnTo>
                  <a:lnTo>
                    <a:pt x="3656" y="5507"/>
                  </a:lnTo>
                  <a:lnTo>
                    <a:pt x="3792" y="5417"/>
                  </a:lnTo>
                  <a:lnTo>
                    <a:pt x="3927" y="5327"/>
                  </a:lnTo>
                  <a:lnTo>
                    <a:pt x="4062" y="5191"/>
                  </a:lnTo>
                  <a:lnTo>
                    <a:pt x="4108" y="5056"/>
                  </a:lnTo>
                  <a:lnTo>
                    <a:pt x="4198" y="4875"/>
                  </a:lnTo>
                  <a:lnTo>
                    <a:pt x="4198" y="4695"/>
                  </a:lnTo>
                  <a:lnTo>
                    <a:pt x="4198" y="4695"/>
                  </a:lnTo>
                  <a:lnTo>
                    <a:pt x="4198" y="4514"/>
                  </a:lnTo>
                  <a:lnTo>
                    <a:pt x="4108" y="4379"/>
                  </a:lnTo>
                  <a:lnTo>
                    <a:pt x="4062" y="4243"/>
                  </a:lnTo>
                  <a:lnTo>
                    <a:pt x="3927" y="4108"/>
                  </a:lnTo>
                  <a:lnTo>
                    <a:pt x="3792" y="3972"/>
                  </a:lnTo>
                  <a:lnTo>
                    <a:pt x="3656" y="3927"/>
                  </a:lnTo>
                  <a:lnTo>
                    <a:pt x="3521" y="3882"/>
                  </a:lnTo>
                  <a:lnTo>
                    <a:pt x="3340" y="3837"/>
                  </a:lnTo>
                  <a:lnTo>
                    <a:pt x="3340" y="3837"/>
                  </a:lnTo>
                  <a:close/>
                  <a:moveTo>
                    <a:pt x="8621" y="4379"/>
                  </a:moveTo>
                  <a:lnTo>
                    <a:pt x="8621" y="4379"/>
                  </a:lnTo>
                  <a:lnTo>
                    <a:pt x="8395" y="4424"/>
                  </a:lnTo>
                  <a:lnTo>
                    <a:pt x="8170" y="4514"/>
                  </a:lnTo>
                  <a:lnTo>
                    <a:pt x="7944" y="4604"/>
                  </a:lnTo>
                  <a:lnTo>
                    <a:pt x="7764" y="4740"/>
                  </a:lnTo>
                  <a:lnTo>
                    <a:pt x="7628" y="4920"/>
                  </a:lnTo>
                  <a:lnTo>
                    <a:pt x="7538" y="5146"/>
                  </a:lnTo>
                  <a:lnTo>
                    <a:pt x="7448" y="5372"/>
                  </a:lnTo>
                  <a:lnTo>
                    <a:pt x="7448" y="5642"/>
                  </a:lnTo>
                  <a:lnTo>
                    <a:pt x="7448" y="5642"/>
                  </a:lnTo>
                  <a:lnTo>
                    <a:pt x="7493" y="5868"/>
                  </a:lnTo>
                  <a:lnTo>
                    <a:pt x="7538" y="6094"/>
                  </a:lnTo>
                  <a:lnTo>
                    <a:pt x="7673" y="6274"/>
                  </a:lnTo>
                  <a:lnTo>
                    <a:pt x="7809" y="6455"/>
                  </a:lnTo>
                  <a:lnTo>
                    <a:pt x="7989" y="6590"/>
                  </a:lnTo>
                  <a:lnTo>
                    <a:pt x="8215" y="6681"/>
                  </a:lnTo>
                  <a:lnTo>
                    <a:pt x="8395" y="6771"/>
                  </a:lnTo>
                  <a:lnTo>
                    <a:pt x="8666" y="6771"/>
                  </a:lnTo>
                  <a:lnTo>
                    <a:pt x="10742" y="6771"/>
                  </a:lnTo>
                  <a:lnTo>
                    <a:pt x="10742" y="6771"/>
                  </a:lnTo>
                  <a:lnTo>
                    <a:pt x="10878" y="6139"/>
                  </a:lnTo>
                  <a:lnTo>
                    <a:pt x="10878" y="5417"/>
                  </a:lnTo>
                  <a:lnTo>
                    <a:pt x="10878" y="5417"/>
                  </a:lnTo>
                  <a:lnTo>
                    <a:pt x="10878" y="4920"/>
                  </a:lnTo>
                  <a:lnTo>
                    <a:pt x="10788" y="4379"/>
                  </a:lnTo>
                  <a:lnTo>
                    <a:pt x="8621" y="4379"/>
                  </a:lnTo>
                  <a:lnTo>
                    <a:pt x="8621" y="43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3374963" y="1547456"/>
              <a:ext cx="243046" cy="231673"/>
            </a:xfrm>
            <a:custGeom>
              <a:avLst/>
              <a:gdLst/>
              <a:ahLst/>
              <a:cxnLst/>
              <a:rect l="l" t="t" r="r" b="b"/>
              <a:pathLst>
                <a:path w="9660" h="9208" extrusionOk="0">
                  <a:moveTo>
                    <a:pt x="948" y="0"/>
                  </a:moveTo>
                  <a:lnTo>
                    <a:pt x="8712" y="0"/>
                  </a:lnTo>
                  <a:lnTo>
                    <a:pt x="8712" y="0"/>
                  </a:lnTo>
                  <a:lnTo>
                    <a:pt x="8892" y="0"/>
                  </a:lnTo>
                  <a:lnTo>
                    <a:pt x="9073" y="45"/>
                  </a:lnTo>
                  <a:lnTo>
                    <a:pt x="9253" y="136"/>
                  </a:lnTo>
                  <a:lnTo>
                    <a:pt x="9389" y="271"/>
                  </a:lnTo>
                  <a:lnTo>
                    <a:pt x="9479" y="406"/>
                  </a:lnTo>
                  <a:lnTo>
                    <a:pt x="9569" y="587"/>
                  </a:lnTo>
                  <a:lnTo>
                    <a:pt x="9659" y="768"/>
                  </a:lnTo>
                  <a:lnTo>
                    <a:pt x="9659" y="948"/>
                  </a:lnTo>
                  <a:lnTo>
                    <a:pt x="9659" y="6139"/>
                  </a:lnTo>
                  <a:lnTo>
                    <a:pt x="9659" y="6139"/>
                  </a:lnTo>
                  <a:lnTo>
                    <a:pt x="9659" y="6319"/>
                  </a:lnTo>
                  <a:lnTo>
                    <a:pt x="9569" y="6500"/>
                  </a:lnTo>
                  <a:lnTo>
                    <a:pt x="9479" y="6635"/>
                  </a:lnTo>
                  <a:lnTo>
                    <a:pt x="9389" y="6816"/>
                  </a:lnTo>
                  <a:lnTo>
                    <a:pt x="9253" y="6906"/>
                  </a:lnTo>
                  <a:lnTo>
                    <a:pt x="9073" y="6996"/>
                  </a:lnTo>
                  <a:lnTo>
                    <a:pt x="8892" y="7041"/>
                  </a:lnTo>
                  <a:lnTo>
                    <a:pt x="8712" y="7086"/>
                  </a:lnTo>
                  <a:lnTo>
                    <a:pt x="4379" y="7086"/>
                  </a:lnTo>
                  <a:lnTo>
                    <a:pt x="4379" y="7086"/>
                  </a:lnTo>
                  <a:lnTo>
                    <a:pt x="4153" y="7132"/>
                  </a:lnTo>
                  <a:lnTo>
                    <a:pt x="3972" y="7267"/>
                  </a:lnTo>
                  <a:lnTo>
                    <a:pt x="2032" y="9163"/>
                  </a:lnTo>
                  <a:lnTo>
                    <a:pt x="2032" y="9163"/>
                  </a:lnTo>
                  <a:lnTo>
                    <a:pt x="1986" y="9208"/>
                  </a:lnTo>
                  <a:lnTo>
                    <a:pt x="1941" y="9208"/>
                  </a:lnTo>
                  <a:lnTo>
                    <a:pt x="1896" y="9163"/>
                  </a:lnTo>
                  <a:lnTo>
                    <a:pt x="1851" y="9072"/>
                  </a:lnTo>
                  <a:lnTo>
                    <a:pt x="1851" y="7312"/>
                  </a:lnTo>
                  <a:lnTo>
                    <a:pt x="1851" y="7312"/>
                  </a:lnTo>
                  <a:lnTo>
                    <a:pt x="1851" y="7222"/>
                  </a:lnTo>
                  <a:lnTo>
                    <a:pt x="1806" y="7132"/>
                  </a:lnTo>
                  <a:lnTo>
                    <a:pt x="1716" y="7086"/>
                  </a:lnTo>
                  <a:lnTo>
                    <a:pt x="1625" y="7086"/>
                  </a:lnTo>
                  <a:lnTo>
                    <a:pt x="948" y="7086"/>
                  </a:lnTo>
                  <a:lnTo>
                    <a:pt x="948" y="7086"/>
                  </a:lnTo>
                  <a:lnTo>
                    <a:pt x="768" y="7041"/>
                  </a:lnTo>
                  <a:lnTo>
                    <a:pt x="587" y="6996"/>
                  </a:lnTo>
                  <a:lnTo>
                    <a:pt x="452" y="6906"/>
                  </a:lnTo>
                  <a:lnTo>
                    <a:pt x="271" y="6816"/>
                  </a:lnTo>
                  <a:lnTo>
                    <a:pt x="181" y="6635"/>
                  </a:lnTo>
                  <a:lnTo>
                    <a:pt x="91" y="6500"/>
                  </a:lnTo>
                  <a:lnTo>
                    <a:pt x="46" y="6319"/>
                  </a:lnTo>
                  <a:lnTo>
                    <a:pt x="0" y="6139"/>
                  </a:lnTo>
                  <a:lnTo>
                    <a:pt x="0" y="948"/>
                  </a:lnTo>
                  <a:lnTo>
                    <a:pt x="0" y="948"/>
                  </a:lnTo>
                  <a:lnTo>
                    <a:pt x="46" y="768"/>
                  </a:lnTo>
                  <a:lnTo>
                    <a:pt x="91" y="587"/>
                  </a:lnTo>
                  <a:lnTo>
                    <a:pt x="181" y="406"/>
                  </a:lnTo>
                  <a:lnTo>
                    <a:pt x="271" y="271"/>
                  </a:lnTo>
                  <a:lnTo>
                    <a:pt x="452" y="136"/>
                  </a:lnTo>
                  <a:lnTo>
                    <a:pt x="587" y="45"/>
                  </a:lnTo>
                  <a:lnTo>
                    <a:pt x="768" y="0"/>
                  </a:lnTo>
                  <a:lnTo>
                    <a:pt x="948" y="0"/>
                  </a:lnTo>
                  <a:lnTo>
                    <a:pt x="9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3376095" y="1547456"/>
              <a:ext cx="241913" cy="230541"/>
            </a:xfrm>
            <a:custGeom>
              <a:avLst/>
              <a:gdLst/>
              <a:ahLst/>
              <a:cxnLst/>
              <a:rect l="l" t="t" r="r" b="b"/>
              <a:pathLst>
                <a:path w="9615" h="9163" extrusionOk="0">
                  <a:moveTo>
                    <a:pt x="8892" y="0"/>
                  </a:moveTo>
                  <a:lnTo>
                    <a:pt x="8892" y="0"/>
                  </a:lnTo>
                  <a:lnTo>
                    <a:pt x="9028" y="91"/>
                  </a:lnTo>
                  <a:lnTo>
                    <a:pt x="9163" y="181"/>
                  </a:lnTo>
                  <a:lnTo>
                    <a:pt x="9389" y="497"/>
                  </a:lnTo>
                  <a:lnTo>
                    <a:pt x="9569" y="813"/>
                  </a:lnTo>
                  <a:lnTo>
                    <a:pt x="9614" y="948"/>
                  </a:lnTo>
                  <a:lnTo>
                    <a:pt x="9614" y="6093"/>
                  </a:lnTo>
                  <a:lnTo>
                    <a:pt x="9614" y="6093"/>
                  </a:lnTo>
                  <a:lnTo>
                    <a:pt x="9524" y="6274"/>
                  </a:lnTo>
                  <a:lnTo>
                    <a:pt x="9344" y="6590"/>
                  </a:lnTo>
                  <a:lnTo>
                    <a:pt x="9208" y="6770"/>
                  </a:lnTo>
                  <a:lnTo>
                    <a:pt x="9028" y="6906"/>
                  </a:lnTo>
                  <a:lnTo>
                    <a:pt x="8847" y="6996"/>
                  </a:lnTo>
                  <a:lnTo>
                    <a:pt x="8667" y="7041"/>
                  </a:lnTo>
                  <a:lnTo>
                    <a:pt x="4288" y="7041"/>
                  </a:lnTo>
                  <a:lnTo>
                    <a:pt x="4288" y="7041"/>
                  </a:lnTo>
                  <a:lnTo>
                    <a:pt x="4108" y="7086"/>
                  </a:lnTo>
                  <a:lnTo>
                    <a:pt x="3882" y="7222"/>
                  </a:lnTo>
                  <a:lnTo>
                    <a:pt x="1987" y="9118"/>
                  </a:lnTo>
                  <a:lnTo>
                    <a:pt x="1987" y="9118"/>
                  </a:lnTo>
                  <a:lnTo>
                    <a:pt x="1941" y="9163"/>
                  </a:lnTo>
                  <a:lnTo>
                    <a:pt x="1851" y="9163"/>
                  </a:lnTo>
                  <a:lnTo>
                    <a:pt x="1851" y="9118"/>
                  </a:lnTo>
                  <a:lnTo>
                    <a:pt x="1806" y="9072"/>
                  </a:lnTo>
                  <a:lnTo>
                    <a:pt x="1806" y="7312"/>
                  </a:lnTo>
                  <a:lnTo>
                    <a:pt x="1806" y="7312"/>
                  </a:lnTo>
                  <a:lnTo>
                    <a:pt x="1761" y="7177"/>
                  </a:lnTo>
                  <a:lnTo>
                    <a:pt x="1716" y="7132"/>
                  </a:lnTo>
                  <a:lnTo>
                    <a:pt x="1580" y="7086"/>
                  </a:lnTo>
                  <a:lnTo>
                    <a:pt x="903" y="7086"/>
                  </a:lnTo>
                  <a:lnTo>
                    <a:pt x="903" y="7086"/>
                  </a:lnTo>
                  <a:lnTo>
                    <a:pt x="768" y="6996"/>
                  </a:lnTo>
                  <a:lnTo>
                    <a:pt x="497" y="6861"/>
                  </a:lnTo>
                  <a:lnTo>
                    <a:pt x="181" y="6590"/>
                  </a:lnTo>
                  <a:lnTo>
                    <a:pt x="46" y="6455"/>
                  </a:lnTo>
                  <a:lnTo>
                    <a:pt x="1" y="6319"/>
                  </a:lnTo>
                  <a:lnTo>
                    <a:pt x="7944" y="6319"/>
                  </a:lnTo>
                  <a:lnTo>
                    <a:pt x="7944" y="6319"/>
                  </a:lnTo>
                  <a:lnTo>
                    <a:pt x="8125" y="6274"/>
                  </a:lnTo>
                  <a:lnTo>
                    <a:pt x="8305" y="6229"/>
                  </a:lnTo>
                  <a:lnTo>
                    <a:pt x="8486" y="6139"/>
                  </a:lnTo>
                  <a:lnTo>
                    <a:pt x="8621" y="6048"/>
                  </a:lnTo>
                  <a:lnTo>
                    <a:pt x="8712" y="5913"/>
                  </a:lnTo>
                  <a:lnTo>
                    <a:pt x="8802" y="5732"/>
                  </a:lnTo>
                  <a:lnTo>
                    <a:pt x="8847" y="5597"/>
                  </a:lnTo>
                  <a:lnTo>
                    <a:pt x="8892" y="5416"/>
                  </a:lnTo>
                  <a:lnTo>
                    <a:pt x="8892" y="0"/>
                  </a:lnTo>
                  <a:lnTo>
                    <a:pt x="8892"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3427194" y="1576968"/>
              <a:ext cx="138581" cy="116994"/>
            </a:xfrm>
            <a:custGeom>
              <a:avLst/>
              <a:gdLst/>
              <a:ahLst/>
              <a:cxnLst/>
              <a:rect l="l" t="t" r="r" b="b"/>
              <a:pathLst>
                <a:path w="5508" h="4650" extrusionOk="0">
                  <a:moveTo>
                    <a:pt x="2528" y="4605"/>
                  </a:moveTo>
                  <a:lnTo>
                    <a:pt x="2528" y="4605"/>
                  </a:lnTo>
                  <a:lnTo>
                    <a:pt x="1851" y="4243"/>
                  </a:lnTo>
                  <a:lnTo>
                    <a:pt x="1445" y="3973"/>
                  </a:lnTo>
                  <a:lnTo>
                    <a:pt x="994" y="3612"/>
                  </a:lnTo>
                  <a:lnTo>
                    <a:pt x="633" y="3205"/>
                  </a:lnTo>
                  <a:lnTo>
                    <a:pt x="452" y="2935"/>
                  </a:lnTo>
                  <a:lnTo>
                    <a:pt x="317" y="2709"/>
                  </a:lnTo>
                  <a:lnTo>
                    <a:pt x="181" y="2438"/>
                  </a:lnTo>
                  <a:lnTo>
                    <a:pt x="91" y="2167"/>
                  </a:lnTo>
                  <a:lnTo>
                    <a:pt x="46" y="1896"/>
                  </a:lnTo>
                  <a:lnTo>
                    <a:pt x="1" y="1580"/>
                  </a:lnTo>
                  <a:lnTo>
                    <a:pt x="1" y="1580"/>
                  </a:lnTo>
                  <a:lnTo>
                    <a:pt x="46" y="1265"/>
                  </a:lnTo>
                  <a:lnTo>
                    <a:pt x="136" y="949"/>
                  </a:lnTo>
                  <a:lnTo>
                    <a:pt x="226" y="723"/>
                  </a:lnTo>
                  <a:lnTo>
                    <a:pt x="362" y="497"/>
                  </a:lnTo>
                  <a:lnTo>
                    <a:pt x="542" y="362"/>
                  </a:lnTo>
                  <a:lnTo>
                    <a:pt x="723" y="226"/>
                  </a:lnTo>
                  <a:lnTo>
                    <a:pt x="948" y="91"/>
                  </a:lnTo>
                  <a:lnTo>
                    <a:pt x="1129" y="46"/>
                  </a:lnTo>
                  <a:lnTo>
                    <a:pt x="1355" y="1"/>
                  </a:lnTo>
                  <a:lnTo>
                    <a:pt x="1580" y="1"/>
                  </a:lnTo>
                  <a:lnTo>
                    <a:pt x="1987" y="46"/>
                  </a:lnTo>
                  <a:lnTo>
                    <a:pt x="2212" y="91"/>
                  </a:lnTo>
                  <a:lnTo>
                    <a:pt x="2393" y="181"/>
                  </a:lnTo>
                  <a:lnTo>
                    <a:pt x="2528" y="317"/>
                  </a:lnTo>
                  <a:lnTo>
                    <a:pt x="2664" y="452"/>
                  </a:lnTo>
                  <a:lnTo>
                    <a:pt x="2664" y="452"/>
                  </a:lnTo>
                  <a:lnTo>
                    <a:pt x="2709" y="497"/>
                  </a:lnTo>
                  <a:lnTo>
                    <a:pt x="2754" y="497"/>
                  </a:lnTo>
                  <a:lnTo>
                    <a:pt x="2844" y="497"/>
                  </a:lnTo>
                  <a:lnTo>
                    <a:pt x="2889" y="452"/>
                  </a:lnTo>
                  <a:lnTo>
                    <a:pt x="2889" y="452"/>
                  </a:lnTo>
                  <a:lnTo>
                    <a:pt x="3025" y="317"/>
                  </a:lnTo>
                  <a:lnTo>
                    <a:pt x="3160" y="181"/>
                  </a:lnTo>
                  <a:lnTo>
                    <a:pt x="3341" y="91"/>
                  </a:lnTo>
                  <a:lnTo>
                    <a:pt x="3521" y="46"/>
                  </a:lnTo>
                  <a:lnTo>
                    <a:pt x="3927" y="1"/>
                  </a:lnTo>
                  <a:lnTo>
                    <a:pt x="4153" y="1"/>
                  </a:lnTo>
                  <a:lnTo>
                    <a:pt x="4379" y="46"/>
                  </a:lnTo>
                  <a:lnTo>
                    <a:pt x="4604" y="91"/>
                  </a:lnTo>
                  <a:lnTo>
                    <a:pt x="4785" y="226"/>
                  </a:lnTo>
                  <a:lnTo>
                    <a:pt x="4966" y="362"/>
                  </a:lnTo>
                  <a:lnTo>
                    <a:pt x="5146" y="497"/>
                  </a:lnTo>
                  <a:lnTo>
                    <a:pt x="5281" y="723"/>
                  </a:lnTo>
                  <a:lnTo>
                    <a:pt x="5417" y="949"/>
                  </a:lnTo>
                  <a:lnTo>
                    <a:pt x="5462" y="1265"/>
                  </a:lnTo>
                  <a:lnTo>
                    <a:pt x="5507" y="1580"/>
                  </a:lnTo>
                  <a:lnTo>
                    <a:pt x="5507" y="1580"/>
                  </a:lnTo>
                  <a:lnTo>
                    <a:pt x="5507" y="1896"/>
                  </a:lnTo>
                  <a:lnTo>
                    <a:pt x="5462" y="2167"/>
                  </a:lnTo>
                  <a:lnTo>
                    <a:pt x="5372" y="2438"/>
                  </a:lnTo>
                  <a:lnTo>
                    <a:pt x="5236" y="2709"/>
                  </a:lnTo>
                  <a:lnTo>
                    <a:pt x="5101" y="2935"/>
                  </a:lnTo>
                  <a:lnTo>
                    <a:pt x="4920" y="3205"/>
                  </a:lnTo>
                  <a:lnTo>
                    <a:pt x="4514" y="3612"/>
                  </a:lnTo>
                  <a:lnTo>
                    <a:pt x="4108" y="3973"/>
                  </a:lnTo>
                  <a:lnTo>
                    <a:pt x="3657" y="4243"/>
                  </a:lnTo>
                  <a:lnTo>
                    <a:pt x="2980" y="4605"/>
                  </a:lnTo>
                  <a:lnTo>
                    <a:pt x="2980" y="4605"/>
                  </a:lnTo>
                  <a:lnTo>
                    <a:pt x="2754" y="4650"/>
                  </a:lnTo>
                  <a:lnTo>
                    <a:pt x="2528" y="4605"/>
                  </a:lnTo>
                  <a:lnTo>
                    <a:pt x="2528" y="460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3440831" y="1579258"/>
              <a:ext cx="124945" cy="114704"/>
            </a:xfrm>
            <a:custGeom>
              <a:avLst/>
              <a:gdLst/>
              <a:ahLst/>
              <a:cxnLst/>
              <a:rect l="l" t="t" r="r" b="b"/>
              <a:pathLst>
                <a:path w="4966" h="4559" extrusionOk="0">
                  <a:moveTo>
                    <a:pt x="1986" y="4514"/>
                  </a:moveTo>
                  <a:lnTo>
                    <a:pt x="1986" y="4514"/>
                  </a:lnTo>
                  <a:lnTo>
                    <a:pt x="1580" y="4333"/>
                  </a:lnTo>
                  <a:lnTo>
                    <a:pt x="1084" y="3972"/>
                  </a:lnTo>
                  <a:lnTo>
                    <a:pt x="497" y="3566"/>
                  </a:lnTo>
                  <a:lnTo>
                    <a:pt x="226" y="3295"/>
                  </a:lnTo>
                  <a:lnTo>
                    <a:pt x="0" y="2979"/>
                  </a:lnTo>
                  <a:lnTo>
                    <a:pt x="0" y="2979"/>
                  </a:lnTo>
                  <a:lnTo>
                    <a:pt x="361" y="3250"/>
                  </a:lnTo>
                  <a:lnTo>
                    <a:pt x="722" y="3475"/>
                  </a:lnTo>
                  <a:lnTo>
                    <a:pt x="1264" y="3791"/>
                  </a:lnTo>
                  <a:lnTo>
                    <a:pt x="1264" y="3791"/>
                  </a:lnTo>
                  <a:lnTo>
                    <a:pt x="1490" y="3836"/>
                  </a:lnTo>
                  <a:lnTo>
                    <a:pt x="1670" y="3791"/>
                  </a:lnTo>
                  <a:lnTo>
                    <a:pt x="1670" y="3791"/>
                  </a:lnTo>
                  <a:lnTo>
                    <a:pt x="2392" y="3385"/>
                  </a:lnTo>
                  <a:lnTo>
                    <a:pt x="2799" y="3114"/>
                  </a:lnTo>
                  <a:lnTo>
                    <a:pt x="3205" y="2753"/>
                  </a:lnTo>
                  <a:lnTo>
                    <a:pt x="3611" y="2347"/>
                  </a:lnTo>
                  <a:lnTo>
                    <a:pt x="3792" y="2121"/>
                  </a:lnTo>
                  <a:lnTo>
                    <a:pt x="3927" y="1851"/>
                  </a:lnTo>
                  <a:lnTo>
                    <a:pt x="4062" y="1625"/>
                  </a:lnTo>
                  <a:lnTo>
                    <a:pt x="4153" y="1309"/>
                  </a:lnTo>
                  <a:lnTo>
                    <a:pt x="4198" y="1038"/>
                  </a:lnTo>
                  <a:lnTo>
                    <a:pt x="4198" y="722"/>
                  </a:lnTo>
                  <a:lnTo>
                    <a:pt x="4198" y="722"/>
                  </a:lnTo>
                  <a:lnTo>
                    <a:pt x="4153" y="361"/>
                  </a:lnTo>
                  <a:lnTo>
                    <a:pt x="4062" y="0"/>
                  </a:lnTo>
                  <a:lnTo>
                    <a:pt x="4062" y="0"/>
                  </a:lnTo>
                  <a:lnTo>
                    <a:pt x="4243" y="90"/>
                  </a:lnTo>
                  <a:lnTo>
                    <a:pt x="4424" y="226"/>
                  </a:lnTo>
                  <a:lnTo>
                    <a:pt x="4559" y="361"/>
                  </a:lnTo>
                  <a:lnTo>
                    <a:pt x="4694" y="542"/>
                  </a:lnTo>
                  <a:lnTo>
                    <a:pt x="4785" y="722"/>
                  </a:lnTo>
                  <a:lnTo>
                    <a:pt x="4875" y="948"/>
                  </a:lnTo>
                  <a:lnTo>
                    <a:pt x="4920" y="1174"/>
                  </a:lnTo>
                  <a:lnTo>
                    <a:pt x="4965" y="1489"/>
                  </a:lnTo>
                  <a:lnTo>
                    <a:pt x="4965" y="1489"/>
                  </a:lnTo>
                  <a:lnTo>
                    <a:pt x="4965" y="1805"/>
                  </a:lnTo>
                  <a:lnTo>
                    <a:pt x="4920" y="2076"/>
                  </a:lnTo>
                  <a:lnTo>
                    <a:pt x="4830" y="2347"/>
                  </a:lnTo>
                  <a:lnTo>
                    <a:pt x="4694" y="2618"/>
                  </a:lnTo>
                  <a:lnTo>
                    <a:pt x="4559" y="2844"/>
                  </a:lnTo>
                  <a:lnTo>
                    <a:pt x="4378" y="3114"/>
                  </a:lnTo>
                  <a:lnTo>
                    <a:pt x="3972" y="3521"/>
                  </a:lnTo>
                  <a:lnTo>
                    <a:pt x="3566" y="3882"/>
                  </a:lnTo>
                  <a:lnTo>
                    <a:pt x="3115" y="4152"/>
                  </a:lnTo>
                  <a:lnTo>
                    <a:pt x="2438" y="4514"/>
                  </a:lnTo>
                  <a:lnTo>
                    <a:pt x="2438" y="4514"/>
                  </a:lnTo>
                  <a:lnTo>
                    <a:pt x="2212" y="4559"/>
                  </a:lnTo>
                  <a:lnTo>
                    <a:pt x="1986" y="4514"/>
                  </a:lnTo>
                  <a:lnTo>
                    <a:pt x="1986" y="4514"/>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3510095" y="1770017"/>
              <a:ext cx="29563" cy="60208"/>
            </a:xfrm>
            <a:custGeom>
              <a:avLst/>
              <a:gdLst/>
              <a:ahLst/>
              <a:cxnLst/>
              <a:rect l="l" t="t" r="r" b="b"/>
              <a:pathLst>
                <a:path w="1175" h="2393" extrusionOk="0">
                  <a:moveTo>
                    <a:pt x="407" y="317"/>
                  </a:moveTo>
                  <a:lnTo>
                    <a:pt x="407" y="317"/>
                  </a:lnTo>
                  <a:lnTo>
                    <a:pt x="362" y="858"/>
                  </a:lnTo>
                  <a:lnTo>
                    <a:pt x="271" y="1400"/>
                  </a:lnTo>
                  <a:lnTo>
                    <a:pt x="181" y="1896"/>
                  </a:lnTo>
                  <a:lnTo>
                    <a:pt x="1" y="2393"/>
                  </a:lnTo>
                  <a:lnTo>
                    <a:pt x="993" y="2393"/>
                  </a:lnTo>
                  <a:lnTo>
                    <a:pt x="993" y="2393"/>
                  </a:lnTo>
                  <a:lnTo>
                    <a:pt x="1129" y="1761"/>
                  </a:lnTo>
                  <a:lnTo>
                    <a:pt x="1174" y="1039"/>
                  </a:lnTo>
                  <a:lnTo>
                    <a:pt x="1174" y="1039"/>
                  </a:lnTo>
                  <a:lnTo>
                    <a:pt x="1129" y="542"/>
                  </a:lnTo>
                  <a:lnTo>
                    <a:pt x="1039" y="1"/>
                  </a:lnTo>
                  <a:lnTo>
                    <a:pt x="407" y="1"/>
                  </a:lnTo>
                  <a:lnTo>
                    <a:pt x="407" y="1"/>
                  </a:lnTo>
                  <a:lnTo>
                    <a:pt x="407" y="317"/>
                  </a:lnTo>
                  <a:lnTo>
                    <a:pt x="407" y="317"/>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3259129" y="1540638"/>
              <a:ext cx="365701" cy="399742"/>
            </a:xfrm>
            <a:custGeom>
              <a:avLst/>
              <a:gdLst/>
              <a:ahLst/>
              <a:cxnLst/>
              <a:rect l="l" t="t" r="r" b="b"/>
              <a:pathLst>
                <a:path w="14535" h="15888" extrusionOk="0">
                  <a:moveTo>
                    <a:pt x="4424" y="5146"/>
                  </a:moveTo>
                  <a:lnTo>
                    <a:pt x="4424" y="6094"/>
                  </a:lnTo>
                  <a:lnTo>
                    <a:pt x="4018" y="5778"/>
                  </a:lnTo>
                  <a:lnTo>
                    <a:pt x="3702" y="5371"/>
                  </a:lnTo>
                  <a:lnTo>
                    <a:pt x="4018" y="5236"/>
                  </a:lnTo>
                  <a:lnTo>
                    <a:pt x="4424" y="5146"/>
                  </a:lnTo>
                  <a:close/>
                  <a:moveTo>
                    <a:pt x="7944" y="1219"/>
                  </a:moveTo>
                  <a:lnTo>
                    <a:pt x="7764" y="1264"/>
                  </a:lnTo>
                  <a:lnTo>
                    <a:pt x="7538" y="1309"/>
                  </a:lnTo>
                  <a:lnTo>
                    <a:pt x="7313" y="1445"/>
                  </a:lnTo>
                  <a:lnTo>
                    <a:pt x="7132" y="1535"/>
                  </a:lnTo>
                  <a:lnTo>
                    <a:pt x="6861" y="1806"/>
                  </a:lnTo>
                  <a:lnTo>
                    <a:pt x="6681" y="2122"/>
                  </a:lnTo>
                  <a:lnTo>
                    <a:pt x="6545" y="2528"/>
                  </a:lnTo>
                  <a:lnTo>
                    <a:pt x="6455" y="3024"/>
                  </a:lnTo>
                  <a:lnTo>
                    <a:pt x="6500" y="3386"/>
                  </a:lnTo>
                  <a:lnTo>
                    <a:pt x="6590" y="3792"/>
                  </a:lnTo>
                  <a:lnTo>
                    <a:pt x="6726" y="4108"/>
                  </a:lnTo>
                  <a:lnTo>
                    <a:pt x="6906" y="4469"/>
                  </a:lnTo>
                  <a:lnTo>
                    <a:pt x="7087" y="4740"/>
                  </a:lnTo>
                  <a:lnTo>
                    <a:pt x="7358" y="5010"/>
                  </a:lnTo>
                  <a:lnTo>
                    <a:pt x="7628" y="5281"/>
                  </a:lnTo>
                  <a:lnTo>
                    <a:pt x="7899" y="5507"/>
                  </a:lnTo>
                  <a:lnTo>
                    <a:pt x="8396" y="5868"/>
                  </a:lnTo>
                  <a:lnTo>
                    <a:pt x="8892" y="6139"/>
                  </a:lnTo>
                  <a:lnTo>
                    <a:pt x="9344" y="6364"/>
                  </a:lnTo>
                  <a:lnTo>
                    <a:pt x="9524" y="6364"/>
                  </a:lnTo>
                  <a:lnTo>
                    <a:pt x="10021" y="6139"/>
                  </a:lnTo>
                  <a:lnTo>
                    <a:pt x="10472" y="5868"/>
                  </a:lnTo>
                  <a:lnTo>
                    <a:pt x="11014" y="5507"/>
                  </a:lnTo>
                  <a:lnTo>
                    <a:pt x="11104" y="5417"/>
                  </a:lnTo>
                  <a:lnTo>
                    <a:pt x="11104" y="5326"/>
                  </a:lnTo>
                  <a:lnTo>
                    <a:pt x="11104" y="5236"/>
                  </a:lnTo>
                  <a:lnTo>
                    <a:pt x="11059" y="5146"/>
                  </a:lnTo>
                  <a:lnTo>
                    <a:pt x="11014" y="5101"/>
                  </a:lnTo>
                  <a:lnTo>
                    <a:pt x="10923" y="5056"/>
                  </a:lnTo>
                  <a:lnTo>
                    <a:pt x="10833" y="5101"/>
                  </a:lnTo>
                  <a:lnTo>
                    <a:pt x="10743" y="5101"/>
                  </a:lnTo>
                  <a:lnTo>
                    <a:pt x="10337" y="5417"/>
                  </a:lnTo>
                  <a:lnTo>
                    <a:pt x="9976" y="5642"/>
                  </a:lnTo>
                  <a:lnTo>
                    <a:pt x="9434" y="5913"/>
                  </a:lnTo>
                  <a:lnTo>
                    <a:pt x="8847" y="5597"/>
                  </a:lnTo>
                  <a:lnTo>
                    <a:pt x="8441" y="5326"/>
                  </a:lnTo>
                  <a:lnTo>
                    <a:pt x="7990" y="5010"/>
                  </a:lnTo>
                  <a:lnTo>
                    <a:pt x="7583" y="4604"/>
                  </a:lnTo>
                  <a:lnTo>
                    <a:pt x="7403" y="4379"/>
                  </a:lnTo>
                  <a:lnTo>
                    <a:pt x="7222" y="4153"/>
                  </a:lnTo>
                  <a:lnTo>
                    <a:pt x="7087" y="3882"/>
                  </a:lnTo>
                  <a:lnTo>
                    <a:pt x="6997" y="3611"/>
                  </a:lnTo>
                  <a:lnTo>
                    <a:pt x="6951" y="3340"/>
                  </a:lnTo>
                  <a:lnTo>
                    <a:pt x="6951" y="3024"/>
                  </a:lnTo>
                  <a:lnTo>
                    <a:pt x="6997" y="2663"/>
                  </a:lnTo>
                  <a:lnTo>
                    <a:pt x="7087" y="2347"/>
                  </a:lnTo>
                  <a:lnTo>
                    <a:pt x="7222" y="2122"/>
                  </a:lnTo>
                  <a:lnTo>
                    <a:pt x="7448" y="1941"/>
                  </a:lnTo>
                  <a:lnTo>
                    <a:pt x="7719" y="1761"/>
                  </a:lnTo>
                  <a:lnTo>
                    <a:pt x="8035" y="1670"/>
                  </a:lnTo>
                  <a:lnTo>
                    <a:pt x="8351" y="1670"/>
                  </a:lnTo>
                  <a:lnTo>
                    <a:pt x="8667" y="1716"/>
                  </a:lnTo>
                  <a:lnTo>
                    <a:pt x="8847" y="1806"/>
                  </a:lnTo>
                  <a:lnTo>
                    <a:pt x="9028" y="1896"/>
                  </a:lnTo>
                  <a:lnTo>
                    <a:pt x="9163" y="2032"/>
                  </a:lnTo>
                  <a:lnTo>
                    <a:pt x="9208" y="2167"/>
                  </a:lnTo>
                  <a:lnTo>
                    <a:pt x="9253" y="2257"/>
                  </a:lnTo>
                  <a:lnTo>
                    <a:pt x="9344" y="2302"/>
                  </a:lnTo>
                  <a:lnTo>
                    <a:pt x="9524" y="2302"/>
                  </a:lnTo>
                  <a:lnTo>
                    <a:pt x="9614" y="2257"/>
                  </a:lnTo>
                  <a:lnTo>
                    <a:pt x="9660" y="2167"/>
                  </a:lnTo>
                  <a:lnTo>
                    <a:pt x="9750" y="2032"/>
                  </a:lnTo>
                  <a:lnTo>
                    <a:pt x="9885" y="1896"/>
                  </a:lnTo>
                  <a:lnTo>
                    <a:pt x="10021" y="1806"/>
                  </a:lnTo>
                  <a:lnTo>
                    <a:pt x="10201" y="1716"/>
                  </a:lnTo>
                  <a:lnTo>
                    <a:pt x="10517" y="1670"/>
                  </a:lnTo>
                  <a:lnTo>
                    <a:pt x="10878" y="1670"/>
                  </a:lnTo>
                  <a:lnTo>
                    <a:pt x="11194" y="1761"/>
                  </a:lnTo>
                  <a:lnTo>
                    <a:pt x="11465" y="1941"/>
                  </a:lnTo>
                  <a:lnTo>
                    <a:pt x="11646" y="2122"/>
                  </a:lnTo>
                  <a:lnTo>
                    <a:pt x="11826" y="2347"/>
                  </a:lnTo>
                  <a:lnTo>
                    <a:pt x="11916" y="2663"/>
                  </a:lnTo>
                  <a:lnTo>
                    <a:pt x="11961" y="3024"/>
                  </a:lnTo>
                  <a:lnTo>
                    <a:pt x="11916" y="3431"/>
                  </a:lnTo>
                  <a:lnTo>
                    <a:pt x="11826" y="3792"/>
                  </a:lnTo>
                  <a:lnTo>
                    <a:pt x="11691" y="4108"/>
                  </a:lnTo>
                  <a:lnTo>
                    <a:pt x="11465" y="4424"/>
                  </a:lnTo>
                  <a:lnTo>
                    <a:pt x="11420" y="4514"/>
                  </a:lnTo>
                  <a:lnTo>
                    <a:pt x="11420" y="4604"/>
                  </a:lnTo>
                  <a:lnTo>
                    <a:pt x="11420" y="4694"/>
                  </a:lnTo>
                  <a:lnTo>
                    <a:pt x="11510" y="4740"/>
                  </a:lnTo>
                  <a:lnTo>
                    <a:pt x="11555" y="4785"/>
                  </a:lnTo>
                  <a:lnTo>
                    <a:pt x="11736" y="4785"/>
                  </a:lnTo>
                  <a:lnTo>
                    <a:pt x="11826" y="4694"/>
                  </a:lnTo>
                  <a:lnTo>
                    <a:pt x="12052" y="4333"/>
                  </a:lnTo>
                  <a:lnTo>
                    <a:pt x="12277" y="3927"/>
                  </a:lnTo>
                  <a:lnTo>
                    <a:pt x="12368" y="3476"/>
                  </a:lnTo>
                  <a:lnTo>
                    <a:pt x="12413" y="3024"/>
                  </a:lnTo>
                  <a:lnTo>
                    <a:pt x="12368" y="2528"/>
                  </a:lnTo>
                  <a:lnTo>
                    <a:pt x="12232" y="2122"/>
                  </a:lnTo>
                  <a:lnTo>
                    <a:pt x="12007" y="1806"/>
                  </a:lnTo>
                  <a:lnTo>
                    <a:pt x="11736" y="1535"/>
                  </a:lnTo>
                  <a:lnTo>
                    <a:pt x="11555" y="1445"/>
                  </a:lnTo>
                  <a:lnTo>
                    <a:pt x="11330" y="1309"/>
                  </a:lnTo>
                  <a:lnTo>
                    <a:pt x="11149" y="1264"/>
                  </a:lnTo>
                  <a:lnTo>
                    <a:pt x="10923" y="1219"/>
                  </a:lnTo>
                  <a:lnTo>
                    <a:pt x="10517" y="1219"/>
                  </a:lnTo>
                  <a:lnTo>
                    <a:pt x="10111" y="1264"/>
                  </a:lnTo>
                  <a:lnTo>
                    <a:pt x="9750" y="1445"/>
                  </a:lnTo>
                  <a:lnTo>
                    <a:pt x="9434" y="1670"/>
                  </a:lnTo>
                  <a:lnTo>
                    <a:pt x="9163" y="1445"/>
                  </a:lnTo>
                  <a:lnTo>
                    <a:pt x="8802" y="1264"/>
                  </a:lnTo>
                  <a:lnTo>
                    <a:pt x="8396" y="1219"/>
                  </a:lnTo>
                  <a:close/>
                  <a:moveTo>
                    <a:pt x="13451" y="497"/>
                  </a:moveTo>
                  <a:lnTo>
                    <a:pt x="13586" y="542"/>
                  </a:lnTo>
                  <a:lnTo>
                    <a:pt x="13812" y="677"/>
                  </a:lnTo>
                  <a:lnTo>
                    <a:pt x="13947" y="903"/>
                  </a:lnTo>
                  <a:lnTo>
                    <a:pt x="13993" y="1039"/>
                  </a:lnTo>
                  <a:lnTo>
                    <a:pt x="14038" y="1174"/>
                  </a:lnTo>
                  <a:lnTo>
                    <a:pt x="14038" y="6364"/>
                  </a:lnTo>
                  <a:lnTo>
                    <a:pt x="13993" y="6545"/>
                  </a:lnTo>
                  <a:lnTo>
                    <a:pt x="13947" y="6680"/>
                  </a:lnTo>
                  <a:lnTo>
                    <a:pt x="13812" y="6906"/>
                  </a:lnTo>
                  <a:lnTo>
                    <a:pt x="13586" y="7041"/>
                  </a:lnTo>
                  <a:lnTo>
                    <a:pt x="13451" y="7087"/>
                  </a:lnTo>
                  <a:lnTo>
                    <a:pt x="8712" y="7087"/>
                  </a:lnTo>
                  <a:lnTo>
                    <a:pt x="8621" y="7132"/>
                  </a:lnTo>
                  <a:lnTo>
                    <a:pt x="8531" y="7177"/>
                  </a:lnTo>
                  <a:lnTo>
                    <a:pt x="6681" y="9027"/>
                  </a:lnTo>
                  <a:lnTo>
                    <a:pt x="6681" y="7312"/>
                  </a:lnTo>
                  <a:lnTo>
                    <a:pt x="6681" y="7222"/>
                  </a:lnTo>
                  <a:lnTo>
                    <a:pt x="6636" y="7177"/>
                  </a:lnTo>
                  <a:lnTo>
                    <a:pt x="6545" y="7132"/>
                  </a:lnTo>
                  <a:lnTo>
                    <a:pt x="6455" y="7087"/>
                  </a:lnTo>
                  <a:lnTo>
                    <a:pt x="5417" y="7087"/>
                  </a:lnTo>
                  <a:lnTo>
                    <a:pt x="5281" y="7041"/>
                  </a:lnTo>
                  <a:lnTo>
                    <a:pt x="5056" y="6906"/>
                  </a:lnTo>
                  <a:lnTo>
                    <a:pt x="4875" y="6680"/>
                  </a:lnTo>
                  <a:lnTo>
                    <a:pt x="4830" y="6545"/>
                  </a:lnTo>
                  <a:lnTo>
                    <a:pt x="4830" y="6364"/>
                  </a:lnTo>
                  <a:lnTo>
                    <a:pt x="4830" y="1174"/>
                  </a:lnTo>
                  <a:lnTo>
                    <a:pt x="4830" y="1039"/>
                  </a:lnTo>
                  <a:lnTo>
                    <a:pt x="4875" y="903"/>
                  </a:lnTo>
                  <a:lnTo>
                    <a:pt x="5056" y="677"/>
                  </a:lnTo>
                  <a:lnTo>
                    <a:pt x="5281" y="542"/>
                  </a:lnTo>
                  <a:lnTo>
                    <a:pt x="5417" y="497"/>
                  </a:lnTo>
                  <a:close/>
                  <a:moveTo>
                    <a:pt x="3250" y="5597"/>
                  </a:moveTo>
                  <a:lnTo>
                    <a:pt x="3476" y="5868"/>
                  </a:lnTo>
                  <a:lnTo>
                    <a:pt x="3702" y="6139"/>
                  </a:lnTo>
                  <a:lnTo>
                    <a:pt x="4063" y="6410"/>
                  </a:lnTo>
                  <a:lnTo>
                    <a:pt x="4424" y="6680"/>
                  </a:lnTo>
                  <a:lnTo>
                    <a:pt x="4559" y="6951"/>
                  </a:lnTo>
                  <a:lnTo>
                    <a:pt x="4740" y="7222"/>
                  </a:lnTo>
                  <a:lnTo>
                    <a:pt x="4920" y="7357"/>
                  </a:lnTo>
                  <a:lnTo>
                    <a:pt x="5101" y="7493"/>
                  </a:lnTo>
                  <a:lnTo>
                    <a:pt x="5327" y="7538"/>
                  </a:lnTo>
                  <a:lnTo>
                    <a:pt x="5552" y="7583"/>
                  </a:lnTo>
                  <a:lnTo>
                    <a:pt x="6229" y="7583"/>
                  </a:lnTo>
                  <a:lnTo>
                    <a:pt x="6229" y="9569"/>
                  </a:lnTo>
                  <a:lnTo>
                    <a:pt x="6229" y="9659"/>
                  </a:lnTo>
                  <a:lnTo>
                    <a:pt x="6274" y="9704"/>
                  </a:lnTo>
                  <a:lnTo>
                    <a:pt x="6365" y="9795"/>
                  </a:lnTo>
                  <a:lnTo>
                    <a:pt x="6455" y="9795"/>
                  </a:lnTo>
                  <a:lnTo>
                    <a:pt x="6545" y="9750"/>
                  </a:lnTo>
                  <a:lnTo>
                    <a:pt x="6636" y="9704"/>
                  </a:lnTo>
                  <a:lnTo>
                    <a:pt x="8802" y="7583"/>
                  </a:lnTo>
                  <a:lnTo>
                    <a:pt x="10201" y="7583"/>
                  </a:lnTo>
                  <a:lnTo>
                    <a:pt x="10472" y="8125"/>
                  </a:lnTo>
                  <a:lnTo>
                    <a:pt x="10698" y="8757"/>
                  </a:lnTo>
                  <a:lnTo>
                    <a:pt x="10743" y="8937"/>
                  </a:lnTo>
                  <a:lnTo>
                    <a:pt x="9976" y="8937"/>
                  </a:lnTo>
                  <a:lnTo>
                    <a:pt x="9885" y="8982"/>
                  </a:lnTo>
                  <a:lnTo>
                    <a:pt x="9840" y="9073"/>
                  </a:lnTo>
                  <a:lnTo>
                    <a:pt x="9840" y="9163"/>
                  </a:lnTo>
                  <a:lnTo>
                    <a:pt x="9840" y="9253"/>
                  </a:lnTo>
                  <a:lnTo>
                    <a:pt x="9930" y="9343"/>
                  </a:lnTo>
                  <a:lnTo>
                    <a:pt x="9976" y="9389"/>
                  </a:lnTo>
                  <a:lnTo>
                    <a:pt x="10833" y="9389"/>
                  </a:lnTo>
                  <a:lnTo>
                    <a:pt x="10878" y="9795"/>
                  </a:lnTo>
                  <a:lnTo>
                    <a:pt x="10878" y="10201"/>
                  </a:lnTo>
                  <a:lnTo>
                    <a:pt x="10878" y="10743"/>
                  </a:lnTo>
                  <a:lnTo>
                    <a:pt x="10788" y="11284"/>
                  </a:lnTo>
                  <a:lnTo>
                    <a:pt x="8667" y="11284"/>
                  </a:lnTo>
                  <a:lnTo>
                    <a:pt x="8486" y="11239"/>
                  </a:lnTo>
                  <a:lnTo>
                    <a:pt x="8306" y="11149"/>
                  </a:lnTo>
                  <a:lnTo>
                    <a:pt x="8170" y="11013"/>
                  </a:lnTo>
                  <a:lnTo>
                    <a:pt x="8080" y="10878"/>
                  </a:lnTo>
                  <a:lnTo>
                    <a:pt x="7990" y="10697"/>
                  </a:lnTo>
                  <a:lnTo>
                    <a:pt x="7899" y="10517"/>
                  </a:lnTo>
                  <a:lnTo>
                    <a:pt x="7899" y="10336"/>
                  </a:lnTo>
                  <a:lnTo>
                    <a:pt x="7899" y="10156"/>
                  </a:lnTo>
                  <a:lnTo>
                    <a:pt x="7990" y="9975"/>
                  </a:lnTo>
                  <a:lnTo>
                    <a:pt x="8080" y="9795"/>
                  </a:lnTo>
                  <a:lnTo>
                    <a:pt x="8170" y="9659"/>
                  </a:lnTo>
                  <a:lnTo>
                    <a:pt x="8306" y="9569"/>
                  </a:lnTo>
                  <a:lnTo>
                    <a:pt x="8486" y="9479"/>
                  </a:lnTo>
                  <a:lnTo>
                    <a:pt x="8667" y="9389"/>
                  </a:lnTo>
                  <a:lnTo>
                    <a:pt x="9118" y="9389"/>
                  </a:lnTo>
                  <a:lnTo>
                    <a:pt x="9163" y="9298"/>
                  </a:lnTo>
                  <a:lnTo>
                    <a:pt x="9208" y="9208"/>
                  </a:lnTo>
                  <a:lnTo>
                    <a:pt x="9253" y="9118"/>
                  </a:lnTo>
                  <a:lnTo>
                    <a:pt x="9208" y="9027"/>
                  </a:lnTo>
                  <a:lnTo>
                    <a:pt x="9163" y="8982"/>
                  </a:lnTo>
                  <a:lnTo>
                    <a:pt x="9073" y="8937"/>
                  </a:lnTo>
                  <a:lnTo>
                    <a:pt x="8576" y="8937"/>
                  </a:lnTo>
                  <a:lnTo>
                    <a:pt x="8306" y="9027"/>
                  </a:lnTo>
                  <a:lnTo>
                    <a:pt x="8080" y="9163"/>
                  </a:lnTo>
                  <a:lnTo>
                    <a:pt x="7854" y="9343"/>
                  </a:lnTo>
                  <a:lnTo>
                    <a:pt x="7674" y="9569"/>
                  </a:lnTo>
                  <a:lnTo>
                    <a:pt x="7538" y="9795"/>
                  </a:lnTo>
                  <a:lnTo>
                    <a:pt x="7448" y="10066"/>
                  </a:lnTo>
                  <a:lnTo>
                    <a:pt x="7448" y="10336"/>
                  </a:lnTo>
                  <a:lnTo>
                    <a:pt x="7448" y="10652"/>
                  </a:lnTo>
                  <a:lnTo>
                    <a:pt x="7538" y="10878"/>
                  </a:lnTo>
                  <a:lnTo>
                    <a:pt x="7674" y="11149"/>
                  </a:lnTo>
                  <a:lnTo>
                    <a:pt x="7854" y="11329"/>
                  </a:lnTo>
                  <a:lnTo>
                    <a:pt x="8080" y="11510"/>
                  </a:lnTo>
                  <a:lnTo>
                    <a:pt x="8306" y="11645"/>
                  </a:lnTo>
                  <a:lnTo>
                    <a:pt x="8576" y="11736"/>
                  </a:lnTo>
                  <a:lnTo>
                    <a:pt x="8847" y="11781"/>
                  </a:lnTo>
                  <a:lnTo>
                    <a:pt x="10653" y="11781"/>
                  </a:lnTo>
                  <a:lnTo>
                    <a:pt x="10427" y="12367"/>
                  </a:lnTo>
                  <a:lnTo>
                    <a:pt x="10111" y="12909"/>
                  </a:lnTo>
                  <a:lnTo>
                    <a:pt x="9795" y="13406"/>
                  </a:lnTo>
                  <a:lnTo>
                    <a:pt x="9344" y="13857"/>
                  </a:lnTo>
                  <a:lnTo>
                    <a:pt x="8983" y="14218"/>
                  </a:lnTo>
                  <a:lnTo>
                    <a:pt x="8576" y="14489"/>
                  </a:lnTo>
                  <a:lnTo>
                    <a:pt x="8170" y="14760"/>
                  </a:lnTo>
                  <a:lnTo>
                    <a:pt x="7719" y="14985"/>
                  </a:lnTo>
                  <a:lnTo>
                    <a:pt x="7222" y="15166"/>
                  </a:lnTo>
                  <a:lnTo>
                    <a:pt x="6726" y="15301"/>
                  </a:lnTo>
                  <a:lnTo>
                    <a:pt x="6229" y="15346"/>
                  </a:lnTo>
                  <a:lnTo>
                    <a:pt x="5688" y="15391"/>
                  </a:lnTo>
                  <a:lnTo>
                    <a:pt x="5191" y="15391"/>
                  </a:lnTo>
                  <a:lnTo>
                    <a:pt x="4695" y="15301"/>
                  </a:lnTo>
                  <a:lnTo>
                    <a:pt x="4243" y="15211"/>
                  </a:lnTo>
                  <a:lnTo>
                    <a:pt x="3792" y="15030"/>
                  </a:lnTo>
                  <a:lnTo>
                    <a:pt x="3341" y="14850"/>
                  </a:lnTo>
                  <a:lnTo>
                    <a:pt x="2934" y="14624"/>
                  </a:lnTo>
                  <a:lnTo>
                    <a:pt x="2573" y="14353"/>
                  </a:lnTo>
                  <a:lnTo>
                    <a:pt x="2212" y="14037"/>
                  </a:lnTo>
                  <a:lnTo>
                    <a:pt x="5146" y="14037"/>
                  </a:lnTo>
                  <a:lnTo>
                    <a:pt x="5372" y="13947"/>
                  </a:lnTo>
                  <a:lnTo>
                    <a:pt x="5552" y="13857"/>
                  </a:lnTo>
                  <a:lnTo>
                    <a:pt x="5733" y="13721"/>
                  </a:lnTo>
                  <a:lnTo>
                    <a:pt x="5868" y="13586"/>
                  </a:lnTo>
                  <a:lnTo>
                    <a:pt x="5958" y="13360"/>
                  </a:lnTo>
                  <a:lnTo>
                    <a:pt x="6049" y="13180"/>
                  </a:lnTo>
                  <a:lnTo>
                    <a:pt x="6049" y="12954"/>
                  </a:lnTo>
                  <a:lnTo>
                    <a:pt x="6049" y="12728"/>
                  </a:lnTo>
                  <a:lnTo>
                    <a:pt x="5958" y="12503"/>
                  </a:lnTo>
                  <a:lnTo>
                    <a:pt x="5868" y="12322"/>
                  </a:lnTo>
                  <a:lnTo>
                    <a:pt x="5733" y="12142"/>
                  </a:lnTo>
                  <a:lnTo>
                    <a:pt x="5552" y="12006"/>
                  </a:lnTo>
                  <a:lnTo>
                    <a:pt x="5372" y="11916"/>
                  </a:lnTo>
                  <a:lnTo>
                    <a:pt x="5146" y="11871"/>
                  </a:lnTo>
                  <a:lnTo>
                    <a:pt x="4920" y="11826"/>
                  </a:lnTo>
                  <a:lnTo>
                    <a:pt x="4650" y="11826"/>
                  </a:lnTo>
                  <a:lnTo>
                    <a:pt x="4559" y="11871"/>
                  </a:lnTo>
                  <a:lnTo>
                    <a:pt x="4469" y="11916"/>
                  </a:lnTo>
                  <a:lnTo>
                    <a:pt x="4424" y="12006"/>
                  </a:lnTo>
                  <a:lnTo>
                    <a:pt x="4424" y="12097"/>
                  </a:lnTo>
                  <a:lnTo>
                    <a:pt x="4424" y="12187"/>
                  </a:lnTo>
                  <a:lnTo>
                    <a:pt x="4469" y="12232"/>
                  </a:lnTo>
                  <a:lnTo>
                    <a:pt x="4559" y="12277"/>
                  </a:lnTo>
                  <a:lnTo>
                    <a:pt x="4920" y="12277"/>
                  </a:lnTo>
                  <a:lnTo>
                    <a:pt x="5191" y="12367"/>
                  </a:lnTo>
                  <a:lnTo>
                    <a:pt x="5417" y="12503"/>
                  </a:lnTo>
                  <a:lnTo>
                    <a:pt x="5552" y="12683"/>
                  </a:lnTo>
                  <a:lnTo>
                    <a:pt x="5597" y="12954"/>
                  </a:lnTo>
                  <a:lnTo>
                    <a:pt x="5552" y="13180"/>
                  </a:lnTo>
                  <a:lnTo>
                    <a:pt x="5417" y="13406"/>
                  </a:lnTo>
                  <a:lnTo>
                    <a:pt x="5191" y="13541"/>
                  </a:lnTo>
                  <a:lnTo>
                    <a:pt x="4920" y="13586"/>
                  </a:lnTo>
                  <a:lnTo>
                    <a:pt x="1761" y="13586"/>
                  </a:lnTo>
                  <a:lnTo>
                    <a:pt x="1445" y="13225"/>
                  </a:lnTo>
                  <a:lnTo>
                    <a:pt x="1219" y="12864"/>
                  </a:lnTo>
                  <a:lnTo>
                    <a:pt x="994" y="12458"/>
                  </a:lnTo>
                  <a:lnTo>
                    <a:pt x="813" y="12051"/>
                  </a:lnTo>
                  <a:lnTo>
                    <a:pt x="678" y="11600"/>
                  </a:lnTo>
                  <a:lnTo>
                    <a:pt x="542" y="11149"/>
                  </a:lnTo>
                  <a:lnTo>
                    <a:pt x="497" y="10652"/>
                  </a:lnTo>
                  <a:lnTo>
                    <a:pt x="497" y="10201"/>
                  </a:lnTo>
                  <a:lnTo>
                    <a:pt x="542" y="9479"/>
                  </a:lnTo>
                  <a:lnTo>
                    <a:pt x="678" y="8802"/>
                  </a:lnTo>
                  <a:lnTo>
                    <a:pt x="3566" y="8802"/>
                  </a:lnTo>
                  <a:lnTo>
                    <a:pt x="3792" y="8847"/>
                  </a:lnTo>
                  <a:lnTo>
                    <a:pt x="4018" y="8982"/>
                  </a:lnTo>
                  <a:lnTo>
                    <a:pt x="4153" y="9208"/>
                  </a:lnTo>
                  <a:lnTo>
                    <a:pt x="4198" y="9434"/>
                  </a:lnTo>
                  <a:lnTo>
                    <a:pt x="4153" y="9704"/>
                  </a:lnTo>
                  <a:lnTo>
                    <a:pt x="4018" y="9885"/>
                  </a:lnTo>
                  <a:lnTo>
                    <a:pt x="3792" y="10066"/>
                  </a:lnTo>
                  <a:lnTo>
                    <a:pt x="3566" y="10111"/>
                  </a:lnTo>
                  <a:lnTo>
                    <a:pt x="3070" y="10111"/>
                  </a:lnTo>
                  <a:lnTo>
                    <a:pt x="2844" y="10201"/>
                  </a:lnTo>
                  <a:lnTo>
                    <a:pt x="2664" y="10291"/>
                  </a:lnTo>
                  <a:lnTo>
                    <a:pt x="2483" y="10427"/>
                  </a:lnTo>
                  <a:lnTo>
                    <a:pt x="2348" y="10607"/>
                  </a:lnTo>
                  <a:lnTo>
                    <a:pt x="2257" y="10788"/>
                  </a:lnTo>
                  <a:lnTo>
                    <a:pt x="2167" y="10968"/>
                  </a:lnTo>
                  <a:lnTo>
                    <a:pt x="2167" y="11194"/>
                  </a:lnTo>
                  <a:lnTo>
                    <a:pt x="2167" y="11420"/>
                  </a:lnTo>
                  <a:lnTo>
                    <a:pt x="2257" y="11645"/>
                  </a:lnTo>
                  <a:lnTo>
                    <a:pt x="2348" y="11826"/>
                  </a:lnTo>
                  <a:lnTo>
                    <a:pt x="2483" y="12006"/>
                  </a:lnTo>
                  <a:lnTo>
                    <a:pt x="2664" y="12142"/>
                  </a:lnTo>
                  <a:lnTo>
                    <a:pt x="2844" y="12232"/>
                  </a:lnTo>
                  <a:lnTo>
                    <a:pt x="3070" y="12322"/>
                  </a:lnTo>
                  <a:lnTo>
                    <a:pt x="3657" y="12322"/>
                  </a:lnTo>
                  <a:lnTo>
                    <a:pt x="3747" y="12277"/>
                  </a:lnTo>
                  <a:lnTo>
                    <a:pt x="3792" y="12187"/>
                  </a:lnTo>
                  <a:lnTo>
                    <a:pt x="3837" y="12142"/>
                  </a:lnTo>
                  <a:lnTo>
                    <a:pt x="3792" y="12006"/>
                  </a:lnTo>
                  <a:lnTo>
                    <a:pt x="3747" y="11916"/>
                  </a:lnTo>
                  <a:lnTo>
                    <a:pt x="3702" y="11871"/>
                  </a:lnTo>
                  <a:lnTo>
                    <a:pt x="3296" y="11871"/>
                  </a:lnTo>
                  <a:lnTo>
                    <a:pt x="3025" y="11826"/>
                  </a:lnTo>
                  <a:lnTo>
                    <a:pt x="2799" y="11690"/>
                  </a:lnTo>
                  <a:lnTo>
                    <a:pt x="2664" y="11465"/>
                  </a:lnTo>
                  <a:lnTo>
                    <a:pt x="2618" y="11194"/>
                  </a:lnTo>
                  <a:lnTo>
                    <a:pt x="2664" y="10968"/>
                  </a:lnTo>
                  <a:lnTo>
                    <a:pt x="2799" y="10743"/>
                  </a:lnTo>
                  <a:lnTo>
                    <a:pt x="3025" y="10607"/>
                  </a:lnTo>
                  <a:lnTo>
                    <a:pt x="3296" y="10562"/>
                  </a:lnTo>
                  <a:lnTo>
                    <a:pt x="3792" y="10562"/>
                  </a:lnTo>
                  <a:lnTo>
                    <a:pt x="3973" y="10472"/>
                  </a:lnTo>
                  <a:lnTo>
                    <a:pt x="4153" y="10381"/>
                  </a:lnTo>
                  <a:lnTo>
                    <a:pt x="4334" y="10246"/>
                  </a:lnTo>
                  <a:lnTo>
                    <a:pt x="4469" y="10066"/>
                  </a:lnTo>
                  <a:lnTo>
                    <a:pt x="4559" y="9885"/>
                  </a:lnTo>
                  <a:lnTo>
                    <a:pt x="4650" y="9659"/>
                  </a:lnTo>
                  <a:lnTo>
                    <a:pt x="4650" y="9434"/>
                  </a:lnTo>
                  <a:lnTo>
                    <a:pt x="4650" y="9208"/>
                  </a:lnTo>
                  <a:lnTo>
                    <a:pt x="4559" y="9027"/>
                  </a:lnTo>
                  <a:lnTo>
                    <a:pt x="4469" y="8847"/>
                  </a:lnTo>
                  <a:lnTo>
                    <a:pt x="4334" y="8666"/>
                  </a:lnTo>
                  <a:lnTo>
                    <a:pt x="4153" y="8531"/>
                  </a:lnTo>
                  <a:lnTo>
                    <a:pt x="3973" y="8441"/>
                  </a:lnTo>
                  <a:lnTo>
                    <a:pt x="3792" y="8350"/>
                  </a:lnTo>
                  <a:lnTo>
                    <a:pt x="858" y="8350"/>
                  </a:lnTo>
                  <a:lnTo>
                    <a:pt x="1039" y="7944"/>
                  </a:lnTo>
                  <a:lnTo>
                    <a:pt x="1219" y="7583"/>
                  </a:lnTo>
                  <a:lnTo>
                    <a:pt x="1445" y="7222"/>
                  </a:lnTo>
                  <a:lnTo>
                    <a:pt x="1671" y="6906"/>
                  </a:lnTo>
                  <a:lnTo>
                    <a:pt x="2032" y="6500"/>
                  </a:lnTo>
                  <a:lnTo>
                    <a:pt x="2393" y="6184"/>
                  </a:lnTo>
                  <a:lnTo>
                    <a:pt x="2799" y="5868"/>
                  </a:lnTo>
                  <a:lnTo>
                    <a:pt x="3250" y="5597"/>
                  </a:lnTo>
                  <a:close/>
                  <a:moveTo>
                    <a:pt x="5597" y="0"/>
                  </a:moveTo>
                  <a:lnTo>
                    <a:pt x="5327" y="46"/>
                  </a:lnTo>
                  <a:lnTo>
                    <a:pt x="5101" y="91"/>
                  </a:lnTo>
                  <a:lnTo>
                    <a:pt x="4920" y="226"/>
                  </a:lnTo>
                  <a:lnTo>
                    <a:pt x="4740" y="362"/>
                  </a:lnTo>
                  <a:lnTo>
                    <a:pt x="4604" y="542"/>
                  </a:lnTo>
                  <a:lnTo>
                    <a:pt x="4514" y="723"/>
                  </a:lnTo>
                  <a:lnTo>
                    <a:pt x="4424" y="948"/>
                  </a:lnTo>
                  <a:lnTo>
                    <a:pt x="4424" y="1174"/>
                  </a:lnTo>
                  <a:lnTo>
                    <a:pt x="4424" y="4649"/>
                  </a:lnTo>
                  <a:lnTo>
                    <a:pt x="3973" y="4785"/>
                  </a:lnTo>
                  <a:lnTo>
                    <a:pt x="3521" y="4965"/>
                  </a:lnTo>
                  <a:lnTo>
                    <a:pt x="3115" y="5146"/>
                  </a:lnTo>
                  <a:lnTo>
                    <a:pt x="2709" y="5371"/>
                  </a:lnTo>
                  <a:lnTo>
                    <a:pt x="2303" y="5642"/>
                  </a:lnTo>
                  <a:lnTo>
                    <a:pt x="1941" y="5913"/>
                  </a:lnTo>
                  <a:lnTo>
                    <a:pt x="1626" y="6229"/>
                  </a:lnTo>
                  <a:lnTo>
                    <a:pt x="1310" y="6590"/>
                  </a:lnTo>
                  <a:lnTo>
                    <a:pt x="994" y="6996"/>
                  </a:lnTo>
                  <a:lnTo>
                    <a:pt x="768" y="7403"/>
                  </a:lnTo>
                  <a:lnTo>
                    <a:pt x="542" y="7854"/>
                  </a:lnTo>
                  <a:lnTo>
                    <a:pt x="362" y="8260"/>
                  </a:lnTo>
                  <a:lnTo>
                    <a:pt x="226" y="8757"/>
                  </a:lnTo>
                  <a:lnTo>
                    <a:pt x="91" y="9208"/>
                  </a:lnTo>
                  <a:lnTo>
                    <a:pt x="46" y="9704"/>
                  </a:lnTo>
                  <a:lnTo>
                    <a:pt x="1" y="10201"/>
                  </a:lnTo>
                  <a:lnTo>
                    <a:pt x="46" y="10743"/>
                  </a:lnTo>
                  <a:lnTo>
                    <a:pt x="136" y="11329"/>
                  </a:lnTo>
                  <a:lnTo>
                    <a:pt x="271" y="11826"/>
                  </a:lnTo>
                  <a:lnTo>
                    <a:pt x="452" y="12367"/>
                  </a:lnTo>
                  <a:lnTo>
                    <a:pt x="678" y="12864"/>
                  </a:lnTo>
                  <a:lnTo>
                    <a:pt x="994" y="13360"/>
                  </a:lnTo>
                  <a:lnTo>
                    <a:pt x="1310" y="13812"/>
                  </a:lnTo>
                  <a:lnTo>
                    <a:pt x="1671" y="14218"/>
                  </a:lnTo>
                  <a:lnTo>
                    <a:pt x="2077" y="14579"/>
                  </a:lnTo>
                  <a:lnTo>
                    <a:pt x="2528" y="14895"/>
                  </a:lnTo>
                  <a:lnTo>
                    <a:pt x="2980" y="15211"/>
                  </a:lnTo>
                  <a:lnTo>
                    <a:pt x="3476" y="15437"/>
                  </a:lnTo>
                  <a:lnTo>
                    <a:pt x="4018" y="15617"/>
                  </a:lnTo>
                  <a:lnTo>
                    <a:pt x="4559" y="15753"/>
                  </a:lnTo>
                  <a:lnTo>
                    <a:pt x="5101" y="15843"/>
                  </a:lnTo>
                  <a:lnTo>
                    <a:pt x="5688" y="15888"/>
                  </a:lnTo>
                  <a:lnTo>
                    <a:pt x="6274" y="15843"/>
                  </a:lnTo>
                  <a:lnTo>
                    <a:pt x="6861" y="15753"/>
                  </a:lnTo>
                  <a:lnTo>
                    <a:pt x="7403" y="15617"/>
                  </a:lnTo>
                  <a:lnTo>
                    <a:pt x="7899" y="15437"/>
                  </a:lnTo>
                  <a:lnTo>
                    <a:pt x="8396" y="15211"/>
                  </a:lnTo>
                  <a:lnTo>
                    <a:pt x="8892" y="14895"/>
                  </a:lnTo>
                  <a:lnTo>
                    <a:pt x="9298" y="14579"/>
                  </a:lnTo>
                  <a:lnTo>
                    <a:pt x="9705" y="14218"/>
                  </a:lnTo>
                  <a:lnTo>
                    <a:pt x="10111" y="13812"/>
                  </a:lnTo>
                  <a:lnTo>
                    <a:pt x="10427" y="13360"/>
                  </a:lnTo>
                  <a:lnTo>
                    <a:pt x="10698" y="12864"/>
                  </a:lnTo>
                  <a:lnTo>
                    <a:pt x="10923" y="12367"/>
                  </a:lnTo>
                  <a:lnTo>
                    <a:pt x="11149" y="11826"/>
                  </a:lnTo>
                  <a:lnTo>
                    <a:pt x="11284" y="11284"/>
                  </a:lnTo>
                  <a:lnTo>
                    <a:pt x="11330" y="10743"/>
                  </a:lnTo>
                  <a:lnTo>
                    <a:pt x="11375" y="10201"/>
                  </a:lnTo>
                  <a:lnTo>
                    <a:pt x="11330" y="9389"/>
                  </a:lnTo>
                  <a:lnTo>
                    <a:pt x="11239" y="9027"/>
                  </a:lnTo>
                  <a:lnTo>
                    <a:pt x="11149" y="8621"/>
                  </a:lnTo>
                  <a:lnTo>
                    <a:pt x="10968" y="8080"/>
                  </a:lnTo>
                  <a:lnTo>
                    <a:pt x="10743" y="7583"/>
                  </a:lnTo>
                  <a:lnTo>
                    <a:pt x="13316" y="7583"/>
                  </a:lnTo>
                  <a:lnTo>
                    <a:pt x="13586" y="7538"/>
                  </a:lnTo>
                  <a:lnTo>
                    <a:pt x="13812" y="7448"/>
                  </a:lnTo>
                  <a:lnTo>
                    <a:pt x="13993" y="7357"/>
                  </a:lnTo>
                  <a:lnTo>
                    <a:pt x="14173" y="7222"/>
                  </a:lnTo>
                  <a:lnTo>
                    <a:pt x="14308" y="7041"/>
                  </a:lnTo>
                  <a:lnTo>
                    <a:pt x="14444" y="6861"/>
                  </a:lnTo>
                  <a:lnTo>
                    <a:pt x="14489" y="6635"/>
                  </a:lnTo>
                  <a:lnTo>
                    <a:pt x="14534" y="6364"/>
                  </a:lnTo>
                  <a:lnTo>
                    <a:pt x="14534" y="1174"/>
                  </a:lnTo>
                  <a:lnTo>
                    <a:pt x="14489" y="948"/>
                  </a:lnTo>
                  <a:lnTo>
                    <a:pt x="14444" y="723"/>
                  </a:lnTo>
                  <a:lnTo>
                    <a:pt x="14308" y="542"/>
                  </a:lnTo>
                  <a:lnTo>
                    <a:pt x="14173" y="362"/>
                  </a:lnTo>
                  <a:lnTo>
                    <a:pt x="13993" y="226"/>
                  </a:lnTo>
                  <a:lnTo>
                    <a:pt x="13812" y="91"/>
                  </a:lnTo>
                  <a:lnTo>
                    <a:pt x="13586" y="46"/>
                  </a:lnTo>
                  <a:lnTo>
                    <a:pt x="133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700593" y="3487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Metodología </a:t>
            </a:r>
            <a:r>
              <a:rPr lang="en" dirty="0" smtClean="0"/>
              <a:t>del MyE</a:t>
            </a:r>
            <a:endParaRPr dirty="0"/>
          </a:p>
        </p:txBody>
      </p:sp>
      <p:graphicFrame>
        <p:nvGraphicFramePr>
          <p:cNvPr id="258" name="Google Shape;258;p29"/>
          <p:cNvGraphicFramePr/>
          <p:nvPr>
            <p:extLst>
              <p:ext uri="{D42A27DB-BD31-4B8C-83A1-F6EECF244321}">
                <p14:modId xmlns:p14="http://schemas.microsoft.com/office/powerpoint/2010/main" val="162601933"/>
              </p:ext>
            </p:extLst>
          </p:nvPr>
        </p:nvGraphicFramePr>
        <p:xfrm>
          <a:off x="322133" y="1105156"/>
          <a:ext cx="8460920" cy="3144143"/>
        </p:xfrm>
        <a:graphic>
          <a:graphicData uri="http://schemas.openxmlformats.org/drawingml/2006/table">
            <a:tbl>
              <a:tblPr>
                <a:noFill/>
                <a:tableStyleId>{EE7990F7-1013-4B5F-8286-3662B612DDA9}</a:tableStyleId>
              </a:tblPr>
              <a:tblGrid>
                <a:gridCol w="2683476">
                  <a:extLst>
                    <a:ext uri="{9D8B030D-6E8A-4147-A177-3AD203B41FA5}">
                      <a16:colId xmlns:a16="http://schemas.microsoft.com/office/drawing/2014/main" val="20000"/>
                    </a:ext>
                  </a:extLst>
                </a:gridCol>
                <a:gridCol w="5777444">
                  <a:extLst>
                    <a:ext uri="{9D8B030D-6E8A-4147-A177-3AD203B41FA5}">
                      <a16:colId xmlns:a16="http://schemas.microsoft.com/office/drawing/2014/main" val="20001"/>
                    </a:ext>
                  </a:extLst>
                </a:gridCol>
              </a:tblGrid>
              <a:tr h="583823">
                <a:tc>
                  <a:txBody>
                    <a:bodyPr/>
                    <a:lstStyle/>
                    <a:p>
                      <a:pPr marL="0" lvl="0" indent="0" algn="ctr" rtl="0">
                        <a:spcBef>
                          <a:spcPts val="0"/>
                        </a:spcBef>
                        <a:spcAft>
                          <a:spcPts val="0"/>
                        </a:spcAft>
                        <a:buNone/>
                      </a:pPr>
                      <a:r>
                        <a:rPr lang="en" sz="1600" b="1" u="sng" dirty="0" smtClean="0">
                          <a:solidFill>
                            <a:schemeClr val="hlink"/>
                          </a:solidFill>
                          <a:latin typeface="IBM Plex Sans"/>
                          <a:ea typeface="IBM Plex Sans"/>
                          <a:cs typeface="IBM Plex Sans"/>
                          <a:sym typeface="IBM Plex Sans"/>
                        </a:rPr>
                        <a:t>PASO 1:</a:t>
                      </a:r>
                      <a:r>
                        <a:rPr lang="en" sz="1600" b="1" u="none" dirty="0" smtClean="0">
                          <a:solidFill>
                            <a:schemeClr val="hlink"/>
                          </a:solidFill>
                          <a:latin typeface="IBM Plex Sans"/>
                          <a:ea typeface="IBM Plex Sans"/>
                          <a:cs typeface="IBM Plex Sans"/>
                          <a:sym typeface="IBM Plex Sans"/>
                        </a:rPr>
                        <a:t> REVISAR EL CONTEXTO</a:t>
                      </a:r>
                      <a:endParaRPr sz="1600" b="1" u="none"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Conocer los antecedentes del plano nacional, las políticas, los programas y planes ya existentes, los sistemas y fuentes de información y de datos que hay en el país, para analizar cómo incorporarlos armónicamente al sistema de monitoreo y evitar la duplicación de esfuerzos. </a:t>
                      </a:r>
                      <a:endParaRPr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3823">
                <a:tc>
                  <a:txBody>
                    <a:bodyPr/>
                    <a:lstStyle/>
                    <a:p>
                      <a:pPr marL="0" lvl="0" indent="0" algn="ctr" rtl="0">
                        <a:spcBef>
                          <a:spcPts val="0"/>
                        </a:spcBef>
                        <a:spcAft>
                          <a:spcPts val="0"/>
                        </a:spcAft>
                        <a:buNone/>
                      </a:pPr>
                      <a:r>
                        <a:rPr lang="es-ES" sz="1600" b="1" u="sng" dirty="0" smtClean="0">
                          <a:solidFill>
                            <a:schemeClr val="dk1"/>
                          </a:solidFill>
                          <a:latin typeface="IBM Plex Sans"/>
                          <a:ea typeface="IBM Plex Sans"/>
                          <a:cs typeface="IBM Plex Sans"/>
                          <a:sym typeface="IBM Plex Sans"/>
                        </a:rPr>
                        <a:t>PASO 2:</a:t>
                      </a:r>
                      <a:r>
                        <a:rPr lang="es-ES" sz="1600" b="1" u="none" dirty="0" smtClean="0">
                          <a:solidFill>
                            <a:schemeClr val="dk1"/>
                          </a:solidFill>
                          <a:latin typeface="IBM Plex Sans"/>
                          <a:ea typeface="IBM Plex Sans"/>
                          <a:cs typeface="IBM Plex Sans"/>
                          <a:sym typeface="IBM Plex Sans"/>
                        </a:rPr>
                        <a:t> DEFINIR EL OBJETIVO</a:t>
                      </a:r>
                      <a:endParaRPr lang="es-ES" sz="1600" b="1" u="sng"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Acordar el propósito que debe cumplir el sistema (si se hace para crear una herramienta que mejore la gestión del plan; para revisar si se están cumpliendo los objetivos, las metas, los productos o las actividades de manera eficiente y eficaz; para la rendición de cuentas y justificación de los gastos frente a diversos organismos; para aprender de las experiencias implementadas y sistematizar dichas conocimientos, etc.).</a:t>
                      </a:r>
                      <a:endParaRPr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83823">
                <a:tc>
                  <a:txBody>
                    <a:bodyPr/>
                    <a:lstStyle/>
                    <a:p>
                      <a:pPr marL="0" lvl="0" indent="0" algn="ctr" rtl="0">
                        <a:spcBef>
                          <a:spcPts val="0"/>
                        </a:spcBef>
                        <a:spcAft>
                          <a:spcPts val="0"/>
                        </a:spcAft>
                        <a:buNone/>
                      </a:pPr>
                      <a:r>
                        <a:rPr lang="es-ES" sz="1600" b="1" u="sng" dirty="0" smtClean="0">
                          <a:solidFill>
                            <a:schemeClr val="dk1"/>
                          </a:solidFill>
                          <a:latin typeface="IBM Plex Sans"/>
                          <a:ea typeface="IBM Plex Sans"/>
                          <a:cs typeface="IBM Plex Sans"/>
                          <a:sym typeface="IBM Plex Sans"/>
                        </a:rPr>
                        <a:t>PASO 3:</a:t>
                      </a:r>
                      <a:r>
                        <a:rPr lang="es-ES" sz="1600" b="1" u="none" baseline="0" dirty="0" smtClean="0">
                          <a:solidFill>
                            <a:schemeClr val="dk1"/>
                          </a:solidFill>
                          <a:latin typeface="IBM Plex Sans"/>
                          <a:ea typeface="IBM Plex Sans"/>
                          <a:cs typeface="IBM Plex Sans"/>
                          <a:sym typeface="IBM Plex Sans"/>
                        </a:rPr>
                        <a:t> NIVELES DE APLICACIÓN</a:t>
                      </a:r>
                      <a:endParaRPr sz="1600" b="1" u="sng"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Acordar qué escalas geográficas y qué sectores se quieren </a:t>
                      </a:r>
                      <a:r>
                        <a:rPr lang="es-ES" sz="1400" b="0" i="0" u="none" strike="noStrike" cap="none" dirty="0" smtClean="0">
                          <a:solidFill>
                            <a:schemeClr val="dk1"/>
                          </a:solidFill>
                          <a:latin typeface="Public Sans"/>
                          <a:ea typeface="Public Sans"/>
                          <a:cs typeface="Public Sans"/>
                          <a:sym typeface="Arial"/>
                        </a:rPr>
                        <a:t>integrar</a:t>
                      </a:r>
                      <a:r>
                        <a:rPr lang="es-ES" sz="1400" b="0" i="0" u="none" strike="noStrike" cap="none" baseline="0" dirty="0" smtClean="0">
                          <a:solidFill>
                            <a:schemeClr val="dk1"/>
                          </a:solidFill>
                          <a:latin typeface="Public Sans"/>
                          <a:ea typeface="Public Sans"/>
                          <a:cs typeface="Public Sans"/>
                          <a:sym typeface="Arial"/>
                        </a:rPr>
                        <a:t> (Por ejemplo: nivel nacional, sub-nacional, local, etc.)</a:t>
                      </a:r>
                      <a:endParaRPr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700593" y="1201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Metodología </a:t>
            </a:r>
            <a:r>
              <a:rPr lang="en" dirty="0" smtClean="0"/>
              <a:t>del MyE</a:t>
            </a:r>
            <a:endParaRPr dirty="0"/>
          </a:p>
        </p:txBody>
      </p:sp>
      <p:graphicFrame>
        <p:nvGraphicFramePr>
          <p:cNvPr id="258" name="Google Shape;258;p29"/>
          <p:cNvGraphicFramePr/>
          <p:nvPr>
            <p:extLst>
              <p:ext uri="{D42A27DB-BD31-4B8C-83A1-F6EECF244321}">
                <p14:modId xmlns:p14="http://schemas.microsoft.com/office/powerpoint/2010/main" val="1983524668"/>
              </p:ext>
            </p:extLst>
          </p:nvPr>
        </p:nvGraphicFramePr>
        <p:xfrm>
          <a:off x="111580" y="849282"/>
          <a:ext cx="8882025" cy="3840480"/>
        </p:xfrm>
        <a:graphic>
          <a:graphicData uri="http://schemas.openxmlformats.org/drawingml/2006/table">
            <a:tbl>
              <a:tblPr>
                <a:noFill/>
                <a:tableStyleId>{EE7990F7-1013-4B5F-8286-3662B612DDA9}</a:tableStyleId>
              </a:tblPr>
              <a:tblGrid>
                <a:gridCol w="2817034">
                  <a:extLst>
                    <a:ext uri="{9D8B030D-6E8A-4147-A177-3AD203B41FA5}">
                      <a16:colId xmlns:a16="http://schemas.microsoft.com/office/drawing/2014/main" val="20000"/>
                    </a:ext>
                  </a:extLst>
                </a:gridCol>
                <a:gridCol w="6064991">
                  <a:extLst>
                    <a:ext uri="{9D8B030D-6E8A-4147-A177-3AD203B41FA5}">
                      <a16:colId xmlns:a16="http://schemas.microsoft.com/office/drawing/2014/main" val="20001"/>
                    </a:ext>
                  </a:extLst>
                </a:gridCol>
              </a:tblGrid>
              <a:tr h="583823">
                <a:tc>
                  <a:txBody>
                    <a:bodyPr/>
                    <a:lstStyle/>
                    <a:p>
                      <a:pPr marL="0" lvl="0" indent="0" algn="ctr" rtl="0">
                        <a:spcBef>
                          <a:spcPts val="0"/>
                        </a:spcBef>
                        <a:spcAft>
                          <a:spcPts val="0"/>
                        </a:spcAft>
                        <a:buNone/>
                      </a:pPr>
                      <a:r>
                        <a:rPr lang="en" sz="1600" b="1" u="sng" dirty="0" smtClean="0">
                          <a:solidFill>
                            <a:schemeClr val="hlink"/>
                          </a:solidFill>
                          <a:latin typeface="IBM Plex Sans"/>
                          <a:ea typeface="IBM Plex Sans"/>
                          <a:cs typeface="IBM Plex Sans"/>
                          <a:sym typeface="IBM Plex Sans"/>
                        </a:rPr>
                        <a:t>PASO 4:</a:t>
                      </a:r>
                      <a:r>
                        <a:rPr lang="en" sz="1600" b="1" u="none" dirty="0" smtClean="0">
                          <a:solidFill>
                            <a:schemeClr val="hlink"/>
                          </a:solidFill>
                          <a:latin typeface="IBM Plex Sans"/>
                          <a:ea typeface="IBM Plex Sans"/>
                          <a:cs typeface="IBM Plex Sans"/>
                          <a:sym typeface="IBM Plex Sans"/>
                        </a:rPr>
                        <a:t> ENFOQUE</a:t>
                      </a:r>
                      <a:endParaRPr sz="1600" b="1" u="none"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Cuáles deberían ser los contenidos del sistema y en qué se quiere poner la mirada: en el proceso de avance del plan o en los resultados y cambios que se logran con el tiempo. La visión,</a:t>
                      </a:r>
                      <a:r>
                        <a:rPr lang="es-ES" sz="1400" b="0" i="0" u="none" strike="noStrike" cap="none" baseline="0" dirty="0" smtClean="0">
                          <a:solidFill>
                            <a:schemeClr val="dk1"/>
                          </a:solidFill>
                          <a:latin typeface="Public Sans"/>
                          <a:ea typeface="Public Sans"/>
                          <a:cs typeface="Public Sans"/>
                          <a:sym typeface="Arial"/>
                        </a:rPr>
                        <a:t> </a:t>
                      </a:r>
                      <a:r>
                        <a:rPr lang="es-ES" sz="1400" b="0" i="0" u="none" strike="noStrike" cap="none" dirty="0" smtClean="0">
                          <a:solidFill>
                            <a:schemeClr val="dk1"/>
                          </a:solidFill>
                          <a:latin typeface="Public Sans"/>
                          <a:ea typeface="Public Sans"/>
                          <a:cs typeface="Public Sans"/>
                          <a:sym typeface="Arial"/>
                        </a:rPr>
                        <a:t>los objetivos del plan (a nivel de productos o resultados)</a:t>
                      </a:r>
                      <a:r>
                        <a:rPr lang="es-ES" sz="1400" b="0" i="0" u="none" strike="noStrike" cap="none" baseline="0" dirty="0" smtClean="0">
                          <a:solidFill>
                            <a:schemeClr val="dk1"/>
                          </a:solidFill>
                          <a:latin typeface="Public Sans"/>
                          <a:ea typeface="Public Sans"/>
                          <a:cs typeface="Public Sans"/>
                          <a:sym typeface="Arial"/>
                        </a:rPr>
                        <a:t>, </a:t>
                      </a:r>
                      <a:r>
                        <a:rPr lang="es-ES" sz="1400" b="0" i="0" u="none" strike="noStrike" cap="none" dirty="0" smtClean="0">
                          <a:solidFill>
                            <a:schemeClr val="dk1"/>
                          </a:solidFill>
                          <a:latin typeface="Public Sans"/>
                          <a:ea typeface="Public Sans"/>
                          <a:cs typeface="Public Sans"/>
                          <a:sym typeface="Arial"/>
                        </a:rPr>
                        <a:t>los avances en sus estrategias (los resultados de acciones puntuales) o la disminución de la vulnerabilidad.</a:t>
                      </a:r>
                      <a:endParaRPr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3823">
                <a:tc>
                  <a:txBody>
                    <a:bodyPr/>
                    <a:lstStyle/>
                    <a:p>
                      <a:pPr marL="0" lvl="0" indent="0" algn="ctr" rtl="0">
                        <a:spcBef>
                          <a:spcPts val="0"/>
                        </a:spcBef>
                        <a:spcAft>
                          <a:spcPts val="0"/>
                        </a:spcAft>
                        <a:buNone/>
                      </a:pPr>
                      <a:r>
                        <a:rPr lang="es-ES" sz="1600" b="1" u="sng" dirty="0" smtClean="0">
                          <a:solidFill>
                            <a:schemeClr val="dk1"/>
                          </a:solidFill>
                          <a:latin typeface="IBM Plex Sans"/>
                          <a:ea typeface="IBM Plex Sans"/>
                          <a:cs typeface="IBM Plex Sans"/>
                          <a:sym typeface="IBM Plex Sans"/>
                        </a:rPr>
                        <a:t>PASO 5:</a:t>
                      </a:r>
                      <a:r>
                        <a:rPr lang="es-ES" sz="1600" b="1" u="none" dirty="0" smtClean="0">
                          <a:solidFill>
                            <a:schemeClr val="dk1"/>
                          </a:solidFill>
                          <a:latin typeface="IBM Plex Sans"/>
                          <a:ea typeface="IBM Plex Sans"/>
                          <a:cs typeface="IBM Plex Sans"/>
                          <a:sym typeface="IBM Plex Sans"/>
                        </a:rPr>
                        <a:t> INDICADORES</a:t>
                      </a:r>
                      <a:endParaRPr lang="es-ES" sz="1600" b="1" u="sng"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Elaborar o compilar diferentes conjuntos de indicadores en base a lo decidido en los pasos anteriores. Se consideran dos tipos de indicadores: de resultados y de avance. </a:t>
                      </a: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83823">
                <a:tc>
                  <a:txBody>
                    <a:bodyPr/>
                    <a:lstStyle/>
                    <a:p>
                      <a:pPr marL="0" lvl="0" indent="0" algn="ctr" rtl="0">
                        <a:spcBef>
                          <a:spcPts val="0"/>
                        </a:spcBef>
                        <a:spcAft>
                          <a:spcPts val="0"/>
                        </a:spcAft>
                        <a:buNone/>
                      </a:pPr>
                      <a:r>
                        <a:rPr lang="es-ES" sz="1600" b="1" u="sng" dirty="0" smtClean="0">
                          <a:solidFill>
                            <a:schemeClr val="dk1"/>
                          </a:solidFill>
                          <a:latin typeface="IBM Plex Sans"/>
                          <a:ea typeface="IBM Plex Sans"/>
                          <a:cs typeface="IBM Plex Sans"/>
                          <a:sym typeface="IBM Plex Sans"/>
                        </a:rPr>
                        <a:t>PASO 6:</a:t>
                      </a:r>
                      <a:r>
                        <a:rPr lang="es-ES" sz="1600" b="1" u="none" baseline="0" dirty="0" smtClean="0">
                          <a:solidFill>
                            <a:schemeClr val="dk1"/>
                          </a:solidFill>
                          <a:latin typeface="IBM Plex Sans"/>
                          <a:ea typeface="IBM Plex Sans"/>
                          <a:cs typeface="IBM Plex Sans"/>
                          <a:sym typeface="IBM Plex Sans"/>
                        </a:rPr>
                        <a:t> OPERATIVIZACIÓN</a:t>
                      </a:r>
                      <a:endParaRPr sz="1600" b="1" u="sng" dirty="0">
                        <a:solidFill>
                          <a:schemeClr val="dk1"/>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Definir</a:t>
                      </a:r>
                      <a:r>
                        <a:rPr lang="es-ES" sz="1400" b="0" i="0" u="none" strike="noStrike" cap="none" baseline="0" dirty="0" smtClean="0">
                          <a:solidFill>
                            <a:schemeClr val="dk1"/>
                          </a:solidFill>
                          <a:latin typeface="Public Sans"/>
                          <a:ea typeface="Public Sans"/>
                          <a:cs typeface="Public Sans"/>
                          <a:sym typeface="Arial"/>
                        </a:rPr>
                        <a:t> c</a:t>
                      </a:r>
                      <a:r>
                        <a:rPr lang="es-ES" sz="1400" b="0" i="0" u="none" strike="noStrike" cap="none" dirty="0" smtClean="0">
                          <a:solidFill>
                            <a:schemeClr val="dk1"/>
                          </a:solidFill>
                          <a:latin typeface="Public Sans"/>
                          <a:ea typeface="Public Sans"/>
                          <a:cs typeface="Public Sans"/>
                          <a:sym typeface="Arial"/>
                        </a:rPr>
                        <a:t>on quiénes</a:t>
                      </a:r>
                      <a:r>
                        <a:rPr lang="es-ES" sz="1400" b="0" i="0" u="none" strike="noStrike" cap="none" baseline="0" dirty="0" smtClean="0">
                          <a:solidFill>
                            <a:schemeClr val="dk1"/>
                          </a:solidFill>
                          <a:latin typeface="Public Sans"/>
                          <a:ea typeface="Public Sans"/>
                          <a:cs typeface="Public Sans"/>
                          <a:sym typeface="Arial"/>
                        </a:rPr>
                        <a:t> y</a:t>
                      </a:r>
                      <a:r>
                        <a:rPr lang="es-ES" sz="1400" b="0" i="0" u="none" strike="noStrike" cap="none" dirty="0" smtClean="0">
                          <a:solidFill>
                            <a:schemeClr val="dk1"/>
                          </a:solidFill>
                          <a:latin typeface="Public Sans"/>
                          <a:ea typeface="Public Sans"/>
                          <a:cs typeface="Public Sans"/>
                          <a:sym typeface="Arial"/>
                        </a:rPr>
                        <a:t> con qué frecuencia se van a relevar e interpretar los datos e informaciones, con qué instituciones se tiene que cooperar. Se completan las fichas de cada indicador con información sobre las fuentes de datos, la frecuencia de medición, las responsabilidades institucionales del relevamiento de los datos, etc.</a:t>
                      </a:r>
                      <a:endParaRPr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8382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600" b="1" u="sng" dirty="0" smtClean="0">
                          <a:solidFill>
                            <a:schemeClr val="tx1"/>
                          </a:solidFill>
                          <a:latin typeface="IBM Plex Sans"/>
                          <a:ea typeface="IBM Plex Sans"/>
                          <a:cs typeface="IBM Plex Sans"/>
                          <a:sym typeface="IBM Plex Sans"/>
                        </a:rPr>
                        <a:t>PASO 7:</a:t>
                      </a:r>
                      <a:r>
                        <a:rPr lang="es-ES" sz="1600" b="1" u="none" baseline="0" dirty="0" smtClean="0">
                          <a:solidFill>
                            <a:schemeClr val="tx1"/>
                          </a:solidFill>
                          <a:latin typeface="IBM Plex Sans"/>
                          <a:ea typeface="IBM Plex Sans"/>
                          <a:cs typeface="IBM Plex Sans"/>
                          <a:sym typeface="IBM Plex Sans"/>
                        </a:rPr>
                        <a:t> PRODUCTOS RESULTANTES</a:t>
                      </a:r>
                      <a:endParaRPr lang="es-ES" sz="1600" b="1" u="sng" dirty="0" smtClean="0">
                        <a:solidFill>
                          <a:schemeClr val="tx1"/>
                        </a:solidFill>
                        <a:latin typeface="IBM Plex Sans"/>
                        <a:ea typeface="IBM Plex Sans"/>
                        <a:cs typeface="IBM Plex Sans"/>
                        <a:sym typeface="IBM Plex Sans"/>
                      </a:endParaRPr>
                    </a:p>
                    <a:p>
                      <a:pPr marL="0" lvl="0" indent="0" algn="ctr" rtl="0">
                        <a:spcBef>
                          <a:spcPts val="0"/>
                        </a:spcBef>
                        <a:spcAft>
                          <a:spcPts val="0"/>
                        </a:spcAft>
                        <a:buNone/>
                      </a:pPr>
                      <a:endParaRPr sz="1600" b="1" dirty="0">
                        <a:solidFill>
                          <a:schemeClr val="accent4"/>
                        </a:solidFill>
                        <a:latin typeface="IBM Plex Sans"/>
                        <a:ea typeface="IBM Plex Sans"/>
                        <a:cs typeface="IBM Plex Sans"/>
                        <a:sym typeface="IBM Plex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s-ES" sz="1400" b="0" i="0" u="none" strike="noStrike" cap="none" dirty="0" smtClean="0">
                          <a:solidFill>
                            <a:schemeClr val="dk1"/>
                          </a:solidFill>
                          <a:latin typeface="Public Sans"/>
                          <a:ea typeface="Public Sans"/>
                          <a:cs typeface="Public Sans"/>
                          <a:sym typeface="Arial"/>
                        </a:rPr>
                        <a:t>Se organiza el uso y diseminación de los productos a generar por el sistema. Para ello se retoma el mapeo de actores y, considerando quiénes son los usuarios de la información generada por el sistema, se definen los formatos de reporte necesarios.</a:t>
                      </a:r>
                      <a:endParaRPr lang="es-ES" sz="1400" b="0" i="0" u="none" strike="noStrike" cap="none" dirty="0">
                        <a:solidFill>
                          <a:schemeClr val="dk1"/>
                        </a:solidFill>
                        <a:latin typeface="Public Sans"/>
                        <a:ea typeface="Public Sans"/>
                        <a:cs typeface="Public Sans"/>
                        <a:sym typeface="Public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951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261745"/>
            <a:ext cx="7704000" cy="572700"/>
          </a:xfrm>
        </p:spPr>
        <p:txBody>
          <a:bodyPr/>
          <a:lstStyle/>
          <a:p>
            <a:r>
              <a:rPr lang="es-ES" dirty="0" smtClean="0"/>
              <a:t>Indicadores</a:t>
            </a:r>
            <a:endParaRPr lang="en-US" dirty="0"/>
          </a:p>
        </p:txBody>
      </p:sp>
      <p:sp>
        <p:nvSpPr>
          <p:cNvPr id="3" name="Subtítulo 2"/>
          <p:cNvSpPr>
            <a:spLocks noGrp="1"/>
          </p:cNvSpPr>
          <p:nvPr>
            <p:ph type="subTitle" idx="1"/>
          </p:nvPr>
        </p:nvSpPr>
        <p:spPr>
          <a:xfrm>
            <a:off x="4699674" y="1615773"/>
            <a:ext cx="3939000" cy="1061100"/>
          </a:xfrm>
          <a:noFill/>
          <a:ln>
            <a:noFill/>
          </a:ln>
        </p:spPr>
        <p:txBody>
          <a:bodyPr spcFirstLastPara="1" wrap="square" lIns="91425" tIns="91425" rIns="91425" bIns="91425" anchor="t" anchorCtr="0">
            <a:noAutofit/>
          </a:bodyPr>
          <a:lstStyle/>
          <a:p>
            <a:pPr marL="0" indent="0"/>
            <a:r>
              <a:rPr lang="es-ES" sz="1800" dirty="0"/>
              <a:t>Muestran el </a:t>
            </a:r>
            <a:r>
              <a:rPr lang="es-ES" sz="1800" b="1" dirty="0"/>
              <a:t>progreso</a:t>
            </a:r>
            <a:r>
              <a:rPr lang="es-ES" sz="1800" dirty="0"/>
              <a:t> </a:t>
            </a:r>
          </a:p>
          <a:p>
            <a:pPr marL="0" indent="0"/>
            <a:r>
              <a:rPr lang="es-ES" sz="1800" dirty="0"/>
              <a:t>de las acciones sin enfocarse exclusivamente en los resultados esperados. Los avances pueden ser pasos intermedios, productos o actividades que se realizan en el marco de las acciones de adaptación y mitigación. </a:t>
            </a:r>
            <a:r>
              <a:rPr lang="es-ES" sz="1800" dirty="0" smtClean="0"/>
              <a:t> </a:t>
            </a:r>
            <a:endParaRPr lang="en-US" sz="1800" dirty="0"/>
          </a:p>
        </p:txBody>
      </p:sp>
      <p:sp>
        <p:nvSpPr>
          <p:cNvPr id="4" name="Subtítulo 3"/>
          <p:cNvSpPr>
            <a:spLocks noGrp="1"/>
          </p:cNvSpPr>
          <p:nvPr>
            <p:ph type="subTitle" idx="2"/>
          </p:nvPr>
        </p:nvSpPr>
        <p:spPr>
          <a:xfrm>
            <a:off x="589547" y="1615772"/>
            <a:ext cx="3854773" cy="1921511"/>
          </a:xfrm>
        </p:spPr>
        <p:txBody>
          <a:bodyPr/>
          <a:lstStyle/>
          <a:p>
            <a:pPr marL="0" indent="0"/>
            <a:r>
              <a:rPr lang="es-ES" sz="1800" dirty="0"/>
              <a:t>M</a:t>
            </a:r>
            <a:r>
              <a:rPr lang="es-ES" sz="1800" dirty="0" smtClean="0"/>
              <a:t>uestran </a:t>
            </a:r>
            <a:r>
              <a:rPr lang="es-ES" sz="1800" dirty="0"/>
              <a:t>si se </a:t>
            </a:r>
          </a:p>
          <a:p>
            <a:pPr marL="0" indent="0"/>
            <a:r>
              <a:rPr lang="es-ES" sz="1800" dirty="0"/>
              <a:t>están alcanzando los resultados esperados, entendiéndolos como el </a:t>
            </a:r>
            <a:r>
              <a:rPr lang="es-ES" sz="1800" b="1" dirty="0"/>
              <a:t>logro final </a:t>
            </a:r>
            <a:r>
              <a:rPr lang="es-ES" sz="1800" dirty="0"/>
              <a:t>de </a:t>
            </a:r>
          </a:p>
          <a:p>
            <a:pPr marL="0" indent="0"/>
            <a:r>
              <a:rPr lang="es-ES" sz="1800" dirty="0"/>
              <a:t>las acciones de adaptación y mitigación </a:t>
            </a:r>
            <a:r>
              <a:rPr lang="es-ES" sz="1800" dirty="0" smtClean="0"/>
              <a:t>implementadas.</a:t>
            </a:r>
            <a:endParaRPr lang="en-US" sz="1800" dirty="0"/>
          </a:p>
        </p:txBody>
      </p:sp>
      <p:sp>
        <p:nvSpPr>
          <p:cNvPr id="5" name="Subtítulo 4"/>
          <p:cNvSpPr>
            <a:spLocks noGrp="1"/>
          </p:cNvSpPr>
          <p:nvPr>
            <p:ph type="subTitle" idx="3"/>
          </p:nvPr>
        </p:nvSpPr>
        <p:spPr>
          <a:xfrm>
            <a:off x="789420" y="943573"/>
            <a:ext cx="3654900" cy="460500"/>
          </a:xfrm>
        </p:spPr>
        <p:style>
          <a:lnRef idx="3">
            <a:schemeClr val="lt1"/>
          </a:lnRef>
          <a:fillRef idx="1">
            <a:schemeClr val="dk1"/>
          </a:fillRef>
          <a:effectRef idx="1">
            <a:schemeClr val="dk1"/>
          </a:effectRef>
          <a:fontRef idx="minor">
            <a:schemeClr val="lt1"/>
          </a:fontRef>
        </p:style>
        <p:txBody>
          <a:bodyPr/>
          <a:lstStyle/>
          <a:p>
            <a:r>
              <a:rPr lang="es-ES" dirty="0" smtClean="0">
                <a:solidFill>
                  <a:schemeClr val="bg1"/>
                </a:solidFill>
              </a:rPr>
              <a:t>DE RESULTADOS</a:t>
            </a:r>
            <a:endParaRPr lang="en-US" dirty="0">
              <a:solidFill>
                <a:schemeClr val="bg1"/>
              </a:solidFill>
            </a:endParaRPr>
          </a:p>
        </p:txBody>
      </p:sp>
      <p:sp>
        <p:nvSpPr>
          <p:cNvPr id="6" name="Subtítulo 5"/>
          <p:cNvSpPr>
            <a:spLocks noGrp="1"/>
          </p:cNvSpPr>
          <p:nvPr>
            <p:ph type="subTitle" idx="4"/>
          </p:nvPr>
        </p:nvSpPr>
        <p:spPr>
          <a:xfrm>
            <a:off x="4841724" y="943573"/>
            <a:ext cx="3654900" cy="460500"/>
          </a:xfr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b" anchorCtr="0">
            <a:noAutofit/>
          </a:bodyPr>
          <a:lstStyle/>
          <a:p>
            <a:r>
              <a:rPr lang="es-ES" dirty="0">
                <a:solidFill>
                  <a:schemeClr val="bg1"/>
                </a:solidFill>
              </a:rPr>
              <a:t>DE AVANCE</a:t>
            </a:r>
            <a:endParaRPr lang="en-US" dirty="0">
              <a:solidFill>
                <a:schemeClr val="bg1"/>
              </a:solidFill>
            </a:endParaRPr>
          </a:p>
        </p:txBody>
      </p:sp>
      <p:sp>
        <p:nvSpPr>
          <p:cNvPr id="8" name="Rectángulo 7"/>
          <p:cNvSpPr/>
          <p:nvPr/>
        </p:nvSpPr>
        <p:spPr>
          <a:xfrm>
            <a:off x="720000" y="4213138"/>
            <a:ext cx="7704000" cy="584775"/>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ES" sz="1600" dirty="0" smtClean="0"/>
              <a:t>Ambos </a:t>
            </a:r>
            <a:r>
              <a:rPr lang="es-ES" sz="1600" dirty="0"/>
              <a:t>tipos de indicadores sirven claramente para el </a:t>
            </a:r>
            <a:r>
              <a:rPr lang="es-ES" sz="1600" b="1" dirty="0"/>
              <a:t>aprendizaje y la gestión</a:t>
            </a:r>
            <a:r>
              <a:rPr lang="es-ES" sz="1600" dirty="0"/>
              <a:t>, porque muestran si lo que se está haciendo lleva a lo que se quiere lograr.</a:t>
            </a:r>
            <a:endParaRPr lang="en-US" sz="1600" dirty="0"/>
          </a:p>
        </p:txBody>
      </p:sp>
    </p:spTree>
    <p:extLst>
      <p:ext uri="{BB962C8B-B14F-4D97-AF65-F5344CB8AC3E}">
        <p14:creationId xmlns:p14="http://schemas.microsoft.com/office/powerpoint/2010/main" val="202477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52" y="216425"/>
            <a:ext cx="7704000" cy="572700"/>
          </a:xfrm>
        </p:spPr>
        <p:txBody>
          <a:bodyPr/>
          <a:lstStyle/>
          <a:p>
            <a:r>
              <a:rPr lang="es-ES" dirty="0" smtClean="0"/>
              <a:t>Indicadores SMART*</a:t>
            </a:r>
            <a:endParaRPr lang="en-US" dirty="0"/>
          </a:p>
        </p:txBody>
      </p:sp>
      <p:sp>
        <p:nvSpPr>
          <p:cNvPr id="11" name="Rectángulo 10"/>
          <p:cNvSpPr/>
          <p:nvPr/>
        </p:nvSpPr>
        <p:spPr>
          <a:xfrm>
            <a:off x="707966" y="4684562"/>
            <a:ext cx="8111179" cy="307777"/>
          </a:xfrm>
          <a:prstGeom prst="rect">
            <a:avLst/>
          </a:prstGeom>
        </p:spPr>
        <p:txBody>
          <a:bodyPr wrap="square">
            <a:spAutoFit/>
          </a:bodyPr>
          <a:lstStyle/>
          <a:p>
            <a:pPr algn="ctr"/>
            <a:r>
              <a:rPr lang="es-ES" dirty="0" smtClean="0"/>
              <a:t>*por </a:t>
            </a:r>
            <a:r>
              <a:rPr lang="es-ES" dirty="0"/>
              <a:t>sus </a:t>
            </a:r>
            <a:r>
              <a:rPr lang="es-ES" dirty="0" smtClean="0"/>
              <a:t>siglas </a:t>
            </a:r>
            <a:r>
              <a:rPr lang="es-ES" dirty="0"/>
              <a:t>en </a:t>
            </a:r>
            <a:r>
              <a:rPr lang="es-ES" dirty="0" smtClean="0"/>
              <a:t>inglés </a:t>
            </a:r>
            <a:r>
              <a:rPr lang="es-ES" i="1" dirty="0" err="1" smtClean="0"/>
              <a:t>Specific</a:t>
            </a:r>
            <a:r>
              <a:rPr lang="es-ES" i="1" dirty="0" smtClean="0"/>
              <a:t>, </a:t>
            </a:r>
            <a:r>
              <a:rPr lang="es-ES" i="1" dirty="0" err="1"/>
              <a:t>M</a:t>
            </a:r>
            <a:r>
              <a:rPr lang="es-ES" i="1" dirty="0" err="1" smtClean="0"/>
              <a:t>easurable</a:t>
            </a:r>
            <a:r>
              <a:rPr lang="es-ES" i="1" dirty="0" smtClean="0"/>
              <a:t>, </a:t>
            </a:r>
            <a:r>
              <a:rPr lang="es-ES" i="1" dirty="0" err="1" smtClean="0"/>
              <a:t>Achievable</a:t>
            </a:r>
            <a:r>
              <a:rPr lang="es-ES" i="1" dirty="0" smtClean="0"/>
              <a:t>, </a:t>
            </a:r>
            <a:r>
              <a:rPr lang="es-ES" i="1" dirty="0" err="1" smtClean="0"/>
              <a:t>Realistic</a:t>
            </a:r>
            <a:r>
              <a:rPr lang="es-ES" i="1" dirty="0" smtClean="0"/>
              <a:t> and Time-</a:t>
            </a:r>
            <a:r>
              <a:rPr lang="es-ES" i="1" dirty="0" err="1" smtClean="0"/>
              <a:t>bound</a:t>
            </a:r>
            <a:r>
              <a:rPr lang="es-ES" i="1" dirty="0" smtClean="0"/>
              <a:t>.</a:t>
            </a:r>
            <a:endParaRPr lang="en-US" i="1" dirty="0"/>
          </a:p>
        </p:txBody>
      </p:sp>
      <p:pic>
        <p:nvPicPr>
          <p:cNvPr id="4098" name="Picture 2" descr="Objetivos SMART: qué son, ejemplos y cómo aplicarlo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7931" y="789125"/>
            <a:ext cx="6191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9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52" y="216425"/>
            <a:ext cx="7704000" cy="572700"/>
          </a:xfrm>
        </p:spPr>
        <p:txBody>
          <a:bodyPr/>
          <a:lstStyle/>
          <a:p>
            <a:r>
              <a:rPr lang="es-ES" dirty="0" smtClean="0"/>
              <a:t>Indicadores SMART</a:t>
            </a:r>
            <a:endParaRPr lang="en-US" dirty="0"/>
          </a:p>
        </p:txBody>
      </p:sp>
      <p:graphicFrame>
        <p:nvGraphicFramePr>
          <p:cNvPr id="14" name="Diagrama 13"/>
          <p:cNvGraphicFramePr/>
          <p:nvPr>
            <p:extLst>
              <p:ext uri="{D42A27DB-BD31-4B8C-83A1-F6EECF244321}">
                <p14:modId xmlns:p14="http://schemas.microsoft.com/office/powerpoint/2010/main" val="3098607844"/>
              </p:ext>
            </p:extLst>
          </p:nvPr>
        </p:nvGraphicFramePr>
        <p:xfrm>
          <a:off x="816251" y="799528"/>
          <a:ext cx="80149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64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echa curvada hacia la izquierda 17"/>
          <p:cNvSpPr/>
          <p:nvPr/>
        </p:nvSpPr>
        <p:spPr>
          <a:xfrm rot="12822439">
            <a:off x="3559905" y="2918093"/>
            <a:ext cx="375266" cy="58218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Flecha curvada hacia la izquierda 16"/>
          <p:cNvSpPr/>
          <p:nvPr/>
        </p:nvSpPr>
        <p:spPr>
          <a:xfrm rot="19049538" flipV="1">
            <a:off x="5749121" y="2883911"/>
            <a:ext cx="353804" cy="624683"/>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9" name="Diagrama 8"/>
          <p:cNvGraphicFramePr/>
          <p:nvPr>
            <p:extLst>
              <p:ext uri="{D42A27DB-BD31-4B8C-83A1-F6EECF244321}">
                <p14:modId xmlns:p14="http://schemas.microsoft.com/office/powerpoint/2010/main" val="187469892"/>
              </p:ext>
            </p:extLst>
          </p:nvPr>
        </p:nvGraphicFramePr>
        <p:xfrm>
          <a:off x="675409" y="851471"/>
          <a:ext cx="8323119" cy="4053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675409" y="67646"/>
            <a:ext cx="7689273" cy="443977"/>
          </a:xfrm>
        </p:spPr>
        <p:txBody>
          <a:bodyPr/>
          <a:lstStyle/>
          <a:p>
            <a:r>
              <a:rPr lang="es-ES" sz="2800" dirty="0" smtClean="0"/>
              <a:t>Ciclo de planeamiento</a:t>
            </a:r>
            <a:endParaRPr lang="en-US" sz="2800" dirty="0"/>
          </a:p>
        </p:txBody>
      </p:sp>
      <p:sp>
        <p:nvSpPr>
          <p:cNvPr id="10" name="Rectángulo redondeado 9"/>
          <p:cNvSpPr/>
          <p:nvPr/>
        </p:nvSpPr>
        <p:spPr>
          <a:xfrm>
            <a:off x="4073236" y="2459610"/>
            <a:ext cx="1527464" cy="83676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200" b="1" dirty="0" smtClean="0"/>
              <a:t>Plan de trabajo</a:t>
            </a:r>
          </a:p>
          <a:p>
            <a:pPr algn="ctr"/>
            <a:r>
              <a:rPr lang="es-ES" sz="1000" dirty="0" smtClean="0"/>
              <a:t>-Participación de los interesados.</a:t>
            </a:r>
          </a:p>
          <a:p>
            <a:pPr algn="ctr"/>
            <a:r>
              <a:rPr lang="es-ES" sz="1000" dirty="0" smtClean="0"/>
              <a:t>-Compromiso político.</a:t>
            </a:r>
            <a:endParaRPr lang="en-US" sz="1000" dirty="0"/>
          </a:p>
        </p:txBody>
      </p:sp>
      <p:sp>
        <p:nvSpPr>
          <p:cNvPr id="11" name="Flecha derecha 10"/>
          <p:cNvSpPr/>
          <p:nvPr/>
        </p:nvSpPr>
        <p:spPr>
          <a:xfrm rot="5400000">
            <a:off x="4546022" y="1944689"/>
            <a:ext cx="581891" cy="238991"/>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Flecha derecha 12"/>
          <p:cNvSpPr/>
          <p:nvPr/>
        </p:nvSpPr>
        <p:spPr>
          <a:xfrm rot="16200000">
            <a:off x="4546022" y="3585713"/>
            <a:ext cx="581891" cy="238991"/>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Flecha curvada hacia la izquierda 11"/>
          <p:cNvSpPr/>
          <p:nvPr/>
        </p:nvSpPr>
        <p:spPr>
          <a:xfrm rot="3848623">
            <a:off x="5826697" y="2407149"/>
            <a:ext cx="326232" cy="706698"/>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Flecha curvada hacia la izquierda 15"/>
          <p:cNvSpPr/>
          <p:nvPr/>
        </p:nvSpPr>
        <p:spPr>
          <a:xfrm rot="17366848" flipH="1">
            <a:off x="3549879" y="2441491"/>
            <a:ext cx="373417" cy="58218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Rectángulo redondeado 18"/>
          <p:cNvSpPr/>
          <p:nvPr/>
        </p:nvSpPr>
        <p:spPr>
          <a:xfrm>
            <a:off x="782345" y="818780"/>
            <a:ext cx="1527464" cy="836760"/>
          </a:xfrm>
          <a:prstGeom prst="roundRect">
            <a:avLst/>
          </a:prstGeom>
          <a:solidFill>
            <a:schemeClr val="accent4">
              <a:alpha val="50000"/>
            </a:schemeClr>
          </a:solid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t>Inicio</a:t>
            </a:r>
          </a:p>
          <a:p>
            <a:pPr algn="ctr"/>
            <a:r>
              <a:rPr lang="es-ES" sz="1000" dirty="0" smtClean="0"/>
              <a:t>Compromiso institucional. </a:t>
            </a:r>
          </a:p>
          <a:p>
            <a:pPr algn="ctr"/>
            <a:r>
              <a:rPr lang="es-ES" sz="1000" dirty="0" smtClean="0"/>
              <a:t>Creación del equipo.</a:t>
            </a:r>
            <a:endParaRPr lang="en-US" sz="1000" dirty="0"/>
          </a:p>
        </p:txBody>
      </p:sp>
      <p:sp>
        <p:nvSpPr>
          <p:cNvPr id="20" name="Flecha derecha 19"/>
          <p:cNvSpPr/>
          <p:nvPr/>
        </p:nvSpPr>
        <p:spPr>
          <a:xfrm>
            <a:off x="2416745" y="1073363"/>
            <a:ext cx="1147337" cy="350808"/>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14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REFERENCIAS</a:t>
            </a:r>
            <a:endParaRPr lang="en-US" dirty="0"/>
          </a:p>
        </p:txBody>
      </p:sp>
      <p:sp>
        <p:nvSpPr>
          <p:cNvPr id="5" name="Marcador de texto 4"/>
          <p:cNvSpPr>
            <a:spLocks noGrp="1"/>
          </p:cNvSpPr>
          <p:nvPr>
            <p:ph type="body" idx="1"/>
          </p:nvPr>
        </p:nvSpPr>
        <p:spPr/>
        <p:txBody>
          <a:bodyPr/>
          <a:lstStyle/>
          <a:p>
            <a:pPr marL="152400" indent="-457200">
              <a:buNone/>
            </a:pPr>
            <a:r>
              <a:rPr lang="en-US" dirty="0"/>
              <a:t>Deutsche </a:t>
            </a:r>
            <a:r>
              <a:rPr lang="en-US" dirty="0" err="1"/>
              <a:t>Gesellschaft</a:t>
            </a:r>
            <a:r>
              <a:rPr lang="en-US" dirty="0"/>
              <a:t> </a:t>
            </a:r>
            <a:r>
              <a:rPr lang="en-US" dirty="0" err="1"/>
              <a:t>für</a:t>
            </a:r>
            <a:r>
              <a:rPr lang="en-US" dirty="0"/>
              <a:t> </a:t>
            </a:r>
            <a:r>
              <a:rPr lang="en-US" dirty="0" err="1"/>
              <a:t>Internationale</a:t>
            </a:r>
            <a:r>
              <a:rPr lang="en-US" dirty="0"/>
              <a:t> </a:t>
            </a:r>
            <a:r>
              <a:rPr lang="en-US" dirty="0" err="1"/>
              <a:t>Zusammenarbeit</a:t>
            </a:r>
            <a:r>
              <a:rPr lang="en-US" dirty="0"/>
              <a:t> (GIZ) GmbH e </a:t>
            </a:r>
            <a:r>
              <a:rPr lang="en-US" dirty="0" smtClean="0"/>
              <a:t>International </a:t>
            </a:r>
            <a:r>
              <a:rPr lang="en-US" dirty="0"/>
              <a:t>Institute for Sustainable Development (IISD) (2017). </a:t>
            </a:r>
            <a:r>
              <a:rPr lang="es-AR" dirty="0" smtClean="0"/>
              <a:t>Desarrollo de Sistemas Nacionales de Monitoreo y Evaluación de la Adaptación: una Guía.</a:t>
            </a:r>
          </a:p>
          <a:p>
            <a:pPr marL="152400" indent="-457200">
              <a:buNone/>
            </a:pPr>
            <a:endParaRPr lang="es-AR" dirty="0" smtClean="0"/>
          </a:p>
          <a:p>
            <a:pPr marL="152400" indent="-457200">
              <a:buNone/>
            </a:pPr>
            <a:r>
              <a:rPr lang="es-ES" dirty="0"/>
              <a:t>Ministerio de Ambiente y Desarrollo Sostenible de la República Argentina. (2022). Plan Nacional de </a:t>
            </a:r>
          </a:p>
          <a:p>
            <a:pPr marL="152400" indent="-457200">
              <a:buNone/>
            </a:pPr>
            <a:r>
              <a:rPr lang="es-ES" dirty="0" smtClean="0"/>
              <a:t>	Adaptación </a:t>
            </a:r>
            <a:r>
              <a:rPr lang="es-ES" dirty="0"/>
              <a:t>y Mitigación al Cambio Climático</a:t>
            </a:r>
            <a:r>
              <a:rPr lang="es-ES" dirty="0"/>
              <a:t>.</a:t>
            </a:r>
            <a:endParaRPr lang="es-AR" dirty="0"/>
          </a:p>
        </p:txBody>
      </p:sp>
    </p:spTree>
    <p:extLst>
      <p:ext uri="{BB962C8B-B14F-4D97-AF65-F5344CB8AC3E}">
        <p14:creationId xmlns:p14="http://schemas.microsoft.com/office/powerpoint/2010/main" val="265444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2"/>
          <p:cNvSpPr txBox="1">
            <a:spLocks noGrp="1"/>
          </p:cNvSpPr>
          <p:nvPr>
            <p:ph type="title"/>
          </p:nvPr>
        </p:nvSpPr>
        <p:spPr>
          <a:xfrm>
            <a:off x="4683775" y="2831150"/>
            <a:ext cx="4141400" cy="23123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Análisis Posterior</a:t>
            </a:r>
            <a:endParaRPr sz="3600" dirty="0"/>
          </a:p>
        </p:txBody>
      </p:sp>
      <p:sp>
        <p:nvSpPr>
          <p:cNvPr id="396" name="Google Shape;396;p32"/>
          <p:cNvSpPr txBox="1">
            <a:spLocks noGrp="1"/>
          </p:cNvSpPr>
          <p:nvPr>
            <p:ph type="title" idx="2"/>
          </p:nvPr>
        </p:nvSpPr>
        <p:spPr>
          <a:xfrm>
            <a:off x="4683775" y="1546750"/>
            <a:ext cx="1215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01</a:t>
            </a:r>
            <a:endParaRPr dirty="0"/>
          </a:p>
        </p:txBody>
      </p:sp>
      <p:sp>
        <p:nvSpPr>
          <p:cNvPr id="397" name="Google Shape;397;p32"/>
          <p:cNvSpPr/>
          <p:nvPr/>
        </p:nvSpPr>
        <p:spPr>
          <a:xfrm>
            <a:off x="3479869" y="-11371"/>
            <a:ext cx="767140" cy="5166242"/>
          </a:xfrm>
          <a:custGeom>
            <a:avLst/>
            <a:gdLst/>
            <a:ahLst/>
            <a:cxnLst/>
            <a:rect l="l" t="t" r="r" b="b"/>
            <a:pathLst>
              <a:path w="26369" h="176805" extrusionOk="0">
                <a:moveTo>
                  <a:pt x="1" y="0"/>
                </a:moveTo>
                <a:lnTo>
                  <a:pt x="1" y="176805"/>
                </a:lnTo>
                <a:lnTo>
                  <a:pt x="25244" y="176805"/>
                </a:lnTo>
                <a:lnTo>
                  <a:pt x="24529" y="176652"/>
                </a:lnTo>
                <a:lnTo>
                  <a:pt x="23864" y="176498"/>
                </a:lnTo>
                <a:lnTo>
                  <a:pt x="23251" y="176243"/>
                </a:lnTo>
                <a:lnTo>
                  <a:pt x="22638" y="175936"/>
                </a:lnTo>
                <a:lnTo>
                  <a:pt x="22025" y="175579"/>
                </a:lnTo>
                <a:lnTo>
                  <a:pt x="21463" y="175170"/>
                </a:lnTo>
                <a:lnTo>
                  <a:pt x="21003" y="174710"/>
                </a:lnTo>
                <a:lnTo>
                  <a:pt x="20492" y="174250"/>
                </a:lnTo>
                <a:lnTo>
                  <a:pt x="20083" y="173688"/>
                </a:lnTo>
                <a:lnTo>
                  <a:pt x="19725" y="173126"/>
                </a:lnTo>
                <a:lnTo>
                  <a:pt x="19368" y="172513"/>
                </a:lnTo>
                <a:lnTo>
                  <a:pt x="19112" y="171899"/>
                </a:lnTo>
                <a:lnTo>
                  <a:pt x="18908" y="171235"/>
                </a:lnTo>
                <a:lnTo>
                  <a:pt x="18703" y="170571"/>
                </a:lnTo>
                <a:lnTo>
                  <a:pt x="18652" y="169855"/>
                </a:lnTo>
                <a:lnTo>
                  <a:pt x="18601" y="169140"/>
                </a:lnTo>
                <a:lnTo>
                  <a:pt x="18601" y="7869"/>
                </a:lnTo>
                <a:lnTo>
                  <a:pt x="18652" y="7052"/>
                </a:lnTo>
                <a:lnTo>
                  <a:pt x="18754" y="6285"/>
                </a:lnTo>
                <a:lnTo>
                  <a:pt x="18959" y="5519"/>
                </a:lnTo>
                <a:lnTo>
                  <a:pt x="19214" y="4803"/>
                </a:lnTo>
                <a:lnTo>
                  <a:pt x="19521" y="4139"/>
                </a:lnTo>
                <a:lnTo>
                  <a:pt x="19930" y="3526"/>
                </a:lnTo>
                <a:lnTo>
                  <a:pt x="20390" y="2913"/>
                </a:lnTo>
                <a:lnTo>
                  <a:pt x="20850" y="2351"/>
                </a:lnTo>
                <a:lnTo>
                  <a:pt x="21412" y="1840"/>
                </a:lnTo>
                <a:lnTo>
                  <a:pt x="22025" y="1380"/>
                </a:lnTo>
                <a:lnTo>
                  <a:pt x="22638" y="1022"/>
                </a:lnTo>
                <a:lnTo>
                  <a:pt x="23353" y="664"/>
                </a:lnTo>
                <a:lnTo>
                  <a:pt x="24069" y="409"/>
                </a:lnTo>
                <a:lnTo>
                  <a:pt x="24784" y="255"/>
                </a:lnTo>
                <a:lnTo>
                  <a:pt x="25551" y="102"/>
                </a:lnTo>
                <a:lnTo>
                  <a:pt x="26368" y="1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98" name="Google Shape;398;p32"/>
          <p:cNvCxnSpPr/>
          <p:nvPr/>
        </p:nvCxnSpPr>
        <p:spPr>
          <a:xfrm>
            <a:off x="4683775" y="2626900"/>
            <a:ext cx="1215900" cy="5700"/>
          </a:xfrm>
          <a:prstGeom prst="straightConnector1">
            <a:avLst/>
          </a:prstGeom>
          <a:noFill/>
          <a:ln w="19050" cap="flat" cmpd="sng">
            <a:solidFill>
              <a:schemeClr val="dk1"/>
            </a:solidFill>
            <a:prstDash val="solid"/>
            <a:round/>
            <a:headEnd type="none" w="med" len="med"/>
            <a:tailEnd type="none" w="med" len="med"/>
          </a:ln>
        </p:spPr>
      </p:cxnSp>
      <p:grpSp>
        <p:nvGrpSpPr>
          <p:cNvPr id="38" name="Google Shape;261;p29"/>
          <p:cNvGrpSpPr/>
          <p:nvPr/>
        </p:nvGrpSpPr>
        <p:grpSpPr>
          <a:xfrm rot="155">
            <a:off x="6222679" y="1409910"/>
            <a:ext cx="765970" cy="881287"/>
            <a:chOff x="4635381" y="841128"/>
            <a:chExt cx="346452" cy="398610"/>
          </a:xfrm>
        </p:grpSpPr>
        <p:sp>
          <p:nvSpPr>
            <p:cNvPr id="39" name="Google Shape;262;p29"/>
            <p:cNvSpPr/>
            <p:nvPr/>
          </p:nvSpPr>
          <p:spPr>
            <a:xfrm>
              <a:off x="4635381" y="841128"/>
              <a:ext cx="346375" cy="398600"/>
            </a:xfrm>
            <a:custGeom>
              <a:avLst/>
              <a:gdLst/>
              <a:ahLst/>
              <a:cxnLst/>
              <a:rect l="l" t="t" r="r" b="b"/>
              <a:pathLst>
                <a:path w="13855" h="15944" extrusionOk="0">
                  <a:moveTo>
                    <a:pt x="2817" y="500"/>
                  </a:moveTo>
                  <a:lnTo>
                    <a:pt x="3044" y="546"/>
                  </a:lnTo>
                  <a:lnTo>
                    <a:pt x="3226" y="591"/>
                  </a:lnTo>
                  <a:lnTo>
                    <a:pt x="3362" y="682"/>
                  </a:lnTo>
                  <a:lnTo>
                    <a:pt x="3498" y="773"/>
                  </a:lnTo>
                  <a:lnTo>
                    <a:pt x="3680" y="1000"/>
                  </a:lnTo>
                  <a:lnTo>
                    <a:pt x="3771" y="1227"/>
                  </a:lnTo>
                  <a:lnTo>
                    <a:pt x="1908" y="1227"/>
                  </a:lnTo>
                  <a:lnTo>
                    <a:pt x="1999" y="1000"/>
                  </a:lnTo>
                  <a:lnTo>
                    <a:pt x="2136" y="773"/>
                  </a:lnTo>
                  <a:lnTo>
                    <a:pt x="2272" y="682"/>
                  </a:lnTo>
                  <a:lnTo>
                    <a:pt x="2453" y="591"/>
                  </a:lnTo>
                  <a:lnTo>
                    <a:pt x="2635" y="546"/>
                  </a:lnTo>
                  <a:lnTo>
                    <a:pt x="2817" y="500"/>
                  </a:lnTo>
                  <a:close/>
                  <a:moveTo>
                    <a:pt x="6905" y="500"/>
                  </a:moveTo>
                  <a:lnTo>
                    <a:pt x="7087" y="546"/>
                  </a:lnTo>
                  <a:lnTo>
                    <a:pt x="7268" y="591"/>
                  </a:lnTo>
                  <a:lnTo>
                    <a:pt x="7450" y="682"/>
                  </a:lnTo>
                  <a:lnTo>
                    <a:pt x="7586" y="773"/>
                  </a:lnTo>
                  <a:lnTo>
                    <a:pt x="7768" y="1000"/>
                  </a:lnTo>
                  <a:lnTo>
                    <a:pt x="7859" y="1227"/>
                  </a:lnTo>
                  <a:lnTo>
                    <a:pt x="5996" y="1227"/>
                  </a:lnTo>
                  <a:lnTo>
                    <a:pt x="6087" y="1000"/>
                  </a:lnTo>
                  <a:lnTo>
                    <a:pt x="6224" y="773"/>
                  </a:lnTo>
                  <a:lnTo>
                    <a:pt x="6360" y="682"/>
                  </a:lnTo>
                  <a:lnTo>
                    <a:pt x="6541" y="591"/>
                  </a:lnTo>
                  <a:lnTo>
                    <a:pt x="6723" y="546"/>
                  </a:lnTo>
                  <a:lnTo>
                    <a:pt x="6905" y="500"/>
                  </a:lnTo>
                  <a:close/>
                  <a:moveTo>
                    <a:pt x="10993" y="500"/>
                  </a:moveTo>
                  <a:lnTo>
                    <a:pt x="11175" y="546"/>
                  </a:lnTo>
                  <a:lnTo>
                    <a:pt x="11356" y="591"/>
                  </a:lnTo>
                  <a:lnTo>
                    <a:pt x="11538" y="682"/>
                  </a:lnTo>
                  <a:lnTo>
                    <a:pt x="11674" y="773"/>
                  </a:lnTo>
                  <a:lnTo>
                    <a:pt x="11856" y="1000"/>
                  </a:lnTo>
                  <a:lnTo>
                    <a:pt x="11947" y="1227"/>
                  </a:lnTo>
                  <a:lnTo>
                    <a:pt x="10039" y="1227"/>
                  </a:lnTo>
                  <a:lnTo>
                    <a:pt x="10175" y="1000"/>
                  </a:lnTo>
                  <a:lnTo>
                    <a:pt x="10311" y="773"/>
                  </a:lnTo>
                  <a:lnTo>
                    <a:pt x="10448" y="682"/>
                  </a:lnTo>
                  <a:lnTo>
                    <a:pt x="10629" y="591"/>
                  </a:lnTo>
                  <a:lnTo>
                    <a:pt x="10811" y="546"/>
                  </a:lnTo>
                  <a:lnTo>
                    <a:pt x="10993" y="500"/>
                  </a:lnTo>
                  <a:close/>
                  <a:moveTo>
                    <a:pt x="2817" y="1"/>
                  </a:moveTo>
                  <a:lnTo>
                    <a:pt x="2544" y="46"/>
                  </a:lnTo>
                  <a:lnTo>
                    <a:pt x="2272" y="137"/>
                  </a:lnTo>
                  <a:lnTo>
                    <a:pt x="2045" y="228"/>
                  </a:lnTo>
                  <a:lnTo>
                    <a:pt x="1818" y="409"/>
                  </a:lnTo>
                  <a:lnTo>
                    <a:pt x="1681" y="591"/>
                  </a:lnTo>
                  <a:lnTo>
                    <a:pt x="1545" y="773"/>
                  </a:lnTo>
                  <a:lnTo>
                    <a:pt x="1454" y="1000"/>
                  </a:lnTo>
                  <a:lnTo>
                    <a:pt x="1409" y="1227"/>
                  </a:lnTo>
                  <a:lnTo>
                    <a:pt x="1136" y="1227"/>
                  </a:lnTo>
                  <a:lnTo>
                    <a:pt x="864" y="1318"/>
                  </a:lnTo>
                  <a:lnTo>
                    <a:pt x="637" y="1454"/>
                  </a:lnTo>
                  <a:lnTo>
                    <a:pt x="455" y="1636"/>
                  </a:lnTo>
                  <a:lnTo>
                    <a:pt x="273" y="1863"/>
                  </a:lnTo>
                  <a:lnTo>
                    <a:pt x="137" y="2090"/>
                  </a:lnTo>
                  <a:lnTo>
                    <a:pt x="46" y="2408"/>
                  </a:lnTo>
                  <a:lnTo>
                    <a:pt x="1" y="2681"/>
                  </a:lnTo>
                  <a:lnTo>
                    <a:pt x="1" y="12673"/>
                  </a:lnTo>
                  <a:lnTo>
                    <a:pt x="1" y="12764"/>
                  </a:lnTo>
                  <a:lnTo>
                    <a:pt x="92" y="12810"/>
                  </a:lnTo>
                  <a:lnTo>
                    <a:pt x="182" y="12900"/>
                  </a:lnTo>
                  <a:lnTo>
                    <a:pt x="228" y="12900"/>
                  </a:lnTo>
                  <a:lnTo>
                    <a:pt x="228" y="13491"/>
                  </a:lnTo>
                  <a:lnTo>
                    <a:pt x="137" y="13491"/>
                  </a:lnTo>
                  <a:lnTo>
                    <a:pt x="46" y="13582"/>
                  </a:lnTo>
                  <a:lnTo>
                    <a:pt x="1" y="13627"/>
                  </a:lnTo>
                  <a:lnTo>
                    <a:pt x="1" y="13718"/>
                  </a:lnTo>
                  <a:lnTo>
                    <a:pt x="1" y="14490"/>
                  </a:lnTo>
                  <a:lnTo>
                    <a:pt x="46" y="14763"/>
                  </a:lnTo>
                  <a:lnTo>
                    <a:pt x="92" y="15035"/>
                  </a:lnTo>
                  <a:lnTo>
                    <a:pt x="228" y="15308"/>
                  </a:lnTo>
                  <a:lnTo>
                    <a:pt x="409" y="15535"/>
                  </a:lnTo>
                  <a:lnTo>
                    <a:pt x="637" y="15717"/>
                  </a:lnTo>
                  <a:lnTo>
                    <a:pt x="909" y="15853"/>
                  </a:lnTo>
                  <a:lnTo>
                    <a:pt x="1182" y="15944"/>
                  </a:lnTo>
                  <a:lnTo>
                    <a:pt x="12628" y="15944"/>
                  </a:lnTo>
                  <a:lnTo>
                    <a:pt x="12901" y="15853"/>
                  </a:lnTo>
                  <a:lnTo>
                    <a:pt x="13173" y="15717"/>
                  </a:lnTo>
                  <a:lnTo>
                    <a:pt x="13400" y="15535"/>
                  </a:lnTo>
                  <a:lnTo>
                    <a:pt x="13582" y="15308"/>
                  </a:lnTo>
                  <a:lnTo>
                    <a:pt x="13718" y="15035"/>
                  </a:lnTo>
                  <a:lnTo>
                    <a:pt x="13809" y="14763"/>
                  </a:lnTo>
                  <a:lnTo>
                    <a:pt x="13809" y="14490"/>
                  </a:lnTo>
                  <a:lnTo>
                    <a:pt x="13809" y="6405"/>
                  </a:lnTo>
                  <a:lnTo>
                    <a:pt x="13809" y="6314"/>
                  </a:lnTo>
                  <a:lnTo>
                    <a:pt x="13764" y="6223"/>
                  </a:lnTo>
                  <a:lnTo>
                    <a:pt x="13673" y="6178"/>
                  </a:lnTo>
                  <a:lnTo>
                    <a:pt x="13582" y="6178"/>
                  </a:lnTo>
                  <a:lnTo>
                    <a:pt x="13582" y="5588"/>
                  </a:lnTo>
                  <a:lnTo>
                    <a:pt x="13673" y="5588"/>
                  </a:lnTo>
                  <a:lnTo>
                    <a:pt x="13764" y="5542"/>
                  </a:lnTo>
                  <a:lnTo>
                    <a:pt x="13809" y="5497"/>
                  </a:lnTo>
                  <a:lnTo>
                    <a:pt x="13854" y="5360"/>
                  </a:lnTo>
                  <a:lnTo>
                    <a:pt x="13854" y="2681"/>
                  </a:lnTo>
                  <a:lnTo>
                    <a:pt x="13809" y="2408"/>
                  </a:lnTo>
                  <a:lnTo>
                    <a:pt x="13718" y="2090"/>
                  </a:lnTo>
                  <a:lnTo>
                    <a:pt x="13582" y="1863"/>
                  </a:lnTo>
                  <a:lnTo>
                    <a:pt x="13400" y="1636"/>
                  </a:lnTo>
                  <a:lnTo>
                    <a:pt x="13218" y="1454"/>
                  </a:lnTo>
                  <a:lnTo>
                    <a:pt x="12991" y="1318"/>
                  </a:lnTo>
                  <a:lnTo>
                    <a:pt x="12719" y="1227"/>
                  </a:lnTo>
                  <a:lnTo>
                    <a:pt x="12446" y="1227"/>
                  </a:lnTo>
                  <a:lnTo>
                    <a:pt x="12355" y="1000"/>
                  </a:lnTo>
                  <a:lnTo>
                    <a:pt x="12310" y="773"/>
                  </a:lnTo>
                  <a:lnTo>
                    <a:pt x="12174" y="591"/>
                  </a:lnTo>
                  <a:lnTo>
                    <a:pt x="12038" y="409"/>
                  </a:lnTo>
                  <a:lnTo>
                    <a:pt x="11810" y="228"/>
                  </a:lnTo>
                  <a:lnTo>
                    <a:pt x="11583" y="137"/>
                  </a:lnTo>
                  <a:lnTo>
                    <a:pt x="11311" y="46"/>
                  </a:lnTo>
                  <a:lnTo>
                    <a:pt x="11038" y="1"/>
                  </a:lnTo>
                  <a:lnTo>
                    <a:pt x="10720" y="46"/>
                  </a:lnTo>
                  <a:lnTo>
                    <a:pt x="10448" y="137"/>
                  </a:lnTo>
                  <a:lnTo>
                    <a:pt x="10221" y="228"/>
                  </a:lnTo>
                  <a:lnTo>
                    <a:pt x="9994" y="409"/>
                  </a:lnTo>
                  <a:lnTo>
                    <a:pt x="9857" y="591"/>
                  </a:lnTo>
                  <a:lnTo>
                    <a:pt x="9721" y="773"/>
                  </a:lnTo>
                  <a:lnTo>
                    <a:pt x="9676" y="1000"/>
                  </a:lnTo>
                  <a:lnTo>
                    <a:pt x="9585" y="1227"/>
                  </a:lnTo>
                  <a:lnTo>
                    <a:pt x="8358" y="1227"/>
                  </a:lnTo>
                  <a:lnTo>
                    <a:pt x="8267" y="1000"/>
                  </a:lnTo>
                  <a:lnTo>
                    <a:pt x="8222" y="773"/>
                  </a:lnTo>
                  <a:lnTo>
                    <a:pt x="8086" y="591"/>
                  </a:lnTo>
                  <a:lnTo>
                    <a:pt x="7950" y="409"/>
                  </a:lnTo>
                  <a:lnTo>
                    <a:pt x="7722" y="228"/>
                  </a:lnTo>
                  <a:lnTo>
                    <a:pt x="7495" y="137"/>
                  </a:lnTo>
                  <a:lnTo>
                    <a:pt x="7223" y="46"/>
                  </a:lnTo>
                  <a:lnTo>
                    <a:pt x="6905" y="1"/>
                  </a:lnTo>
                  <a:lnTo>
                    <a:pt x="6632" y="46"/>
                  </a:lnTo>
                  <a:lnTo>
                    <a:pt x="6360" y="137"/>
                  </a:lnTo>
                  <a:lnTo>
                    <a:pt x="6133" y="228"/>
                  </a:lnTo>
                  <a:lnTo>
                    <a:pt x="5906" y="409"/>
                  </a:lnTo>
                  <a:lnTo>
                    <a:pt x="5769" y="591"/>
                  </a:lnTo>
                  <a:lnTo>
                    <a:pt x="5633" y="773"/>
                  </a:lnTo>
                  <a:lnTo>
                    <a:pt x="5542" y="1000"/>
                  </a:lnTo>
                  <a:lnTo>
                    <a:pt x="5497" y="1227"/>
                  </a:lnTo>
                  <a:lnTo>
                    <a:pt x="4270" y="1227"/>
                  </a:lnTo>
                  <a:lnTo>
                    <a:pt x="4180" y="1000"/>
                  </a:lnTo>
                  <a:lnTo>
                    <a:pt x="4134" y="773"/>
                  </a:lnTo>
                  <a:lnTo>
                    <a:pt x="3998" y="591"/>
                  </a:lnTo>
                  <a:lnTo>
                    <a:pt x="3862" y="409"/>
                  </a:lnTo>
                  <a:lnTo>
                    <a:pt x="3634" y="228"/>
                  </a:lnTo>
                  <a:lnTo>
                    <a:pt x="3407" y="137"/>
                  </a:lnTo>
                  <a:lnTo>
                    <a:pt x="3135" y="46"/>
                  </a:lnTo>
                  <a:lnTo>
                    <a:pt x="2817" y="1"/>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63;p29"/>
            <p:cNvSpPr/>
            <p:nvPr/>
          </p:nvSpPr>
          <p:spPr>
            <a:xfrm>
              <a:off x="4641141" y="876326"/>
              <a:ext cx="333873" cy="77241"/>
            </a:xfrm>
            <a:custGeom>
              <a:avLst/>
              <a:gdLst/>
              <a:ahLst/>
              <a:cxnLst/>
              <a:rect l="l" t="t" r="r" b="b"/>
              <a:pathLst>
                <a:path w="13270" h="3070" extrusionOk="0">
                  <a:moveTo>
                    <a:pt x="1219" y="46"/>
                  </a:moveTo>
                  <a:lnTo>
                    <a:pt x="3385" y="46"/>
                  </a:lnTo>
                  <a:lnTo>
                    <a:pt x="3611" y="1"/>
                  </a:lnTo>
                  <a:lnTo>
                    <a:pt x="3836" y="46"/>
                  </a:lnTo>
                  <a:lnTo>
                    <a:pt x="7447" y="46"/>
                  </a:lnTo>
                  <a:lnTo>
                    <a:pt x="7673" y="1"/>
                  </a:lnTo>
                  <a:lnTo>
                    <a:pt x="7899" y="46"/>
                  </a:lnTo>
                  <a:lnTo>
                    <a:pt x="11509" y="46"/>
                  </a:lnTo>
                  <a:lnTo>
                    <a:pt x="11735" y="1"/>
                  </a:lnTo>
                  <a:lnTo>
                    <a:pt x="11961" y="46"/>
                  </a:lnTo>
                  <a:lnTo>
                    <a:pt x="12051" y="46"/>
                  </a:lnTo>
                  <a:lnTo>
                    <a:pt x="12051" y="46"/>
                  </a:lnTo>
                  <a:lnTo>
                    <a:pt x="12322" y="91"/>
                  </a:lnTo>
                  <a:lnTo>
                    <a:pt x="12548" y="136"/>
                  </a:lnTo>
                  <a:lnTo>
                    <a:pt x="12728" y="271"/>
                  </a:lnTo>
                  <a:lnTo>
                    <a:pt x="12909" y="407"/>
                  </a:lnTo>
                  <a:lnTo>
                    <a:pt x="13089" y="587"/>
                  </a:lnTo>
                  <a:lnTo>
                    <a:pt x="13179" y="813"/>
                  </a:lnTo>
                  <a:lnTo>
                    <a:pt x="13270" y="1039"/>
                  </a:lnTo>
                  <a:lnTo>
                    <a:pt x="13270" y="1264"/>
                  </a:lnTo>
                  <a:lnTo>
                    <a:pt x="13270" y="2573"/>
                  </a:lnTo>
                  <a:lnTo>
                    <a:pt x="6635" y="3070"/>
                  </a:lnTo>
                  <a:lnTo>
                    <a:pt x="0" y="2573"/>
                  </a:lnTo>
                  <a:lnTo>
                    <a:pt x="0" y="1445"/>
                  </a:lnTo>
                  <a:lnTo>
                    <a:pt x="0" y="1445"/>
                  </a:lnTo>
                  <a:lnTo>
                    <a:pt x="0" y="1174"/>
                  </a:lnTo>
                  <a:lnTo>
                    <a:pt x="90" y="948"/>
                  </a:lnTo>
                  <a:lnTo>
                    <a:pt x="226" y="723"/>
                  </a:lnTo>
                  <a:lnTo>
                    <a:pt x="361" y="542"/>
                  </a:lnTo>
                  <a:lnTo>
                    <a:pt x="542" y="362"/>
                  </a:lnTo>
                  <a:lnTo>
                    <a:pt x="767" y="226"/>
                  </a:lnTo>
                  <a:lnTo>
                    <a:pt x="993" y="91"/>
                  </a:lnTo>
                  <a:lnTo>
                    <a:pt x="1219" y="46"/>
                  </a:lnTo>
                  <a:lnTo>
                    <a:pt x="1219" y="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4;p29"/>
            <p:cNvSpPr/>
            <p:nvPr/>
          </p:nvSpPr>
          <p:spPr>
            <a:xfrm>
              <a:off x="4641141" y="941062"/>
              <a:ext cx="333873" cy="294146"/>
            </a:xfrm>
            <a:custGeom>
              <a:avLst/>
              <a:gdLst/>
              <a:ahLst/>
              <a:cxnLst/>
              <a:rect l="l" t="t" r="r" b="b"/>
              <a:pathLst>
                <a:path w="13270" h="11691" extrusionOk="0">
                  <a:moveTo>
                    <a:pt x="1219" y="11690"/>
                  </a:moveTo>
                  <a:lnTo>
                    <a:pt x="12051" y="11690"/>
                  </a:lnTo>
                  <a:lnTo>
                    <a:pt x="12051" y="11690"/>
                  </a:lnTo>
                  <a:lnTo>
                    <a:pt x="12322" y="11645"/>
                  </a:lnTo>
                  <a:lnTo>
                    <a:pt x="12548" y="11555"/>
                  </a:lnTo>
                  <a:lnTo>
                    <a:pt x="12728" y="11464"/>
                  </a:lnTo>
                  <a:lnTo>
                    <a:pt x="12909" y="11284"/>
                  </a:lnTo>
                  <a:lnTo>
                    <a:pt x="13089" y="11103"/>
                  </a:lnTo>
                  <a:lnTo>
                    <a:pt x="13179" y="10923"/>
                  </a:lnTo>
                  <a:lnTo>
                    <a:pt x="13270" y="10697"/>
                  </a:lnTo>
                  <a:lnTo>
                    <a:pt x="13270" y="10426"/>
                  </a:lnTo>
                  <a:lnTo>
                    <a:pt x="13270" y="0"/>
                  </a:lnTo>
                  <a:lnTo>
                    <a:pt x="0" y="0"/>
                  </a:lnTo>
                  <a:lnTo>
                    <a:pt x="0" y="10426"/>
                  </a:lnTo>
                  <a:lnTo>
                    <a:pt x="0" y="10426"/>
                  </a:lnTo>
                  <a:lnTo>
                    <a:pt x="0" y="10697"/>
                  </a:lnTo>
                  <a:lnTo>
                    <a:pt x="90" y="10923"/>
                  </a:lnTo>
                  <a:lnTo>
                    <a:pt x="226" y="11103"/>
                  </a:lnTo>
                  <a:lnTo>
                    <a:pt x="361" y="11284"/>
                  </a:lnTo>
                  <a:lnTo>
                    <a:pt x="542" y="11464"/>
                  </a:lnTo>
                  <a:lnTo>
                    <a:pt x="767" y="11555"/>
                  </a:lnTo>
                  <a:lnTo>
                    <a:pt x="993" y="11645"/>
                  </a:lnTo>
                  <a:lnTo>
                    <a:pt x="1219" y="11690"/>
                  </a:lnTo>
                  <a:lnTo>
                    <a:pt x="1219" y="1169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5;p29"/>
            <p:cNvSpPr/>
            <p:nvPr/>
          </p:nvSpPr>
          <p:spPr>
            <a:xfrm>
              <a:off x="4643405" y="941062"/>
              <a:ext cx="331609" cy="293013"/>
            </a:xfrm>
            <a:custGeom>
              <a:avLst/>
              <a:gdLst/>
              <a:ahLst/>
              <a:cxnLst/>
              <a:rect l="l" t="t" r="r" b="b"/>
              <a:pathLst>
                <a:path w="13180" h="11646" extrusionOk="0">
                  <a:moveTo>
                    <a:pt x="13180" y="0"/>
                  </a:moveTo>
                  <a:lnTo>
                    <a:pt x="12458" y="0"/>
                  </a:lnTo>
                  <a:lnTo>
                    <a:pt x="12458" y="9388"/>
                  </a:lnTo>
                  <a:lnTo>
                    <a:pt x="12458" y="9388"/>
                  </a:lnTo>
                  <a:lnTo>
                    <a:pt x="12412" y="9704"/>
                  </a:lnTo>
                  <a:lnTo>
                    <a:pt x="12322" y="9975"/>
                  </a:lnTo>
                  <a:lnTo>
                    <a:pt x="12187" y="10246"/>
                  </a:lnTo>
                  <a:lnTo>
                    <a:pt x="12006" y="10472"/>
                  </a:lnTo>
                  <a:lnTo>
                    <a:pt x="11781" y="10652"/>
                  </a:lnTo>
                  <a:lnTo>
                    <a:pt x="11555" y="10787"/>
                  </a:lnTo>
                  <a:lnTo>
                    <a:pt x="11239" y="10878"/>
                  </a:lnTo>
                  <a:lnTo>
                    <a:pt x="10968" y="10878"/>
                  </a:lnTo>
                  <a:lnTo>
                    <a:pt x="0" y="10878"/>
                  </a:lnTo>
                  <a:lnTo>
                    <a:pt x="0" y="10878"/>
                  </a:lnTo>
                  <a:lnTo>
                    <a:pt x="226" y="11194"/>
                  </a:lnTo>
                  <a:lnTo>
                    <a:pt x="452" y="11419"/>
                  </a:lnTo>
                  <a:lnTo>
                    <a:pt x="768" y="11600"/>
                  </a:lnTo>
                  <a:lnTo>
                    <a:pt x="948" y="11645"/>
                  </a:lnTo>
                  <a:lnTo>
                    <a:pt x="1174" y="11645"/>
                  </a:lnTo>
                  <a:lnTo>
                    <a:pt x="11961" y="11645"/>
                  </a:lnTo>
                  <a:lnTo>
                    <a:pt x="11961" y="11645"/>
                  </a:lnTo>
                  <a:lnTo>
                    <a:pt x="12232" y="11600"/>
                  </a:lnTo>
                  <a:lnTo>
                    <a:pt x="12458" y="11555"/>
                  </a:lnTo>
                  <a:lnTo>
                    <a:pt x="12638" y="11419"/>
                  </a:lnTo>
                  <a:lnTo>
                    <a:pt x="12819" y="11284"/>
                  </a:lnTo>
                  <a:lnTo>
                    <a:pt x="12999" y="11103"/>
                  </a:lnTo>
                  <a:lnTo>
                    <a:pt x="13089" y="10878"/>
                  </a:lnTo>
                  <a:lnTo>
                    <a:pt x="13180" y="10652"/>
                  </a:lnTo>
                  <a:lnTo>
                    <a:pt x="13180" y="10426"/>
                  </a:lnTo>
                  <a:lnTo>
                    <a:pt x="13180" y="0"/>
                  </a:lnTo>
                  <a:lnTo>
                    <a:pt x="13180"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66;p29"/>
            <p:cNvSpPr/>
            <p:nvPr/>
          </p:nvSpPr>
          <p:spPr>
            <a:xfrm>
              <a:off x="4694504" y="1000111"/>
              <a:ext cx="97671" cy="97671"/>
            </a:xfrm>
            <a:custGeom>
              <a:avLst/>
              <a:gdLst/>
              <a:ahLst/>
              <a:cxnLst/>
              <a:rect l="l" t="t" r="r" b="b"/>
              <a:pathLst>
                <a:path w="3882" h="3882" extrusionOk="0">
                  <a:moveTo>
                    <a:pt x="226" y="226"/>
                  </a:moveTo>
                  <a:lnTo>
                    <a:pt x="226" y="226"/>
                  </a:lnTo>
                  <a:lnTo>
                    <a:pt x="407" y="136"/>
                  </a:lnTo>
                  <a:lnTo>
                    <a:pt x="677" y="45"/>
                  </a:lnTo>
                  <a:lnTo>
                    <a:pt x="1038" y="0"/>
                  </a:lnTo>
                  <a:lnTo>
                    <a:pt x="1400" y="45"/>
                  </a:lnTo>
                  <a:lnTo>
                    <a:pt x="1851" y="136"/>
                  </a:lnTo>
                  <a:lnTo>
                    <a:pt x="2257" y="271"/>
                  </a:lnTo>
                  <a:lnTo>
                    <a:pt x="2663" y="497"/>
                  </a:lnTo>
                  <a:lnTo>
                    <a:pt x="3070" y="813"/>
                  </a:lnTo>
                  <a:lnTo>
                    <a:pt x="3070" y="813"/>
                  </a:lnTo>
                  <a:lnTo>
                    <a:pt x="3385" y="1219"/>
                  </a:lnTo>
                  <a:lnTo>
                    <a:pt x="3611" y="1625"/>
                  </a:lnTo>
                  <a:lnTo>
                    <a:pt x="3747" y="2031"/>
                  </a:lnTo>
                  <a:lnTo>
                    <a:pt x="3837" y="2483"/>
                  </a:lnTo>
                  <a:lnTo>
                    <a:pt x="3882" y="2844"/>
                  </a:lnTo>
                  <a:lnTo>
                    <a:pt x="3837" y="3205"/>
                  </a:lnTo>
                  <a:lnTo>
                    <a:pt x="3747" y="3476"/>
                  </a:lnTo>
                  <a:lnTo>
                    <a:pt x="3656" y="3656"/>
                  </a:lnTo>
                  <a:lnTo>
                    <a:pt x="3656" y="3656"/>
                  </a:lnTo>
                  <a:lnTo>
                    <a:pt x="3476" y="3792"/>
                  </a:lnTo>
                  <a:lnTo>
                    <a:pt x="3205" y="3837"/>
                  </a:lnTo>
                  <a:lnTo>
                    <a:pt x="2844" y="3882"/>
                  </a:lnTo>
                  <a:lnTo>
                    <a:pt x="2438" y="3837"/>
                  </a:lnTo>
                  <a:lnTo>
                    <a:pt x="2031" y="3792"/>
                  </a:lnTo>
                  <a:lnTo>
                    <a:pt x="1625" y="3611"/>
                  </a:lnTo>
                  <a:lnTo>
                    <a:pt x="1174" y="3385"/>
                  </a:lnTo>
                  <a:lnTo>
                    <a:pt x="813" y="3069"/>
                  </a:lnTo>
                  <a:lnTo>
                    <a:pt x="813" y="3069"/>
                  </a:lnTo>
                  <a:lnTo>
                    <a:pt x="497" y="2708"/>
                  </a:lnTo>
                  <a:lnTo>
                    <a:pt x="271" y="2302"/>
                  </a:lnTo>
                  <a:lnTo>
                    <a:pt x="136" y="1851"/>
                  </a:lnTo>
                  <a:lnTo>
                    <a:pt x="46" y="1445"/>
                  </a:lnTo>
                  <a:lnTo>
                    <a:pt x="0" y="1038"/>
                  </a:lnTo>
                  <a:lnTo>
                    <a:pt x="46" y="677"/>
                  </a:lnTo>
                  <a:lnTo>
                    <a:pt x="91" y="406"/>
                  </a:lnTo>
                  <a:lnTo>
                    <a:pt x="226" y="226"/>
                  </a:lnTo>
                  <a:lnTo>
                    <a:pt x="226" y="2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67;p29"/>
            <p:cNvSpPr/>
            <p:nvPr/>
          </p:nvSpPr>
          <p:spPr>
            <a:xfrm>
              <a:off x="4706983" y="1012590"/>
              <a:ext cx="85192" cy="85192"/>
            </a:xfrm>
            <a:custGeom>
              <a:avLst/>
              <a:gdLst/>
              <a:ahLst/>
              <a:cxnLst/>
              <a:rect l="l" t="t" r="r" b="b"/>
              <a:pathLst>
                <a:path w="3386" h="3386" extrusionOk="0">
                  <a:moveTo>
                    <a:pt x="2167" y="1"/>
                  </a:moveTo>
                  <a:lnTo>
                    <a:pt x="2167" y="1"/>
                  </a:lnTo>
                  <a:lnTo>
                    <a:pt x="2348" y="136"/>
                  </a:lnTo>
                  <a:lnTo>
                    <a:pt x="2574" y="317"/>
                  </a:lnTo>
                  <a:lnTo>
                    <a:pt x="2574" y="317"/>
                  </a:lnTo>
                  <a:lnTo>
                    <a:pt x="2889" y="723"/>
                  </a:lnTo>
                  <a:lnTo>
                    <a:pt x="3115" y="1129"/>
                  </a:lnTo>
                  <a:lnTo>
                    <a:pt x="3251" y="1535"/>
                  </a:lnTo>
                  <a:lnTo>
                    <a:pt x="3341" y="1987"/>
                  </a:lnTo>
                  <a:lnTo>
                    <a:pt x="3386" y="2348"/>
                  </a:lnTo>
                  <a:lnTo>
                    <a:pt x="3341" y="2709"/>
                  </a:lnTo>
                  <a:lnTo>
                    <a:pt x="3251" y="2980"/>
                  </a:lnTo>
                  <a:lnTo>
                    <a:pt x="3160" y="3160"/>
                  </a:lnTo>
                  <a:lnTo>
                    <a:pt x="3160" y="3160"/>
                  </a:lnTo>
                  <a:lnTo>
                    <a:pt x="2980" y="3296"/>
                  </a:lnTo>
                  <a:lnTo>
                    <a:pt x="2709" y="3341"/>
                  </a:lnTo>
                  <a:lnTo>
                    <a:pt x="2348" y="3386"/>
                  </a:lnTo>
                  <a:lnTo>
                    <a:pt x="1942" y="3341"/>
                  </a:lnTo>
                  <a:lnTo>
                    <a:pt x="1535" y="3296"/>
                  </a:lnTo>
                  <a:lnTo>
                    <a:pt x="1129" y="3115"/>
                  </a:lnTo>
                  <a:lnTo>
                    <a:pt x="678" y="2889"/>
                  </a:lnTo>
                  <a:lnTo>
                    <a:pt x="317" y="2573"/>
                  </a:lnTo>
                  <a:lnTo>
                    <a:pt x="317" y="2573"/>
                  </a:lnTo>
                  <a:lnTo>
                    <a:pt x="136" y="2393"/>
                  </a:lnTo>
                  <a:lnTo>
                    <a:pt x="1" y="2167"/>
                  </a:lnTo>
                  <a:lnTo>
                    <a:pt x="1" y="2167"/>
                  </a:lnTo>
                  <a:lnTo>
                    <a:pt x="362" y="2348"/>
                  </a:lnTo>
                  <a:lnTo>
                    <a:pt x="723" y="2483"/>
                  </a:lnTo>
                  <a:lnTo>
                    <a:pt x="1084" y="2573"/>
                  </a:lnTo>
                  <a:lnTo>
                    <a:pt x="1445" y="2619"/>
                  </a:lnTo>
                  <a:lnTo>
                    <a:pt x="1761" y="2619"/>
                  </a:lnTo>
                  <a:lnTo>
                    <a:pt x="2032" y="2573"/>
                  </a:lnTo>
                  <a:lnTo>
                    <a:pt x="2258" y="2528"/>
                  </a:lnTo>
                  <a:lnTo>
                    <a:pt x="2393" y="2438"/>
                  </a:lnTo>
                  <a:lnTo>
                    <a:pt x="2393" y="2438"/>
                  </a:lnTo>
                  <a:lnTo>
                    <a:pt x="2528" y="2257"/>
                  </a:lnTo>
                  <a:lnTo>
                    <a:pt x="2574" y="2032"/>
                  </a:lnTo>
                  <a:lnTo>
                    <a:pt x="2619" y="1761"/>
                  </a:lnTo>
                  <a:lnTo>
                    <a:pt x="2619" y="1445"/>
                  </a:lnTo>
                  <a:lnTo>
                    <a:pt x="2574" y="1084"/>
                  </a:lnTo>
                  <a:lnTo>
                    <a:pt x="2483" y="723"/>
                  </a:lnTo>
                  <a:lnTo>
                    <a:pt x="2348" y="362"/>
                  </a:lnTo>
                  <a:lnTo>
                    <a:pt x="2167" y="1"/>
                  </a:lnTo>
                  <a:lnTo>
                    <a:pt x="2167"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68;p29"/>
            <p:cNvSpPr/>
            <p:nvPr/>
          </p:nvSpPr>
          <p:spPr>
            <a:xfrm>
              <a:off x="4825082" y="1000111"/>
              <a:ext cx="96564" cy="97671"/>
            </a:xfrm>
            <a:custGeom>
              <a:avLst/>
              <a:gdLst/>
              <a:ahLst/>
              <a:cxnLst/>
              <a:rect l="l" t="t" r="r" b="b"/>
              <a:pathLst>
                <a:path w="3838" h="3882" extrusionOk="0">
                  <a:moveTo>
                    <a:pt x="3657" y="226"/>
                  </a:moveTo>
                  <a:lnTo>
                    <a:pt x="3657" y="226"/>
                  </a:lnTo>
                  <a:lnTo>
                    <a:pt x="3476" y="136"/>
                  </a:lnTo>
                  <a:lnTo>
                    <a:pt x="3205" y="45"/>
                  </a:lnTo>
                  <a:lnTo>
                    <a:pt x="2844" y="0"/>
                  </a:lnTo>
                  <a:lnTo>
                    <a:pt x="2438" y="45"/>
                  </a:lnTo>
                  <a:lnTo>
                    <a:pt x="2032" y="136"/>
                  </a:lnTo>
                  <a:lnTo>
                    <a:pt x="1581" y="271"/>
                  </a:lnTo>
                  <a:lnTo>
                    <a:pt x="1174" y="497"/>
                  </a:lnTo>
                  <a:lnTo>
                    <a:pt x="813" y="813"/>
                  </a:lnTo>
                  <a:lnTo>
                    <a:pt x="813" y="813"/>
                  </a:lnTo>
                  <a:lnTo>
                    <a:pt x="497" y="1219"/>
                  </a:lnTo>
                  <a:lnTo>
                    <a:pt x="272" y="1625"/>
                  </a:lnTo>
                  <a:lnTo>
                    <a:pt x="91" y="2031"/>
                  </a:lnTo>
                  <a:lnTo>
                    <a:pt x="1" y="2483"/>
                  </a:lnTo>
                  <a:lnTo>
                    <a:pt x="1" y="2844"/>
                  </a:lnTo>
                  <a:lnTo>
                    <a:pt x="1" y="3205"/>
                  </a:lnTo>
                  <a:lnTo>
                    <a:pt x="91" y="3476"/>
                  </a:lnTo>
                  <a:lnTo>
                    <a:pt x="227" y="3656"/>
                  </a:lnTo>
                  <a:lnTo>
                    <a:pt x="227" y="3656"/>
                  </a:lnTo>
                  <a:lnTo>
                    <a:pt x="407" y="3792"/>
                  </a:lnTo>
                  <a:lnTo>
                    <a:pt x="678" y="3837"/>
                  </a:lnTo>
                  <a:lnTo>
                    <a:pt x="994" y="3882"/>
                  </a:lnTo>
                  <a:lnTo>
                    <a:pt x="1400" y="3837"/>
                  </a:lnTo>
                  <a:lnTo>
                    <a:pt x="1806" y="3792"/>
                  </a:lnTo>
                  <a:lnTo>
                    <a:pt x="2258" y="3611"/>
                  </a:lnTo>
                  <a:lnTo>
                    <a:pt x="2664" y="3385"/>
                  </a:lnTo>
                  <a:lnTo>
                    <a:pt x="3070" y="3069"/>
                  </a:lnTo>
                  <a:lnTo>
                    <a:pt x="3070" y="3069"/>
                  </a:lnTo>
                  <a:lnTo>
                    <a:pt x="3341" y="2708"/>
                  </a:lnTo>
                  <a:lnTo>
                    <a:pt x="3612" y="2302"/>
                  </a:lnTo>
                  <a:lnTo>
                    <a:pt x="3747" y="1851"/>
                  </a:lnTo>
                  <a:lnTo>
                    <a:pt x="3837" y="1445"/>
                  </a:lnTo>
                  <a:lnTo>
                    <a:pt x="3837" y="1038"/>
                  </a:lnTo>
                  <a:lnTo>
                    <a:pt x="3837" y="677"/>
                  </a:lnTo>
                  <a:lnTo>
                    <a:pt x="3747" y="406"/>
                  </a:lnTo>
                  <a:lnTo>
                    <a:pt x="3657" y="226"/>
                  </a:lnTo>
                  <a:lnTo>
                    <a:pt x="3657" y="2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69;p29"/>
            <p:cNvSpPr/>
            <p:nvPr/>
          </p:nvSpPr>
          <p:spPr>
            <a:xfrm>
              <a:off x="4825082" y="1001243"/>
              <a:ext cx="96564" cy="96539"/>
            </a:xfrm>
            <a:custGeom>
              <a:avLst/>
              <a:gdLst/>
              <a:ahLst/>
              <a:cxnLst/>
              <a:rect l="l" t="t" r="r" b="b"/>
              <a:pathLst>
                <a:path w="3838" h="3837" extrusionOk="0">
                  <a:moveTo>
                    <a:pt x="3657" y="181"/>
                  </a:moveTo>
                  <a:lnTo>
                    <a:pt x="3657" y="181"/>
                  </a:lnTo>
                  <a:lnTo>
                    <a:pt x="3567" y="136"/>
                  </a:lnTo>
                  <a:lnTo>
                    <a:pt x="3431" y="46"/>
                  </a:lnTo>
                  <a:lnTo>
                    <a:pt x="3070" y="0"/>
                  </a:lnTo>
                  <a:lnTo>
                    <a:pt x="3070" y="0"/>
                  </a:lnTo>
                  <a:lnTo>
                    <a:pt x="3115" y="226"/>
                  </a:lnTo>
                  <a:lnTo>
                    <a:pt x="3115" y="542"/>
                  </a:lnTo>
                  <a:lnTo>
                    <a:pt x="3070" y="813"/>
                  </a:lnTo>
                  <a:lnTo>
                    <a:pt x="2980" y="1129"/>
                  </a:lnTo>
                  <a:lnTo>
                    <a:pt x="2890" y="1445"/>
                  </a:lnTo>
                  <a:lnTo>
                    <a:pt x="2709" y="1716"/>
                  </a:lnTo>
                  <a:lnTo>
                    <a:pt x="2528" y="2031"/>
                  </a:lnTo>
                  <a:lnTo>
                    <a:pt x="2303" y="2257"/>
                  </a:lnTo>
                  <a:lnTo>
                    <a:pt x="2303" y="2257"/>
                  </a:lnTo>
                  <a:lnTo>
                    <a:pt x="2032" y="2528"/>
                  </a:lnTo>
                  <a:lnTo>
                    <a:pt x="1761" y="2708"/>
                  </a:lnTo>
                  <a:lnTo>
                    <a:pt x="1445" y="2844"/>
                  </a:lnTo>
                  <a:lnTo>
                    <a:pt x="1129" y="2979"/>
                  </a:lnTo>
                  <a:lnTo>
                    <a:pt x="813" y="3024"/>
                  </a:lnTo>
                  <a:lnTo>
                    <a:pt x="543" y="3070"/>
                  </a:lnTo>
                  <a:lnTo>
                    <a:pt x="272" y="3070"/>
                  </a:lnTo>
                  <a:lnTo>
                    <a:pt x="1" y="3070"/>
                  </a:lnTo>
                  <a:lnTo>
                    <a:pt x="1" y="3070"/>
                  </a:lnTo>
                  <a:lnTo>
                    <a:pt x="91" y="3386"/>
                  </a:lnTo>
                  <a:lnTo>
                    <a:pt x="136" y="3521"/>
                  </a:lnTo>
                  <a:lnTo>
                    <a:pt x="227" y="3611"/>
                  </a:lnTo>
                  <a:lnTo>
                    <a:pt x="227" y="3611"/>
                  </a:lnTo>
                  <a:lnTo>
                    <a:pt x="407" y="3747"/>
                  </a:lnTo>
                  <a:lnTo>
                    <a:pt x="678" y="3792"/>
                  </a:lnTo>
                  <a:lnTo>
                    <a:pt x="994" y="3837"/>
                  </a:lnTo>
                  <a:lnTo>
                    <a:pt x="1400" y="3792"/>
                  </a:lnTo>
                  <a:lnTo>
                    <a:pt x="1806" y="3747"/>
                  </a:lnTo>
                  <a:lnTo>
                    <a:pt x="2258" y="3566"/>
                  </a:lnTo>
                  <a:lnTo>
                    <a:pt x="2664" y="3340"/>
                  </a:lnTo>
                  <a:lnTo>
                    <a:pt x="3070" y="3024"/>
                  </a:lnTo>
                  <a:lnTo>
                    <a:pt x="3070" y="3024"/>
                  </a:lnTo>
                  <a:lnTo>
                    <a:pt x="3341" y="2663"/>
                  </a:lnTo>
                  <a:lnTo>
                    <a:pt x="3612" y="2257"/>
                  </a:lnTo>
                  <a:lnTo>
                    <a:pt x="3747" y="1806"/>
                  </a:lnTo>
                  <a:lnTo>
                    <a:pt x="3837" y="1400"/>
                  </a:lnTo>
                  <a:lnTo>
                    <a:pt x="3837" y="993"/>
                  </a:lnTo>
                  <a:lnTo>
                    <a:pt x="3837" y="632"/>
                  </a:lnTo>
                  <a:lnTo>
                    <a:pt x="3747" y="361"/>
                  </a:lnTo>
                  <a:lnTo>
                    <a:pt x="3657" y="181"/>
                  </a:lnTo>
                  <a:lnTo>
                    <a:pt x="3657" y="18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0;p29"/>
            <p:cNvSpPr/>
            <p:nvPr/>
          </p:nvSpPr>
          <p:spPr>
            <a:xfrm>
              <a:off x="4695636" y="1150011"/>
              <a:ext cx="226012" cy="85192"/>
            </a:xfrm>
            <a:custGeom>
              <a:avLst/>
              <a:gdLst/>
              <a:ahLst/>
              <a:cxnLst/>
              <a:rect l="l" t="t" r="r" b="b"/>
              <a:pathLst>
                <a:path w="8983" h="3386" extrusionOk="0">
                  <a:moveTo>
                    <a:pt x="1" y="3385"/>
                  </a:moveTo>
                  <a:lnTo>
                    <a:pt x="3747" y="271"/>
                  </a:lnTo>
                  <a:lnTo>
                    <a:pt x="3747" y="271"/>
                  </a:lnTo>
                  <a:lnTo>
                    <a:pt x="3882" y="135"/>
                  </a:lnTo>
                  <a:lnTo>
                    <a:pt x="4108" y="90"/>
                  </a:lnTo>
                  <a:lnTo>
                    <a:pt x="4288" y="45"/>
                  </a:lnTo>
                  <a:lnTo>
                    <a:pt x="4514" y="0"/>
                  </a:lnTo>
                  <a:lnTo>
                    <a:pt x="4695" y="45"/>
                  </a:lnTo>
                  <a:lnTo>
                    <a:pt x="4875" y="90"/>
                  </a:lnTo>
                  <a:lnTo>
                    <a:pt x="5101" y="181"/>
                  </a:lnTo>
                  <a:lnTo>
                    <a:pt x="5236" y="271"/>
                  </a:lnTo>
                  <a:lnTo>
                    <a:pt x="8982" y="3385"/>
                  </a:lnTo>
                  <a:lnTo>
                    <a:pt x="1" y="3385"/>
                  </a:lnTo>
                  <a:lnTo>
                    <a:pt x="1" y="33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1;p29"/>
            <p:cNvSpPr/>
            <p:nvPr/>
          </p:nvSpPr>
          <p:spPr>
            <a:xfrm>
              <a:off x="4956817" y="879723"/>
              <a:ext cx="18191" cy="61365"/>
            </a:xfrm>
            <a:custGeom>
              <a:avLst/>
              <a:gdLst/>
              <a:ahLst/>
              <a:cxnLst/>
              <a:rect l="l" t="t" r="r" b="b"/>
              <a:pathLst>
                <a:path w="723" h="2439" extrusionOk="0">
                  <a:moveTo>
                    <a:pt x="1" y="1"/>
                  </a:moveTo>
                  <a:lnTo>
                    <a:pt x="1" y="2438"/>
                  </a:lnTo>
                  <a:lnTo>
                    <a:pt x="723" y="2438"/>
                  </a:lnTo>
                  <a:lnTo>
                    <a:pt x="723" y="1174"/>
                  </a:lnTo>
                  <a:lnTo>
                    <a:pt x="723" y="1174"/>
                  </a:lnTo>
                  <a:lnTo>
                    <a:pt x="723" y="949"/>
                  </a:lnTo>
                  <a:lnTo>
                    <a:pt x="678" y="768"/>
                  </a:lnTo>
                  <a:lnTo>
                    <a:pt x="542" y="452"/>
                  </a:lnTo>
                  <a:lnTo>
                    <a:pt x="317" y="227"/>
                  </a:lnTo>
                  <a:lnTo>
                    <a:pt x="1" y="1"/>
                  </a:lnTo>
                  <a:lnTo>
                    <a:pt x="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p29"/>
            <p:cNvSpPr/>
            <p:nvPr/>
          </p:nvSpPr>
          <p:spPr>
            <a:xfrm>
              <a:off x="4695636" y="1214722"/>
              <a:ext cx="226012" cy="19348"/>
            </a:xfrm>
            <a:custGeom>
              <a:avLst/>
              <a:gdLst/>
              <a:ahLst/>
              <a:cxnLst/>
              <a:rect l="l" t="t" r="r" b="b"/>
              <a:pathLst>
                <a:path w="8983" h="769" extrusionOk="0">
                  <a:moveTo>
                    <a:pt x="8080" y="1"/>
                  </a:moveTo>
                  <a:lnTo>
                    <a:pt x="903" y="1"/>
                  </a:lnTo>
                  <a:lnTo>
                    <a:pt x="1" y="768"/>
                  </a:lnTo>
                  <a:lnTo>
                    <a:pt x="8982" y="768"/>
                  </a:lnTo>
                  <a:lnTo>
                    <a:pt x="8080"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3;p29"/>
            <p:cNvSpPr/>
            <p:nvPr/>
          </p:nvSpPr>
          <p:spPr>
            <a:xfrm>
              <a:off x="4635455" y="841128"/>
              <a:ext cx="346378" cy="398610"/>
            </a:xfrm>
            <a:custGeom>
              <a:avLst/>
              <a:gdLst/>
              <a:ahLst/>
              <a:cxnLst/>
              <a:rect l="l" t="t" r="r" b="b"/>
              <a:pathLst>
                <a:path w="13767" h="15843" extrusionOk="0">
                  <a:moveTo>
                    <a:pt x="2799" y="497"/>
                  </a:moveTo>
                  <a:lnTo>
                    <a:pt x="3024" y="542"/>
                  </a:lnTo>
                  <a:lnTo>
                    <a:pt x="3205" y="587"/>
                  </a:lnTo>
                  <a:lnTo>
                    <a:pt x="3340" y="677"/>
                  </a:lnTo>
                  <a:lnTo>
                    <a:pt x="3476" y="768"/>
                  </a:lnTo>
                  <a:lnTo>
                    <a:pt x="3656" y="993"/>
                  </a:lnTo>
                  <a:lnTo>
                    <a:pt x="3747" y="1219"/>
                  </a:lnTo>
                  <a:lnTo>
                    <a:pt x="1896" y="1219"/>
                  </a:lnTo>
                  <a:lnTo>
                    <a:pt x="1986" y="993"/>
                  </a:lnTo>
                  <a:lnTo>
                    <a:pt x="2122" y="768"/>
                  </a:lnTo>
                  <a:lnTo>
                    <a:pt x="2257" y="677"/>
                  </a:lnTo>
                  <a:lnTo>
                    <a:pt x="2438" y="587"/>
                  </a:lnTo>
                  <a:lnTo>
                    <a:pt x="2618" y="542"/>
                  </a:lnTo>
                  <a:lnTo>
                    <a:pt x="2799" y="497"/>
                  </a:lnTo>
                  <a:close/>
                  <a:moveTo>
                    <a:pt x="6861" y="497"/>
                  </a:moveTo>
                  <a:lnTo>
                    <a:pt x="7041" y="542"/>
                  </a:lnTo>
                  <a:lnTo>
                    <a:pt x="7222" y="587"/>
                  </a:lnTo>
                  <a:lnTo>
                    <a:pt x="7402" y="677"/>
                  </a:lnTo>
                  <a:lnTo>
                    <a:pt x="7538" y="768"/>
                  </a:lnTo>
                  <a:lnTo>
                    <a:pt x="7718" y="993"/>
                  </a:lnTo>
                  <a:lnTo>
                    <a:pt x="7809" y="1219"/>
                  </a:lnTo>
                  <a:lnTo>
                    <a:pt x="5958" y="1219"/>
                  </a:lnTo>
                  <a:lnTo>
                    <a:pt x="6048" y="993"/>
                  </a:lnTo>
                  <a:lnTo>
                    <a:pt x="6184" y="768"/>
                  </a:lnTo>
                  <a:lnTo>
                    <a:pt x="6319" y="677"/>
                  </a:lnTo>
                  <a:lnTo>
                    <a:pt x="6500" y="587"/>
                  </a:lnTo>
                  <a:lnTo>
                    <a:pt x="6680" y="542"/>
                  </a:lnTo>
                  <a:lnTo>
                    <a:pt x="6861" y="497"/>
                  </a:lnTo>
                  <a:close/>
                  <a:moveTo>
                    <a:pt x="10923" y="497"/>
                  </a:moveTo>
                  <a:lnTo>
                    <a:pt x="11104" y="542"/>
                  </a:lnTo>
                  <a:lnTo>
                    <a:pt x="11284" y="587"/>
                  </a:lnTo>
                  <a:lnTo>
                    <a:pt x="11465" y="677"/>
                  </a:lnTo>
                  <a:lnTo>
                    <a:pt x="11600" y="768"/>
                  </a:lnTo>
                  <a:lnTo>
                    <a:pt x="11781" y="993"/>
                  </a:lnTo>
                  <a:lnTo>
                    <a:pt x="11871" y="1219"/>
                  </a:lnTo>
                  <a:lnTo>
                    <a:pt x="9975" y="1219"/>
                  </a:lnTo>
                  <a:lnTo>
                    <a:pt x="10111" y="993"/>
                  </a:lnTo>
                  <a:lnTo>
                    <a:pt x="10246" y="768"/>
                  </a:lnTo>
                  <a:lnTo>
                    <a:pt x="10381" y="677"/>
                  </a:lnTo>
                  <a:lnTo>
                    <a:pt x="10562" y="587"/>
                  </a:lnTo>
                  <a:lnTo>
                    <a:pt x="10742" y="542"/>
                  </a:lnTo>
                  <a:lnTo>
                    <a:pt x="10923" y="497"/>
                  </a:lnTo>
                  <a:close/>
                  <a:moveTo>
                    <a:pt x="12503" y="1670"/>
                  </a:moveTo>
                  <a:lnTo>
                    <a:pt x="12683" y="1761"/>
                  </a:lnTo>
                  <a:lnTo>
                    <a:pt x="12864" y="1851"/>
                  </a:lnTo>
                  <a:lnTo>
                    <a:pt x="12999" y="1941"/>
                  </a:lnTo>
                  <a:lnTo>
                    <a:pt x="13135" y="2122"/>
                  </a:lnTo>
                  <a:lnTo>
                    <a:pt x="13225" y="2257"/>
                  </a:lnTo>
                  <a:lnTo>
                    <a:pt x="13270" y="2483"/>
                  </a:lnTo>
                  <a:lnTo>
                    <a:pt x="13315" y="2663"/>
                  </a:lnTo>
                  <a:lnTo>
                    <a:pt x="13315" y="3747"/>
                  </a:lnTo>
                  <a:lnTo>
                    <a:pt x="452" y="3747"/>
                  </a:lnTo>
                  <a:lnTo>
                    <a:pt x="452" y="2663"/>
                  </a:lnTo>
                  <a:lnTo>
                    <a:pt x="497" y="2483"/>
                  </a:lnTo>
                  <a:lnTo>
                    <a:pt x="542" y="2257"/>
                  </a:lnTo>
                  <a:lnTo>
                    <a:pt x="632" y="2122"/>
                  </a:lnTo>
                  <a:lnTo>
                    <a:pt x="768" y="1941"/>
                  </a:lnTo>
                  <a:lnTo>
                    <a:pt x="903" y="1851"/>
                  </a:lnTo>
                  <a:lnTo>
                    <a:pt x="1038" y="1761"/>
                  </a:lnTo>
                  <a:lnTo>
                    <a:pt x="1219" y="1715"/>
                  </a:lnTo>
                  <a:lnTo>
                    <a:pt x="1400" y="1670"/>
                  </a:lnTo>
                  <a:lnTo>
                    <a:pt x="1445" y="1896"/>
                  </a:lnTo>
                  <a:lnTo>
                    <a:pt x="1535" y="2077"/>
                  </a:lnTo>
                  <a:lnTo>
                    <a:pt x="1670" y="2257"/>
                  </a:lnTo>
                  <a:lnTo>
                    <a:pt x="1806" y="2438"/>
                  </a:lnTo>
                  <a:lnTo>
                    <a:pt x="2031" y="2618"/>
                  </a:lnTo>
                  <a:lnTo>
                    <a:pt x="2257" y="2754"/>
                  </a:lnTo>
                  <a:lnTo>
                    <a:pt x="2528" y="2844"/>
                  </a:lnTo>
                  <a:lnTo>
                    <a:pt x="2799" y="2844"/>
                  </a:lnTo>
                  <a:lnTo>
                    <a:pt x="2979" y="2799"/>
                  </a:lnTo>
                  <a:lnTo>
                    <a:pt x="3024" y="2754"/>
                  </a:lnTo>
                  <a:lnTo>
                    <a:pt x="3024" y="2663"/>
                  </a:lnTo>
                  <a:lnTo>
                    <a:pt x="3024" y="2573"/>
                  </a:lnTo>
                  <a:lnTo>
                    <a:pt x="2979" y="2483"/>
                  </a:lnTo>
                  <a:lnTo>
                    <a:pt x="2934" y="2438"/>
                  </a:lnTo>
                  <a:lnTo>
                    <a:pt x="2799" y="2393"/>
                  </a:lnTo>
                  <a:lnTo>
                    <a:pt x="2618" y="2393"/>
                  </a:lnTo>
                  <a:lnTo>
                    <a:pt x="2438" y="2302"/>
                  </a:lnTo>
                  <a:lnTo>
                    <a:pt x="2302" y="2212"/>
                  </a:lnTo>
                  <a:lnTo>
                    <a:pt x="2122" y="2122"/>
                  </a:lnTo>
                  <a:lnTo>
                    <a:pt x="1986" y="1896"/>
                  </a:lnTo>
                  <a:lnTo>
                    <a:pt x="1896" y="1670"/>
                  </a:lnTo>
                  <a:lnTo>
                    <a:pt x="5462" y="1670"/>
                  </a:lnTo>
                  <a:lnTo>
                    <a:pt x="5507" y="1896"/>
                  </a:lnTo>
                  <a:lnTo>
                    <a:pt x="5597" y="2077"/>
                  </a:lnTo>
                  <a:lnTo>
                    <a:pt x="5732" y="2257"/>
                  </a:lnTo>
                  <a:lnTo>
                    <a:pt x="5868" y="2438"/>
                  </a:lnTo>
                  <a:lnTo>
                    <a:pt x="6094" y="2618"/>
                  </a:lnTo>
                  <a:lnTo>
                    <a:pt x="6319" y="2754"/>
                  </a:lnTo>
                  <a:lnTo>
                    <a:pt x="6590" y="2844"/>
                  </a:lnTo>
                  <a:lnTo>
                    <a:pt x="6951" y="2844"/>
                  </a:lnTo>
                  <a:lnTo>
                    <a:pt x="7041" y="2799"/>
                  </a:lnTo>
                  <a:lnTo>
                    <a:pt x="7087" y="2708"/>
                  </a:lnTo>
                  <a:lnTo>
                    <a:pt x="7132" y="2618"/>
                  </a:lnTo>
                  <a:lnTo>
                    <a:pt x="7087" y="2528"/>
                  </a:lnTo>
                  <a:lnTo>
                    <a:pt x="7041" y="2483"/>
                  </a:lnTo>
                  <a:lnTo>
                    <a:pt x="6951" y="2393"/>
                  </a:lnTo>
                  <a:lnTo>
                    <a:pt x="6680" y="2393"/>
                  </a:lnTo>
                  <a:lnTo>
                    <a:pt x="6500" y="2302"/>
                  </a:lnTo>
                  <a:lnTo>
                    <a:pt x="6364" y="2212"/>
                  </a:lnTo>
                  <a:lnTo>
                    <a:pt x="6184" y="2122"/>
                  </a:lnTo>
                  <a:lnTo>
                    <a:pt x="6048" y="1896"/>
                  </a:lnTo>
                  <a:lnTo>
                    <a:pt x="5958" y="1670"/>
                  </a:lnTo>
                  <a:lnTo>
                    <a:pt x="9524" y="1670"/>
                  </a:lnTo>
                  <a:lnTo>
                    <a:pt x="9614" y="1896"/>
                  </a:lnTo>
                  <a:lnTo>
                    <a:pt x="9659" y="2077"/>
                  </a:lnTo>
                  <a:lnTo>
                    <a:pt x="9795" y="2257"/>
                  </a:lnTo>
                  <a:lnTo>
                    <a:pt x="9930" y="2438"/>
                  </a:lnTo>
                  <a:lnTo>
                    <a:pt x="10156" y="2618"/>
                  </a:lnTo>
                  <a:lnTo>
                    <a:pt x="10381" y="2754"/>
                  </a:lnTo>
                  <a:lnTo>
                    <a:pt x="10652" y="2844"/>
                  </a:lnTo>
                  <a:lnTo>
                    <a:pt x="11058" y="2844"/>
                  </a:lnTo>
                  <a:lnTo>
                    <a:pt x="11149" y="2754"/>
                  </a:lnTo>
                  <a:lnTo>
                    <a:pt x="11194" y="2663"/>
                  </a:lnTo>
                  <a:lnTo>
                    <a:pt x="11194" y="2573"/>
                  </a:lnTo>
                  <a:lnTo>
                    <a:pt x="11149" y="2483"/>
                  </a:lnTo>
                  <a:lnTo>
                    <a:pt x="11104" y="2438"/>
                  </a:lnTo>
                  <a:lnTo>
                    <a:pt x="10923" y="2393"/>
                  </a:lnTo>
                  <a:lnTo>
                    <a:pt x="10742" y="2393"/>
                  </a:lnTo>
                  <a:lnTo>
                    <a:pt x="10562" y="2302"/>
                  </a:lnTo>
                  <a:lnTo>
                    <a:pt x="10427" y="2212"/>
                  </a:lnTo>
                  <a:lnTo>
                    <a:pt x="10246" y="2122"/>
                  </a:lnTo>
                  <a:lnTo>
                    <a:pt x="10111" y="1896"/>
                  </a:lnTo>
                  <a:lnTo>
                    <a:pt x="10020" y="1670"/>
                  </a:lnTo>
                  <a:close/>
                  <a:moveTo>
                    <a:pt x="3521" y="6590"/>
                  </a:moveTo>
                  <a:lnTo>
                    <a:pt x="3927" y="6635"/>
                  </a:lnTo>
                  <a:lnTo>
                    <a:pt x="4288" y="6725"/>
                  </a:lnTo>
                  <a:lnTo>
                    <a:pt x="4604" y="6861"/>
                  </a:lnTo>
                  <a:lnTo>
                    <a:pt x="4965" y="7041"/>
                  </a:lnTo>
                  <a:lnTo>
                    <a:pt x="5236" y="7312"/>
                  </a:lnTo>
                  <a:lnTo>
                    <a:pt x="5507" y="7628"/>
                  </a:lnTo>
                  <a:lnTo>
                    <a:pt x="5687" y="7944"/>
                  </a:lnTo>
                  <a:lnTo>
                    <a:pt x="5823" y="8260"/>
                  </a:lnTo>
                  <a:lnTo>
                    <a:pt x="5913" y="8621"/>
                  </a:lnTo>
                  <a:lnTo>
                    <a:pt x="5958" y="8892"/>
                  </a:lnTo>
                  <a:lnTo>
                    <a:pt x="6003" y="9163"/>
                  </a:lnTo>
                  <a:lnTo>
                    <a:pt x="5958" y="9388"/>
                  </a:lnTo>
                  <a:lnTo>
                    <a:pt x="5958" y="9614"/>
                  </a:lnTo>
                  <a:lnTo>
                    <a:pt x="4875" y="8531"/>
                  </a:lnTo>
                  <a:lnTo>
                    <a:pt x="5010" y="7673"/>
                  </a:lnTo>
                  <a:lnTo>
                    <a:pt x="5010" y="7583"/>
                  </a:lnTo>
                  <a:lnTo>
                    <a:pt x="5010" y="7493"/>
                  </a:lnTo>
                  <a:lnTo>
                    <a:pt x="4920" y="7448"/>
                  </a:lnTo>
                  <a:lnTo>
                    <a:pt x="4830" y="7402"/>
                  </a:lnTo>
                  <a:lnTo>
                    <a:pt x="4740" y="7402"/>
                  </a:lnTo>
                  <a:lnTo>
                    <a:pt x="4649" y="7448"/>
                  </a:lnTo>
                  <a:lnTo>
                    <a:pt x="4604" y="7493"/>
                  </a:lnTo>
                  <a:lnTo>
                    <a:pt x="4559" y="7583"/>
                  </a:lnTo>
                  <a:lnTo>
                    <a:pt x="4469" y="8125"/>
                  </a:lnTo>
                  <a:lnTo>
                    <a:pt x="3476" y="7132"/>
                  </a:lnTo>
                  <a:lnTo>
                    <a:pt x="3431" y="7087"/>
                  </a:lnTo>
                  <a:lnTo>
                    <a:pt x="3250" y="7087"/>
                  </a:lnTo>
                  <a:lnTo>
                    <a:pt x="3160" y="7132"/>
                  </a:lnTo>
                  <a:lnTo>
                    <a:pt x="3115" y="7222"/>
                  </a:lnTo>
                  <a:lnTo>
                    <a:pt x="3115" y="7312"/>
                  </a:lnTo>
                  <a:lnTo>
                    <a:pt x="3115" y="7402"/>
                  </a:lnTo>
                  <a:lnTo>
                    <a:pt x="3160" y="7493"/>
                  </a:lnTo>
                  <a:lnTo>
                    <a:pt x="4153" y="8441"/>
                  </a:lnTo>
                  <a:lnTo>
                    <a:pt x="3656" y="8531"/>
                  </a:lnTo>
                  <a:lnTo>
                    <a:pt x="3566" y="8576"/>
                  </a:lnTo>
                  <a:lnTo>
                    <a:pt x="3521" y="8621"/>
                  </a:lnTo>
                  <a:lnTo>
                    <a:pt x="3476" y="8711"/>
                  </a:lnTo>
                  <a:lnTo>
                    <a:pt x="3476" y="8802"/>
                  </a:lnTo>
                  <a:lnTo>
                    <a:pt x="3521" y="8892"/>
                  </a:lnTo>
                  <a:lnTo>
                    <a:pt x="3566" y="8982"/>
                  </a:lnTo>
                  <a:lnTo>
                    <a:pt x="3747" y="8982"/>
                  </a:lnTo>
                  <a:lnTo>
                    <a:pt x="4559" y="8847"/>
                  </a:lnTo>
                  <a:lnTo>
                    <a:pt x="5597" y="9930"/>
                  </a:lnTo>
                  <a:lnTo>
                    <a:pt x="5417" y="9975"/>
                  </a:lnTo>
                  <a:lnTo>
                    <a:pt x="4920" y="9975"/>
                  </a:lnTo>
                  <a:lnTo>
                    <a:pt x="4649" y="9930"/>
                  </a:lnTo>
                  <a:lnTo>
                    <a:pt x="4288" y="9840"/>
                  </a:lnTo>
                  <a:lnTo>
                    <a:pt x="3972" y="9659"/>
                  </a:lnTo>
                  <a:lnTo>
                    <a:pt x="3611" y="9479"/>
                  </a:lnTo>
                  <a:lnTo>
                    <a:pt x="3340" y="9208"/>
                  </a:lnTo>
                  <a:lnTo>
                    <a:pt x="3070" y="8937"/>
                  </a:lnTo>
                  <a:lnTo>
                    <a:pt x="2889" y="8621"/>
                  </a:lnTo>
                  <a:lnTo>
                    <a:pt x="2754" y="8260"/>
                  </a:lnTo>
                  <a:lnTo>
                    <a:pt x="2663" y="7944"/>
                  </a:lnTo>
                  <a:lnTo>
                    <a:pt x="2573" y="7538"/>
                  </a:lnTo>
                  <a:lnTo>
                    <a:pt x="2573" y="7177"/>
                  </a:lnTo>
                  <a:lnTo>
                    <a:pt x="2663" y="6906"/>
                  </a:lnTo>
                  <a:lnTo>
                    <a:pt x="2754" y="6725"/>
                  </a:lnTo>
                  <a:lnTo>
                    <a:pt x="2889" y="6635"/>
                  </a:lnTo>
                  <a:lnTo>
                    <a:pt x="3205" y="6590"/>
                  </a:lnTo>
                  <a:close/>
                  <a:moveTo>
                    <a:pt x="10652" y="6590"/>
                  </a:moveTo>
                  <a:lnTo>
                    <a:pt x="10878" y="6635"/>
                  </a:lnTo>
                  <a:lnTo>
                    <a:pt x="11013" y="6725"/>
                  </a:lnTo>
                  <a:lnTo>
                    <a:pt x="11104" y="6906"/>
                  </a:lnTo>
                  <a:lnTo>
                    <a:pt x="11149" y="7177"/>
                  </a:lnTo>
                  <a:lnTo>
                    <a:pt x="11149" y="7538"/>
                  </a:lnTo>
                  <a:lnTo>
                    <a:pt x="11104" y="7944"/>
                  </a:lnTo>
                  <a:lnTo>
                    <a:pt x="11013" y="8260"/>
                  </a:lnTo>
                  <a:lnTo>
                    <a:pt x="10878" y="8621"/>
                  </a:lnTo>
                  <a:lnTo>
                    <a:pt x="10697" y="8937"/>
                  </a:lnTo>
                  <a:lnTo>
                    <a:pt x="10427" y="9208"/>
                  </a:lnTo>
                  <a:lnTo>
                    <a:pt x="10111" y="9479"/>
                  </a:lnTo>
                  <a:lnTo>
                    <a:pt x="9795" y="9659"/>
                  </a:lnTo>
                  <a:lnTo>
                    <a:pt x="9479" y="9840"/>
                  </a:lnTo>
                  <a:lnTo>
                    <a:pt x="9118" y="9930"/>
                  </a:lnTo>
                  <a:lnTo>
                    <a:pt x="8847" y="9975"/>
                  </a:lnTo>
                  <a:lnTo>
                    <a:pt x="8350" y="9975"/>
                  </a:lnTo>
                  <a:lnTo>
                    <a:pt x="8125" y="9930"/>
                  </a:lnTo>
                  <a:lnTo>
                    <a:pt x="9208" y="8847"/>
                  </a:lnTo>
                  <a:lnTo>
                    <a:pt x="10020" y="8982"/>
                  </a:lnTo>
                  <a:lnTo>
                    <a:pt x="10156" y="8982"/>
                  </a:lnTo>
                  <a:lnTo>
                    <a:pt x="10246" y="8892"/>
                  </a:lnTo>
                  <a:lnTo>
                    <a:pt x="10291" y="8802"/>
                  </a:lnTo>
                  <a:lnTo>
                    <a:pt x="10246" y="8711"/>
                  </a:lnTo>
                  <a:lnTo>
                    <a:pt x="10246" y="8621"/>
                  </a:lnTo>
                  <a:lnTo>
                    <a:pt x="10156" y="8576"/>
                  </a:lnTo>
                  <a:lnTo>
                    <a:pt x="10065" y="8531"/>
                  </a:lnTo>
                  <a:lnTo>
                    <a:pt x="9614" y="8441"/>
                  </a:lnTo>
                  <a:lnTo>
                    <a:pt x="10607" y="7493"/>
                  </a:lnTo>
                  <a:lnTo>
                    <a:pt x="10652" y="7402"/>
                  </a:lnTo>
                  <a:lnTo>
                    <a:pt x="10652" y="7312"/>
                  </a:lnTo>
                  <a:lnTo>
                    <a:pt x="10652" y="7222"/>
                  </a:lnTo>
                  <a:lnTo>
                    <a:pt x="10607" y="7132"/>
                  </a:lnTo>
                  <a:lnTo>
                    <a:pt x="10517" y="7087"/>
                  </a:lnTo>
                  <a:lnTo>
                    <a:pt x="10336" y="7087"/>
                  </a:lnTo>
                  <a:lnTo>
                    <a:pt x="10246" y="7132"/>
                  </a:lnTo>
                  <a:lnTo>
                    <a:pt x="9253" y="8125"/>
                  </a:lnTo>
                  <a:lnTo>
                    <a:pt x="9163" y="7583"/>
                  </a:lnTo>
                  <a:lnTo>
                    <a:pt x="9163" y="7493"/>
                  </a:lnTo>
                  <a:lnTo>
                    <a:pt x="9072" y="7448"/>
                  </a:lnTo>
                  <a:lnTo>
                    <a:pt x="8982" y="7402"/>
                  </a:lnTo>
                  <a:lnTo>
                    <a:pt x="8892" y="7402"/>
                  </a:lnTo>
                  <a:lnTo>
                    <a:pt x="8802" y="7448"/>
                  </a:lnTo>
                  <a:lnTo>
                    <a:pt x="8757" y="7493"/>
                  </a:lnTo>
                  <a:lnTo>
                    <a:pt x="8711" y="7583"/>
                  </a:lnTo>
                  <a:lnTo>
                    <a:pt x="8711" y="7673"/>
                  </a:lnTo>
                  <a:lnTo>
                    <a:pt x="8892" y="8531"/>
                  </a:lnTo>
                  <a:lnTo>
                    <a:pt x="7809" y="9614"/>
                  </a:lnTo>
                  <a:lnTo>
                    <a:pt x="7764" y="9388"/>
                  </a:lnTo>
                  <a:lnTo>
                    <a:pt x="7764" y="9163"/>
                  </a:lnTo>
                  <a:lnTo>
                    <a:pt x="7764" y="8892"/>
                  </a:lnTo>
                  <a:lnTo>
                    <a:pt x="7809" y="8621"/>
                  </a:lnTo>
                  <a:lnTo>
                    <a:pt x="7899" y="8260"/>
                  </a:lnTo>
                  <a:lnTo>
                    <a:pt x="8080" y="7944"/>
                  </a:lnTo>
                  <a:lnTo>
                    <a:pt x="8260" y="7628"/>
                  </a:lnTo>
                  <a:lnTo>
                    <a:pt x="8486" y="7312"/>
                  </a:lnTo>
                  <a:lnTo>
                    <a:pt x="8847" y="7041"/>
                  </a:lnTo>
                  <a:lnTo>
                    <a:pt x="9253" y="6816"/>
                  </a:lnTo>
                  <a:lnTo>
                    <a:pt x="9614" y="6680"/>
                  </a:lnTo>
                  <a:lnTo>
                    <a:pt x="10020" y="6590"/>
                  </a:lnTo>
                  <a:close/>
                  <a:moveTo>
                    <a:pt x="2799" y="0"/>
                  </a:moveTo>
                  <a:lnTo>
                    <a:pt x="2528" y="46"/>
                  </a:lnTo>
                  <a:lnTo>
                    <a:pt x="2257" y="136"/>
                  </a:lnTo>
                  <a:lnTo>
                    <a:pt x="2031" y="226"/>
                  </a:lnTo>
                  <a:lnTo>
                    <a:pt x="1806" y="407"/>
                  </a:lnTo>
                  <a:lnTo>
                    <a:pt x="1670" y="587"/>
                  </a:lnTo>
                  <a:lnTo>
                    <a:pt x="1535" y="768"/>
                  </a:lnTo>
                  <a:lnTo>
                    <a:pt x="1445" y="993"/>
                  </a:lnTo>
                  <a:lnTo>
                    <a:pt x="1400" y="1219"/>
                  </a:lnTo>
                  <a:lnTo>
                    <a:pt x="1129" y="1219"/>
                  </a:lnTo>
                  <a:lnTo>
                    <a:pt x="858" y="1309"/>
                  </a:lnTo>
                  <a:lnTo>
                    <a:pt x="632" y="1445"/>
                  </a:lnTo>
                  <a:lnTo>
                    <a:pt x="452" y="1625"/>
                  </a:lnTo>
                  <a:lnTo>
                    <a:pt x="271" y="1851"/>
                  </a:lnTo>
                  <a:lnTo>
                    <a:pt x="136" y="2077"/>
                  </a:lnTo>
                  <a:lnTo>
                    <a:pt x="45" y="2393"/>
                  </a:lnTo>
                  <a:lnTo>
                    <a:pt x="0" y="2663"/>
                  </a:lnTo>
                  <a:lnTo>
                    <a:pt x="0" y="12593"/>
                  </a:lnTo>
                  <a:lnTo>
                    <a:pt x="0" y="12683"/>
                  </a:lnTo>
                  <a:lnTo>
                    <a:pt x="91" y="12728"/>
                  </a:lnTo>
                  <a:lnTo>
                    <a:pt x="181" y="12819"/>
                  </a:lnTo>
                  <a:lnTo>
                    <a:pt x="271" y="12819"/>
                  </a:lnTo>
                  <a:lnTo>
                    <a:pt x="361" y="12774"/>
                  </a:lnTo>
                  <a:lnTo>
                    <a:pt x="407" y="12728"/>
                  </a:lnTo>
                  <a:lnTo>
                    <a:pt x="452" y="12638"/>
                  </a:lnTo>
                  <a:lnTo>
                    <a:pt x="452" y="12548"/>
                  </a:lnTo>
                  <a:lnTo>
                    <a:pt x="452" y="4198"/>
                  </a:lnTo>
                  <a:lnTo>
                    <a:pt x="13315" y="4198"/>
                  </a:lnTo>
                  <a:lnTo>
                    <a:pt x="13315" y="5326"/>
                  </a:lnTo>
                  <a:lnTo>
                    <a:pt x="13315" y="5417"/>
                  </a:lnTo>
                  <a:lnTo>
                    <a:pt x="13405" y="5507"/>
                  </a:lnTo>
                  <a:lnTo>
                    <a:pt x="13496" y="5552"/>
                  </a:lnTo>
                  <a:lnTo>
                    <a:pt x="13586" y="5552"/>
                  </a:lnTo>
                  <a:lnTo>
                    <a:pt x="13676" y="5507"/>
                  </a:lnTo>
                  <a:lnTo>
                    <a:pt x="13721" y="5462"/>
                  </a:lnTo>
                  <a:lnTo>
                    <a:pt x="13767" y="5326"/>
                  </a:lnTo>
                  <a:lnTo>
                    <a:pt x="13767" y="2663"/>
                  </a:lnTo>
                  <a:lnTo>
                    <a:pt x="13721" y="2393"/>
                  </a:lnTo>
                  <a:lnTo>
                    <a:pt x="13631" y="2077"/>
                  </a:lnTo>
                  <a:lnTo>
                    <a:pt x="13496" y="1851"/>
                  </a:lnTo>
                  <a:lnTo>
                    <a:pt x="13315" y="1625"/>
                  </a:lnTo>
                  <a:lnTo>
                    <a:pt x="13135" y="1445"/>
                  </a:lnTo>
                  <a:lnTo>
                    <a:pt x="12909" y="1309"/>
                  </a:lnTo>
                  <a:lnTo>
                    <a:pt x="12638" y="1219"/>
                  </a:lnTo>
                  <a:lnTo>
                    <a:pt x="12367" y="1219"/>
                  </a:lnTo>
                  <a:lnTo>
                    <a:pt x="12277" y="993"/>
                  </a:lnTo>
                  <a:lnTo>
                    <a:pt x="12232" y="768"/>
                  </a:lnTo>
                  <a:lnTo>
                    <a:pt x="12097" y="587"/>
                  </a:lnTo>
                  <a:lnTo>
                    <a:pt x="11961" y="407"/>
                  </a:lnTo>
                  <a:lnTo>
                    <a:pt x="11735" y="226"/>
                  </a:lnTo>
                  <a:lnTo>
                    <a:pt x="11510" y="136"/>
                  </a:lnTo>
                  <a:lnTo>
                    <a:pt x="11239" y="46"/>
                  </a:lnTo>
                  <a:lnTo>
                    <a:pt x="10968" y="0"/>
                  </a:lnTo>
                  <a:lnTo>
                    <a:pt x="10652" y="46"/>
                  </a:lnTo>
                  <a:lnTo>
                    <a:pt x="10381" y="136"/>
                  </a:lnTo>
                  <a:lnTo>
                    <a:pt x="10156" y="226"/>
                  </a:lnTo>
                  <a:lnTo>
                    <a:pt x="9930" y="407"/>
                  </a:lnTo>
                  <a:lnTo>
                    <a:pt x="9795" y="587"/>
                  </a:lnTo>
                  <a:lnTo>
                    <a:pt x="9659" y="768"/>
                  </a:lnTo>
                  <a:lnTo>
                    <a:pt x="9614" y="993"/>
                  </a:lnTo>
                  <a:lnTo>
                    <a:pt x="9524" y="1219"/>
                  </a:lnTo>
                  <a:lnTo>
                    <a:pt x="8305" y="1219"/>
                  </a:lnTo>
                  <a:lnTo>
                    <a:pt x="8215" y="993"/>
                  </a:lnTo>
                  <a:lnTo>
                    <a:pt x="8170" y="768"/>
                  </a:lnTo>
                  <a:lnTo>
                    <a:pt x="8034" y="587"/>
                  </a:lnTo>
                  <a:lnTo>
                    <a:pt x="7899" y="407"/>
                  </a:lnTo>
                  <a:lnTo>
                    <a:pt x="7673" y="226"/>
                  </a:lnTo>
                  <a:lnTo>
                    <a:pt x="7448" y="136"/>
                  </a:lnTo>
                  <a:lnTo>
                    <a:pt x="7177" y="46"/>
                  </a:lnTo>
                  <a:lnTo>
                    <a:pt x="6861" y="0"/>
                  </a:lnTo>
                  <a:lnTo>
                    <a:pt x="6590" y="46"/>
                  </a:lnTo>
                  <a:lnTo>
                    <a:pt x="6319" y="136"/>
                  </a:lnTo>
                  <a:lnTo>
                    <a:pt x="6094" y="226"/>
                  </a:lnTo>
                  <a:lnTo>
                    <a:pt x="5868" y="407"/>
                  </a:lnTo>
                  <a:lnTo>
                    <a:pt x="5732" y="587"/>
                  </a:lnTo>
                  <a:lnTo>
                    <a:pt x="5597" y="768"/>
                  </a:lnTo>
                  <a:lnTo>
                    <a:pt x="5507" y="993"/>
                  </a:lnTo>
                  <a:lnTo>
                    <a:pt x="5462" y="1219"/>
                  </a:lnTo>
                  <a:lnTo>
                    <a:pt x="4243" y="1219"/>
                  </a:lnTo>
                  <a:lnTo>
                    <a:pt x="4153" y="993"/>
                  </a:lnTo>
                  <a:lnTo>
                    <a:pt x="4108" y="768"/>
                  </a:lnTo>
                  <a:lnTo>
                    <a:pt x="3972" y="587"/>
                  </a:lnTo>
                  <a:lnTo>
                    <a:pt x="3837" y="407"/>
                  </a:lnTo>
                  <a:lnTo>
                    <a:pt x="3611" y="226"/>
                  </a:lnTo>
                  <a:lnTo>
                    <a:pt x="3385" y="136"/>
                  </a:lnTo>
                  <a:lnTo>
                    <a:pt x="3115" y="46"/>
                  </a:lnTo>
                  <a:lnTo>
                    <a:pt x="2799" y="0"/>
                  </a:lnTo>
                  <a:close/>
                  <a:moveTo>
                    <a:pt x="3521" y="6094"/>
                  </a:moveTo>
                  <a:lnTo>
                    <a:pt x="3024" y="6139"/>
                  </a:lnTo>
                  <a:lnTo>
                    <a:pt x="2663" y="6229"/>
                  </a:lnTo>
                  <a:lnTo>
                    <a:pt x="2528" y="6319"/>
                  </a:lnTo>
                  <a:lnTo>
                    <a:pt x="2393" y="6410"/>
                  </a:lnTo>
                  <a:lnTo>
                    <a:pt x="2302" y="6500"/>
                  </a:lnTo>
                  <a:lnTo>
                    <a:pt x="2257" y="6635"/>
                  </a:lnTo>
                  <a:lnTo>
                    <a:pt x="2167" y="7041"/>
                  </a:lnTo>
                  <a:lnTo>
                    <a:pt x="2122" y="7493"/>
                  </a:lnTo>
                  <a:lnTo>
                    <a:pt x="2212" y="8034"/>
                  </a:lnTo>
                  <a:lnTo>
                    <a:pt x="2302" y="8441"/>
                  </a:lnTo>
                  <a:lnTo>
                    <a:pt x="2483" y="8802"/>
                  </a:lnTo>
                  <a:lnTo>
                    <a:pt x="2708" y="9208"/>
                  </a:lnTo>
                  <a:lnTo>
                    <a:pt x="2979" y="9569"/>
                  </a:lnTo>
                  <a:lnTo>
                    <a:pt x="3340" y="9840"/>
                  </a:lnTo>
                  <a:lnTo>
                    <a:pt x="3747" y="10065"/>
                  </a:lnTo>
                  <a:lnTo>
                    <a:pt x="4153" y="10246"/>
                  </a:lnTo>
                  <a:lnTo>
                    <a:pt x="4559" y="10381"/>
                  </a:lnTo>
                  <a:lnTo>
                    <a:pt x="4965" y="10427"/>
                  </a:lnTo>
                  <a:lnTo>
                    <a:pt x="5326" y="10427"/>
                  </a:lnTo>
                  <a:lnTo>
                    <a:pt x="5687" y="10381"/>
                  </a:lnTo>
                  <a:lnTo>
                    <a:pt x="5958" y="10291"/>
                  </a:lnTo>
                  <a:lnTo>
                    <a:pt x="6635" y="10968"/>
                  </a:lnTo>
                  <a:lnTo>
                    <a:pt x="6635" y="12051"/>
                  </a:lnTo>
                  <a:lnTo>
                    <a:pt x="6274" y="12142"/>
                  </a:lnTo>
                  <a:lnTo>
                    <a:pt x="6139" y="12232"/>
                  </a:lnTo>
                  <a:lnTo>
                    <a:pt x="5958" y="12367"/>
                  </a:lnTo>
                  <a:lnTo>
                    <a:pt x="2302" y="15346"/>
                  </a:lnTo>
                  <a:lnTo>
                    <a:pt x="1445" y="15346"/>
                  </a:lnTo>
                  <a:lnTo>
                    <a:pt x="1174" y="15301"/>
                  </a:lnTo>
                  <a:lnTo>
                    <a:pt x="948" y="15211"/>
                  </a:lnTo>
                  <a:lnTo>
                    <a:pt x="768" y="15121"/>
                  </a:lnTo>
                  <a:lnTo>
                    <a:pt x="632" y="14940"/>
                  </a:lnTo>
                  <a:lnTo>
                    <a:pt x="542" y="14759"/>
                  </a:lnTo>
                  <a:lnTo>
                    <a:pt x="497" y="14579"/>
                  </a:lnTo>
                  <a:lnTo>
                    <a:pt x="452" y="14398"/>
                  </a:lnTo>
                  <a:lnTo>
                    <a:pt x="452" y="13631"/>
                  </a:lnTo>
                  <a:lnTo>
                    <a:pt x="452" y="13541"/>
                  </a:lnTo>
                  <a:lnTo>
                    <a:pt x="407" y="13496"/>
                  </a:lnTo>
                  <a:lnTo>
                    <a:pt x="316" y="13405"/>
                  </a:lnTo>
                  <a:lnTo>
                    <a:pt x="136" y="13405"/>
                  </a:lnTo>
                  <a:lnTo>
                    <a:pt x="45" y="13496"/>
                  </a:lnTo>
                  <a:lnTo>
                    <a:pt x="0" y="13541"/>
                  </a:lnTo>
                  <a:lnTo>
                    <a:pt x="0" y="13631"/>
                  </a:lnTo>
                  <a:lnTo>
                    <a:pt x="0" y="14398"/>
                  </a:lnTo>
                  <a:lnTo>
                    <a:pt x="45" y="14669"/>
                  </a:lnTo>
                  <a:lnTo>
                    <a:pt x="91" y="14940"/>
                  </a:lnTo>
                  <a:lnTo>
                    <a:pt x="226" y="15211"/>
                  </a:lnTo>
                  <a:lnTo>
                    <a:pt x="407" y="15436"/>
                  </a:lnTo>
                  <a:lnTo>
                    <a:pt x="632" y="15617"/>
                  </a:lnTo>
                  <a:lnTo>
                    <a:pt x="903" y="15752"/>
                  </a:lnTo>
                  <a:lnTo>
                    <a:pt x="1174" y="15843"/>
                  </a:lnTo>
                  <a:lnTo>
                    <a:pt x="12548" y="15843"/>
                  </a:lnTo>
                  <a:lnTo>
                    <a:pt x="12819" y="15752"/>
                  </a:lnTo>
                  <a:lnTo>
                    <a:pt x="13090" y="15617"/>
                  </a:lnTo>
                  <a:lnTo>
                    <a:pt x="13315" y="15436"/>
                  </a:lnTo>
                  <a:lnTo>
                    <a:pt x="13496" y="15211"/>
                  </a:lnTo>
                  <a:lnTo>
                    <a:pt x="13631" y="14940"/>
                  </a:lnTo>
                  <a:lnTo>
                    <a:pt x="13721" y="14669"/>
                  </a:lnTo>
                  <a:lnTo>
                    <a:pt x="13721" y="14398"/>
                  </a:lnTo>
                  <a:lnTo>
                    <a:pt x="13721" y="6364"/>
                  </a:lnTo>
                  <a:lnTo>
                    <a:pt x="13721" y="6274"/>
                  </a:lnTo>
                  <a:lnTo>
                    <a:pt x="13676" y="6184"/>
                  </a:lnTo>
                  <a:lnTo>
                    <a:pt x="13586" y="6139"/>
                  </a:lnTo>
                  <a:lnTo>
                    <a:pt x="13451" y="6139"/>
                  </a:lnTo>
                  <a:lnTo>
                    <a:pt x="13405" y="6184"/>
                  </a:lnTo>
                  <a:lnTo>
                    <a:pt x="13315" y="6229"/>
                  </a:lnTo>
                  <a:lnTo>
                    <a:pt x="13270" y="6319"/>
                  </a:lnTo>
                  <a:lnTo>
                    <a:pt x="13270" y="6364"/>
                  </a:lnTo>
                  <a:lnTo>
                    <a:pt x="13270" y="14398"/>
                  </a:lnTo>
                  <a:lnTo>
                    <a:pt x="13270" y="14579"/>
                  </a:lnTo>
                  <a:lnTo>
                    <a:pt x="13180" y="14759"/>
                  </a:lnTo>
                  <a:lnTo>
                    <a:pt x="13090" y="14940"/>
                  </a:lnTo>
                  <a:lnTo>
                    <a:pt x="12954" y="15121"/>
                  </a:lnTo>
                  <a:lnTo>
                    <a:pt x="12819" y="15211"/>
                  </a:lnTo>
                  <a:lnTo>
                    <a:pt x="12638" y="15301"/>
                  </a:lnTo>
                  <a:lnTo>
                    <a:pt x="12458" y="15391"/>
                  </a:lnTo>
                  <a:lnTo>
                    <a:pt x="11465" y="15391"/>
                  </a:lnTo>
                  <a:lnTo>
                    <a:pt x="9524" y="13812"/>
                  </a:lnTo>
                  <a:lnTo>
                    <a:pt x="9479" y="13767"/>
                  </a:lnTo>
                  <a:lnTo>
                    <a:pt x="9298" y="13767"/>
                  </a:lnTo>
                  <a:lnTo>
                    <a:pt x="9208" y="13857"/>
                  </a:lnTo>
                  <a:lnTo>
                    <a:pt x="9163" y="13947"/>
                  </a:lnTo>
                  <a:lnTo>
                    <a:pt x="9163" y="14037"/>
                  </a:lnTo>
                  <a:lnTo>
                    <a:pt x="9208" y="14082"/>
                  </a:lnTo>
                  <a:lnTo>
                    <a:pt x="9253" y="14173"/>
                  </a:lnTo>
                  <a:lnTo>
                    <a:pt x="10742" y="15346"/>
                  </a:lnTo>
                  <a:lnTo>
                    <a:pt x="3024" y="15346"/>
                  </a:lnTo>
                  <a:lnTo>
                    <a:pt x="6274" y="12683"/>
                  </a:lnTo>
                  <a:lnTo>
                    <a:pt x="6410" y="12638"/>
                  </a:lnTo>
                  <a:lnTo>
                    <a:pt x="6545" y="12548"/>
                  </a:lnTo>
                  <a:lnTo>
                    <a:pt x="6861" y="12503"/>
                  </a:lnTo>
                  <a:lnTo>
                    <a:pt x="7222" y="12548"/>
                  </a:lnTo>
                  <a:lnTo>
                    <a:pt x="7357" y="12638"/>
                  </a:lnTo>
                  <a:lnTo>
                    <a:pt x="7493" y="12728"/>
                  </a:lnTo>
                  <a:lnTo>
                    <a:pt x="8441" y="13496"/>
                  </a:lnTo>
                  <a:lnTo>
                    <a:pt x="8531" y="13541"/>
                  </a:lnTo>
                  <a:lnTo>
                    <a:pt x="8711" y="13541"/>
                  </a:lnTo>
                  <a:lnTo>
                    <a:pt x="8757" y="13451"/>
                  </a:lnTo>
                  <a:lnTo>
                    <a:pt x="8802" y="13405"/>
                  </a:lnTo>
                  <a:lnTo>
                    <a:pt x="8802" y="13315"/>
                  </a:lnTo>
                  <a:lnTo>
                    <a:pt x="8802" y="13225"/>
                  </a:lnTo>
                  <a:lnTo>
                    <a:pt x="8711" y="13135"/>
                  </a:lnTo>
                  <a:lnTo>
                    <a:pt x="7764" y="12367"/>
                  </a:lnTo>
                  <a:lnTo>
                    <a:pt x="7448" y="12187"/>
                  </a:lnTo>
                  <a:lnTo>
                    <a:pt x="7132" y="12051"/>
                  </a:lnTo>
                  <a:lnTo>
                    <a:pt x="7132" y="10968"/>
                  </a:lnTo>
                  <a:lnTo>
                    <a:pt x="7764" y="10291"/>
                  </a:lnTo>
                  <a:lnTo>
                    <a:pt x="8080" y="10381"/>
                  </a:lnTo>
                  <a:lnTo>
                    <a:pt x="8395" y="10427"/>
                  </a:lnTo>
                  <a:lnTo>
                    <a:pt x="8802" y="10427"/>
                  </a:lnTo>
                  <a:lnTo>
                    <a:pt x="9208" y="10381"/>
                  </a:lnTo>
                  <a:lnTo>
                    <a:pt x="9614" y="10246"/>
                  </a:lnTo>
                  <a:lnTo>
                    <a:pt x="10020" y="10065"/>
                  </a:lnTo>
                  <a:lnTo>
                    <a:pt x="10381" y="9840"/>
                  </a:lnTo>
                  <a:lnTo>
                    <a:pt x="10742" y="9569"/>
                  </a:lnTo>
                  <a:lnTo>
                    <a:pt x="11058" y="9208"/>
                  </a:lnTo>
                  <a:lnTo>
                    <a:pt x="11284" y="8802"/>
                  </a:lnTo>
                  <a:lnTo>
                    <a:pt x="11465" y="8441"/>
                  </a:lnTo>
                  <a:lnTo>
                    <a:pt x="11555" y="8034"/>
                  </a:lnTo>
                  <a:lnTo>
                    <a:pt x="11600" y="7493"/>
                  </a:lnTo>
                  <a:lnTo>
                    <a:pt x="11600" y="7041"/>
                  </a:lnTo>
                  <a:lnTo>
                    <a:pt x="11510" y="6635"/>
                  </a:lnTo>
                  <a:lnTo>
                    <a:pt x="11420" y="6500"/>
                  </a:lnTo>
                  <a:lnTo>
                    <a:pt x="11329" y="6410"/>
                  </a:lnTo>
                  <a:lnTo>
                    <a:pt x="11104" y="6229"/>
                  </a:lnTo>
                  <a:lnTo>
                    <a:pt x="10788" y="6139"/>
                  </a:lnTo>
                  <a:lnTo>
                    <a:pt x="10381" y="6094"/>
                  </a:lnTo>
                  <a:lnTo>
                    <a:pt x="9975" y="6139"/>
                  </a:lnTo>
                  <a:lnTo>
                    <a:pt x="9479" y="6229"/>
                  </a:lnTo>
                  <a:lnTo>
                    <a:pt x="9027" y="6410"/>
                  </a:lnTo>
                  <a:lnTo>
                    <a:pt x="8576" y="6635"/>
                  </a:lnTo>
                  <a:lnTo>
                    <a:pt x="8170" y="6996"/>
                  </a:lnTo>
                  <a:lnTo>
                    <a:pt x="7899" y="7357"/>
                  </a:lnTo>
                  <a:lnTo>
                    <a:pt x="7628" y="7718"/>
                  </a:lnTo>
                  <a:lnTo>
                    <a:pt x="7493" y="8125"/>
                  </a:lnTo>
                  <a:lnTo>
                    <a:pt x="7357" y="8531"/>
                  </a:lnTo>
                  <a:lnTo>
                    <a:pt x="7312" y="8937"/>
                  </a:lnTo>
                  <a:lnTo>
                    <a:pt x="7312" y="9343"/>
                  </a:lnTo>
                  <a:lnTo>
                    <a:pt x="7357" y="9659"/>
                  </a:lnTo>
                  <a:lnTo>
                    <a:pt x="7448" y="9975"/>
                  </a:lnTo>
                  <a:lnTo>
                    <a:pt x="6861" y="10517"/>
                  </a:lnTo>
                  <a:lnTo>
                    <a:pt x="6319" y="9975"/>
                  </a:lnTo>
                  <a:lnTo>
                    <a:pt x="6410" y="9659"/>
                  </a:lnTo>
                  <a:lnTo>
                    <a:pt x="6455" y="9343"/>
                  </a:lnTo>
                  <a:lnTo>
                    <a:pt x="6455" y="8937"/>
                  </a:lnTo>
                  <a:lnTo>
                    <a:pt x="6364" y="8531"/>
                  </a:lnTo>
                  <a:lnTo>
                    <a:pt x="6274" y="8125"/>
                  </a:lnTo>
                  <a:lnTo>
                    <a:pt x="6094" y="7718"/>
                  </a:lnTo>
                  <a:lnTo>
                    <a:pt x="5868" y="7357"/>
                  </a:lnTo>
                  <a:lnTo>
                    <a:pt x="5552" y="6996"/>
                  </a:lnTo>
                  <a:lnTo>
                    <a:pt x="5236" y="6680"/>
                  </a:lnTo>
                  <a:lnTo>
                    <a:pt x="4830" y="6455"/>
                  </a:lnTo>
                  <a:lnTo>
                    <a:pt x="4424" y="6274"/>
                  </a:lnTo>
                  <a:lnTo>
                    <a:pt x="4017" y="6184"/>
                  </a:lnTo>
                  <a:lnTo>
                    <a:pt x="3521" y="6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p:cNvPicPr>
            <a:picLocks noChangeAspect="1"/>
          </p:cNvPicPr>
          <p:nvPr/>
        </p:nvPicPr>
        <p:blipFill>
          <a:blip r:embed="rId3"/>
          <a:stretch>
            <a:fillRect/>
          </a:stretch>
        </p:blipFill>
        <p:spPr>
          <a:xfrm>
            <a:off x="7726878" y="3582818"/>
            <a:ext cx="960588" cy="1181414"/>
          </a:xfrm>
          <a:prstGeom prst="rect">
            <a:avLst/>
          </a:prstGeom>
        </p:spPr>
      </p:pic>
      <p:pic>
        <p:nvPicPr>
          <p:cNvPr id="3" name="Marcador de posición de imagen 2"/>
          <p:cNvPicPr>
            <a:picLocks noGrp="1" noChangeAspect="1"/>
          </p:cNvPicPr>
          <p:nvPr>
            <p:ph type="pic" idx="3"/>
          </p:nvPr>
        </p:nvPicPr>
        <p:blipFill>
          <a:blip r:embed="rId4"/>
          <a:srcRect l="2459" r="2459"/>
          <a:stretch>
            <a:fillRect/>
          </a:stretch>
        </p:blipFill>
        <p:spPr>
          <a:prstGeom prst="rect">
            <a:avLst/>
          </a:prstGeom>
        </p:spPr>
      </p:pic>
    </p:spTree>
    <p:extLst>
      <p:ext uri="{BB962C8B-B14F-4D97-AF65-F5344CB8AC3E}">
        <p14:creationId xmlns:p14="http://schemas.microsoft.com/office/powerpoint/2010/main" val="422593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896" y="80959"/>
            <a:ext cx="7704000" cy="572700"/>
          </a:xfrm>
        </p:spPr>
        <p:txBody>
          <a:bodyPr/>
          <a:lstStyle/>
          <a:p>
            <a:r>
              <a:rPr lang="es-ES" dirty="0" smtClean="0"/>
              <a:t>Análisis posterior</a:t>
            </a:r>
            <a:endParaRPr lang="en-US" dirty="0"/>
          </a:p>
        </p:txBody>
      </p:sp>
      <p:sp>
        <p:nvSpPr>
          <p:cNvPr id="3" name="Subtítulo 2"/>
          <p:cNvSpPr>
            <a:spLocks noGrp="1"/>
          </p:cNvSpPr>
          <p:nvPr>
            <p:ph type="subTitle" idx="1"/>
          </p:nvPr>
        </p:nvSpPr>
        <p:spPr>
          <a:xfrm>
            <a:off x="4745990" y="1199000"/>
            <a:ext cx="3654900" cy="1061100"/>
          </a:xfrm>
        </p:spPr>
        <p:txBody>
          <a:bodyPr/>
          <a:lstStyle/>
          <a:p>
            <a:pPr indent="0"/>
            <a:r>
              <a:rPr lang="es-ES" dirty="0" smtClean="0"/>
              <a:t>Lamentablemente</a:t>
            </a:r>
            <a:r>
              <a:rPr lang="es-ES" dirty="0"/>
              <a:t>, el análisis posterior ha recibido poca atención de las dependencias gubernamentales y casi ninguna de las firmas privadas.</a:t>
            </a:r>
          </a:p>
          <a:p>
            <a:pPr indent="0"/>
            <a:endParaRPr lang="en-US" dirty="0"/>
          </a:p>
        </p:txBody>
      </p:sp>
      <p:sp>
        <p:nvSpPr>
          <p:cNvPr id="4" name="Subtítulo 3"/>
          <p:cNvSpPr>
            <a:spLocks noGrp="1"/>
          </p:cNvSpPr>
          <p:nvPr>
            <p:ph type="subTitle" idx="2"/>
          </p:nvPr>
        </p:nvSpPr>
        <p:spPr>
          <a:xfrm>
            <a:off x="609418" y="1199000"/>
            <a:ext cx="3775132" cy="1774933"/>
          </a:xfrm>
        </p:spPr>
        <p:txBody>
          <a:bodyPr/>
          <a:lstStyle/>
          <a:p>
            <a:pPr indent="0"/>
            <a:r>
              <a:rPr lang="es-ES" dirty="0"/>
              <a:t>El proceso de evaluar  los resultados de los </a:t>
            </a:r>
            <a:r>
              <a:rPr lang="es-ES" dirty="0" smtClean="0"/>
              <a:t>planes de gestión se </a:t>
            </a:r>
            <a:r>
              <a:rPr lang="es-ES" dirty="0"/>
              <a:t>conoce como análisis posterior o evaluación </a:t>
            </a:r>
            <a:r>
              <a:rPr lang="es-ES" dirty="0" smtClean="0"/>
              <a:t>posterior. Además </a:t>
            </a:r>
            <a:r>
              <a:rPr lang="es-ES" dirty="0"/>
              <a:t>de comparar los resultados pronosticados con los reales, evalúa la metodología de la planeación. Para lograrlo el planificador deberá hacer un </a:t>
            </a:r>
            <a:r>
              <a:rPr lang="es-ES" b="1" dirty="0"/>
              <a:t>estudio histórico </a:t>
            </a:r>
            <a:r>
              <a:rPr lang="es-ES" dirty="0"/>
              <a:t>del ambiente que rodea al proyecto. </a:t>
            </a:r>
          </a:p>
          <a:p>
            <a:pPr indent="0"/>
            <a:r>
              <a:rPr lang="es-ES" dirty="0"/>
              <a:t/>
            </a:r>
            <a:br>
              <a:rPr lang="es-ES" dirty="0"/>
            </a:br>
            <a:r>
              <a:rPr lang="es-ES" dirty="0"/>
              <a:t/>
            </a:r>
            <a:br>
              <a:rPr lang="es-ES" dirty="0"/>
            </a:br>
            <a:endParaRPr lang="es-ES" dirty="0"/>
          </a:p>
          <a:p>
            <a:pPr indent="0"/>
            <a:r>
              <a:rPr lang="es-ES" dirty="0"/>
              <a:t/>
            </a:r>
            <a:br>
              <a:rPr lang="es-ES" dirty="0"/>
            </a:br>
            <a:r>
              <a:rPr lang="es-ES" dirty="0"/>
              <a:t/>
            </a:r>
            <a:br>
              <a:rPr lang="es-ES" dirty="0"/>
            </a:br>
            <a:endParaRPr lang="en-US" dirty="0"/>
          </a:p>
        </p:txBody>
      </p:sp>
      <p:sp>
        <p:nvSpPr>
          <p:cNvPr id="5" name="Subtítulo 4"/>
          <p:cNvSpPr>
            <a:spLocks noGrp="1"/>
          </p:cNvSpPr>
          <p:nvPr>
            <p:ph type="subTitle" idx="3"/>
          </p:nvPr>
        </p:nvSpPr>
        <p:spPr>
          <a:xfrm>
            <a:off x="835736" y="738500"/>
            <a:ext cx="3654900" cy="460500"/>
          </a:xfrm>
        </p:spPr>
        <p:txBody>
          <a:bodyPr/>
          <a:lstStyle/>
          <a:p>
            <a:r>
              <a:rPr lang="es-ES" dirty="0" smtClean="0"/>
              <a:t>Definición</a:t>
            </a:r>
            <a:endParaRPr lang="en-US" dirty="0"/>
          </a:p>
        </p:txBody>
      </p:sp>
      <p:sp>
        <p:nvSpPr>
          <p:cNvPr id="6" name="Subtítulo 5"/>
          <p:cNvSpPr>
            <a:spLocks noGrp="1"/>
          </p:cNvSpPr>
          <p:nvPr>
            <p:ph type="subTitle" idx="4"/>
          </p:nvPr>
        </p:nvSpPr>
        <p:spPr>
          <a:xfrm>
            <a:off x="4745996" y="738500"/>
            <a:ext cx="3654900" cy="460500"/>
          </a:xfrm>
        </p:spPr>
        <p:txBody>
          <a:bodyPr/>
          <a:lstStyle/>
          <a:p>
            <a:r>
              <a:rPr lang="es-ES" dirty="0" smtClean="0"/>
              <a:t>Descuidos</a:t>
            </a:r>
            <a:endParaRPr lang="en-US" dirty="0"/>
          </a:p>
        </p:txBody>
      </p:sp>
      <p:sp>
        <p:nvSpPr>
          <p:cNvPr id="7" name="Subtítulo 2"/>
          <p:cNvSpPr txBox="1">
            <a:spLocks/>
          </p:cNvSpPr>
          <p:nvPr/>
        </p:nvSpPr>
        <p:spPr>
          <a:xfrm>
            <a:off x="690463" y="3434432"/>
            <a:ext cx="7388173" cy="15111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1pPr>
            <a:lvl2pPr marL="914400" marR="0" lvl="1"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2pPr>
            <a:lvl3pPr marL="1371600" marR="0" lvl="2"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3pPr>
            <a:lvl4pPr marL="1828800" marR="0" lvl="3"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4pPr>
            <a:lvl5pPr marL="2286000" marR="0" lvl="4"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5pPr>
            <a:lvl6pPr marL="2743200" marR="0" lvl="5"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6pPr>
            <a:lvl7pPr marL="3200400" marR="0" lvl="6"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7pPr>
            <a:lvl8pPr marL="3657600" marR="0" lvl="7"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8pPr>
            <a:lvl9pPr marL="4114800" marR="0" lvl="8"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9pPr>
          </a:lstStyle>
          <a:p>
            <a:r>
              <a:rPr lang="es-ES" dirty="0"/>
              <a:t>¿Cuál es el clima político? ¿Cómo ha reaccionado la sociedad ante el plan? ¿Qué cambios institucionales se hicieron durante la ejecución del plan?  ¿Cómo han cambiado las metas de la sociedad durante el tiempo?</a:t>
            </a:r>
          </a:p>
          <a:p>
            <a:r>
              <a:rPr lang="es-ES" dirty="0"/>
              <a:t/>
            </a:r>
            <a:br>
              <a:rPr lang="es-ES" dirty="0"/>
            </a:br>
            <a:r>
              <a:rPr lang="es-ES" dirty="0"/>
              <a:t>Las respuestas a estas preguntas no sólo ofrecen una estructura dentro de la cual se puede juzgar el plan, sino que también dan una visión valiosa dentro de las tendencias de la sociedad, relacionadas con los proyectos contemporáneos de planeación. </a:t>
            </a:r>
          </a:p>
          <a:p>
            <a:endParaRPr lang="en-US" dirty="0"/>
          </a:p>
        </p:txBody>
      </p:sp>
      <p:sp>
        <p:nvSpPr>
          <p:cNvPr id="8" name="Subtítulo 5"/>
          <p:cNvSpPr txBox="1">
            <a:spLocks/>
          </p:cNvSpPr>
          <p:nvPr/>
        </p:nvSpPr>
        <p:spPr>
          <a:xfrm>
            <a:off x="2799065" y="2973933"/>
            <a:ext cx="3654900" cy="460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1800" b="1" i="0" u="none" strike="noStrike" cap="none">
                <a:solidFill>
                  <a:schemeClr val="dk1"/>
                </a:solidFill>
                <a:latin typeface="IBM Plex Sans"/>
                <a:ea typeface="IBM Plex Sans"/>
                <a:cs typeface="IBM Plex Sans"/>
                <a:sym typeface="IBM Plex Sans"/>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s-ES" dirty="0" smtClean="0"/>
              <a:t>Estudio histórico</a:t>
            </a:r>
            <a:endParaRPr lang="en-US" dirty="0"/>
          </a:p>
        </p:txBody>
      </p:sp>
      <p:sp>
        <p:nvSpPr>
          <p:cNvPr id="9" name="Flecha curvada hacia la izquierda 8"/>
          <p:cNvSpPr/>
          <p:nvPr/>
        </p:nvSpPr>
        <p:spPr>
          <a:xfrm rot="18564016">
            <a:off x="4378826" y="2247820"/>
            <a:ext cx="332714" cy="839487"/>
          </a:xfrm>
          <a:prstGeom prst="curvedLeftArrow">
            <a:avLst>
              <a:gd name="adj1" fmla="val 30967"/>
              <a:gd name="adj2" fmla="val 77787"/>
              <a:gd name="adj3" fmla="val 25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1154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proceso</a:t>
            </a:r>
            <a:endParaRPr lang="en-US" dirty="0"/>
          </a:p>
        </p:txBody>
      </p:sp>
      <p:sp>
        <p:nvSpPr>
          <p:cNvPr id="3" name="Marcador de texto 2"/>
          <p:cNvSpPr>
            <a:spLocks noGrp="1"/>
          </p:cNvSpPr>
          <p:nvPr>
            <p:ph type="body" idx="1"/>
          </p:nvPr>
        </p:nvSpPr>
        <p:spPr>
          <a:xfrm>
            <a:off x="720000" y="1215749"/>
            <a:ext cx="7704000" cy="3562727"/>
          </a:xfrm>
        </p:spPr>
        <p:txBody>
          <a:bodyPr/>
          <a:lstStyle/>
          <a:p>
            <a:pPr marL="152400" indent="0" algn="ctr">
              <a:buNone/>
            </a:pPr>
            <a:r>
              <a:rPr lang="es-ES" sz="2400" b="1" dirty="0"/>
              <a:t>PRINCIPIOS </a:t>
            </a:r>
            <a:r>
              <a:rPr lang="es-ES" sz="2400" b="1" dirty="0" smtClean="0"/>
              <a:t>GENERALES</a:t>
            </a:r>
          </a:p>
          <a:p>
            <a:pPr marL="152400" indent="0">
              <a:buNone/>
            </a:pPr>
            <a:endParaRPr lang="es-ES" b="1" dirty="0"/>
          </a:p>
          <a:p>
            <a:pPr marL="381000" indent="-228600" fontAlgn="base">
              <a:lnSpc>
                <a:spcPct val="200000"/>
              </a:lnSpc>
              <a:buFont typeface="+mj-lt"/>
              <a:buAutoNum type="arabicPeriod"/>
            </a:pPr>
            <a:r>
              <a:rPr lang="es-ES" dirty="0" smtClean="0"/>
              <a:t>El </a:t>
            </a:r>
            <a:r>
              <a:rPr lang="es-ES" dirty="0"/>
              <a:t>plan deberá evaluarse tomando como base el </a:t>
            </a:r>
            <a:r>
              <a:rPr lang="es-ES" b="1" u="sng" dirty="0"/>
              <a:t>avance tecnológico alcanzado </a:t>
            </a:r>
            <a:r>
              <a:rPr lang="es-ES" dirty="0"/>
              <a:t>en el tiempo en que se llevó a cabo el estudio de planeación, y no en relación con el avance tecnológico actual. </a:t>
            </a:r>
            <a:endParaRPr lang="es-ES" dirty="0" smtClean="0"/>
          </a:p>
          <a:p>
            <a:pPr marL="381000" indent="-228600" fontAlgn="base">
              <a:lnSpc>
                <a:spcPct val="200000"/>
              </a:lnSpc>
              <a:buFont typeface="+mj-lt"/>
              <a:buAutoNum type="arabicPeriod"/>
            </a:pPr>
            <a:r>
              <a:rPr lang="es-ES" dirty="0" smtClean="0"/>
              <a:t>Considerar la naturaleza probabilista de las </a:t>
            </a:r>
            <a:r>
              <a:rPr lang="es-ES" b="1" u="sng" dirty="0" smtClean="0"/>
              <a:t>salidas anticipadas del proyecto</a:t>
            </a:r>
            <a:r>
              <a:rPr lang="es-ES" dirty="0" smtClean="0"/>
              <a:t>.</a:t>
            </a:r>
          </a:p>
          <a:p>
            <a:pPr marL="381000" indent="-228600" fontAlgn="base">
              <a:lnSpc>
                <a:spcPct val="200000"/>
              </a:lnSpc>
              <a:buFont typeface="+mj-lt"/>
              <a:buAutoNum type="arabicPeriod"/>
            </a:pPr>
            <a:r>
              <a:rPr lang="es-ES" dirty="0"/>
              <a:t>R</a:t>
            </a:r>
            <a:r>
              <a:rPr lang="es-ES" dirty="0" smtClean="0"/>
              <a:t>ecordar </a:t>
            </a:r>
            <a:r>
              <a:rPr lang="es-ES" dirty="0"/>
              <a:t>las dificultades incluidas en la medición de las </a:t>
            </a:r>
            <a:r>
              <a:rPr lang="es-ES" b="1" u="sng" dirty="0"/>
              <a:t>externalidades no cuantificables directamente</a:t>
            </a:r>
            <a:r>
              <a:rPr lang="es-ES" dirty="0"/>
              <a:t>.</a:t>
            </a:r>
          </a:p>
          <a:p>
            <a:pPr marL="381000" indent="-228600" fontAlgn="base">
              <a:lnSpc>
                <a:spcPct val="200000"/>
              </a:lnSpc>
              <a:buFont typeface="+mj-lt"/>
              <a:buAutoNum type="arabicPeriod"/>
            </a:pPr>
            <a:r>
              <a:rPr lang="es-ES" dirty="0" smtClean="0"/>
              <a:t>Dejar que </a:t>
            </a:r>
            <a:r>
              <a:rPr lang="es-ES" dirty="0"/>
              <a:t>pase un </a:t>
            </a:r>
            <a:r>
              <a:rPr lang="es-ES" b="1" u="sng" dirty="0"/>
              <a:t>período adecuado</a:t>
            </a:r>
            <a:r>
              <a:rPr lang="es-ES" dirty="0"/>
              <a:t> entre la terminación del proyecto y el análisis posterior. </a:t>
            </a:r>
          </a:p>
          <a:p>
            <a:pPr>
              <a:lnSpc>
                <a:spcPct val="200000"/>
              </a:lnSpc>
            </a:pPr>
            <a:endParaRPr lang="en-US" dirty="0"/>
          </a:p>
        </p:txBody>
      </p:sp>
    </p:spTree>
    <p:extLst>
      <p:ext uri="{BB962C8B-B14F-4D97-AF65-F5344CB8AC3E}">
        <p14:creationId xmlns:p14="http://schemas.microsoft.com/office/powerpoint/2010/main" val="135065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024013941"/>
              </p:ext>
            </p:extLst>
          </p:nvPr>
        </p:nvGraphicFramePr>
        <p:xfrm>
          <a:off x="216310" y="868259"/>
          <a:ext cx="8711380" cy="390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lstStyle/>
          <a:p>
            <a:r>
              <a:rPr lang="es-ES" dirty="0" smtClean="0"/>
              <a:t>Etapas en el proceso</a:t>
            </a:r>
            <a:endParaRPr lang="en-US" dirty="0"/>
          </a:p>
        </p:txBody>
      </p:sp>
    </p:spTree>
    <p:extLst>
      <p:ext uri="{BB962C8B-B14F-4D97-AF65-F5344CB8AC3E}">
        <p14:creationId xmlns:p14="http://schemas.microsoft.com/office/powerpoint/2010/main" val="306997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5"/>
          <p:cNvSpPr txBox="1">
            <a:spLocks noGrp="1"/>
          </p:cNvSpPr>
          <p:nvPr>
            <p:ph type="subTitle" idx="6"/>
          </p:nvPr>
        </p:nvSpPr>
        <p:spPr>
          <a:xfrm>
            <a:off x="1048708" y="2162078"/>
            <a:ext cx="3149100" cy="438900"/>
          </a:xfrm>
          <a:prstGeom prst="rect">
            <a:avLst/>
          </a:prstGeom>
        </p:spPr>
        <p:txBody>
          <a:bodyPr spcFirstLastPara="1" wrap="square" lIns="91425" tIns="91425" rIns="91425" bIns="91425" anchor="b" anchorCtr="0">
            <a:noAutofit/>
          </a:bodyPr>
          <a:lstStyle/>
          <a:p>
            <a:pPr marL="0" lvl="0" indent="0"/>
            <a:r>
              <a:rPr lang="es-ES" dirty="0"/>
              <a:t>Datos </a:t>
            </a:r>
            <a:r>
              <a:rPr lang="es-ES" dirty="0" smtClean="0"/>
              <a:t>económicos</a:t>
            </a:r>
            <a:endParaRPr dirty="0"/>
          </a:p>
        </p:txBody>
      </p:sp>
      <p:sp>
        <p:nvSpPr>
          <p:cNvPr id="556" name="Google Shape;556;p35"/>
          <p:cNvSpPr txBox="1">
            <a:spLocks noGrp="1"/>
          </p:cNvSpPr>
          <p:nvPr>
            <p:ph type="title"/>
          </p:nvPr>
        </p:nvSpPr>
        <p:spPr>
          <a:xfrm>
            <a:off x="728699" y="11100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Administración de los datos</a:t>
            </a:r>
            <a:endParaRPr dirty="0"/>
          </a:p>
        </p:txBody>
      </p:sp>
      <p:sp>
        <p:nvSpPr>
          <p:cNvPr id="557" name="Google Shape;557;p35"/>
          <p:cNvSpPr txBox="1">
            <a:spLocks noGrp="1"/>
          </p:cNvSpPr>
          <p:nvPr>
            <p:ph type="subTitle" idx="1"/>
          </p:nvPr>
        </p:nvSpPr>
        <p:spPr>
          <a:xfrm>
            <a:off x="623416" y="1094530"/>
            <a:ext cx="3936790" cy="954900"/>
          </a:xfrm>
          <a:prstGeom prst="rect">
            <a:avLst/>
          </a:prstGeom>
          <a:noFill/>
          <a:ln>
            <a:noFill/>
          </a:ln>
        </p:spPr>
        <p:txBody>
          <a:bodyPr spcFirstLastPara="1" wrap="square" lIns="91425" tIns="91425" rIns="91425" bIns="91425" anchor="t" anchorCtr="0">
            <a:noAutofit/>
          </a:bodyPr>
          <a:lstStyle/>
          <a:p>
            <a:pPr marL="0" indent="0"/>
            <a:r>
              <a:rPr lang="es-ES" dirty="0"/>
              <a:t>El problema que generalmente se descubre en esta etapa no es el de la ignorancia de lo que era necesario hacer, sino el no haber hecho lo que el planificador debería haber sabido que era necesario.</a:t>
            </a:r>
          </a:p>
        </p:txBody>
      </p:sp>
      <p:sp>
        <p:nvSpPr>
          <p:cNvPr id="558" name="Google Shape;558;p35"/>
          <p:cNvSpPr txBox="1">
            <a:spLocks noGrp="1"/>
          </p:cNvSpPr>
          <p:nvPr>
            <p:ph type="subTitle" idx="2"/>
          </p:nvPr>
        </p:nvSpPr>
        <p:spPr>
          <a:xfrm>
            <a:off x="4672925" y="1115087"/>
            <a:ext cx="3876537" cy="954900"/>
          </a:xfrm>
          <a:prstGeom prst="rect">
            <a:avLst/>
          </a:prstGeom>
          <a:noFill/>
          <a:ln>
            <a:noFill/>
          </a:ln>
        </p:spPr>
        <p:txBody>
          <a:bodyPr spcFirstLastPara="1" wrap="square" lIns="91425" tIns="91425" rIns="91425" bIns="91425" anchor="t" anchorCtr="0">
            <a:noAutofit/>
          </a:bodyPr>
          <a:lstStyle/>
          <a:p>
            <a:pPr marL="0" indent="0"/>
            <a:r>
              <a:rPr lang="es-ES" dirty="0"/>
              <a:t>Se evalúa la precisión de las proyecciones  financieras, las estimaciones de costos, programas de costos compartidos, planes de reembolsos y arreglos financieros. </a:t>
            </a:r>
            <a:endParaRPr dirty="0"/>
          </a:p>
        </p:txBody>
      </p:sp>
      <p:sp>
        <p:nvSpPr>
          <p:cNvPr id="559" name="Google Shape;559;p35"/>
          <p:cNvSpPr txBox="1">
            <a:spLocks noGrp="1"/>
          </p:cNvSpPr>
          <p:nvPr>
            <p:ph type="subTitle" idx="3"/>
          </p:nvPr>
        </p:nvSpPr>
        <p:spPr>
          <a:xfrm>
            <a:off x="728699" y="2470843"/>
            <a:ext cx="3763431" cy="762843"/>
          </a:xfrm>
          <a:prstGeom prst="rect">
            <a:avLst/>
          </a:prstGeom>
          <a:noFill/>
          <a:ln>
            <a:noFill/>
          </a:ln>
        </p:spPr>
        <p:txBody>
          <a:bodyPr spcFirstLastPara="1" wrap="square" lIns="91425" tIns="91425" rIns="91425" bIns="91425" anchor="t" anchorCtr="0">
            <a:noAutofit/>
          </a:bodyPr>
          <a:lstStyle/>
          <a:p>
            <a:pPr marL="0" indent="0"/>
            <a:r>
              <a:rPr lang="es-ES" dirty="0"/>
              <a:t>Es más difícil recolectar datos económicos que financieros, debido que para los primeros es necesario calcular o estimar los beneficios</a:t>
            </a:r>
            <a:r>
              <a:rPr lang="es-ES" dirty="0" smtClean="0"/>
              <a:t>.</a:t>
            </a:r>
            <a:endParaRPr lang="es-ES" dirty="0"/>
          </a:p>
          <a:p>
            <a:pPr marL="0" indent="0"/>
            <a:r>
              <a:rPr lang="es-ES" dirty="0"/>
              <a:t/>
            </a:r>
            <a:br>
              <a:rPr lang="es-ES" dirty="0"/>
            </a:br>
            <a:endParaRPr dirty="0"/>
          </a:p>
        </p:txBody>
      </p:sp>
      <p:sp>
        <p:nvSpPr>
          <p:cNvPr id="560" name="Google Shape;560;p35"/>
          <p:cNvSpPr txBox="1">
            <a:spLocks noGrp="1"/>
          </p:cNvSpPr>
          <p:nvPr>
            <p:ph type="subTitle" idx="4"/>
          </p:nvPr>
        </p:nvSpPr>
        <p:spPr>
          <a:xfrm>
            <a:off x="4785010" y="2570006"/>
            <a:ext cx="3813270" cy="1649049"/>
          </a:xfrm>
          <a:prstGeom prst="rect">
            <a:avLst/>
          </a:prstGeom>
        </p:spPr>
        <p:txBody>
          <a:bodyPr spcFirstLastPara="1" wrap="square" lIns="91425" tIns="91425" rIns="91425" bIns="91425" anchor="t" anchorCtr="0">
            <a:noAutofit/>
          </a:bodyPr>
          <a:lstStyle/>
          <a:p>
            <a:pPr marL="0" indent="0"/>
            <a:r>
              <a:rPr lang="es-ES" dirty="0" smtClean="0"/>
              <a:t>Se </a:t>
            </a:r>
            <a:r>
              <a:rPr lang="es-ES" dirty="0"/>
              <a:t>examinan las instituciones establecidas para ejecutar y administrar el proyecto</a:t>
            </a:r>
            <a:r>
              <a:rPr lang="es-ES" dirty="0" smtClean="0"/>
              <a:t>. Se investiga </a:t>
            </a:r>
            <a:r>
              <a:rPr lang="es-ES" dirty="0"/>
              <a:t>el análisis institucional llevado a cabo por el estudio original de </a:t>
            </a:r>
            <a:r>
              <a:rPr lang="es-ES" dirty="0" smtClean="0"/>
              <a:t>planeación. Los </a:t>
            </a:r>
            <a:r>
              <a:rPr lang="es-ES" dirty="0"/>
              <a:t>datos legales pueden ser acelerados cuando los proyectos principales necesiten ser autorizados por una acción legislativa</a:t>
            </a:r>
            <a:r>
              <a:rPr lang="es-ES" dirty="0" smtClean="0"/>
              <a:t>.</a:t>
            </a:r>
            <a:endParaRPr lang="es-ES" dirty="0"/>
          </a:p>
        </p:txBody>
      </p:sp>
      <p:sp>
        <p:nvSpPr>
          <p:cNvPr id="561" name="Google Shape;561;p35"/>
          <p:cNvSpPr txBox="1">
            <a:spLocks noGrp="1"/>
          </p:cNvSpPr>
          <p:nvPr>
            <p:ph type="subTitle" idx="5"/>
          </p:nvPr>
        </p:nvSpPr>
        <p:spPr>
          <a:xfrm>
            <a:off x="1022984" y="834899"/>
            <a:ext cx="3149100" cy="4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Datos físicos</a:t>
            </a:r>
            <a:endParaRPr dirty="0"/>
          </a:p>
        </p:txBody>
      </p:sp>
      <p:sp>
        <p:nvSpPr>
          <p:cNvPr id="562" name="Google Shape;562;p35"/>
          <p:cNvSpPr txBox="1">
            <a:spLocks noGrp="1"/>
          </p:cNvSpPr>
          <p:nvPr>
            <p:ph type="subTitle" idx="7"/>
          </p:nvPr>
        </p:nvSpPr>
        <p:spPr>
          <a:xfrm>
            <a:off x="4959774" y="857249"/>
            <a:ext cx="3415813" cy="438900"/>
          </a:xfrm>
          <a:prstGeom prst="rect">
            <a:avLst/>
          </a:prstGeom>
        </p:spPr>
        <p:txBody>
          <a:bodyPr spcFirstLastPara="1" wrap="square" lIns="91425" tIns="91425" rIns="91425" bIns="91425" anchor="b" anchorCtr="0">
            <a:noAutofit/>
          </a:bodyPr>
          <a:lstStyle/>
          <a:p>
            <a:pPr marL="0" lvl="0" indent="0"/>
            <a:r>
              <a:rPr lang="es-ES" dirty="0"/>
              <a:t>Datos </a:t>
            </a:r>
            <a:r>
              <a:rPr lang="es-ES" dirty="0" smtClean="0"/>
              <a:t>financieros</a:t>
            </a:r>
            <a:endParaRPr dirty="0"/>
          </a:p>
        </p:txBody>
      </p:sp>
      <p:sp>
        <p:nvSpPr>
          <p:cNvPr id="563" name="Google Shape;563;p35"/>
          <p:cNvSpPr txBox="1">
            <a:spLocks noGrp="1"/>
          </p:cNvSpPr>
          <p:nvPr>
            <p:ph type="subTitle" idx="8"/>
          </p:nvPr>
        </p:nvSpPr>
        <p:spPr>
          <a:xfrm>
            <a:off x="4846440" y="2179055"/>
            <a:ext cx="3547968" cy="438900"/>
          </a:xfrm>
          <a:prstGeom prst="rect">
            <a:avLst/>
          </a:prstGeom>
        </p:spPr>
        <p:txBody>
          <a:bodyPr spcFirstLastPara="1" wrap="square" lIns="91425" tIns="91425" rIns="91425" bIns="91425" anchor="b" anchorCtr="0">
            <a:noAutofit/>
          </a:bodyPr>
          <a:lstStyle/>
          <a:p>
            <a:pPr marL="0" lvl="0" indent="0"/>
            <a:r>
              <a:rPr lang="es-ES" dirty="0"/>
              <a:t>Datos legales e </a:t>
            </a:r>
            <a:r>
              <a:rPr lang="es-ES" dirty="0" smtClean="0"/>
              <a:t>institucionales</a:t>
            </a:r>
            <a:endParaRPr dirty="0"/>
          </a:p>
        </p:txBody>
      </p:sp>
      <p:grpSp>
        <p:nvGrpSpPr>
          <p:cNvPr id="564" name="Google Shape;564;p35"/>
          <p:cNvGrpSpPr/>
          <p:nvPr/>
        </p:nvGrpSpPr>
        <p:grpSpPr>
          <a:xfrm rot="-148">
            <a:off x="7772474" y="4068691"/>
            <a:ext cx="926109" cy="923341"/>
            <a:chOff x="1913472" y="842260"/>
            <a:chExt cx="398635" cy="397478"/>
          </a:xfrm>
        </p:grpSpPr>
        <p:sp>
          <p:nvSpPr>
            <p:cNvPr id="565" name="Google Shape;565;p35"/>
            <p:cNvSpPr/>
            <p:nvPr/>
          </p:nvSpPr>
          <p:spPr>
            <a:xfrm>
              <a:off x="2009981" y="996703"/>
              <a:ext cx="86350" cy="241900"/>
            </a:xfrm>
            <a:custGeom>
              <a:avLst/>
              <a:gdLst/>
              <a:ahLst/>
              <a:cxnLst/>
              <a:rect l="l" t="t" r="r" b="b"/>
              <a:pathLst>
                <a:path w="3454" h="9676" extrusionOk="0">
                  <a:moveTo>
                    <a:pt x="591" y="0"/>
                  </a:moveTo>
                  <a:lnTo>
                    <a:pt x="455" y="46"/>
                  </a:lnTo>
                  <a:lnTo>
                    <a:pt x="228" y="182"/>
                  </a:lnTo>
                  <a:lnTo>
                    <a:pt x="92" y="409"/>
                  </a:lnTo>
                  <a:lnTo>
                    <a:pt x="46" y="545"/>
                  </a:lnTo>
                  <a:lnTo>
                    <a:pt x="1" y="682"/>
                  </a:lnTo>
                  <a:lnTo>
                    <a:pt x="46" y="863"/>
                  </a:lnTo>
                  <a:lnTo>
                    <a:pt x="92" y="1000"/>
                  </a:lnTo>
                  <a:lnTo>
                    <a:pt x="228" y="1227"/>
                  </a:lnTo>
                  <a:lnTo>
                    <a:pt x="364" y="1318"/>
                  </a:lnTo>
                  <a:lnTo>
                    <a:pt x="501" y="1409"/>
                  </a:lnTo>
                  <a:lnTo>
                    <a:pt x="501" y="1954"/>
                  </a:lnTo>
                  <a:lnTo>
                    <a:pt x="546" y="2044"/>
                  </a:lnTo>
                  <a:lnTo>
                    <a:pt x="591" y="2090"/>
                  </a:lnTo>
                  <a:lnTo>
                    <a:pt x="682" y="2181"/>
                  </a:lnTo>
                  <a:lnTo>
                    <a:pt x="773" y="2181"/>
                  </a:lnTo>
                  <a:lnTo>
                    <a:pt x="773" y="2771"/>
                  </a:lnTo>
                  <a:lnTo>
                    <a:pt x="637" y="2771"/>
                  </a:lnTo>
                  <a:lnTo>
                    <a:pt x="591" y="2817"/>
                  </a:lnTo>
                  <a:lnTo>
                    <a:pt x="501" y="2907"/>
                  </a:lnTo>
                  <a:lnTo>
                    <a:pt x="501" y="2998"/>
                  </a:lnTo>
                  <a:lnTo>
                    <a:pt x="501" y="8449"/>
                  </a:lnTo>
                  <a:lnTo>
                    <a:pt x="546" y="8721"/>
                  </a:lnTo>
                  <a:lnTo>
                    <a:pt x="591" y="8949"/>
                  </a:lnTo>
                  <a:lnTo>
                    <a:pt x="728" y="9130"/>
                  </a:lnTo>
                  <a:lnTo>
                    <a:pt x="864" y="9312"/>
                  </a:lnTo>
                  <a:lnTo>
                    <a:pt x="1046" y="9494"/>
                  </a:lnTo>
                  <a:lnTo>
                    <a:pt x="1273" y="9584"/>
                  </a:lnTo>
                  <a:lnTo>
                    <a:pt x="1500" y="9675"/>
                  </a:lnTo>
                  <a:lnTo>
                    <a:pt x="2000" y="9675"/>
                  </a:lnTo>
                  <a:lnTo>
                    <a:pt x="2227" y="9584"/>
                  </a:lnTo>
                  <a:lnTo>
                    <a:pt x="2408" y="9494"/>
                  </a:lnTo>
                  <a:lnTo>
                    <a:pt x="2590" y="9312"/>
                  </a:lnTo>
                  <a:lnTo>
                    <a:pt x="2772" y="9130"/>
                  </a:lnTo>
                  <a:lnTo>
                    <a:pt x="2863" y="8949"/>
                  </a:lnTo>
                  <a:lnTo>
                    <a:pt x="2953" y="8721"/>
                  </a:lnTo>
                  <a:lnTo>
                    <a:pt x="2953" y="8449"/>
                  </a:lnTo>
                  <a:lnTo>
                    <a:pt x="2953" y="1409"/>
                  </a:lnTo>
                  <a:lnTo>
                    <a:pt x="3090" y="1318"/>
                  </a:lnTo>
                  <a:lnTo>
                    <a:pt x="3226" y="1227"/>
                  </a:lnTo>
                  <a:lnTo>
                    <a:pt x="3408" y="1000"/>
                  </a:lnTo>
                  <a:lnTo>
                    <a:pt x="3453" y="863"/>
                  </a:lnTo>
                  <a:lnTo>
                    <a:pt x="3453" y="682"/>
                  </a:lnTo>
                  <a:lnTo>
                    <a:pt x="3453" y="545"/>
                  </a:lnTo>
                  <a:lnTo>
                    <a:pt x="3408" y="409"/>
                  </a:lnTo>
                  <a:lnTo>
                    <a:pt x="3226" y="182"/>
                  </a:lnTo>
                  <a:lnTo>
                    <a:pt x="2999" y="46"/>
                  </a:lnTo>
                  <a:lnTo>
                    <a:pt x="2863"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5"/>
            <p:cNvSpPr/>
            <p:nvPr/>
          </p:nvSpPr>
          <p:spPr>
            <a:xfrm>
              <a:off x="2103106" y="842278"/>
              <a:ext cx="208975" cy="396325"/>
            </a:xfrm>
            <a:custGeom>
              <a:avLst/>
              <a:gdLst/>
              <a:ahLst/>
              <a:cxnLst/>
              <a:rect l="l" t="t" r="r" b="b"/>
              <a:pathLst>
                <a:path w="8359" h="15853" extrusionOk="0">
                  <a:moveTo>
                    <a:pt x="773" y="0"/>
                  </a:moveTo>
                  <a:lnTo>
                    <a:pt x="546" y="91"/>
                  </a:lnTo>
                  <a:lnTo>
                    <a:pt x="364" y="227"/>
                  </a:lnTo>
                  <a:lnTo>
                    <a:pt x="228" y="409"/>
                  </a:lnTo>
                  <a:lnTo>
                    <a:pt x="137" y="727"/>
                  </a:lnTo>
                  <a:lnTo>
                    <a:pt x="137" y="1090"/>
                  </a:lnTo>
                  <a:lnTo>
                    <a:pt x="182" y="1544"/>
                  </a:lnTo>
                  <a:lnTo>
                    <a:pt x="273" y="1862"/>
                  </a:lnTo>
                  <a:lnTo>
                    <a:pt x="364" y="2135"/>
                  </a:lnTo>
                  <a:lnTo>
                    <a:pt x="546" y="2453"/>
                  </a:lnTo>
                  <a:lnTo>
                    <a:pt x="818" y="2725"/>
                  </a:lnTo>
                  <a:lnTo>
                    <a:pt x="1136" y="2998"/>
                  </a:lnTo>
                  <a:lnTo>
                    <a:pt x="1499" y="3225"/>
                  </a:lnTo>
                  <a:lnTo>
                    <a:pt x="1863" y="3316"/>
                  </a:lnTo>
                  <a:lnTo>
                    <a:pt x="2226" y="3407"/>
                  </a:lnTo>
                  <a:lnTo>
                    <a:pt x="2453" y="3452"/>
                  </a:lnTo>
                  <a:lnTo>
                    <a:pt x="2726" y="3407"/>
                  </a:lnTo>
                  <a:lnTo>
                    <a:pt x="2953" y="3407"/>
                  </a:lnTo>
                  <a:lnTo>
                    <a:pt x="3135" y="3316"/>
                  </a:lnTo>
                  <a:lnTo>
                    <a:pt x="3952" y="4179"/>
                  </a:lnTo>
                  <a:lnTo>
                    <a:pt x="3952" y="4951"/>
                  </a:lnTo>
                  <a:lnTo>
                    <a:pt x="2771" y="4951"/>
                  </a:lnTo>
                  <a:lnTo>
                    <a:pt x="2635" y="4996"/>
                  </a:lnTo>
                  <a:lnTo>
                    <a:pt x="2363" y="5133"/>
                  </a:lnTo>
                  <a:lnTo>
                    <a:pt x="2226" y="5405"/>
                  </a:lnTo>
                  <a:lnTo>
                    <a:pt x="2181" y="5542"/>
                  </a:lnTo>
                  <a:lnTo>
                    <a:pt x="2181" y="5678"/>
                  </a:lnTo>
                  <a:lnTo>
                    <a:pt x="2181" y="5814"/>
                  </a:lnTo>
                  <a:lnTo>
                    <a:pt x="2226" y="5950"/>
                  </a:lnTo>
                  <a:lnTo>
                    <a:pt x="2363" y="6177"/>
                  </a:lnTo>
                  <a:lnTo>
                    <a:pt x="2499" y="6268"/>
                  </a:lnTo>
                  <a:lnTo>
                    <a:pt x="2680" y="6359"/>
                  </a:lnTo>
                  <a:lnTo>
                    <a:pt x="2680" y="10356"/>
                  </a:lnTo>
                  <a:lnTo>
                    <a:pt x="228" y="13945"/>
                  </a:lnTo>
                  <a:lnTo>
                    <a:pt x="137" y="14126"/>
                  </a:lnTo>
                  <a:lnTo>
                    <a:pt x="46" y="14308"/>
                  </a:lnTo>
                  <a:lnTo>
                    <a:pt x="46" y="14490"/>
                  </a:lnTo>
                  <a:lnTo>
                    <a:pt x="1" y="14671"/>
                  </a:lnTo>
                  <a:lnTo>
                    <a:pt x="46" y="14944"/>
                  </a:lnTo>
                  <a:lnTo>
                    <a:pt x="137" y="15216"/>
                  </a:lnTo>
                  <a:lnTo>
                    <a:pt x="273" y="15444"/>
                  </a:lnTo>
                  <a:lnTo>
                    <a:pt x="500" y="15625"/>
                  </a:lnTo>
                  <a:lnTo>
                    <a:pt x="636" y="15716"/>
                  </a:lnTo>
                  <a:lnTo>
                    <a:pt x="818" y="15807"/>
                  </a:lnTo>
                  <a:lnTo>
                    <a:pt x="1000" y="15852"/>
                  </a:lnTo>
                  <a:lnTo>
                    <a:pt x="7177" y="15852"/>
                  </a:lnTo>
                  <a:lnTo>
                    <a:pt x="7495" y="15807"/>
                  </a:lnTo>
                  <a:lnTo>
                    <a:pt x="7813" y="15671"/>
                  </a:lnTo>
                  <a:lnTo>
                    <a:pt x="8040" y="15489"/>
                  </a:lnTo>
                  <a:lnTo>
                    <a:pt x="8222" y="15216"/>
                  </a:lnTo>
                  <a:lnTo>
                    <a:pt x="8313" y="14944"/>
                  </a:lnTo>
                  <a:lnTo>
                    <a:pt x="8358" y="14671"/>
                  </a:lnTo>
                  <a:lnTo>
                    <a:pt x="8313" y="14308"/>
                  </a:lnTo>
                  <a:lnTo>
                    <a:pt x="8267" y="14172"/>
                  </a:lnTo>
                  <a:lnTo>
                    <a:pt x="8177" y="13990"/>
                  </a:lnTo>
                  <a:lnTo>
                    <a:pt x="5724" y="10356"/>
                  </a:lnTo>
                  <a:lnTo>
                    <a:pt x="5724" y="6359"/>
                  </a:lnTo>
                  <a:lnTo>
                    <a:pt x="5860" y="6268"/>
                  </a:lnTo>
                  <a:lnTo>
                    <a:pt x="5996" y="6177"/>
                  </a:lnTo>
                  <a:lnTo>
                    <a:pt x="6133" y="5950"/>
                  </a:lnTo>
                  <a:lnTo>
                    <a:pt x="6178" y="5814"/>
                  </a:lnTo>
                  <a:lnTo>
                    <a:pt x="6223" y="5678"/>
                  </a:lnTo>
                  <a:lnTo>
                    <a:pt x="6178" y="5542"/>
                  </a:lnTo>
                  <a:lnTo>
                    <a:pt x="6133" y="5405"/>
                  </a:lnTo>
                  <a:lnTo>
                    <a:pt x="5996" y="5133"/>
                  </a:lnTo>
                  <a:lnTo>
                    <a:pt x="5769" y="4996"/>
                  </a:lnTo>
                  <a:lnTo>
                    <a:pt x="5633" y="4951"/>
                  </a:lnTo>
                  <a:lnTo>
                    <a:pt x="4452" y="4951"/>
                  </a:lnTo>
                  <a:lnTo>
                    <a:pt x="4452" y="4179"/>
                  </a:lnTo>
                  <a:lnTo>
                    <a:pt x="5270" y="3316"/>
                  </a:lnTo>
                  <a:lnTo>
                    <a:pt x="5451" y="3407"/>
                  </a:lnTo>
                  <a:lnTo>
                    <a:pt x="5678" y="3407"/>
                  </a:lnTo>
                  <a:lnTo>
                    <a:pt x="5951" y="3452"/>
                  </a:lnTo>
                  <a:lnTo>
                    <a:pt x="6178" y="3407"/>
                  </a:lnTo>
                  <a:lnTo>
                    <a:pt x="6541" y="3316"/>
                  </a:lnTo>
                  <a:lnTo>
                    <a:pt x="6905" y="3225"/>
                  </a:lnTo>
                  <a:lnTo>
                    <a:pt x="7268" y="2998"/>
                  </a:lnTo>
                  <a:lnTo>
                    <a:pt x="7586" y="2725"/>
                  </a:lnTo>
                  <a:lnTo>
                    <a:pt x="7859" y="2407"/>
                  </a:lnTo>
                  <a:lnTo>
                    <a:pt x="8040" y="2044"/>
                  </a:lnTo>
                  <a:lnTo>
                    <a:pt x="8177" y="1681"/>
                  </a:lnTo>
                  <a:lnTo>
                    <a:pt x="8267" y="1317"/>
                  </a:lnTo>
                  <a:lnTo>
                    <a:pt x="8267" y="999"/>
                  </a:lnTo>
                  <a:lnTo>
                    <a:pt x="8267" y="681"/>
                  </a:lnTo>
                  <a:lnTo>
                    <a:pt x="8177" y="409"/>
                  </a:lnTo>
                  <a:lnTo>
                    <a:pt x="8040" y="227"/>
                  </a:lnTo>
                  <a:lnTo>
                    <a:pt x="7859" y="91"/>
                  </a:lnTo>
                  <a:lnTo>
                    <a:pt x="7631" y="0"/>
                  </a:lnTo>
                  <a:lnTo>
                    <a:pt x="6950" y="0"/>
                  </a:lnTo>
                  <a:lnTo>
                    <a:pt x="6587" y="91"/>
                  </a:lnTo>
                  <a:lnTo>
                    <a:pt x="6223" y="227"/>
                  </a:lnTo>
                  <a:lnTo>
                    <a:pt x="5860" y="409"/>
                  </a:lnTo>
                  <a:lnTo>
                    <a:pt x="5542" y="681"/>
                  </a:lnTo>
                  <a:lnTo>
                    <a:pt x="5315" y="954"/>
                  </a:lnTo>
                  <a:lnTo>
                    <a:pt x="5133" y="1272"/>
                  </a:lnTo>
                  <a:lnTo>
                    <a:pt x="4997" y="1590"/>
                  </a:lnTo>
                  <a:lnTo>
                    <a:pt x="4906" y="1908"/>
                  </a:lnTo>
                  <a:lnTo>
                    <a:pt x="4861" y="2226"/>
                  </a:lnTo>
                  <a:lnTo>
                    <a:pt x="4861" y="2498"/>
                  </a:lnTo>
                  <a:lnTo>
                    <a:pt x="4861" y="2771"/>
                  </a:lnTo>
                  <a:lnTo>
                    <a:pt x="4952" y="2998"/>
                  </a:lnTo>
                  <a:lnTo>
                    <a:pt x="4179" y="3725"/>
                  </a:lnTo>
                  <a:lnTo>
                    <a:pt x="3453" y="2998"/>
                  </a:lnTo>
                  <a:lnTo>
                    <a:pt x="3498" y="2816"/>
                  </a:lnTo>
                  <a:lnTo>
                    <a:pt x="3543" y="2589"/>
                  </a:lnTo>
                  <a:lnTo>
                    <a:pt x="3543" y="2362"/>
                  </a:lnTo>
                  <a:lnTo>
                    <a:pt x="3543" y="2089"/>
                  </a:lnTo>
                  <a:lnTo>
                    <a:pt x="3453" y="1726"/>
                  </a:lnTo>
                  <a:lnTo>
                    <a:pt x="3316" y="1363"/>
                  </a:lnTo>
                  <a:lnTo>
                    <a:pt x="3135" y="999"/>
                  </a:lnTo>
                  <a:lnTo>
                    <a:pt x="2862" y="681"/>
                  </a:lnTo>
                  <a:lnTo>
                    <a:pt x="2544" y="409"/>
                  </a:lnTo>
                  <a:lnTo>
                    <a:pt x="2181" y="227"/>
                  </a:lnTo>
                  <a:lnTo>
                    <a:pt x="1817" y="91"/>
                  </a:lnTo>
                  <a:lnTo>
                    <a:pt x="1454"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35"/>
            <p:cNvSpPr/>
            <p:nvPr/>
          </p:nvSpPr>
          <p:spPr>
            <a:xfrm>
              <a:off x="1913481" y="996703"/>
              <a:ext cx="86325" cy="243025"/>
            </a:xfrm>
            <a:custGeom>
              <a:avLst/>
              <a:gdLst/>
              <a:ahLst/>
              <a:cxnLst/>
              <a:rect l="l" t="t" r="r" b="b"/>
              <a:pathLst>
                <a:path w="3453" h="9721" extrusionOk="0">
                  <a:moveTo>
                    <a:pt x="591" y="0"/>
                  </a:moveTo>
                  <a:lnTo>
                    <a:pt x="454" y="46"/>
                  </a:lnTo>
                  <a:lnTo>
                    <a:pt x="227" y="182"/>
                  </a:lnTo>
                  <a:lnTo>
                    <a:pt x="91" y="409"/>
                  </a:lnTo>
                  <a:lnTo>
                    <a:pt x="45" y="545"/>
                  </a:lnTo>
                  <a:lnTo>
                    <a:pt x="0" y="682"/>
                  </a:lnTo>
                  <a:lnTo>
                    <a:pt x="45" y="863"/>
                  </a:lnTo>
                  <a:lnTo>
                    <a:pt x="91" y="1000"/>
                  </a:lnTo>
                  <a:lnTo>
                    <a:pt x="227" y="1227"/>
                  </a:lnTo>
                  <a:lnTo>
                    <a:pt x="363" y="1318"/>
                  </a:lnTo>
                  <a:lnTo>
                    <a:pt x="500" y="1409"/>
                  </a:lnTo>
                  <a:lnTo>
                    <a:pt x="500" y="3907"/>
                  </a:lnTo>
                  <a:lnTo>
                    <a:pt x="545" y="4043"/>
                  </a:lnTo>
                  <a:lnTo>
                    <a:pt x="591" y="4088"/>
                  </a:lnTo>
                  <a:lnTo>
                    <a:pt x="681" y="4134"/>
                  </a:lnTo>
                  <a:lnTo>
                    <a:pt x="727" y="4134"/>
                  </a:lnTo>
                  <a:lnTo>
                    <a:pt x="727" y="4770"/>
                  </a:lnTo>
                  <a:lnTo>
                    <a:pt x="636" y="4770"/>
                  </a:lnTo>
                  <a:lnTo>
                    <a:pt x="591" y="4815"/>
                  </a:lnTo>
                  <a:lnTo>
                    <a:pt x="545" y="4906"/>
                  </a:lnTo>
                  <a:lnTo>
                    <a:pt x="500" y="4997"/>
                  </a:lnTo>
                  <a:lnTo>
                    <a:pt x="500" y="8494"/>
                  </a:lnTo>
                  <a:lnTo>
                    <a:pt x="545" y="8721"/>
                  </a:lnTo>
                  <a:lnTo>
                    <a:pt x="591" y="8949"/>
                  </a:lnTo>
                  <a:lnTo>
                    <a:pt x="727" y="9176"/>
                  </a:lnTo>
                  <a:lnTo>
                    <a:pt x="863" y="9357"/>
                  </a:lnTo>
                  <a:lnTo>
                    <a:pt x="1045" y="9494"/>
                  </a:lnTo>
                  <a:lnTo>
                    <a:pt x="1272" y="9630"/>
                  </a:lnTo>
                  <a:lnTo>
                    <a:pt x="1499" y="9675"/>
                  </a:lnTo>
                  <a:lnTo>
                    <a:pt x="1726" y="9721"/>
                  </a:lnTo>
                  <a:lnTo>
                    <a:pt x="1999" y="9675"/>
                  </a:lnTo>
                  <a:lnTo>
                    <a:pt x="2226" y="9630"/>
                  </a:lnTo>
                  <a:lnTo>
                    <a:pt x="2407" y="9494"/>
                  </a:lnTo>
                  <a:lnTo>
                    <a:pt x="2589" y="9357"/>
                  </a:lnTo>
                  <a:lnTo>
                    <a:pt x="2771" y="9176"/>
                  </a:lnTo>
                  <a:lnTo>
                    <a:pt x="2862" y="8949"/>
                  </a:lnTo>
                  <a:lnTo>
                    <a:pt x="2953" y="8721"/>
                  </a:lnTo>
                  <a:lnTo>
                    <a:pt x="2953" y="8494"/>
                  </a:lnTo>
                  <a:lnTo>
                    <a:pt x="2953" y="1409"/>
                  </a:lnTo>
                  <a:lnTo>
                    <a:pt x="3134" y="1318"/>
                  </a:lnTo>
                  <a:lnTo>
                    <a:pt x="3225" y="1227"/>
                  </a:lnTo>
                  <a:lnTo>
                    <a:pt x="3407" y="1000"/>
                  </a:lnTo>
                  <a:lnTo>
                    <a:pt x="3452" y="863"/>
                  </a:lnTo>
                  <a:lnTo>
                    <a:pt x="3452" y="682"/>
                  </a:lnTo>
                  <a:lnTo>
                    <a:pt x="3452" y="545"/>
                  </a:lnTo>
                  <a:lnTo>
                    <a:pt x="3407" y="409"/>
                  </a:lnTo>
                  <a:lnTo>
                    <a:pt x="3225" y="182"/>
                  </a:lnTo>
                  <a:lnTo>
                    <a:pt x="2998" y="46"/>
                  </a:lnTo>
                  <a:lnTo>
                    <a:pt x="2862"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35"/>
            <p:cNvSpPr/>
            <p:nvPr/>
          </p:nvSpPr>
          <p:spPr>
            <a:xfrm>
              <a:off x="2147405" y="992161"/>
              <a:ext cx="121523" cy="162408"/>
            </a:xfrm>
            <a:custGeom>
              <a:avLst/>
              <a:gdLst/>
              <a:ahLst/>
              <a:cxnLst/>
              <a:rect l="l" t="t" r="r" b="b"/>
              <a:pathLst>
                <a:path w="4830" h="6455" extrusionOk="0">
                  <a:moveTo>
                    <a:pt x="1129" y="0"/>
                  </a:moveTo>
                  <a:lnTo>
                    <a:pt x="1129" y="4198"/>
                  </a:lnTo>
                  <a:lnTo>
                    <a:pt x="1084" y="4424"/>
                  </a:lnTo>
                  <a:lnTo>
                    <a:pt x="993" y="4604"/>
                  </a:lnTo>
                  <a:lnTo>
                    <a:pt x="0" y="6139"/>
                  </a:lnTo>
                  <a:lnTo>
                    <a:pt x="2438" y="6455"/>
                  </a:lnTo>
                  <a:lnTo>
                    <a:pt x="4830" y="6139"/>
                  </a:lnTo>
                  <a:lnTo>
                    <a:pt x="3837" y="4604"/>
                  </a:lnTo>
                  <a:lnTo>
                    <a:pt x="3747" y="4424"/>
                  </a:lnTo>
                  <a:lnTo>
                    <a:pt x="3702" y="4198"/>
                  </a:lnTo>
                  <a:lnTo>
                    <a:pt x="37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35"/>
            <p:cNvSpPr/>
            <p:nvPr/>
          </p:nvSpPr>
          <p:spPr>
            <a:xfrm>
              <a:off x="2225752" y="992161"/>
              <a:ext cx="44332" cy="154457"/>
            </a:xfrm>
            <a:custGeom>
              <a:avLst/>
              <a:gdLst/>
              <a:ahLst/>
              <a:cxnLst/>
              <a:rect l="l" t="t" r="r" b="b"/>
              <a:pathLst>
                <a:path w="1762" h="6139" extrusionOk="0">
                  <a:moveTo>
                    <a:pt x="1761" y="6139"/>
                  </a:moveTo>
                  <a:lnTo>
                    <a:pt x="723" y="4604"/>
                  </a:lnTo>
                  <a:lnTo>
                    <a:pt x="723" y="4604"/>
                  </a:lnTo>
                  <a:lnTo>
                    <a:pt x="633" y="4424"/>
                  </a:lnTo>
                  <a:lnTo>
                    <a:pt x="588" y="4198"/>
                  </a:lnTo>
                  <a:lnTo>
                    <a:pt x="588" y="0"/>
                  </a:lnTo>
                  <a:lnTo>
                    <a:pt x="1" y="0"/>
                  </a:lnTo>
                  <a:lnTo>
                    <a:pt x="1" y="4333"/>
                  </a:lnTo>
                  <a:lnTo>
                    <a:pt x="1" y="4333"/>
                  </a:lnTo>
                  <a:lnTo>
                    <a:pt x="46" y="4604"/>
                  </a:lnTo>
                  <a:lnTo>
                    <a:pt x="136" y="4785"/>
                  </a:lnTo>
                  <a:lnTo>
                    <a:pt x="1039" y="6139"/>
                  </a:lnTo>
                  <a:lnTo>
                    <a:pt x="1761" y="6139"/>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35"/>
            <p:cNvSpPr/>
            <p:nvPr/>
          </p:nvSpPr>
          <p:spPr>
            <a:xfrm>
              <a:off x="2229174" y="847946"/>
              <a:ext cx="74977" cy="73819"/>
            </a:xfrm>
            <a:custGeom>
              <a:avLst/>
              <a:gdLst/>
              <a:ahLst/>
              <a:cxnLst/>
              <a:rect l="l" t="t" r="r" b="b"/>
              <a:pathLst>
                <a:path w="2980" h="2934" extrusionOk="0">
                  <a:moveTo>
                    <a:pt x="2799" y="136"/>
                  </a:moveTo>
                  <a:lnTo>
                    <a:pt x="2799" y="136"/>
                  </a:lnTo>
                  <a:lnTo>
                    <a:pt x="2663" y="45"/>
                  </a:lnTo>
                  <a:lnTo>
                    <a:pt x="2483" y="0"/>
                  </a:lnTo>
                  <a:lnTo>
                    <a:pt x="2212" y="0"/>
                  </a:lnTo>
                  <a:lnTo>
                    <a:pt x="1896" y="0"/>
                  </a:lnTo>
                  <a:lnTo>
                    <a:pt x="1580" y="45"/>
                  </a:lnTo>
                  <a:lnTo>
                    <a:pt x="1264" y="181"/>
                  </a:lnTo>
                  <a:lnTo>
                    <a:pt x="948" y="361"/>
                  </a:lnTo>
                  <a:lnTo>
                    <a:pt x="632" y="587"/>
                  </a:lnTo>
                  <a:lnTo>
                    <a:pt x="632" y="587"/>
                  </a:lnTo>
                  <a:lnTo>
                    <a:pt x="406" y="903"/>
                  </a:lnTo>
                  <a:lnTo>
                    <a:pt x="226" y="1219"/>
                  </a:lnTo>
                  <a:lnTo>
                    <a:pt x="90" y="1535"/>
                  </a:lnTo>
                  <a:lnTo>
                    <a:pt x="45" y="1851"/>
                  </a:lnTo>
                  <a:lnTo>
                    <a:pt x="0" y="2167"/>
                  </a:lnTo>
                  <a:lnTo>
                    <a:pt x="45" y="2437"/>
                  </a:lnTo>
                  <a:lnTo>
                    <a:pt x="90" y="2618"/>
                  </a:lnTo>
                  <a:lnTo>
                    <a:pt x="181" y="2799"/>
                  </a:lnTo>
                  <a:lnTo>
                    <a:pt x="181" y="2799"/>
                  </a:lnTo>
                  <a:lnTo>
                    <a:pt x="316" y="2889"/>
                  </a:lnTo>
                  <a:lnTo>
                    <a:pt x="542" y="2934"/>
                  </a:lnTo>
                  <a:lnTo>
                    <a:pt x="813" y="2934"/>
                  </a:lnTo>
                  <a:lnTo>
                    <a:pt x="1083" y="2934"/>
                  </a:lnTo>
                  <a:lnTo>
                    <a:pt x="1444" y="2844"/>
                  </a:lnTo>
                  <a:lnTo>
                    <a:pt x="1760" y="2753"/>
                  </a:lnTo>
                  <a:lnTo>
                    <a:pt x="2076" y="2573"/>
                  </a:lnTo>
                  <a:lnTo>
                    <a:pt x="2347" y="2347"/>
                  </a:lnTo>
                  <a:lnTo>
                    <a:pt x="2347" y="2347"/>
                  </a:lnTo>
                  <a:lnTo>
                    <a:pt x="2618" y="2031"/>
                  </a:lnTo>
                  <a:lnTo>
                    <a:pt x="2799" y="1715"/>
                  </a:lnTo>
                  <a:lnTo>
                    <a:pt x="2889" y="1399"/>
                  </a:lnTo>
                  <a:lnTo>
                    <a:pt x="2979" y="1083"/>
                  </a:lnTo>
                  <a:lnTo>
                    <a:pt x="2979" y="767"/>
                  </a:lnTo>
                  <a:lnTo>
                    <a:pt x="2979" y="497"/>
                  </a:lnTo>
                  <a:lnTo>
                    <a:pt x="2889" y="271"/>
                  </a:lnTo>
                  <a:lnTo>
                    <a:pt x="2799" y="136"/>
                  </a:lnTo>
                  <a:lnTo>
                    <a:pt x="2799" y="1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35"/>
            <p:cNvSpPr/>
            <p:nvPr/>
          </p:nvSpPr>
          <p:spPr>
            <a:xfrm>
              <a:off x="2229174" y="847946"/>
              <a:ext cx="74977" cy="73819"/>
            </a:xfrm>
            <a:custGeom>
              <a:avLst/>
              <a:gdLst/>
              <a:ahLst/>
              <a:cxnLst/>
              <a:rect l="l" t="t" r="r" b="b"/>
              <a:pathLst>
                <a:path w="2980" h="2934" extrusionOk="0">
                  <a:moveTo>
                    <a:pt x="2799" y="136"/>
                  </a:moveTo>
                  <a:lnTo>
                    <a:pt x="2799" y="136"/>
                  </a:lnTo>
                  <a:lnTo>
                    <a:pt x="2708" y="90"/>
                  </a:lnTo>
                  <a:lnTo>
                    <a:pt x="2573" y="45"/>
                  </a:lnTo>
                  <a:lnTo>
                    <a:pt x="2212" y="0"/>
                  </a:lnTo>
                  <a:lnTo>
                    <a:pt x="2212" y="0"/>
                  </a:lnTo>
                  <a:lnTo>
                    <a:pt x="2212" y="361"/>
                  </a:lnTo>
                  <a:lnTo>
                    <a:pt x="2076" y="767"/>
                  </a:lnTo>
                  <a:lnTo>
                    <a:pt x="1896" y="1219"/>
                  </a:lnTo>
                  <a:lnTo>
                    <a:pt x="1760" y="1399"/>
                  </a:lnTo>
                  <a:lnTo>
                    <a:pt x="1625" y="1580"/>
                  </a:lnTo>
                  <a:lnTo>
                    <a:pt x="1625" y="1580"/>
                  </a:lnTo>
                  <a:lnTo>
                    <a:pt x="1444" y="1715"/>
                  </a:lnTo>
                  <a:lnTo>
                    <a:pt x="1219" y="1851"/>
                  </a:lnTo>
                  <a:lnTo>
                    <a:pt x="813" y="2076"/>
                  </a:lnTo>
                  <a:lnTo>
                    <a:pt x="406" y="2167"/>
                  </a:lnTo>
                  <a:lnTo>
                    <a:pt x="0" y="2212"/>
                  </a:lnTo>
                  <a:lnTo>
                    <a:pt x="0" y="2212"/>
                  </a:lnTo>
                  <a:lnTo>
                    <a:pt x="45" y="2573"/>
                  </a:lnTo>
                  <a:lnTo>
                    <a:pt x="136" y="2708"/>
                  </a:lnTo>
                  <a:lnTo>
                    <a:pt x="181" y="2799"/>
                  </a:lnTo>
                  <a:lnTo>
                    <a:pt x="181" y="2799"/>
                  </a:lnTo>
                  <a:lnTo>
                    <a:pt x="316" y="2889"/>
                  </a:lnTo>
                  <a:lnTo>
                    <a:pt x="542" y="2934"/>
                  </a:lnTo>
                  <a:lnTo>
                    <a:pt x="813" y="2934"/>
                  </a:lnTo>
                  <a:lnTo>
                    <a:pt x="1083" y="2934"/>
                  </a:lnTo>
                  <a:lnTo>
                    <a:pt x="1444" y="2844"/>
                  </a:lnTo>
                  <a:lnTo>
                    <a:pt x="1760" y="2753"/>
                  </a:lnTo>
                  <a:lnTo>
                    <a:pt x="2076" y="2573"/>
                  </a:lnTo>
                  <a:lnTo>
                    <a:pt x="2347" y="2347"/>
                  </a:lnTo>
                  <a:lnTo>
                    <a:pt x="2347" y="2347"/>
                  </a:lnTo>
                  <a:lnTo>
                    <a:pt x="2618" y="2031"/>
                  </a:lnTo>
                  <a:lnTo>
                    <a:pt x="2799" y="1715"/>
                  </a:lnTo>
                  <a:lnTo>
                    <a:pt x="2889" y="1399"/>
                  </a:lnTo>
                  <a:lnTo>
                    <a:pt x="2979" y="1083"/>
                  </a:lnTo>
                  <a:lnTo>
                    <a:pt x="2979" y="767"/>
                  </a:lnTo>
                  <a:lnTo>
                    <a:pt x="2979" y="497"/>
                  </a:lnTo>
                  <a:lnTo>
                    <a:pt x="2889" y="271"/>
                  </a:lnTo>
                  <a:lnTo>
                    <a:pt x="2799" y="136"/>
                  </a:lnTo>
                  <a:lnTo>
                    <a:pt x="2799" y="136"/>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5"/>
            <p:cNvSpPr/>
            <p:nvPr/>
          </p:nvSpPr>
          <p:spPr>
            <a:xfrm>
              <a:off x="2111075" y="847946"/>
              <a:ext cx="74977" cy="73819"/>
            </a:xfrm>
            <a:custGeom>
              <a:avLst/>
              <a:gdLst/>
              <a:ahLst/>
              <a:cxnLst/>
              <a:rect l="l" t="t" r="r" b="b"/>
              <a:pathLst>
                <a:path w="2980" h="2934" extrusionOk="0">
                  <a:moveTo>
                    <a:pt x="181" y="136"/>
                  </a:moveTo>
                  <a:lnTo>
                    <a:pt x="181" y="136"/>
                  </a:lnTo>
                  <a:lnTo>
                    <a:pt x="316" y="45"/>
                  </a:lnTo>
                  <a:lnTo>
                    <a:pt x="542" y="0"/>
                  </a:lnTo>
                  <a:lnTo>
                    <a:pt x="813" y="0"/>
                  </a:lnTo>
                  <a:lnTo>
                    <a:pt x="1083" y="0"/>
                  </a:lnTo>
                  <a:lnTo>
                    <a:pt x="1399" y="45"/>
                  </a:lnTo>
                  <a:lnTo>
                    <a:pt x="1760" y="181"/>
                  </a:lnTo>
                  <a:lnTo>
                    <a:pt x="2076" y="361"/>
                  </a:lnTo>
                  <a:lnTo>
                    <a:pt x="2347" y="587"/>
                  </a:lnTo>
                  <a:lnTo>
                    <a:pt x="2347" y="587"/>
                  </a:lnTo>
                  <a:lnTo>
                    <a:pt x="2618" y="903"/>
                  </a:lnTo>
                  <a:lnTo>
                    <a:pt x="2753" y="1219"/>
                  </a:lnTo>
                  <a:lnTo>
                    <a:pt x="2889" y="1535"/>
                  </a:lnTo>
                  <a:lnTo>
                    <a:pt x="2979" y="1851"/>
                  </a:lnTo>
                  <a:lnTo>
                    <a:pt x="2979" y="2167"/>
                  </a:lnTo>
                  <a:lnTo>
                    <a:pt x="2934" y="2437"/>
                  </a:lnTo>
                  <a:lnTo>
                    <a:pt x="2889" y="2618"/>
                  </a:lnTo>
                  <a:lnTo>
                    <a:pt x="2798" y="2799"/>
                  </a:lnTo>
                  <a:lnTo>
                    <a:pt x="2798" y="2799"/>
                  </a:lnTo>
                  <a:lnTo>
                    <a:pt x="2663" y="2889"/>
                  </a:lnTo>
                  <a:lnTo>
                    <a:pt x="2437" y="2934"/>
                  </a:lnTo>
                  <a:lnTo>
                    <a:pt x="2212" y="2934"/>
                  </a:lnTo>
                  <a:lnTo>
                    <a:pt x="1896" y="2934"/>
                  </a:lnTo>
                  <a:lnTo>
                    <a:pt x="1580" y="2844"/>
                  </a:lnTo>
                  <a:lnTo>
                    <a:pt x="1264" y="2753"/>
                  </a:lnTo>
                  <a:lnTo>
                    <a:pt x="903" y="2573"/>
                  </a:lnTo>
                  <a:lnTo>
                    <a:pt x="632" y="2347"/>
                  </a:lnTo>
                  <a:lnTo>
                    <a:pt x="632" y="2347"/>
                  </a:lnTo>
                  <a:lnTo>
                    <a:pt x="406" y="2031"/>
                  </a:lnTo>
                  <a:lnTo>
                    <a:pt x="226" y="1715"/>
                  </a:lnTo>
                  <a:lnTo>
                    <a:pt x="90" y="1399"/>
                  </a:lnTo>
                  <a:lnTo>
                    <a:pt x="45" y="1083"/>
                  </a:lnTo>
                  <a:lnTo>
                    <a:pt x="0" y="767"/>
                  </a:lnTo>
                  <a:lnTo>
                    <a:pt x="45" y="497"/>
                  </a:lnTo>
                  <a:lnTo>
                    <a:pt x="90" y="271"/>
                  </a:lnTo>
                  <a:lnTo>
                    <a:pt x="181" y="136"/>
                  </a:lnTo>
                  <a:lnTo>
                    <a:pt x="181" y="1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35"/>
            <p:cNvSpPr/>
            <p:nvPr/>
          </p:nvSpPr>
          <p:spPr>
            <a:xfrm>
              <a:off x="2119025" y="854739"/>
              <a:ext cx="67026" cy="67026"/>
            </a:xfrm>
            <a:custGeom>
              <a:avLst/>
              <a:gdLst/>
              <a:ahLst/>
              <a:cxnLst/>
              <a:rect l="l" t="t" r="r" b="b"/>
              <a:pathLst>
                <a:path w="2664" h="2664" extrusionOk="0">
                  <a:moveTo>
                    <a:pt x="1625" y="1"/>
                  </a:moveTo>
                  <a:lnTo>
                    <a:pt x="1625" y="1"/>
                  </a:lnTo>
                  <a:lnTo>
                    <a:pt x="1851" y="136"/>
                  </a:lnTo>
                  <a:lnTo>
                    <a:pt x="2031" y="317"/>
                  </a:lnTo>
                  <a:lnTo>
                    <a:pt x="2031" y="317"/>
                  </a:lnTo>
                  <a:lnTo>
                    <a:pt x="2302" y="633"/>
                  </a:lnTo>
                  <a:lnTo>
                    <a:pt x="2437" y="949"/>
                  </a:lnTo>
                  <a:lnTo>
                    <a:pt x="2573" y="1265"/>
                  </a:lnTo>
                  <a:lnTo>
                    <a:pt x="2663" y="1581"/>
                  </a:lnTo>
                  <a:lnTo>
                    <a:pt x="2663" y="1897"/>
                  </a:lnTo>
                  <a:lnTo>
                    <a:pt x="2618" y="2167"/>
                  </a:lnTo>
                  <a:lnTo>
                    <a:pt x="2573" y="2348"/>
                  </a:lnTo>
                  <a:lnTo>
                    <a:pt x="2482" y="2529"/>
                  </a:lnTo>
                  <a:lnTo>
                    <a:pt x="2482" y="2529"/>
                  </a:lnTo>
                  <a:lnTo>
                    <a:pt x="2347" y="2619"/>
                  </a:lnTo>
                  <a:lnTo>
                    <a:pt x="2121" y="2664"/>
                  </a:lnTo>
                  <a:lnTo>
                    <a:pt x="1896" y="2664"/>
                  </a:lnTo>
                  <a:lnTo>
                    <a:pt x="1580" y="2664"/>
                  </a:lnTo>
                  <a:lnTo>
                    <a:pt x="1264" y="2574"/>
                  </a:lnTo>
                  <a:lnTo>
                    <a:pt x="948" y="2483"/>
                  </a:lnTo>
                  <a:lnTo>
                    <a:pt x="587" y="2303"/>
                  </a:lnTo>
                  <a:lnTo>
                    <a:pt x="316" y="2077"/>
                  </a:lnTo>
                  <a:lnTo>
                    <a:pt x="316" y="2077"/>
                  </a:lnTo>
                  <a:lnTo>
                    <a:pt x="135" y="1852"/>
                  </a:lnTo>
                  <a:lnTo>
                    <a:pt x="0" y="1626"/>
                  </a:lnTo>
                  <a:lnTo>
                    <a:pt x="0" y="1626"/>
                  </a:lnTo>
                  <a:lnTo>
                    <a:pt x="271" y="1761"/>
                  </a:lnTo>
                  <a:lnTo>
                    <a:pt x="542" y="1852"/>
                  </a:lnTo>
                  <a:lnTo>
                    <a:pt x="813" y="1897"/>
                  </a:lnTo>
                  <a:lnTo>
                    <a:pt x="1038" y="1942"/>
                  </a:lnTo>
                  <a:lnTo>
                    <a:pt x="1264" y="1897"/>
                  </a:lnTo>
                  <a:lnTo>
                    <a:pt x="1490" y="1897"/>
                  </a:lnTo>
                  <a:lnTo>
                    <a:pt x="1625" y="1852"/>
                  </a:lnTo>
                  <a:lnTo>
                    <a:pt x="1760" y="1761"/>
                  </a:lnTo>
                  <a:lnTo>
                    <a:pt x="1760" y="1761"/>
                  </a:lnTo>
                  <a:lnTo>
                    <a:pt x="1805" y="1671"/>
                  </a:lnTo>
                  <a:lnTo>
                    <a:pt x="1851" y="1490"/>
                  </a:lnTo>
                  <a:lnTo>
                    <a:pt x="1896" y="1310"/>
                  </a:lnTo>
                  <a:lnTo>
                    <a:pt x="1896" y="1084"/>
                  </a:lnTo>
                  <a:lnTo>
                    <a:pt x="1896" y="813"/>
                  </a:lnTo>
                  <a:lnTo>
                    <a:pt x="1851" y="543"/>
                  </a:lnTo>
                  <a:lnTo>
                    <a:pt x="1760" y="272"/>
                  </a:lnTo>
                  <a:lnTo>
                    <a:pt x="1625" y="1"/>
                  </a:lnTo>
                  <a:lnTo>
                    <a:pt x="1625"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35"/>
            <p:cNvSpPr/>
            <p:nvPr/>
          </p:nvSpPr>
          <p:spPr>
            <a:xfrm>
              <a:off x="2164438" y="971706"/>
              <a:ext cx="87456" cy="23877"/>
            </a:xfrm>
            <a:custGeom>
              <a:avLst/>
              <a:gdLst/>
              <a:ahLst/>
              <a:cxnLst/>
              <a:rect l="l" t="t" r="r" b="b"/>
              <a:pathLst>
                <a:path w="3476" h="949" extrusionOk="0">
                  <a:moveTo>
                    <a:pt x="0" y="407"/>
                  </a:moveTo>
                  <a:lnTo>
                    <a:pt x="0" y="407"/>
                  </a:lnTo>
                  <a:lnTo>
                    <a:pt x="46" y="227"/>
                  </a:lnTo>
                  <a:lnTo>
                    <a:pt x="136" y="91"/>
                  </a:lnTo>
                  <a:lnTo>
                    <a:pt x="316" y="1"/>
                  </a:lnTo>
                  <a:lnTo>
                    <a:pt x="497" y="1"/>
                  </a:lnTo>
                  <a:lnTo>
                    <a:pt x="2979" y="1"/>
                  </a:lnTo>
                  <a:lnTo>
                    <a:pt x="2979" y="1"/>
                  </a:lnTo>
                  <a:lnTo>
                    <a:pt x="3160" y="1"/>
                  </a:lnTo>
                  <a:lnTo>
                    <a:pt x="3340" y="136"/>
                  </a:lnTo>
                  <a:lnTo>
                    <a:pt x="3431" y="272"/>
                  </a:lnTo>
                  <a:lnTo>
                    <a:pt x="3476" y="497"/>
                  </a:lnTo>
                  <a:lnTo>
                    <a:pt x="3476" y="497"/>
                  </a:lnTo>
                  <a:lnTo>
                    <a:pt x="3431" y="678"/>
                  </a:lnTo>
                  <a:lnTo>
                    <a:pt x="3295" y="813"/>
                  </a:lnTo>
                  <a:lnTo>
                    <a:pt x="3160" y="904"/>
                  </a:lnTo>
                  <a:lnTo>
                    <a:pt x="2979" y="949"/>
                  </a:lnTo>
                  <a:lnTo>
                    <a:pt x="452" y="949"/>
                  </a:lnTo>
                  <a:lnTo>
                    <a:pt x="452" y="949"/>
                  </a:lnTo>
                  <a:lnTo>
                    <a:pt x="271" y="904"/>
                  </a:lnTo>
                  <a:lnTo>
                    <a:pt x="91" y="768"/>
                  </a:lnTo>
                  <a:lnTo>
                    <a:pt x="0" y="588"/>
                  </a:lnTo>
                  <a:lnTo>
                    <a:pt x="0" y="407"/>
                  </a:lnTo>
                  <a:lnTo>
                    <a:pt x="0" y="40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35"/>
            <p:cNvSpPr/>
            <p:nvPr/>
          </p:nvSpPr>
          <p:spPr>
            <a:xfrm>
              <a:off x="2029307" y="1022805"/>
              <a:ext cx="48861" cy="146532"/>
            </a:xfrm>
            <a:custGeom>
              <a:avLst/>
              <a:gdLst/>
              <a:ahLst/>
              <a:cxnLst/>
              <a:rect l="l" t="t" r="r" b="b"/>
              <a:pathLst>
                <a:path w="1942" h="5824" extrusionOk="0">
                  <a:moveTo>
                    <a:pt x="1941" y="1"/>
                  </a:moveTo>
                  <a:lnTo>
                    <a:pt x="1941" y="5598"/>
                  </a:lnTo>
                  <a:lnTo>
                    <a:pt x="993" y="5823"/>
                  </a:lnTo>
                  <a:lnTo>
                    <a:pt x="0" y="5598"/>
                  </a:lnTo>
                  <a:lnTo>
                    <a:pt x="0" y="1"/>
                  </a:lnTo>
                  <a:lnTo>
                    <a:pt x="19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35"/>
            <p:cNvSpPr/>
            <p:nvPr/>
          </p:nvSpPr>
          <p:spPr>
            <a:xfrm>
              <a:off x="1931637" y="1022805"/>
              <a:ext cx="49993" cy="62497"/>
            </a:xfrm>
            <a:custGeom>
              <a:avLst/>
              <a:gdLst/>
              <a:ahLst/>
              <a:cxnLst/>
              <a:rect l="l" t="t" r="r" b="b"/>
              <a:pathLst>
                <a:path w="1987" h="2484" extrusionOk="0">
                  <a:moveTo>
                    <a:pt x="1987" y="1"/>
                  </a:moveTo>
                  <a:lnTo>
                    <a:pt x="1987" y="2122"/>
                  </a:lnTo>
                  <a:lnTo>
                    <a:pt x="1084" y="2483"/>
                  </a:lnTo>
                  <a:lnTo>
                    <a:pt x="1" y="2122"/>
                  </a:lnTo>
                  <a:lnTo>
                    <a:pt x="1" y="1"/>
                  </a:lnTo>
                  <a:lnTo>
                    <a:pt x="1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35"/>
            <p:cNvSpPr/>
            <p:nvPr/>
          </p:nvSpPr>
          <p:spPr>
            <a:xfrm>
              <a:off x="2108785" y="1146590"/>
              <a:ext cx="197632" cy="86324"/>
            </a:xfrm>
            <a:custGeom>
              <a:avLst/>
              <a:gdLst/>
              <a:ahLst/>
              <a:cxnLst/>
              <a:rect l="l" t="t" r="r" b="b"/>
              <a:pathLst>
                <a:path w="7855" h="3431" extrusionOk="0">
                  <a:moveTo>
                    <a:pt x="994" y="3431"/>
                  </a:moveTo>
                  <a:lnTo>
                    <a:pt x="6907" y="3431"/>
                  </a:lnTo>
                  <a:lnTo>
                    <a:pt x="6907" y="3431"/>
                  </a:lnTo>
                  <a:lnTo>
                    <a:pt x="7177" y="3431"/>
                  </a:lnTo>
                  <a:lnTo>
                    <a:pt x="7403" y="3295"/>
                  </a:lnTo>
                  <a:lnTo>
                    <a:pt x="7584" y="3160"/>
                  </a:lnTo>
                  <a:lnTo>
                    <a:pt x="7764" y="2934"/>
                  </a:lnTo>
                  <a:lnTo>
                    <a:pt x="7809" y="2709"/>
                  </a:lnTo>
                  <a:lnTo>
                    <a:pt x="7854" y="2438"/>
                  </a:lnTo>
                  <a:lnTo>
                    <a:pt x="7809" y="2212"/>
                  </a:lnTo>
                  <a:lnTo>
                    <a:pt x="7674" y="1941"/>
                  </a:lnTo>
                  <a:lnTo>
                    <a:pt x="6365" y="1"/>
                  </a:lnTo>
                  <a:lnTo>
                    <a:pt x="1490" y="1"/>
                  </a:lnTo>
                  <a:lnTo>
                    <a:pt x="181" y="1896"/>
                  </a:lnTo>
                  <a:lnTo>
                    <a:pt x="181" y="1896"/>
                  </a:lnTo>
                  <a:lnTo>
                    <a:pt x="46" y="2167"/>
                  </a:lnTo>
                  <a:lnTo>
                    <a:pt x="1" y="2438"/>
                  </a:lnTo>
                  <a:lnTo>
                    <a:pt x="46" y="2664"/>
                  </a:lnTo>
                  <a:lnTo>
                    <a:pt x="91" y="2934"/>
                  </a:lnTo>
                  <a:lnTo>
                    <a:pt x="272" y="3115"/>
                  </a:lnTo>
                  <a:lnTo>
                    <a:pt x="452" y="3295"/>
                  </a:lnTo>
                  <a:lnTo>
                    <a:pt x="678" y="3431"/>
                  </a:lnTo>
                  <a:lnTo>
                    <a:pt x="994" y="3431"/>
                  </a:lnTo>
                  <a:lnTo>
                    <a:pt x="994" y="343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35"/>
            <p:cNvSpPr/>
            <p:nvPr/>
          </p:nvSpPr>
          <p:spPr>
            <a:xfrm>
              <a:off x="2029307" y="1164755"/>
              <a:ext cx="48861" cy="68158"/>
            </a:xfrm>
            <a:custGeom>
              <a:avLst/>
              <a:gdLst/>
              <a:ahLst/>
              <a:cxnLst/>
              <a:rect l="l" t="t" r="r" b="b"/>
              <a:pathLst>
                <a:path w="1942" h="2709" extrusionOk="0">
                  <a:moveTo>
                    <a:pt x="1941" y="1"/>
                  </a:moveTo>
                  <a:lnTo>
                    <a:pt x="0" y="1"/>
                  </a:lnTo>
                  <a:lnTo>
                    <a:pt x="0" y="1716"/>
                  </a:lnTo>
                  <a:lnTo>
                    <a:pt x="0" y="1716"/>
                  </a:lnTo>
                  <a:lnTo>
                    <a:pt x="0" y="1942"/>
                  </a:lnTo>
                  <a:lnTo>
                    <a:pt x="46" y="2122"/>
                  </a:lnTo>
                  <a:lnTo>
                    <a:pt x="136" y="2303"/>
                  </a:lnTo>
                  <a:lnTo>
                    <a:pt x="271" y="2438"/>
                  </a:lnTo>
                  <a:lnTo>
                    <a:pt x="407" y="2573"/>
                  </a:lnTo>
                  <a:lnTo>
                    <a:pt x="587" y="2664"/>
                  </a:lnTo>
                  <a:lnTo>
                    <a:pt x="768" y="2709"/>
                  </a:lnTo>
                  <a:lnTo>
                    <a:pt x="948" y="2709"/>
                  </a:lnTo>
                  <a:lnTo>
                    <a:pt x="948" y="2709"/>
                  </a:lnTo>
                  <a:lnTo>
                    <a:pt x="1174" y="2709"/>
                  </a:lnTo>
                  <a:lnTo>
                    <a:pt x="1354" y="2664"/>
                  </a:lnTo>
                  <a:lnTo>
                    <a:pt x="1535" y="2573"/>
                  </a:lnTo>
                  <a:lnTo>
                    <a:pt x="1670" y="2438"/>
                  </a:lnTo>
                  <a:lnTo>
                    <a:pt x="1806" y="2303"/>
                  </a:lnTo>
                  <a:lnTo>
                    <a:pt x="1896" y="2122"/>
                  </a:lnTo>
                  <a:lnTo>
                    <a:pt x="1941" y="1942"/>
                  </a:lnTo>
                  <a:lnTo>
                    <a:pt x="1941" y="1716"/>
                  </a:lnTo>
                  <a:lnTo>
                    <a:pt x="1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35"/>
            <p:cNvSpPr/>
            <p:nvPr/>
          </p:nvSpPr>
          <p:spPr>
            <a:xfrm>
              <a:off x="1931637" y="1075061"/>
              <a:ext cx="49993" cy="157854"/>
            </a:xfrm>
            <a:custGeom>
              <a:avLst/>
              <a:gdLst/>
              <a:ahLst/>
              <a:cxnLst/>
              <a:rect l="l" t="t" r="r" b="b"/>
              <a:pathLst>
                <a:path w="1987" h="6274" extrusionOk="0">
                  <a:moveTo>
                    <a:pt x="1987" y="5281"/>
                  </a:moveTo>
                  <a:lnTo>
                    <a:pt x="1987" y="0"/>
                  </a:lnTo>
                  <a:lnTo>
                    <a:pt x="1" y="0"/>
                  </a:lnTo>
                  <a:lnTo>
                    <a:pt x="1" y="5281"/>
                  </a:lnTo>
                  <a:lnTo>
                    <a:pt x="1" y="5281"/>
                  </a:lnTo>
                  <a:lnTo>
                    <a:pt x="1" y="5461"/>
                  </a:lnTo>
                  <a:lnTo>
                    <a:pt x="91" y="5687"/>
                  </a:lnTo>
                  <a:lnTo>
                    <a:pt x="181" y="5823"/>
                  </a:lnTo>
                  <a:lnTo>
                    <a:pt x="317" y="6003"/>
                  </a:lnTo>
                  <a:lnTo>
                    <a:pt x="452" y="6138"/>
                  </a:lnTo>
                  <a:lnTo>
                    <a:pt x="633" y="6229"/>
                  </a:lnTo>
                  <a:lnTo>
                    <a:pt x="813" y="6274"/>
                  </a:lnTo>
                  <a:lnTo>
                    <a:pt x="1039" y="6274"/>
                  </a:lnTo>
                  <a:lnTo>
                    <a:pt x="1039" y="6274"/>
                  </a:lnTo>
                  <a:lnTo>
                    <a:pt x="1219" y="6229"/>
                  </a:lnTo>
                  <a:lnTo>
                    <a:pt x="1400" y="6184"/>
                  </a:lnTo>
                  <a:lnTo>
                    <a:pt x="1581" y="6093"/>
                  </a:lnTo>
                  <a:lnTo>
                    <a:pt x="1716" y="5958"/>
                  </a:lnTo>
                  <a:lnTo>
                    <a:pt x="1806" y="5823"/>
                  </a:lnTo>
                  <a:lnTo>
                    <a:pt x="1896" y="5642"/>
                  </a:lnTo>
                  <a:lnTo>
                    <a:pt x="1942" y="5461"/>
                  </a:lnTo>
                  <a:lnTo>
                    <a:pt x="1987" y="5281"/>
                  </a:lnTo>
                  <a:lnTo>
                    <a:pt x="1987" y="528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35"/>
            <p:cNvSpPr/>
            <p:nvPr/>
          </p:nvSpPr>
          <p:spPr>
            <a:xfrm>
              <a:off x="2109918" y="1146590"/>
              <a:ext cx="196500" cy="86324"/>
            </a:xfrm>
            <a:custGeom>
              <a:avLst/>
              <a:gdLst/>
              <a:ahLst/>
              <a:cxnLst/>
              <a:rect l="l" t="t" r="r" b="b"/>
              <a:pathLst>
                <a:path w="7810" h="3431" extrusionOk="0">
                  <a:moveTo>
                    <a:pt x="6320" y="1"/>
                  </a:moveTo>
                  <a:lnTo>
                    <a:pt x="5643" y="1"/>
                  </a:lnTo>
                  <a:lnTo>
                    <a:pt x="6455" y="1174"/>
                  </a:lnTo>
                  <a:lnTo>
                    <a:pt x="6455" y="1174"/>
                  </a:lnTo>
                  <a:lnTo>
                    <a:pt x="6546" y="1445"/>
                  </a:lnTo>
                  <a:lnTo>
                    <a:pt x="6591" y="1671"/>
                  </a:lnTo>
                  <a:lnTo>
                    <a:pt x="6591" y="1941"/>
                  </a:lnTo>
                  <a:lnTo>
                    <a:pt x="6500" y="2167"/>
                  </a:lnTo>
                  <a:lnTo>
                    <a:pt x="6320" y="2393"/>
                  </a:lnTo>
                  <a:lnTo>
                    <a:pt x="6139" y="2528"/>
                  </a:lnTo>
                  <a:lnTo>
                    <a:pt x="5914" y="2664"/>
                  </a:lnTo>
                  <a:lnTo>
                    <a:pt x="5643" y="2664"/>
                  </a:lnTo>
                  <a:lnTo>
                    <a:pt x="1" y="2664"/>
                  </a:lnTo>
                  <a:lnTo>
                    <a:pt x="1" y="2664"/>
                  </a:lnTo>
                  <a:lnTo>
                    <a:pt x="91" y="2980"/>
                  </a:lnTo>
                  <a:lnTo>
                    <a:pt x="317" y="3205"/>
                  </a:lnTo>
                  <a:lnTo>
                    <a:pt x="452" y="3341"/>
                  </a:lnTo>
                  <a:lnTo>
                    <a:pt x="588" y="3386"/>
                  </a:lnTo>
                  <a:lnTo>
                    <a:pt x="768" y="3431"/>
                  </a:lnTo>
                  <a:lnTo>
                    <a:pt x="949" y="3431"/>
                  </a:lnTo>
                  <a:lnTo>
                    <a:pt x="6816" y="3431"/>
                  </a:lnTo>
                  <a:lnTo>
                    <a:pt x="6816" y="3431"/>
                  </a:lnTo>
                  <a:lnTo>
                    <a:pt x="7132" y="3431"/>
                  </a:lnTo>
                  <a:lnTo>
                    <a:pt x="7358" y="3295"/>
                  </a:lnTo>
                  <a:lnTo>
                    <a:pt x="7539" y="3160"/>
                  </a:lnTo>
                  <a:lnTo>
                    <a:pt x="7674" y="2934"/>
                  </a:lnTo>
                  <a:lnTo>
                    <a:pt x="7764" y="2709"/>
                  </a:lnTo>
                  <a:lnTo>
                    <a:pt x="7809" y="2438"/>
                  </a:lnTo>
                  <a:lnTo>
                    <a:pt x="7764" y="2212"/>
                  </a:lnTo>
                  <a:lnTo>
                    <a:pt x="7629" y="1941"/>
                  </a:lnTo>
                  <a:lnTo>
                    <a:pt x="6320"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35"/>
            <p:cNvSpPr/>
            <p:nvPr/>
          </p:nvSpPr>
          <p:spPr>
            <a:xfrm>
              <a:off x="1932769" y="1075061"/>
              <a:ext cx="48861" cy="157854"/>
            </a:xfrm>
            <a:custGeom>
              <a:avLst/>
              <a:gdLst/>
              <a:ahLst/>
              <a:cxnLst/>
              <a:rect l="l" t="t" r="r" b="b"/>
              <a:pathLst>
                <a:path w="1942" h="6274" extrusionOk="0">
                  <a:moveTo>
                    <a:pt x="1942" y="0"/>
                  </a:moveTo>
                  <a:lnTo>
                    <a:pt x="1174" y="0"/>
                  </a:lnTo>
                  <a:lnTo>
                    <a:pt x="1174" y="4514"/>
                  </a:lnTo>
                  <a:lnTo>
                    <a:pt x="1174" y="4514"/>
                  </a:lnTo>
                  <a:lnTo>
                    <a:pt x="1174" y="4739"/>
                  </a:lnTo>
                  <a:lnTo>
                    <a:pt x="1129" y="4920"/>
                  </a:lnTo>
                  <a:lnTo>
                    <a:pt x="1039" y="5100"/>
                  </a:lnTo>
                  <a:lnTo>
                    <a:pt x="904" y="5236"/>
                  </a:lnTo>
                  <a:lnTo>
                    <a:pt x="768" y="5371"/>
                  </a:lnTo>
                  <a:lnTo>
                    <a:pt x="588" y="5461"/>
                  </a:lnTo>
                  <a:lnTo>
                    <a:pt x="407" y="5507"/>
                  </a:lnTo>
                  <a:lnTo>
                    <a:pt x="227" y="5507"/>
                  </a:lnTo>
                  <a:lnTo>
                    <a:pt x="227" y="5507"/>
                  </a:lnTo>
                  <a:lnTo>
                    <a:pt x="1" y="5507"/>
                  </a:lnTo>
                  <a:lnTo>
                    <a:pt x="1" y="5507"/>
                  </a:lnTo>
                  <a:lnTo>
                    <a:pt x="46" y="5642"/>
                  </a:lnTo>
                  <a:lnTo>
                    <a:pt x="136" y="5823"/>
                  </a:lnTo>
                  <a:lnTo>
                    <a:pt x="317" y="6048"/>
                  </a:lnTo>
                  <a:lnTo>
                    <a:pt x="452" y="6138"/>
                  </a:lnTo>
                  <a:lnTo>
                    <a:pt x="633" y="6229"/>
                  </a:lnTo>
                  <a:lnTo>
                    <a:pt x="768" y="6274"/>
                  </a:lnTo>
                  <a:lnTo>
                    <a:pt x="949" y="6274"/>
                  </a:lnTo>
                  <a:lnTo>
                    <a:pt x="949" y="6274"/>
                  </a:lnTo>
                  <a:lnTo>
                    <a:pt x="1129" y="6229"/>
                  </a:lnTo>
                  <a:lnTo>
                    <a:pt x="1310" y="6184"/>
                  </a:lnTo>
                  <a:lnTo>
                    <a:pt x="1490" y="6093"/>
                  </a:lnTo>
                  <a:lnTo>
                    <a:pt x="1626" y="5958"/>
                  </a:lnTo>
                  <a:lnTo>
                    <a:pt x="1761" y="5823"/>
                  </a:lnTo>
                  <a:lnTo>
                    <a:pt x="1851" y="5687"/>
                  </a:lnTo>
                  <a:lnTo>
                    <a:pt x="1897" y="5461"/>
                  </a:lnTo>
                  <a:lnTo>
                    <a:pt x="1942" y="5281"/>
                  </a:lnTo>
                  <a:lnTo>
                    <a:pt x="1942" y="0"/>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35"/>
            <p:cNvSpPr/>
            <p:nvPr/>
          </p:nvSpPr>
          <p:spPr>
            <a:xfrm>
              <a:off x="1962307" y="1022805"/>
              <a:ext cx="19323" cy="52282"/>
            </a:xfrm>
            <a:custGeom>
              <a:avLst/>
              <a:gdLst/>
              <a:ahLst/>
              <a:cxnLst/>
              <a:rect l="l" t="t" r="r" b="b"/>
              <a:pathLst>
                <a:path w="768" h="2078" extrusionOk="0">
                  <a:moveTo>
                    <a:pt x="0" y="1"/>
                  </a:moveTo>
                  <a:lnTo>
                    <a:pt x="768" y="1"/>
                  </a:lnTo>
                  <a:lnTo>
                    <a:pt x="768" y="2077"/>
                  </a:lnTo>
                  <a:lnTo>
                    <a:pt x="0" y="2077"/>
                  </a:lnTo>
                  <a:lnTo>
                    <a:pt x="0"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35"/>
            <p:cNvSpPr/>
            <p:nvPr/>
          </p:nvSpPr>
          <p:spPr>
            <a:xfrm>
              <a:off x="1920290" y="1001243"/>
              <a:ext cx="72712" cy="25009"/>
            </a:xfrm>
            <a:custGeom>
              <a:avLst/>
              <a:gdLst/>
              <a:ahLst/>
              <a:cxnLst/>
              <a:rect l="l" t="t" r="r" b="b"/>
              <a:pathLst>
                <a:path w="2890" h="994" extrusionOk="0">
                  <a:moveTo>
                    <a:pt x="0" y="452"/>
                  </a:moveTo>
                  <a:lnTo>
                    <a:pt x="0" y="452"/>
                  </a:lnTo>
                  <a:lnTo>
                    <a:pt x="46" y="271"/>
                  </a:lnTo>
                  <a:lnTo>
                    <a:pt x="136" y="136"/>
                  </a:lnTo>
                  <a:lnTo>
                    <a:pt x="316" y="46"/>
                  </a:lnTo>
                  <a:lnTo>
                    <a:pt x="497" y="0"/>
                  </a:lnTo>
                  <a:lnTo>
                    <a:pt x="2438" y="0"/>
                  </a:lnTo>
                  <a:lnTo>
                    <a:pt x="2438" y="0"/>
                  </a:lnTo>
                  <a:lnTo>
                    <a:pt x="2618" y="46"/>
                  </a:lnTo>
                  <a:lnTo>
                    <a:pt x="2754" y="181"/>
                  </a:lnTo>
                  <a:lnTo>
                    <a:pt x="2889" y="361"/>
                  </a:lnTo>
                  <a:lnTo>
                    <a:pt x="2889" y="542"/>
                  </a:lnTo>
                  <a:lnTo>
                    <a:pt x="2889" y="542"/>
                  </a:lnTo>
                  <a:lnTo>
                    <a:pt x="2844" y="723"/>
                  </a:lnTo>
                  <a:lnTo>
                    <a:pt x="2709" y="858"/>
                  </a:lnTo>
                  <a:lnTo>
                    <a:pt x="2573" y="948"/>
                  </a:lnTo>
                  <a:lnTo>
                    <a:pt x="2393" y="993"/>
                  </a:lnTo>
                  <a:lnTo>
                    <a:pt x="452" y="993"/>
                  </a:lnTo>
                  <a:lnTo>
                    <a:pt x="452" y="993"/>
                  </a:lnTo>
                  <a:lnTo>
                    <a:pt x="271" y="948"/>
                  </a:lnTo>
                  <a:lnTo>
                    <a:pt x="136" y="813"/>
                  </a:lnTo>
                  <a:lnTo>
                    <a:pt x="0" y="677"/>
                  </a:lnTo>
                  <a:lnTo>
                    <a:pt x="0" y="452"/>
                  </a:lnTo>
                  <a:lnTo>
                    <a:pt x="0" y="45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35"/>
            <p:cNvSpPr/>
            <p:nvPr/>
          </p:nvSpPr>
          <p:spPr>
            <a:xfrm>
              <a:off x="2059976" y="1022805"/>
              <a:ext cx="18191" cy="141978"/>
            </a:xfrm>
            <a:custGeom>
              <a:avLst/>
              <a:gdLst/>
              <a:ahLst/>
              <a:cxnLst/>
              <a:rect l="l" t="t" r="r" b="b"/>
              <a:pathLst>
                <a:path w="723" h="5643" extrusionOk="0">
                  <a:moveTo>
                    <a:pt x="0" y="1"/>
                  </a:moveTo>
                  <a:lnTo>
                    <a:pt x="722" y="1"/>
                  </a:lnTo>
                  <a:lnTo>
                    <a:pt x="722" y="5643"/>
                  </a:lnTo>
                  <a:lnTo>
                    <a:pt x="0" y="5643"/>
                  </a:lnTo>
                  <a:lnTo>
                    <a:pt x="0"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35"/>
            <p:cNvSpPr/>
            <p:nvPr/>
          </p:nvSpPr>
          <p:spPr>
            <a:xfrm>
              <a:off x="2016802" y="1001243"/>
              <a:ext cx="73845" cy="25009"/>
            </a:xfrm>
            <a:custGeom>
              <a:avLst/>
              <a:gdLst/>
              <a:ahLst/>
              <a:cxnLst/>
              <a:rect l="l" t="t" r="r" b="b"/>
              <a:pathLst>
                <a:path w="2935" h="994" extrusionOk="0">
                  <a:moveTo>
                    <a:pt x="497" y="0"/>
                  </a:moveTo>
                  <a:lnTo>
                    <a:pt x="2438" y="0"/>
                  </a:lnTo>
                  <a:lnTo>
                    <a:pt x="2438" y="0"/>
                  </a:lnTo>
                  <a:lnTo>
                    <a:pt x="2619" y="46"/>
                  </a:lnTo>
                  <a:lnTo>
                    <a:pt x="2799" y="181"/>
                  </a:lnTo>
                  <a:lnTo>
                    <a:pt x="2890" y="361"/>
                  </a:lnTo>
                  <a:lnTo>
                    <a:pt x="2935" y="542"/>
                  </a:lnTo>
                  <a:lnTo>
                    <a:pt x="2935" y="542"/>
                  </a:lnTo>
                  <a:lnTo>
                    <a:pt x="2844" y="723"/>
                  </a:lnTo>
                  <a:lnTo>
                    <a:pt x="2754" y="858"/>
                  </a:lnTo>
                  <a:lnTo>
                    <a:pt x="2619" y="948"/>
                  </a:lnTo>
                  <a:lnTo>
                    <a:pt x="2438" y="993"/>
                  </a:lnTo>
                  <a:lnTo>
                    <a:pt x="497" y="993"/>
                  </a:lnTo>
                  <a:lnTo>
                    <a:pt x="497" y="993"/>
                  </a:lnTo>
                  <a:lnTo>
                    <a:pt x="317" y="948"/>
                  </a:lnTo>
                  <a:lnTo>
                    <a:pt x="181" y="858"/>
                  </a:lnTo>
                  <a:lnTo>
                    <a:pt x="46" y="723"/>
                  </a:lnTo>
                  <a:lnTo>
                    <a:pt x="1" y="542"/>
                  </a:lnTo>
                  <a:lnTo>
                    <a:pt x="1" y="542"/>
                  </a:lnTo>
                  <a:lnTo>
                    <a:pt x="46" y="361"/>
                  </a:lnTo>
                  <a:lnTo>
                    <a:pt x="136" y="181"/>
                  </a:lnTo>
                  <a:lnTo>
                    <a:pt x="272" y="46"/>
                  </a:lnTo>
                  <a:lnTo>
                    <a:pt x="497" y="0"/>
                  </a:lnTo>
                  <a:lnTo>
                    <a:pt x="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35"/>
            <p:cNvSpPr/>
            <p:nvPr/>
          </p:nvSpPr>
          <p:spPr>
            <a:xfrm>
              <a:off x="2029307" y="1164755"/>
              <a:ext cx="48861" cy="68158"/>
            </a:xfrm>
            <a:custGeom>
              <a:avLst/>
              <a:gdLst/>
              <a:ahLst/>
              <a:cxnLst/>
              <a:rect l="l" t="t" r="r" b="b"/>
              <a:pathLst>
                <a:path w="1942" h="2709" extrusionOk="0">
                  <a:moveTo>
                    <a:pt x="1941" y="1"/>
                  </a:moveTo>
                  <a:lnTo>
                    <a:pt x="1219" y="1"/>
                  </a:lnTo>
                  <a:lnTo>
                    <a:pt x="1219" y="949"/>
                  </a:lnTo>
                  <a:lnTo>
                    <a:pt x="1219" y="949"/>
                  </a:lnTo>
                  <a:lnTo>
                    <a:pt x="1219" y="1129"/>
                  </a:lnTo>
                  <a:lnTo>
                    <a:pt x="1174" y="1310"/>
                  </a:lnTo>
                  <a:lnTo>
                    <a:pt x="1084" y="1490"/>
                  </a:lnTo>
                  <a:lnTo>
                    <a:pt x="993" y="1626"/>
                  </a:lnTo>
                  <a:lnTo>
                    <a:pt x="858" y="1761"/>
                  </a:lnTo>
                  <a:lnTo>
                    <a:pt x="723" y="1851"/>
                  </a:lnTo>
                  <a:lnTo>
                    <a:pt x="587" y="1896"/>
                  </a:lnTo>
                  <a:lnTo>
                    <a:pt x="407" y="1942"/>
                  </a:lnTo>
                  <a:lnTo>
                    <a:pt x="407" y="1942"/>
                  </a:lnTo>
                  <a:lnTo>
                    <a:pt x="181" y="1987"/>
                  </a:lnTo>
                  <a:lnTo>
                    <a:pt x="0" y="1942"/>
                  </a:lnTo>
                  <a:lnTo>
                    <a:pt x="0" y="1942"/>
                  </a:lnTo>
                  <a:lnTo>
                    <a:pt x="91" y="2122"/>
                  </a:lnTo>
                  <a:lnTo>
                    <a:pt x="136" y="2258"/>
                  </a:lnTo>
                  <a:lnTo>
                    <a:pt x="361" y="2483"/>
                  </a:lnTo>
                  <a:lnTo>
                    <a:pt x="497" y="2619"/>
                  </a:lnTo>
                  <a:lnTo>
                    <a:pt x="632" y="2664"/>
                  </a:lnTo>
                  <a:lnTo>
                    <a:pt x="813" y="2709"/>
                  </a:lnTo>
                  <a:lnTo>
                    <a:pt x="993" y="2709"/>
                  </a:lnTo>
                  <a:lnTo>
                    <a:pt x="993" y="2709"/>
                  </a:lnTo>
                  <a:lnTo>
                    <a:pt x="1174" y="2709"/>
                  </a:lnTo>
                  <a:lnTo>
                    <a:pt x="1354" y="2664"/>
                  </a:lnTo>
                  <a:lnTo>
                    <a:pt x="1535" y="2573"/>
                  </a:lnTo>
                  <a:lnTo>
                    <a:pt x="1670" y="2438"/>
                  </a:lnTo>
                  <a:lnTo>
                    <a:pt x="1806" y="2303"/>
                  </a:lnTo>
                  <a:lnTo>
                    <a:pt x="1896" y="2122"/>
                  </a:lnTo>
                  <a:lnTo>
                    <a:pt x="1941" y="1942"/>
                  </a:lnTo>
                  <a:lnTo>
                    <a:pt x="1941" y="1716"/>
                  </a:lnTo>
                  <a:lnTo>
                    <a:pt x="194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35"/>
            <p:cNvSpPr/>
            <p:nvPr/>
          </p:nvSpPr>
          <p:spPr>
            <a:xfrm>
              <a:off x="1913472" y="842260"/>
              <a:ext cx="398635" cy="397478"/>
            </a:xfrm>
            <a:custGeom>
              <a:avLst/>
              <a:gdLst/>
              <a:ahLst/>
              <a:cxnLst/>
              <a:rect l="l" t="t" r="r" b="b"/>
              <a:pathLst>
                <a:path w="15844" h="15798" extrusionOk="0">
                  <a:moveTo>
                    <a:pt x="8937" y="452"/>
                  </a:moveTo>
                  <a:lnTo>
                    <a:pt x="9208" y="497"/>
                  </a:lnTo>
                  <a:lnTo>
                    <a:pt x="9524" y="632"/>
                  </a:lnTo>
                  <a:lnTo>
                    <a:pt x="9795" y="768"/>
                  </a:lnTo>
                  <a:lnTo>
                    <a:pt x="10066" y="993"/>
                  </a:lnTo>
                  <a:lnTo>
                    <a:pt x="10246" y="1264"/>
                  </a:lnTo>
                  <a:lnTo>
                    <a:pt x="10427" y="1535"/>
                  </a:lnTo>
                  <a:lnTo>
                    <a:pt x="10517" y="1851"/>
                  </a:lnTo>
                  <a:lnTo>
                    <a:pt x="10562" y="2122"/>
                  </a:lnTo>
                  <a:lnTo>
                    <a:pt x="10607" y="2393"/>
                  </a:lnTo>
                  <a:lnTo>
                    <a:pt x="10607" y="2618"/>
                  </a:lnTo>
                  <a:lnTo>
                    <a:pt x="9524" y="1535"/>
                  </a:lnTo>
                  <a:lnTo>
                    <a:pt x="9434" y="1490"/>
                  </a:lnTo>
                  <a:lnTo>
                    <a:pt x="9344" y="1445"/>
                  </a:lnTo>
                  <a:lnTo>
                    <a:pt x="9253" y="1490"/>
                  </a:lnTo>
                  <a:lnTo>
                    <a:pt x="9163" y="1535"/>
                  </a:lnTo>
                  <a:lnTo>
                    <a:pt x="9118" y="1580"/>
                  </a:lnTo>
                  <a:lnTo>
                    <a:pt x="9118" y="1670"/>
                  </a:lnTo>
                  <a:lnTo>
                    <a:pt x="9118" y="1761"/>
                  </a:lnTo>
                  <a:lnTo>
                    <a:pt x="9163" y="1851"/>
                  </a:lnTo>
                  <a:lnTo>
                    <a:pt x="10246" y="2934"/>
                  </a:lnTo>
                  <a:lnTo>
                    <a:pt x="9795" y="2934"/>
                  </a:lnTo>
                  <a:lnTo>
                    <a:pt x="9479" y="2844"/>
                  </a:lnTo>
                  <a:lnTo>
                    <a:pt x="9208" y="2754"/>
                  </a:lnTo>
                  <a:lnTo>
                    <a:pt x="8892" y="2618"/>
                  </a:lnTo>
                  <a:lnTo>
                    <a:pt x="8667" y="2393"/>
                  </a:lnTo>
                  <a:lnTo>
                    <a:pt x="8441" y="2167"/>
                  </a:lnTo>
                  <a:lnTo>
                    <a:pt x="8305" y="1941"/>
                  </a:lnTo>
                  <a:lnTo>
                    <a:pt x="8215" y="1670"/>
                  </a:lnTo>
                  <a:lnTo>
                    <a:pt x="8125" y="1400"/>
                  </a:lnTo>
                  <a:lnTo>
                    <a:pt x="8080" y="1129"/>
                  </a:lnTo>
                  <a:lnTo>
                    <a:pt x="8080" y="858"/>
                  </a:lnTo>
                  <a:lnTo>
                    <a:pt x="8125" y="678"/>
                  </a:lnTo>
                  <a:lnTo>
                    <a:pt x="8215" y="542"/>
                  </a:lnTo>
                  <a:lnTo>
                    <a:pt x="8305" y="497"/>
                  </a:lnTo>
                  <a:lnTo>
                    <a:pt x="8441" y="452"/>
                  </a:lnTo>
                  <a:close/>
                  <a:moveTo>
                    <a:pt x="14940" y="452"/>
                  </a:moveTo>
                  <a:lnTo>
                    <a:pt x="15076" y="497"/>
                  </a:lnTo>
                  <a:lnTo>
                    <a:pt x="15211" y="542"/>
                  </a:lnTo>
                  <a:lnTo>
                    <a:pt x="15256" y="632"/>
                  </a:lnTo>
                  <a:lnTo>
                    <a:pt x="15301" y="813"/>
                  </a:lnTo>
                  <a:lnTo>
                    <a:pt x="15301" y="993"/>
                  </a:lnTo>
                  <a:lnTo>
                    <a:pt x="15301" y="1264"/>
                  </a:lnTo>
                  <a:lnTo>
                    <a:pt x="15211" y="1535"/>
                  </a:lnTo>
                  <a:lnTo>
                    <a:pt x="15121" y="1851"/>
                  </a:lnTo>
                  <a:lnTo>
                    <a:pt x="14940" y="2122"/>
                  </a:lnTo>
                  <a:lnTo>
                    <a:pt x="14760" y="2393"/>
                  </a:lnTo>
                  <a:lnTo>
                    <a:pt x="14489" y="2618"/>
                  </a:lnTo>
                  <a:lnTo>
                    <a:pt x="14218" y="2754"/>
                  </a:lnTo>
                  <a:lnTo>
                    <a:pt x="13902" y="2844"/>
                  </a:lnTo>
                  <a:lnTo>
                    <a:pt x="13631" y="2934"/>
                  </a:lnTo>
                  <a:lnTo>
                    <a:pt x="13135" y="2934"/>
                  </a:lnTo>
                  <a:lnTo>
                    <a:pt x="14218" y="1851"/>
                  </a:lnTo>
                  <a:lnTo>
                    <a:pt x="14263" y="1761"/>
                  </a:lnTo>
                  <a:lnTo>
                    <a:pt x="14263" y="1670"/>
                  </a:lnTo>
                  <a:lnTo>
                    <a:pt x="14263" y="1580"/>
                  </a:lnTo>
                  <a:lnTo>
                    <a:pt x="14218" y="1535"/>
                  </a:lnTo>
                  <a:lnTo>
                    <a:pt x="14128" y="1490"/>
                  </a:lnTo>
                  <a:lnTo>
                    <a:pt x="14038" y="1445"/>
                  </a:lnTo>
                  <a:lnTo>
                    <a:pt x="13947" y="1490"/>
                  </a:lnTo>
                  <a:lnTo>
                    <a:pt x="13902" y="1535"/>
                  </a:lnTo>
                  <a:lnTo>
                    <a:pt x="12819" y="2618"/>
                  </a:lnTo>
                  <a:lnTo>
                    <a:pt x="12774" y="2302"/>
                  </a:lnTo>
                  <a:lnTo>
                    <a:pt x="12819" y="1986"/>
                  </a:lnTo>
                  <a:lnTo>
                    <a:pt x="12909" y="1716"/>
                  </a:lnTo>
                  <a:lnTo>
                    <a:pt x="13000" y="1445"/>
                  </a:lnTo>
                  <a:lnTo>
                    <a:pt x="13180" y="1219"/>
                  </a:lnTo>
                  <a:lnTo>
                    <a:pt x="13361" y="993"/>
                  </a:lnTo>
                  <a:lnTo>
                    <a:pt x="13586" y="768"/>
                  </a:lnTo>
                  <a:lnTo>
                    <a:pt x="13902" y="632"/>
                  </a:lnTo>
                  <a:lnTo>
                    <a:pt x="14173" y="497"/>
                  </a:lnTo>
                  <a:lnTo>
                    <a:pt x="14489" y="452"/>
                  </a:lnTo>
                  <a:close/>
                  <a:moveTo>
                    <a:pt x="13090" y="5372"/>
                  </a:moveTo>
                  <a:lnTo>
                    <a:pt x="13180" y="5462"/>
                  </a:lnTo>
                  <a:lnTo>
                    <a:pt x="13225" y="5507"/>
                  </a:lnTo>
                  <a:lnTo>
                    <a:pt x="13225" y="5642"/>
                  </a:lnTo>
                  <a:lnTo>
                    <a:pt x="13225" y="5733"/>
                  </a:lnTo>
                  <a:lnTo>
                    <a:pt x="13180" y="5778"/>
                  </a:lnTo>
                  <a:lnTo>
                    <a:pt x="13090" y="5868"/>
                  </a:lnTo>
                  <a:lnTo>
                    <a:pt x="10337" y="5868"/>
                  </a:lnTo>
                  <a:lnTo>
                    <a:pt x="10246" y="5778"/>
                  </a:lnTo>
                  <a:lnTo>
                    <a:pt x="10201" y="5733"/>
                  </a:lnTo>
                  <a:lnTo>
                    <a:pt x="10156" y="5642"/>
                  </a:lnTo>
                  <a:lnTo>
                    <a:pt x="10201" y="5507"/>
                  </a:lnTo>
                  <a:lnTo>
                    <a:pt x="10246" y="5462"/>
                  </a:lnTo>
                  <a:lnTo>
                    <a:pt x="10337" y="5372"/>
                  </a:lnTo>
                  <a:close/>
                  <a:moveTo>
                    <a:pt x="2754" y="6590"/>
                  </a:moveTo>
                  <a:lnTo>
                    <a:pt x="2844" y="6635"/>
                  </a:lnTo>
                  <a:lnTo>
                    <a:pt x="2889" y="6726"/>
                  </a:lnTo>
                  <a:lnTo>
                    <a:pt x="2934" y="6816"/>
                  </a:lnTo>
                  <a:lnTo>
                    <a:pt x="2889" y="6906"/>
                  </a:lnTo>
                  <a:lnTo>
                    <a:pt x="2844" y="6996"/>
                  </a:lnTo>
                  <a:lnTo>
                    <a:pt x="2754" y="7042"/>
                  </a:lnTo>
                  <a:lnTo>
                    <a:pt x="2664" y="7087"/>
                  </a:lnTo>
                  <a:lnTo>
                    <a:pt x="768" y="7087"/>
                  </a:lnTo>
                  <a:lnTo>
                    <a:pt x="678" y="7042"/>
                  </a:lnTo>
                  <a:lnTo>
                    <a:pt x="587" y="6996"/>
                  </a:lnTo>
                  <a:lnTo>
                    <a:pt x="542" y="6906"/>
                  </a:lnTo>
                  <a:lnTo>
                    <a:pt x="497" y="6816"/>
                  </a:lnTo>
                  <a:lnTo>
                    <a:pt x="542" y="6726"/>
                  </a:lnTo>
                  <a:lnTo>
                    <a:pt x="587" y="6635"/>
                  </a:lnTo>
                  <a:lnTo>
                    <a:pt x="678" y="6590"/>
                  </a:lnTo>
                  <a:close/>
                  <a:moveTo>
                    <a:pt x="6635" y="6590"/>
                  </a:moveTo>
                  <a:lnTo>
                    <a:pt x="6726" y="6635"/>
                  </a:lnTo>
                  <a:lnTo>
                    <a:pt x="6771" y="6726"/>
                  </a:lnTo>
                  <a:lnTo>
                    <a:pt x="6771" y="6816"/>
                  </a:lnTo>
                  <a:lnTo>
                    <a:pt x="6771" y="6906"/>
                  </a:lnTo>
                  <a:lnTo>
                    <a:pt x="6726" y="6996"/>
                  </a:lnTo>
                  <a:lnTo>
                    <a:pt x="6635" y="7042"/>
                  </a:lnTo>
                  <a:lnTo>
                    <a:pt x="6545" y="7087"/>
                  </a:lnTo>
                  <a:lnTo>
                    <a:pt x="4604" y="7087"/>
                  </a:lnTo>
                  <a:lnTo>
                    <a:pt x="4514" y="7042"/>
                  </a:lnTo>
                  <a:lnTo>
                    <a:pt x="4424" y="6996"/>
                  </a:lnTo>
                  <a:lnTo>
                    <a:pt x="4379" y="6906"/>
                  </a:lnTo>
                  <a:lnTo>
                    <a:pt x="4379" y="6816"/>
                  </a:lnTo>
                  <a:lnTo>
                    <a:pt x="4379" y="6726"/>
                  </a:lnTo>
                  <a:lnTo>
                    <a:pt x="4424" y="6635"/>
                  </a:lnTo>
                  <a:lnTo>
                    <a:pt x="4514" y="6590"/>
                  </a:lnTo>
                  <a:close/>
                  <a:moveTo>
                    <a:pt x="2483" y="7538"/>
                  </a:moveTo>
                  <a:lnTo>
                    <a:pt x="2483" y="9027"/>
                  </a:lnTo>
                  <a:lnTo>
                    <a:pt x="948" y="9027"/>
                  </a:lnTo>
                  <a:lnTo>
                    <a:pt x="948" y="7538"/>
                  </a:lnTo>
                  <a:close/>
                  <a:moveTo>
                    <a:pt x="6320" y="12999"/>
                  </a:moveTo>
                  <a:lnTo>
                    <a:pt x="6320" y="14534"/>
                  </a:lnTo>
                  <a:lnTo>
                    <a:pt x="6320" y="14669"/>
                  </a:lnTo>
                  <a:lnTo>
                    <a:pt x="6274" y="14850"/>
                  </a:lnTo>
                  <a:lnTo>
                    <a:pt x="6184" y="14940"/>
                  </a:lnTo>
                  <a:lnTo>
                    <a:pt x="6094" y="15076"/>
                  </a:lnTo>
                  <a:lnTo>
                    <a:pt x="5958" y="15166"/>
                  </a:lnTo>
                  <a:lnTo>
                    <a:pt x="5868" y="15256"/>
                  </a:lnTo>
                  <a:lnTo>
                    <a:pt x="5688" y="15301"/>
                  </a:lnTo>
                  <a:lnTo>
                    <a:pt x="5417" y="15301"/>
                  </a:lnTo>
                  <a:lnTo>
                    <a:pt x="5281" y="15256"/>
                  </a:lnTo>
                  <a:lnTo>
                    <a:pt x="5146" y="15166"/>
                  </a:lnTo>
                  <a:lnTo>
                    <a:pt x="5011" y="15076"/>
                  </a:lnTo>
                  <a:lnTo>
                    <a:pt x="4920" y="14940"/>
                  </a:lnTo>
                  <a:lnTo>
                    <a:pt x="4875" y="14850"/>
                  </a:lnTo>
                  <a:lnTo>
                    <a:pt x="4830" y="14669"/>
                  </a:lnTo>
                  <a:lnTo>
                    <a:pt x="4785" y="14534"/>
                  </a:lnTo>
                  <a:lnTo>
                    <a:pt x="4785" y="12999"/>
                  </a:lnTo>
                  <a:close/>
                  <a:moveTo>
                    <a:pt x="12729" y="6319"/>
                  </a:moveTo>
                  <a:lnTo>
                    <a:pt x="12729" y="6816"/>
                  </a:lnTo>
                  <a:lnTo>
                    <a:pt x="12368" y="6816"/>
                  </a:lnTo>
                  <a:lnTo>
                    <a:pt x="12277" y="6861"/>
                  </a:lnTo>
                  <a:lnTo>
                    <a:pt x="12232" y="6951"/>
                  </a:lnTo>
                  <a:lnTo>
                    <a:pt x="12232" y="7087"/>
                  </a:lnTo>
                  <a:lnTo>
                    <a:pt x="12277" y="7177"/>
                  </a:lnTo>
                  <a:lnTo>
                    <a:pt x="12322" y="7222"/>
                  </a:lnTo>
                  <a:lnTo>
                    <a:pt x="12458" y="7267"/>
                  </a:lnTo>
                  <a:lnTo>
                    <a:pt x="12729" y="7267"/>
                  </a:lnTo>
                  <a:lnTo>
                    <a:pt x="12729" y="8125"/>
                  </a:lnTo>
                  <a:lnTo>
                    <a:pt x="12458" y="8125"/>
                  </a:lnTo>
                  <a:lnTo>
                    <a:pt x="12368" y="8170"/>
                  </a:lnTo>
                  <a:lnTo>
                    <a:pt x="12277" y="8215"/>
                  </a:lnTo>
                  <a:lnTo>
                    <a:pt x="12232" y="8305"/>
                  </a:lnTo>
                  <a:lnTo>
                    <a:pt x="12232" y="8396"/>
                  </a:lnTo>
                  <a:lnTo>
                    <a:pt x="12277" y="8486"/>
                  </a:lnTo>
                  <a:lnTo>
                    <a:pt x="12322" y="8531"/>
                  </a:lnTo>
                  <a:lnTo>
                    <a:pt x="12368" y="8576"/>
                  </a:lnTo>
                  <a:lnTo>
                    <a:pt x="12729" y="8576"/>
                  </a:lnTo>
                  <a:lnTo>
                    <a:pt x="12729" y="9434"/>
                  </a:lnTo>
                  <a:lnTo>
                    <a:pt x="12368" y="9434"/>
                  </a:lnTo>
                  <a:lnTo>
                    <a:pt x="12322" y="9479"/>
                  </a:lnTo>
                  <a:lnTo>
                    <a:pt x="12277" y="9569"/>
                  </a:lnTo>
                  <a:lnTo>
                    <a:pt x="12232" y="9614"/>
                  </a:lnTo>
                  <a:lnTo>
                    <a:pt x="12232" y="9750"/>
                  </a:lnTo>
                  <a:lnTo>
                    <a:pt x="12277" y="9795"/>
                  </a:lnTo>
                  <a:lnTo>
                    <a:pt x="12368" y="9885"/>
                  </a:lnTo>
                  <a:lnTo>
                    <a:pt x="12729" y="9885"/>
                  </a:lnTo>
                  <a:lnTo>
                    <a:pt x="12729" y="10382"/>
                  </a:lnTo>
                  <a:lnTo>
                    <a:pt x="12774" y="10517"/>
                  </a:lnTo>
                  <a:lnTo>
                    <a:pt x="13677" y="11826"/>
                  </a:lnTo>
                  <a:lnTo>
                    <a:pt x="13045" y="11826"/>
                  </a:lnTo>
                  <a:lnTo>
                    <a:pt x="12954" y="11871"/>
                  </a:lnTo>
                  <a:lnTo>
                    <a:pt x="12864" y="11916"/>
                  </a:lnTo>
                  <a:lnTo>
                    <a:pt x="12819" y="12006"/>
                  </a:lnTo>
                  <a:lnTo>
                    <a:pt x="12819" y="12142"/>
                  </a:lnTo>
                  <a:lnTo>
                    <a:pt x="12864" y="12187"/>
                  </a:lnTo>
                  <a:lnTo>
                    <a:pt x="12909" y="12232"/>
                  </a:lnTo>
                  <a:lnTo>
                    <a:pt x="13045" y="12322"/>
                  </a:lnTo>
                  <a:lnTo>
                    <a:pt x="13992" y="12322"/>
                  </a:lnTo>
                  <a:lnTo>
                    <a:pt x="15256" y="14173"/>
                  </a:lnTo>
                  <a:lnTo>
                    <a:pt x="15347" y="14353"/>
                  </a:lnTo>
                  <a:lnTo>
                    <a:pt x="15392" y="14579"/>
                  </a:lnTo>
                  <a:lnTo>
                    <a:pt x="15347" y="14760"/>
                  </a:lnTo>
                  <a:lnTo>
                    <a:pt x="15301" y="14895"/>
                  </a:lnTo>
                  <a:lnTo>
                    <a:pt x="15166" y="15076"/>
                  </a:lnTo>
                  <a:lnTo>
                    <a:pt x="15031" y="15166"/>
                  </a:lnTo>
                  <a:lnTo>
                    <a:pt x="14850" y="15256"/>
                  </a:lnTo>
                  <a:lnTo>
                    <a:pt x="14624" y="15301"/>
                  </a:lnTo>
                  <a:lnTo>
                    <a:pt x="8757" y="15301"/>
                  </a:lnTo>
                  <a:lnTo>
                    <a:pt x="8531" y="15256"/>
                  </a:lnTo>
                  <a:lnTo>
                    <a:pt x="8305" y="15166"/>
                  </a:lnTo>
                  <a:lnTo>
                    <a:pt x="8170" y="15030"/>
                  </a:lnTo>
                  <a:lnTo>
                    <a:pt x="8080" y="14895"/>
                  </a:lnTo>
                  <a:lnTo>
                    <a:pt x="8035" y="14714"/>
                  </a:lnTo>
                  <a:lnTo>
                    <a:pt x="8035" y="14579"/>
                  </a:lnTo>
                  <a:lnTo>
                    <a:pt x="8035" y="14308"/>
                  </a:lnTo>
                  <a:lnTo>
                    <a:pt x="8170" y="14128"/>
                  </a:lnTo>
                  <a:lnTo>
                    <a:pt x="9389" y="12322"/>
                  </a:lnTo>
                  <a:lnTo>
                    <a:pt x="12007" y="12322"/>
                  </a:lnTo>
                  <a:lnTo>
                    <a:pt x="12097" y="12277"/>
                  </a:lnTo>
                  <a:lnTo>
                    <a:pt x="12187" y="12232"/>
                  </a:lnTo>
                  <a:lnTo>
                    <a:pt x="12232" y="12142"/>
                  </a:lnTo>
                  <a:lnTo>
                    <a:pt x="12232" y="12006"/>
                  </a:lnTo>
                  <a:lnTo>
                    <a:pt x="12187" y="11961"/>
                  </a:lnTo>
                  <a:lnTo>
                    <a:pt x="12142" y="11871"/>
                  </a:lnTo>
                  <a:lnTo>
                    <a:pt x="11961" y="11826"/>
                  </a:lnTo>
                  <a:lnTo>
                    <a:pt x="9705" y="11826"/>
                  </a:lnTo>
                  <a:lnTo>
                    <a:pt x="10607" y="10517"/>
                  </a:lnTo>
                  <a:lnTo>
                    <a:pt x="10652" y="10382"/>
                  </a:lnTo>
                  <a:lnTo>
                    <a:pt x="10652" y="6319"/>
                  </a:lnTo>
                  <a:close/>
                  <a:moveTo>
                    <a:pt x="4424" y="6139"/>
                  </a:moveTo>
                  <a:lnTo>
                    <a:pt x="4288" y="6184"/>
                  </a:lnTo>
                  <a:lnTo>
                    <a:pt x="4063" y="6319"/>
                  </a:lnTo>
                  <a:lnTo>
                    <a:pt x="3927" y="6545"/>
                  </a:lnTo>
                  <a:lnTo>
                    <a:pt x="3882" y="6680"/>
                  </a:lnTo>
                  <a:lnTo>
                    <a:pt x="3837" y="6816"/>
                  </a:lnTo>
                  <a:lnTo>
                    <a:pt x="3882" y="6996"/>
                  </a:lnTo>
                  <a:lnTo>
                    <a:pt x="3927" y="7132"/>
                  </a:lnTo>
                  <a:lnTo>
                    <a:pt x="4063" y="7357"/>
                  </a:lnTo>
                  <a:lnTo>
                    <a:pt x="4198" y="7448"/>
                  </a:lnTo>
                  <a:lnTo>
                    <a:pt x="4334" y="7538"/>
                  </a:lnTo>
                  <a:lnTo>
                    <a:pt x="4334" y="8080"/>
                  </a:lnTo>
                  <a:lnTo>
                    <a:pt x="4379" y="8170"/>
                  </a:lnTo>
                  <a:lnTo>
                    <a:pt x="4424" y="8215"/>
                  </a:lnTo>
                  <a:lnTo>
                    <a:pt x="4514" y="8305"/>
                  </a:lnTo>
                  <a:lnTo>
                    <a:pt x="4604" y="8305"/>
                  </a:lnTo>
                  <a:lnTo>
                    <a:pt x="4695" y="8260"/>
                  </a:lnTo>
                  <a:lnTo>
                    <a:pt x="4740" y="8215"/>
                  </a:lnTo>
                  <a:lnTo>
                    <a:pt x="4785" y="8035"/>
                  </a:lnTo>
                  <a:lnTo>
                    <a:pt x="4785" y="7538"/>
                  </a:lnTo>
                  <a:lnTo>
                    <a:pt x="6320" y="7538"/>
                  </a:lnTo>
                  <a:lnTo>
                    <a:pt x="6320" y="12548"/>
                  </a:lnTo>
                  <a:lnTo>
                    <a:pt x="4785" y="12548"/>
                  </a:lnTo>
                  <a:lnTo>
                    <a:pt x="4785" y="9118"/>
                  </a:lnTo>
                  <a:lnTo>
                    <a:pt x="4785" y="9027"/>
                  </a:lnTo>
                  <a:lnTo>
                    <a:pt x="4740" y="8937"/>
                  </a:lnTo>
                  <a:lnTo>
                    <a:pt x="4650" y="8892"/>
                  </a:lnTo>
                  <a:lnTo>
                    <a:pt x="4469" y="8892"/>
                  </a:lnTo>
                  <a:lnTo>
                    <a:pt x="4424" y="8937"/>
                  </a:lnTo>
                  <a:lnTo>
                    <a:pt x="4334" y="9027"/>
                  </a:lnTo>
                  <a:lnTo>
                    <a:pt x="4334" y="9118"/>
                  </a:lnTo>
                  <a:lnTo>
                    <a:pt x="4334" y="14534"/>
                  </a:lnTo>
                  <a:lnTo>
                    <a:pt x="4379" y="14805"/>
                  </a:lnTo>
                  <a:lnTo>
                    <a:pt x="4424" y="15030"/>
                  </a:lnTo>
                  <a:lnTo>
                    <a:pt x="4559" y="15211"/>
                  </a:lnTo>
                  <a:lnTo>
                    <a:pt x="4695" y="15391"/>
                  </a:lnTo>
                  <a:lnTo>
                    <a:pt x="4875" y="15572"/>
                  </a:lnTo>
                  <a:lnTo>
                    <a:pt x="5101" y="15662"/>
                  </a:lnTo>
                  <a:lnTo>
                    <a:pt x="5327" y="15753"/>
                  </a:lnTo>
                  <a:lnTo>
                    <a:pt x="5823" y="15753"/>
                  </a:lnTo>
                  <a:lnTo>
                    <a:pt x="6049" y="15662"/>
                  </a:lnTo>
                  <a:lnTo>
                    <a:pt x="6229" y="15572"/>
                  </a:lnTo>
                  <a:lnTo>
                    <a:pt x="6410" y="15391"/>
                  </a:lnTo>
                  <a:lnTo>
                    <a:pt x="6590" y="15211"/>
                  </a:lnTo>
                  <a:lnTo>
                    <a:pt x="6681" y="15030"/>
                  </a:lnTo>
                  <a:lnTo>
                    <a:pt x="6771" y="14805"/>
                  </a:lnTo>
                  <a:lnTo>
                    <a:pt x="6771" y="14534"/>
                  </a:lnTo>
                  <a:lnTo>
                    <a:pt x="6771" y="7538"/>
                  </a:lnTo>
                  <a:lnTo>
                    <a:pt x="6906" y="7448"/>
                  </a:lnTo>
                  <a:lnTo>
                    <a:pt x="7042" y="7357"/>
                  </a:lnTo>
                  <a:lnTo>
                    <a:pt x="7222" y="7132"/>
                  </a:lnTo>
                  <a:lnTo>
                    <a:pt x="7267" y="6996"/>
                  </a:lnTo>
                  <a:lnTo>
                    <a:pt x="7267" y="6816"/>
                  </a:lnTo>
                  <a:lnTo>
                    <a:pt x="7267" y="6680"/>
                  </a:lnTo>
                  <a:lnTo>
                    <a:pt x="7222" y="6545"/>
                  </a:lnTo>
                  <a:lnTo>
                    <a:pt x="7042" y="6319"/>
                  </a:lnTo>
                  <a:lnTo>
                    <a:pt x="6816" y="6184"/>
                  </a:lnTo>
                  <a:lnTo>
                    <a:pt x="6681" y="6139"/>
                  </a:lnTo>
                  <a:close/>
                  <a:moveTo>
                    <a:pt x="8305" y="1"/>
                  </a:moveTo>
                  <a:lnTo>
                    <a:pt x="8080" y="91"/>
                  </a:lnTo>
                  <a:lnTo>
                    <a:pt x="7899" y="226"/>
                  </a:lnTo>
                  <a:lnTo>
                    <a:pt x="7764" y="407"/>
                  </a:lnTo>
                  <a:lnTo>
                    <a:pt x="7674" y="723"/>
                  </a:lnTo>
                  <a:lnTo>
                    <a:pt x="7674" y="1084"/>
                  </a:lnTo>
                  <a:lnTo>
                    <a:pt x="7719" y="1535"/>
                  </a:lnTo>
                  <a:lnTo>
                    <a:pt x="7809" y="1851"/>
                  </a:lnTo>
                  <a:lnTo>
                    <a:pt x="7899" y="2122"/>
                  </a:lnTo>
                  <a:lnTo>
                    <a:pt x="8080" y="2438"/>
                  </a:lnTo>
                  <a:lnTo>
                    <a:pt x="8351" y="2709"/>
                  </a:lnTo>
                  <a:lnTo>
                    <a:pt x="8667" y="2979"/>
                  </a:lnTo>
                  <a:lnTo>
                    <a:pt x="9028" y="3205"/>
                  </a:lnTo>
                  <a:lnTo>
                    <a:pt x="9389" y="3295"/>
                  </a:lnTo>
                  <a:lnTo>
                    <a:pt x="9750" y="3386"/>
                  </a:lnTo>
                  <a:lnTo>
                    <a:pt x="9975" y="3431"/>
                  </a:lnTo>
                  <a:lnTo>
                    <a:pt x="10246" y="3386"/>
                  </a:lnTo>
                  <a:lnTo>
                    <a:pt x="10472" y="3386"/>
                  </a:lnTo>
                  <a:lnTo>
                    <a:pt x="10652" y="3295"/>
                  </a:lnTo>
                  <a:lnTo>
                    <a:pt x="11465" y="4153"/>
                  </a:lnTo>
                  <a:lnTo>
                    <a:pt x="11465" y="4920"/>
                  </a:lnTo>
                  <a:lnTo>
                    <a:pt x="10291" y="4920"/>
                  </a:lnTo>
                  <a:lnTo>
                    <a:pt x="10156" y="4965"/>
                  </a:lnTo>
                  <a:lnTo>
                    <a:pt x="9885" y="5101"/>
                  </a:lnTo>
                  <a:lnTo>
                    <a:pt x="9750" y="5372"/>
                  </a:lnTo>
                  <a:lnTo>
                    <a:pt x="9705" y="5507"/>
                  </a:lnTo>
                  <a:lnTo>
                    <a:pt x="9705" y="5642"/>
                  </a:lnTo>
                  <a:lnTo>
                    <a:pt x="9705" y="5778"/>
                  </a:lnTo>
                  <a:lnTo>
                    <a:pt x="9750" y="5913"/>
                  </a:lnTo>
                  <a:lnTo>
                    <a:pt x="9885" y="6139"/>
                  </a:lnTo>
                  <a:lnTo>
                    <a:pt x="10021" y="6229"/>
                  </a:lnTo>
                  <a:lnTo>
                    <a:pt x="10201" y="6319"/>
                  </a:lnTo>
                  <a:lnTo>
                    <a:pt x="10201" y="10291"/>
                  </a:lnTo>
                  <a:lnTo>
                    <a:pt x="7764" y="13857"/>
                  </a:lnTo>
                  <a:lnTo>
                    <a:pt x="7674" y="14037"/>
                  </a:lnTo>
                  <a:lnTo>
                    <a:pt x="7583" y="14218"/>
                  </a:lnTo>
                  <a:lnTo>
                    <a:pt x="7583" y="14399"/>
                  </a:lnTo>
                  <a:lnTo>
                    <a:pt x="7538" y="14579"/>
                  </a:lnTo>
                  <a:lnTo>
                    <a:pt x="7583" y="14850"/>
                  </a:lnTo>
                  <a:lnTo>
                    <a:pt x="7674" y="15121"/>
                  </a:lnTo>
                  <a:lnTo>
                    <a:pt x="7809" y="15346"/>
                  </a:lnTo>
                  <a:lnTo>
                    <a:pt x="8035" y="15527"/>
                  </a:lnTo>
                  <a:lnTo>
                    <a:pt x="8170" y="15617"/>
                  </a:lnTo>
                  <a:lnTo>
                    <a:pt x="8351" y="15707"/>
                  </a:lnTo>
                  <a:lnTo>
                    <a:pt x="8531" y="15753"/>
                  </a:lnTo>
                  <a:lnTo>
                    <a:pt x="14670" y="15753"/>
                  </a:lnTo>
                  <a:lnTo>
                    <a:pt x="14985" y="15707"/>
                  </a:lnTo>
                  <a:lnTo>
                    <a:pt x="15301" y="15572"/>
                  </a:lnTo>
                  <a:lnTo>
                    <a:pt x="15527" y="15391"/>
                  </a:lnTo>
                  <a:lnTo>
                    <a:pt x="15708" y="15121"/>
                  </a:lnTo>
                  <a:lnTo>
                    <a:pt x="15798" y="14850"/>
                  </a:lnTo>
                  <a:lnTo>
                    <a:pt x="15843" y="14579"/>
                  </a:lnTo>
                  <a:lnTo>
                    <a:pt x="15798" y="14218"/>
                  </a:lnTo>
                  <a:lnTo>
                    <a:pt x="15753" y="14083"/>
                  </a:lnTo>
                  <a:lnTo>
                    <a:pt x="15662" y="13902"/>
                  </a:lnTo>
                  <a:lnTo>
                    <a:pt x="13225" y="10291"/>
                  </a:lnTo>
                  <a:lnTo>
                    <a:pt x="13225" y="6319"/>
                  </a:lnTo>
                  <a:lnTo>
                    <a:pt x="13361" y="6229"/>
                  </a:lnTo>
                  <a:lnTo>
                    <a:pt x="13496" y="6139"/>
                  </a:lnTo>
                  <a:lnTo>
                    <a:pt x="13631" y="5913"/>
                  </a:lnTo>
                  <a:lnTo>
                    <a:pt x="13677" y="5778"/>
                  </a:lnTo>
                  <a:lnTo>
                    <a:pt x="13722" y="5642"/>
                  </a:lnTo>
                  <a:lnTo>
                    <a:pt x="13677" y="5507"/>
                  </a:lnTo>
                  <a:lnTo>
                    <a:pt x="13631" y="5372"/>
                  </a:lnTo>
                  <a:lnTo>
                    <a:pt x="13496" y="5101"/>
                  </a:lnTo>
                  <a:lnTo>
                    <a:pt x="13270" y="4965"/>
                  </a:lnTo>
                  <a:lnTo>
                    <a:pt x="13135" y="4920"/>
                  </a:lnTo>
                  <a:lnTo>
                    <a:pt x="11961" y="4920"/>
                  </a:lnTo>
                  <a:lnTo>
                    <a:pt x="11961" y="4153"/>
                  </a:lnTo>
                  <a:lnTo>
                    <a:pt x="12774" y="3295"/>
                  </a:lnTo>
                  <a:lnTo>
                    <a:pt x="12954" y="3386"/>
                  </a:lnTo>
                  <a:lnTo>
                    <a:pt x="13180" y="3386"/>
                  </a:lnTo>
                  <a:lnTo>
                    <a:pt x="13451" y="3431"/>
                  </a:lnTo>
                  <a:lnTo>
                    <a:pt x="13677" y="3386"/>
                  </a:lnTo>
                  <a:lnTo>
                    <a:pt x="14038" y="3295"/>
                  </a:lnTo>
                  <a:lnTo>
                    <a:pt x="14399" y="3205"/>
                  </a:lnTo>
                  <a:lnTo>
                    <a:pt x="14760" y="2979"/>
                  </a:lnTo>
                  <a:lnTo>
                    <a:pt x="15076" y="2709"/>
                  </a:lnTo>
                  <a:lnTo>
                    <a:pt x="15347" y="2393"/>
                  </a:lnTo>
                  <a:lnTo>
                    <a:pt x="15527" y="2032"/>
                  </a:lnTo>
                  <a:lnTo>
                    <a:pt x="15662" y="1670"/>
                  </a:lnTo>
                  <a:lnTo>
                    <a:pt x="15753" y="1309"/>
                  </a:lnTo>
                  <a:lnTo>
                    <a:pt x="15753" y="993"/>
                  </a:lnTo>
                  <a:lnTo>
                    <a:pt x="15753" y="678"/>
                  </a:lnTo>
                  <a:lnTo>
                    <a:pt x="15662" y="407"/>
                  </a:lnTo>
                  <a:lnTo>
                    <a:pt x="15527" y="226"/>
                  </a:lnTo>
                  <a:lnTo>
                    <a:pt x="15347" y="91"/>
                  </a:lnTo>
                  <a:lnTo>
                    <a:pt x="15121" y="1"/>
                  </a:lnTo>
                  <a:lnTo>
                    <a:pt x="14444" y="1"/>
                  </a:lnTo>
                  <a:lnTo>
                    <a:pt x="14083" y="91"/>
                  </a:lnTo>
                  <a:lnTo>
                    <a:pt x="13722" y="226"/>
                  </a:lnTo>
                  <a:lnTo>
                    <a:pt x="13361" y="407"/>
                  </a:lnTo>
                  <a:lnTo>
                    <a:pt x="13045" y="678"/>
                  </a:lnTo>
                  <a:lnTo>
                    <a:pt x="12819" y="948"/>
                  </a:lnTo>
                  <a:lnTo>
                    <a:pt x="12638" y="1264"/>
                  </a:lnTo>
                  <a:lnTo>
                    <a:pt x="12503" y="1580"/>
                  </a:lnTo>
                  <a:lnTo>
                    <a:pt x="12413" y="1896"/>
                  </a:lnTo>
                  <a:lnTo>
                    <a:pt x="12368" y="2212"/>
                  </a:lnTo>
                  <a:lnTo>
                    <a:pt x="12368" y="2483"/>
                  </a:lnTo>
                  <a:lnTo>
                    <a:pt x="12368" y="2754"/>
                  </a:lnTo>
                  <a:lnTo>
                    <a:pt x="12458" y="2979"/>
                  </a:lnTo>
                  <a:lnTo>
                    <a:pt x="11691" y="3702"/>
                  </a:lnTo>
                  <a:lnTo>
                    <a:pt x="10968" y="2979"/>
                  </a:lnTo>
                  <a:lnTo>
                    <a:pt x="11014" y="2799"/>
                  </a:lnTo>
                  <a:lnTo>
                    <a:pt x="11059" y="2573"/>
                  </a:lnTo>
                  <a:lnTo>
                    <a:pt x="11059" y="2348"/>
                  </a:lnTo>
                  <a:lnTo>
                    <a:pt x="11059" y="2077"/>
                  </a:lnTo>
                  <a:lnTo>
                    <a:pt x="10968" y="1716"/>
                  </a:lnTo>
                  <a:lnTo>
                    <a:pt x="10833" y="1355"/>
                  </a:lnTo>
                  <a:lnTo>
                    <a:pt x="10652" y="993"/>
                  </a:lnTo>
                  <a:lnTo>
                    <a:pt x="10382" y="678"/>
                  </a:lnTo>
                  <a:lnTo>
                    <a:pt x="10066" y="407"/>
                  </a:lnTo>
                  <a:lnTo>
                    <a:pt x="9705" y="226"/>
                  </a:lnTo>
                  <a:lnTo>
                    <a:pt x="9344" y="91"/>
                  </a:lnTo>
                  <a:lnTo>
                    <a:pt x="8983" y="1"/>
                  </a:lnTo>
                  <a:close/>
                  <a:moveTo>
                    <a:pt x="587" y="6139"/>
                  </a:moveTo>
                  <a:lnTo>
                    <a:pt x="452" y="6184"/>
                  </a:lnTo>
                  <a:lnTo>
                    <a:pt x="226" y="6319"/>
                  </a:lnTo>
                  <a:lnTo>
                    <a:pt x="91" y="6545"/>
                  </a:lnTo>
                  <a:lnTo>
                    <a:pt x="46" y="6680"/>
                  </a:lnTo>
                  <a:lnTo>
                    <a:pt x="1" y="6816"/>
                  </a:lnTo>
                  <a:lnTo>
                    <a:pt x="46" y="6996"/>
                  </a:lnTo>
                  <a:lnTo>
                    <a:pt x="91" y="7132"/>
                  </a:lnTo>
                  <a:lnTo>
                    <a:pt x="226" y="7357"/>
                  </a:lnTo>
                  <a:lnTo>
                    <a:pt x="362" y="7448"/>
                  </a:lnTo>
                  <a:lnTo>
                    <a:pt x="497" y="7538"/>
                  </a:lnTo>
                  <a:lnTo>
                    <a:pt x="497" y="10020"/>
                  </a:lnTo>
                  <a:lnTo>
                    <a:pt x="542" y="10156"/>
                  </a:lnTo>
                  <a:lnTo>
                    <a:pt x="587" y="10201"/>
                  </a:lnTo>
                  <a:lnTo>
                    <a:pt x="678" y="10246"/>
                  </a:lnTo>
                  <a:lnTo>
                    <a:pt x="858" y="10246"/>
                  </a:lnTo>
                  <a:lnTo>
                    <a:pt x="903" y="10201"/>
                  </a:lnTo>
                  <a:lnTo>
                    <a:pt x="948" y="10020"/>
                  </a:lnTo>
                  <a:lnTo>
                    <a:pt x="948" y="9524"/>
                  </a:lnTo>
                  <a:lnTo>
                    <a:pt x="2483" y="9524"/>
                  </a:lnTo>
                  <a:lnTo>
                    <a:pt x="2483" y="14579"/>
                  </a:lnTo>
                  <a:lnTo>
                    <a:pt x="2483" y="14714"/>
                  </a:lnTo>
                  <a:lnTo>
                    <a:pt x="2438" y="14850"/>
                  </a:lnTo>
                  <a:lnTo>
                    <a:pt x="2348" y="14985"/>
                  </a:lnTo>
                  <a:lnTo>
                    <a:pt x="2257" y="15121"/>
                  </a:lnTo>
                  <a:lnTo>
                    <a:pt x="2167" y="15211"/>
                  </a:lnTo>
                  <a:lnTo>
                    <a:pt x="2032" y="15256"/>
                  </a:lnTo>
                  <a:lnTo>
                    <a:pt x="1896" y="15301"/>
                  </a:lnTo>
                  <a:lnTo>
                    <a:pt x="1716" y="15346"/>
                  </a:lnTo>
                  <a:lnTo>
                    <a:pt x="1580" y="15301"/>
                  </a:lnTo>
                  <a:lnTo>
                    <a:pt x="1445" y="15256"/>
                  </a:lnTo>
                  <a:lnTo>
                    <a:pt x="1310" y="15211"/>
                  </a:lnTo>
                  <a:lnTo>
                    <a:pt x="1174" y="15121"/>
                  </a:lnTo>
                  <a:lnTo>
                    <a:pt x="1084" y="14985"/>
                  </a:lnTo>
                  <a:lnTo>
                    <a:pt x="1039" y="14850"/>
                  </a:lnTo>
                  <a:lnTo>
                    <a:pt x="994" y="14714"/>
                  </a:lnTo>
                  <a:lnTo>
                    <a:pt x="948" y="14579"/>
                  </a:lnTo>
                  <a:lnTo>
                    <a:pt x="948" y="11104"/>
                  </a:lnTo>
                  <a:lnTo>
                    <a:pt x="948" y="11013"/>
                  </a:lnTo>
                  <a:lnTo>
                    <a:pt x="903" y="10923"/>
                  </a:lnTo>
                  <a:lnTo>
                    <a:pt x="813" y="10878"/>
                  </a:lnTo>
                  <a:lnTo>
                    <a:pt x="633" y="10878"/>
                  </a:lnTo>
                  <a:lnTo>
                    <a:pt x="587" y="10923"/>
                  </a:lnTo>
                  <a:lnTo>
                    <a:pt x="542" y="11013"/>
                  </a:lnTo>
                  <a:lnTo>
                    <a:pt x="497" y="11104"/>
                  </a:lnTo>
                  <a:lnTo>
                    <a:pt x="497" y="14579"/>
                  </a:lnTo>
                  <a:lnTo>
                    <a:pt x="542" y="14805"/>
                  </a:lnTo>
                  <a:lnTo>
                    <a:pt x="587" y="15030"/>
                  </a:lnTo>
                  <a:lnTo>
                    <a:pt x="723" y="15256"/>
                  </a:lnTo>
                  <a:lnTo>
                    <a:pt x="858" y="15437"/>
                  </a:lnTo>
                  <a:lnTo>
                    <a:pt x="1039" y="15572"/>
                  </a:lnTo>
                  <a:lnTo>
                    <a:pt x="1264" y="15707"/>
                  </a:lnTo>
                  <a:lnTo>
                    <a:pt x="1490" y="15753"/>
                  </a:lnTo>
                  <a:lnTo>
                    <a:pt x="1716" y="15798"/>
                  </a:lnTo>
                  <a:lnTo>
                    <a:pt x="1987" y="15753"/>
                  </a:lnTo>
                  <a:lnTo>
                    <a:pt x="2212" y="15707"/>
                  </a:lnTo>
                  <a:lnTo>
                    <a:pt x="2393" y="15572"/>
                  </a:lnTo>
                  <a:lnTo>
                    <a:pt x="2573" y="15437"/>
                  </a:lnTo>
                  <a:lnTo>
                    <a:pt x="2754" y="15256"/>
                  </a:lnTo>
                  <a:lnTo>
                    <a:pt x="2844" y="15030"/>
                  </a:lnTo>
                  <a:lnTo>
                    <a:pt x="2934" y="14805"/>
                  </a:lnTo>
                  <a:lnTo>
                    <a:pt x="2934" y="14579"/>
                  </a:lnTo>
                  <a:lnTo>
                    <a:pt x="2934" y="7538"/>
                  </a:lnTo>
                  <a:lnTo>
                    <a:pt x="3115" y="7448"/>
                  </a:lnTo>
                  <a:lnTo>
                    <a:pt x="3205" y="7357"/>
                  </a:lnTo>
                  <a:lnTo>
                    <a:pt x="3386" y="7132"/>
                  </a:lnTo>
                  <a:lnTo>
                    <a:pt x="3431" y="6996"/>
                  </a:lnTo>
                  <a:lnTo>
                    <a:pt x="3431" y="6816"/>
                  </a:lnTo>
                  <a:lnTo>
                    <a:pt x="3431" y="6680"/>
                  </a:lnTo>
                  <a:lnTo>
                    <a:pt x="3386" y="6545"/>
                  </a:lnTo>
                  <a:lnTo>
                    <a:pt x="3205" y="6319"/>
                  </a:lnTo>
                  <a:lnTo>
                    <a:pt x="2980" y="6184"/>
                  </a:lnTo>
                  <a:lnTo>
                    <a:pt x="2844" y="61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8" name="Google Shape;588;p35"/>
          <p:cNvGrpSpPr/>
          <p:nvPr/>
        </p:nvGrpSpPr>
        <p:grpSpPr>
          <a:xfrm>
            <a:off x="549100" y="110931"/>
            <a:ext cx="947766" cy="926048"/>
            <a:chOff x="1914604" y="2328703"/>
            <a:chExt cx="397503" cy="388427"/>
          </a:xfrm>
        </p:grpSpPr>
        <p:sp>
          <p:nvSpPr>
            <p:cNvPr id="589" name="Google Shape;589;p35"/>
            <p:cNvSpPr/>
            <p:nvPr/>
          </p:nvSpPr>
          <p:spPr>
            <a:xfrm>
              <a:off x="1914606" y="2328703"/>
              <a:ext cx="397475" cy="388375"/>
            </a:xfrm>
            <a:custGeom>
              <a:avLst/>
              <a:gdLst/>
              <a:ahLst/>
              <a:cxnLst/>
              <a:rect l="l" t="t" r="r" b="b"/>
              <a:pathLst>
                <a:path w="15899" h="15535" extrusionOk="0">
                  <a:moveTo>
                    <a:pt x="3771" y="0"/>
                  </a:moveTo>
                  <a:lnTo>
                    <a:pt x="3362" y="46"/>
                  </a:lnTo>
                  <a:lnTo>
                    <a:pt x="2953" y="182"/>
                  </a:lnTo>
                  <a:lnTo>
                    <a:pt x="2544" y="318"/>
                  </a:lnTo>
                  <a:lnTo>
                    <a:pt x="2181" y="500"/>
                  </a:lnTo>
                  <a:lnTo>
                    <a:pt x="1863" y="727"/>
                  </a:lnTo>
                  <a:lnTo>
                    <a:pt x="1499" y="954"/>
                  </a:lnTo>
                  <a:lnTo>
                    <a:pt x="1227" y="1227"/>
                  </a:lnTo>
                  <a:lnTo>
                    <a:pt x="954" y="1545"/>
                  </a:lnTo>
                  <a:lnTo>
                    <a:pt x="682" y="1863"/>
                  </a:lnTo>
                  <a:lnTo>
                    <a:pt x="500" y="2226"/>
                  </a:lnTo>
                  <a:lnTo>
                    <a:pt x="318" y="2589"/>
                  </a:lnTo>
                  <a:lnTo>
                    <a:pt x="182" y="2953"/>
                  </a:lnTo>
                  <a:lnTo>
                    <a:pt x="46" y="3362"/>
                  </a:lnTo>
                  <a:lnTo>
                    <a:pt x="0" y="3816"/>
                  </a:lnTo>
                  <a:lnTo>
                    <a:pt x="0" y="4225"/>
                  </a:lnTo>
                  <a:lnTo>
                    <a:pt x="0" y="4906"/>
                  </a:lnTo>
                  <a:lnTo>
                    <a:pt x="91" y="5451"/>
                  </a:lnTo>
                  <a:lnTo>
                    <a:pt x="228" y="5951"/>
                  </a:lnTo>
                  <a:lnTo>
                    <a:pt x="364" y="6360"/>
                  </a:lnTo>
                  <a:lnTo>
                    <a:pt x="591" y="6723"/>
                  </a:lnTo>
                  <a:lnTo>
                    <a:pt x="773" y="7086"/>
                  </a:lnTo>
                  <a:lnTo>
                    <a:pt x="1227" y="7677"/>
                  </a:lnTo>
                  <a:lnTo>
                    <a:pt x="1590" y="8131"/>
                  </a:lnTo>
                  <a:lnTo>
                    <a:pt x="1772" y="8404"/>
                  </a:lnTo>
                  <a:lnTo>
                    <a:pt x="1908" y="8676"/>
                  </a:lnTo>
                  <a:lnTo>
                    <a:pt x="1999" y="8949"/>
                  </a:lnTo>
                  <a:lnTo>
                    <a:pt x="2135" y="9312"/>
                  </a:lnTo>
                  <a:lnTo>
                    <a:pt x="2181" y="9675"/>
                  </a:lnTo>
                  <a:lnTo>
                    <a:pt x="2181" y="10084"/>
                  </a:lnTo>
                  <a:lnTo>
                    <a:pt x="2181" y="12174"/>
                  </a:lnTo>
                  <a:lnTo>
                    <a:pt x="2226" y="12355"/>
                  </a:lnTo>
                  <a:lnTo>
                    <a:pt x="2272" y="12491"/>
                  </a:lnTo>
                  <a:lnTo>
                    <a:pt x="2317" y="12628"/>
                  </a:lnTo>
                  <a:lnTo>
                    <a:pt x="2453" y="12764"/>
                  </a:lnTo>
                  <a:lnTo>
                    <a:pt x="2544" y="12855"/>
                  </a:lnTo>
                  <a:lnTo>
                    <a:pt x="2680" y="12946"/>
                  </a:lnTo>
                  <a:lnTo>
                    <a:pt x="2862" y="12991"/>
                  </a:lnTo>
                  <a:lnTo>
                    <a:pt x="3044" y="13037"/>
                  </a:lnTo>
                  <a:lnTo>
                    <a:pt x="3180" y="13037"/>
                  </a:lnTo>
                  <a:lnTo>
                    <a:pt x="3180" y="13218"/>
                  </a:lnTo>
                  <a:lnTo>
                    <a:pt x="3180" y="13355"/>
                  </a:lnTo>
                  <a:lnTo>
                    <a:pt x="3225" y="13491"/>
                  </a:lnTo>
                  <a:lnTo>
                    <a:pt x="3362" y="13718"/>
                  </a:lnTo>
                  <a:lnTo>
                    <a:pt x="3589" y="13854"/>
                  </a:lnTo>
                  <a:lnTo>
                    <a:pt x="3725" y="13900"/>
                  </a:lnTo>
                  <a:lnTo>
                    <a:pt x="3998" y="13900"/>
                  </a:lnTo>
                  <a:lnTo>
                    <a:pt x="3998" y="14308"/>
                  </a:lnTo>
                  <a:lnTo>
                    <a:pt x="4043" y="14581"/>
                  </a:lnTo>
                  <a:lnTo>
                    <a:pt x="4088" y="14808"/>
                  </a:lnTo>
                  <a:lnTo>
                    <a:pt x="4225" y="14990"/>
                  </a:lnTo>
                  <a:lnTo>
                    <a:pt x="4361" y="15171"/>
                  </a:lnTo>
                  <a:lnTo>
                    <a:pt x="4543" y="15308"/>
                  </a:lnTo>
                  <a:lnTo>
                    <a:pt x="4770" y="15444"/>
                  </a:lnTo>
                  <a:lnTo>
                    <a:pt x="4997" y="15535"/>
                  </a:lnTo>
                  <a:lnTo>
                    <a:pt x="9039" y="15535"/>
                  </a:lnTo>
                  <a:lnTo>
                    <a:pt x="9267" y="15444"/>
                  </a:lnTo>
                  <a:lnTo>
                    <a:pt x="9494" y="15353"/>
                  </a:lnTo>
                  <a:lnTo>
                    <a:pt x="9630" y="15171"/>
                  </a:lnTo>
                  <a:lnTo>
                    <a:pt x="9812" y="14990"/>
                  </a:lnTo>
                  <a:lnTo>
                    <a:pt x="9903" y="14808"/>
                  </a:lnTo>
                  <a:lnTo>
                    <a:pt x="9993" y="14581"/>
                  </a:lnTo>
                  <a:lnTo>
                    <a:pt x="9993" y="14308"/>
                  </a:lnTo>
                  <a:lnTo>
                    <a:pt x="9993" y="2453"/>
                  </a:lnTo>
                  <a:lnTo>
                    <a:pt x="10039" y="2317"/>
                  </a:lnTo>
                  <a:lnTo>
                    <a:pt x="10084" y="2181"/>
                  </a:lnTo>
                  <a:lnTo>
                    <a:pt x="10130" y="2044"/>
                  </a:lnTo>
                  <a:lnTo>
                    <a:pt x="10220" y="1954"/>
                  </a:lnTo>
                  <a:lnTo>
                    <a:pt x="10357" y="1863"/>
                  </a:lnTo>
                  <a:lnTo>
                    <a:pt x="10448" y="1772"/>
                  </a:lnTo>
                  <a:lnTo>
                    <a:pt x="10584" y="1726"/>
                  </a:lnTo>
                  <a:lnTo>
                    <a:pt x="13082" y="1726"/>
                  </a:lnTo>
                  <a:lnTo>
                    <a:pt x="13218" y="1772"/>
                  </a:lnTo>
                  <a:lnTo>
                    <a:pt x="13355" y="1863"/>
                  </a:lnTo>
                  <a:lnTo>
                    <a:pt x="13445" y="1954"/>
                  </a:lnTo>
                  <a:lnTo>
                    <a:pt x="13536" y="2044"/>
                  </a:lnTo>
                  <a:lnTo>
                    <a:pt x="13627" y="2181"/>
                  </a:lnTo>
                  <a:lnTo>
                    <a:pt x="13673" y="2317"/>
                  </a:lnTo>
                  <a:lnTo>
                    <a:pt x="13673" y="2453"/>
                  </a:lnTo>
                  <a:lnTo>
                    <a:pt x="13673" y="7313"/>
                  </a:lnTo>
                  <a:lnTo>
                    <a:pt x="12810" y="7313"/>
                  </a:lnTo>
                  <a:lnTo>
                    <a:pt x="12628" y="7359"/>
                  </a:lnTo>
                  <a:lnTo>
                    <a:pt x="12401" y="7495"/>
                  </a:lnTo>
                  <a:lnTo>
                    <a:pt x="12264" y="7631"/>
                  </a:lnTo>
                  <a:lnTo>
                    <a:pt x="12128" y="7768"/>
                  </a:lnTo>
                  <a:lnTo>
                    <a:pt x="12037" y="7949"/>
                  </a:lnTo>
                  <a:lnTo>
                    <a:pt x="11946" y="8176"/>
                  </a:lnTo>
                  <a:lnTo>
                    <a:pt x="11946" y="8404"/>
                  </a:lnTo>
                  <a:lnTo>
                    <a:pt x="11946" y="10947"/>
                  </a:lnTo>
                  <a:lnTo>
                    <a:pt x="11946" y="11038"/>
                  </a:lnTo>
                  <a:lnTo>
                    <a:pt x="11992" y="11129"/>
                  </a:lnTo>
                  <a:lnTo>
                    <a:pt x="12083" y="11174"/>
                  </a:lnTo>
                  <a:lnTo>
                    <a:pt x="12582" y="11174"/>
                  </a:lnTo>
                  <a:lnTo>
                    <a:pt x="12582" y="12719"/>
                  </a:lnTo>
                  <a:lnTo>
                    <a:pt x="12628" y="12809"/>
                  </a:lnTo>
                  <a:lnTo>
                    <a:pt x="12673" y="12900"/>
                  </a:lnTo>
                  <a:lnTo>
                    <a:pt x="12764" y="12946"/>
                  </a:lnTo>
                  <a:lnTo>
                    <a:pt x="12855" y="12946"/>
                  </a:lnTo>
                  <a:lnTo>
                    <a:pt x="12946" y="12900"/>
                  </a:lnTo>
                  <a:lnTo>
                    <a:pt x="12991" y="12855"/>
                  </a:lnTo>
                  <a:lnTo>
                    <a:pt x="13037" y="12764"/>
                  </a:lnTo>
                  <a:lnTo>
                    <a:pt x="13037" y="12673"/>
                  </a:lnTo>
                  <a:lnTo>
                    <a:pt x="13037" y="11174"/>
                  </a:lnTo>
                  <a:lnTo>
                    <a:pt x="14763" y="11174"/>
                  </a:lnTo>
                  <a:lnTo>
                    <a:pt x="14763" y="12719"/>
                  </a:lnTo>
                  <a:lnTo>
                    <a:pt x="14808" y="12809"/>
                  </a:lnTo>
                  <a:lnTo>
                    <a:pt x="14854" y="12900"/>
                  </a:lnTo>
                  <a:lnTo>
                    <a:pt x="14944" y="12946"/>
                  </a:lnTo>
                  <a:lnTo>
                    <a:pt x="15035" y="12946"/>
                  </a:lnTo>
                  <a:lnTo>
                    <a:pt x="15126" y="12900"/>
                  </a:lnTo>
                  <a:lnTo>
                    <a:pt x="15171" y="12855"/>
                  </a:lnTo>
                  <a:lnTo>
                    <a:pt x="15217" y="12764"/>
                  </a:lnTo>
                  <a:lnTo>
                    <a:pt x="15217" y="12673"/>
                  </a:lnTo>
                  <a:lnTo>
                    <a:pt x="15217" y="11174"/>
                  </a:lnTo>
                  <a:lnTo>
                    <a:pt x="15762" y="11174"/>
                  </a:lnTo>
                  <a:lnTo>
                    <a:pt x="15807" y="11129"/>
                  </a:lnTo>
                  <a:lnTo>
                    <a:pt x="15853" y="11038"/>
                  </a:lnTo>
                  <a:lnTo>
                    <a:pt x="15898" y="10947"/>
                  </a:lnTo>
                  <a:lnTo>
                    <a:pt x="15898" y="8404"/>
                  </a:lnTo>
                  <a:lnTo>
                    <a:pt x="15853" y="8176"/>
                  </a:lnTo>
                  <a:lnTo>
                    <a:pt x="15807" y="7949"/>
                  </a:lnTo>
                  <a:lnTo>
                    <a:pt x="15717" y="7768"/>
                  </a:lnTo>
                  <a:lnTo>
                    <a:pt x="15580" y="7631"/>
                  </a:lnTo>
                  <a:lnTo>
                    <a:pt x="15399" y="7495"/>
                  </a:lnTo>
                  <a:lnTo>
                    <a:pt x="15217" y="7359"/>
                  </a:lnTo>
                  <a:lnTo>
                    <a:pt x="14990" y="7313"/>
                  </a:lnTo>
                  <a:lnTo>
                    <a:pt x="14127" y="7313"/>
                  </a:lnTo>
                  <a:lnTo>
                    <a:pt x="14127" y="2453"/>
                  </a:lnTo>
                  <a:lnTo>
                    <a:pt x="14127" y="2226"/>
                  </a:lnTo>
                  <a:lnTo>
                    <a:pt x="14036" y="1999"/>
                  </a:lnTo>
                  <a:lnTo>
                    <a:pt x="13945" y="1772"/>
                  </a:lnTo>
                  <a:lnTo>
                    <a:pt x="13809" y="1590"/>
                  </a:lnTo>
                  <a:lnTo>
                    <a:pt x="13627" y="1454"/>
                  </a:lnTo>
                  <a:lnTo>
                    <a:pt x="13400" y="1363"/>
                  </a:lnTo>
                  <a:lnTo>
                    <a:pt x="13173" y="1272"/>
                  </a:lnTo>
                  <a:lnTo>
                    <a:pt x="10493" y="1272"/>
                  </a:lnTo>
                  <a:lnTo>
                    <a:pt x="10266" y="1363"/>
                  </a:lnTo>
                  <a:lnTo>
                    <a:pt x="10084" y="1454"/>
                  </a:lnTo>
                  <a:lnTo>
                    <a:pt x="9903" y="1590"/>
                  </a:lnTo>
                  <a:lnTo>
                    <a:pt x="9766" y="1772"/>
                  </a:lnTo>
                  <a:lnTo>
                    <a:pt x="9630" y="1999"/>
                  </a:lnTo>
                  <a:lnTo>
                    <a:pt x="9585" y="2226"/>
                  </a:lnTo>
                  <a:lnTo>
                    <a:pt x="9539" y="2453"/>
                  </a:lnTo>
                  <a:lnTo>
                    <a:pt x="9539" y="14308"/>
                  </a:lnTo>
                  <a:lnTo>
                    <a:pt x="9539" y="14490"/>
                  </a:lnTo>
                  <a:lnTo>
                    <a:pt x="9494" y="14626"/>
                  </a:lnTo>
                  <a:lnTo>
                    <a:pt x="9403" y="14763"/>
                  </a:lnTo>
                  <a:lnTo>
                    <a:pt x="9312" y="14853"/>
                  </a:lnTo>
                  <a:lnTo>
                    <a:pt x="9221" y="14944"/>
                  </a:lnTo>
                  <a:lnTo>
                    <a:pt x="9085" y="15035"/>
                  </a:lnTo>
                  <a:lnTo>
                    <a:pt x="8949" y="15035"/>
                  </a:lnTo>
                  <a:lnTo>
                    <a:pt x="8812" y="15081"/>
                  </a:lnTo>
                  <a:lnTo>
                    <a:pt x="5179" y="15081"/>
                  </a:lnTo>
                  <a:lnTo>
                    <a:pt x="5042" y="15035"/>
                  </a:lnTo>
                  <a:lnTo>
                    <a:pt x="4906" y="15035"/>
                  </a:lnTo>
                  <a:lnTo>
                    <a:pt x="4770" y="14944"/>
                  </a:lnTo>
                  <a:lnTo>
                    <a:pt x="4679" y="14853"/>
                  </a:lnTo>
                  <a:lnTo>
                    <a:pt x="4543" y="14717"/>
                  </a:lnTo>
                  <a:lnTo>
                    <a:pt x="4497" y="14626"/>
                  </a:lnTo>
                  <a:lnTo>
                    <a:pt x="4452" y="14490"/>
                  </a:lnTo>
                  <a:lnTo>
                    <a:pt x="4452" y="14308"/>
                  </a:lnTo>
                  <a:lnTo>
                    <a:pt x="4452" y="13900"/>
                  </a:lnTo>
                  <a:lnTo>
                    <a:pt x="4724" y="13900"/>
                  </a:lnTo>
                  <a:lnTo>
                    <a:pt x="4861" y="13854"/>
                  </a:lnTo>
                  <a:lnTo>
                    <a:pt x="5088" y="13718"/>
                  </a:lnTo>
                  <a:lnTo>
                    <a:pt x="5224" y="13491"/>
                  </a:lnTo>
                  <a:lnTo>
                    <a:pt x="5269" y="13355"/>
                  </a:lnTo>
                  <a:lnTo>
                    <a:pt x="5269" y="13218"/>
                  </a:lnTo>
                  <a:lnTo>
                    <a:pt x="5269" y="13037"/>
                  </a:lnTo>
                  <a:lnTo>
                    <a:pt x="5406" y="13037"/>
                  </a:lnTo>
                  <a:lnTo>
                    <a:pt x="5587" y="12991"/>
                  </a:lnTo>
                  <a:lnTo>
                    <a:pt x="5724" y="12946"/>
                  </a:lnTo>
                  <a:lnTo>
                    <a:pt x="5905" y="12900"/>
                  </a:lnTo>
                  <a:lnTo>
                    <a:pt x="5996" y="12809"/>
                  </a:lnTo>
                  <a:lnTo>
                    <a:pt x="6132" y="12673"/>
                  </a:lnTo>
                  <a:lnTo>
                    <a:pt x="6178" y="12537"/>
                  </a:lnTo>
                  <a:lnTo>
                    <a:pt x="6223" y="12355"/>
                  </a:lnTo>
                  <a:lnTo>
                    <a:pt x="6223" y="12174"/>
                  </a:lnTo>
                  <a:lnTo>
                    <a:pt x="6223" y="10084"/>
                  </a:lnTo>
                  <a:lnTo>
                    <a:pt x="6269" y="9675"/>
                  </a:lnTo>
                  <a:lnTo>
                    <a:pt x="6314" y="9312"/>
                  </a:lnTo>
                  <a:lnTo>
                    <a:pt x="6450" y="8949"/>
                  </a:lnTo>
                  <a:lnTo>
                    <a:pt x="6541" y="8676"/>
                  </a:lnTo>
                  <a:lnTo>
                    <a:pt x="6723" y="8404"/>
                  </a:lnTo>
                  <a:lnTo>
                    <a:pt x="6859" y="8131"/>
                  </a:lnTo>
                  <a:lnTo>
                    <a:pt x="7223" y="7677"/>
                  </a:lnTo>
                  <a:lnTo>
                    <a:pt x="7677" y="7086"/>
                  </a:lnTo>
                  <a:lnTo>
                    <a:pt x="7904" y="6723"/>
                  </a:lnTo>
                  <a:lnTo>
                    <a:pt x="8086" y="6360"/>
                  </a:lnTo>
                  <a:lnTo>
                    <a:pt x="8267" y="5951"/>
                  </a:lnTo>
                  <a:lnTo>
                    <a:pt x="8358" y="5451"/>
                  </a:lnTo>
                  <a:lnTo>
                    <a:pt x="8449" y="4861"/>
                  </a:lnTo>
                  <a:lnTo>
                    <a:pt x="8494" y="4225"/>
                  </a:lnTo>
                  <a:lnTo>
                    <a:pt x="8494" y="3861"/>
                  </a:lnTo>
                  <a:lnTo>
                    <a:pt x="8449" y="3543"/>
                  </a:lnTo>
                  <a:lnTo>
                    <a:pt x="8358" y="3180"/>
                  </a:lnTo>
                  <a:lnTo>
                    <a:pt x="8267" y="2862"/>
                  </a:lnTo>
                  <a:lnTo>
                    <a:pt x="8131" y="2544"/>
                  </a:lnTo>
                  <a:lnTo>
                    <a:pt x="7995" y="2226"/>
                  </a:lnTo>
                  <a:lnTo>
                    <a:pt x="7813" y="1908"/>
                  </a:lnTo>
                  <a:lnTo>
                    <a:pt x="7631" y="1636"/>
                  </a:lnTo>
                  <a:lnTo>
                    <a:pt x="7541" y="1590"/>
                  </a:lnTo>
                  <a:lnTo>
                    <a:pt x="7450" y="1545"/>
                  </a:lnTo>
                  <a:lnTo>
                    <a:pt x="7359" y="1545"/>
                  </a:lnTo>
                  <a:lnTo>
                    <a:pt x="7268" y="1590"/>
                  </a:lnTo>
                  <a:lnTo>
                    <a:pt x="7223" y="1681"/>
                  </a:lnTo>
                  <a:lnTo>
                    <a:pt x="7177" y="1726"/>
                  </a:lnTo>
                  <a:lnTo>
                    <a:pt x="7177" y="1817"/>
                  </a:lnTo>
                  <a:lnTo>
                    <a:pt x="7223" y="1908"/>
                  </a:lnTo>
                  <a:lnTo>
                    <a:pt x="7586" y="2453"/>
                  </a:lnTo>
                  <a:lnTo>
                    <a:pt x="7813" y="2998"/>
                  </a:lnTo>
                  <a:lnTo>
                    <a:pt x="7995" y="3589"/>
                  </a:lnTo>
                  <a:lnTo>
                    <a:pt x="8040" y="4225"/>
                  </a:lnTo>
                  <a:lnTo>
                    <a:pt x="7995" y="4815"/>
                  </a:lnTo>
                  <a:lnTo>
                    <a:pt x="7904" y="5360"/>
                  </a:lnTo>
                  <a:lnTo>
                    <a:pt x="7813" y="5769"/>
                  </a:lnTo>
                  <a:lnTo>
                    <a:pt x="7677" y="6178"/>
                  </a:lnTo>
                  <a:lnTo>
                    <a:pt x="7495" y="6541"/>
                  </a:lnTo>
                  <a:lnTo>
                    <a:pt x="7268" y="6814"/>
                  </a:lnTo>
                  <a:lnTo>
                    <a:pt x="6859" y="7404"/>
                  </a:lnTo>
                  <a:lnTo>
                    <a:pt x="6678" y="7677"/>
                  </a:lnTo>
                  <a:lnTo>
                    <a:pt x="6496" y="8040"/>
                  </a:lnTo>
                  <a:lnTo>
                    <a:pt x="6132" y="8858"/>
                  </a:lnTo>
                  <a:lnTo>
                    <a:pt x="5815" y="9857"/>
                  </a:lnTo>
                  <a:lnTo>
                    <a:pt x="4406" y="9857"/>
                  </a:lnTo>
                  <a:lnTo>
                    <a:pt x="4406" y="6632"/>
                  </a:lnTo>
                  <a:lnTo>
                    <a:pt x="4906" y="6132"/>
                  </a:lnTo>
                  <a:lnTo>
                    <a:pt x="5224" y="6178"/>
                  </a:lnTo>
                  <a:lnTo>
                    <a:pt x="5633" y="6178"/>
                  </a:lnTo>
                  <a:lnTo>
                    <a:pt x="5860" y="6087"/>
                  </a:lnTo>
                  <a:lnTo>
                    <a:pt x="6087" y="5996"/>
                  </a:lnTo>
                  <a:lnTo>
                    <a:pt x="6269" y="5860"/>
                  </a:lnTo>
                  <a:lnTo>
                    <a:pt x="6496" y="5724"/>
                  </a:lnTo>
                  <a:lnTo>
                    <a:pt x="6632" y="5496"/>
                  </a:lnTo>
                  <a:lnTo>
                    <a:pt x="6768" y="5315"/>
                  </a:lnTo>
                  <a:lnTo>
                    <a:pt x="6859" y="5088"/>
                  </a:lnTo>
                  <a:lnTo>
                    <a:pt x="6905" y="4861"/>
                  </a:lnTo>
                  <a:lnTo>
                    <a:pt x="6950" y="4588"/>
                  </a:lnTo>
                  <a:lnTo>
                    <a:pt x="6950" y="4316"/>
                  </a:lnTo>
                  <a:lnTo>
                    <a:pt x="6859" y="4088"/>
                  </a:lnTo>
                  <a:lnTo>
                    <a:pt x="6768" y="3907"/>
                  </a:lnTo>
                  <a:lnTo>
                    <a:pt x="6632" y="3816"/>
                  </a:lnTo>
                  <a:lnTo>
                    <a:pt x="6405" y="3770"/>
                  </a:lnTo>
                  <a:lnTo>
                    <a:pt x="6132" y="3725"/>
                  </a:lnTo>
                  <a:lnTo>
                    <a:pt x="5860" y="3770"/>
                  </a:lnTo>
                  <a:lnTo>
                    <a:pt x="5633" y="3861"/>
                  </a:lnTo>
                  <a:lnTo>
                    <a:pt x="5406" y="3952"/>
                  </a:lnTo>
                  <a:lnTo>
                    <a:pt x="5179" y="4043"/>
                  </a:lnTo>
                  <a:lnTo>
                    <a:pt x="4997" y="4225"/>
                  </a:lnTo>
                  <a:lnTo>
                    <a:pt x="4815" y="4406"/>
                  </a:lnTo>
                  <a:lnTo>
                    <a:pt x="4679" y="4633"/>
                  </a:lnTo>
                  <a:lnTo>
                    <a:pt x="4588" y="4861"/>
                  </a:lnTo>
                  <a:lnTo>
                    <a:pt x="4543" y="5088"/>
                  </a:lnTo>
                  <a:lnTo>
                    <a:pt x="4497" y="5451"/>
                  </a:lnTo>
                  <a:lnTo>
                    <a:pt x="4588" y="5814"/>
                  </a:lnTo>
                  <a:lnTo>
                    <a:pt x="4179" y="6223"/>
                  </a:lnTo>
                  <a:lnTo>
                    <a:pt x="3771" y="5814"/>
                  </a:lnTo>
                  <a:lnTo>
                    <a:pt x="3816" y="5542"/>
                  </a:lnTo>
                  <a:lnTo>
                    <a:pt x="3816" y="5224"/>
                  </a:lnTo>
                  <a:lnTo>
                    <a:pt x="3771" y="4951"/>
                  </a:lnTo>
                  <a:lnTo>
                    <a:pt x="3680" y="4679"/>
                  </a:lnTo>
                  <a:lnTo>
                    <a:pt x="3543" y="4452"/>
                  </a:lnTo>
                  <a:lnTo>
                    <a:pt x="3316" y="4225"/>
                  </a:lnTo>
                  <a:lnTo>
                    <a:pt x="3135" y="4043"/>
                  </a:lnTo>
                  <a:lnTo>
                    <a:pt x="2908" y="3952"/>
                  </a:lnTo>
                  <a:lnTo>
                    <a:pt x="2726" y="3861"/>
                  </a:lnTo>
                  <a:lnTo>
                    <a:pt x="2499" y="3770"/>
                  </a:lnTo>
                  <a:lnTo>
                    <a:pt x="2181" y="3725"/>
                  </a:lnTo>
                  <a:lnTo>
                    <a:pt x="1908" y="3770"/>
                  </a:lnTo>
                  <a:lnTo>
                    <a:pt x="1681" y="3816"/>
                  </a:lnTo>
                  <a:lnTo>
                    <a:pt x="1545" y="3907"/>
                  </a:lnTo>
                  <a:lnTo>
                    <a:pt x="1454" y="4088"/>
                  </a:lnTo>
                  <a:lnTo>
                    <a:pt x="1409" y="4316"/>
                  </a:lnTo>
                  <a:lnTo>
                    <a:pt x="1363" y="4588"/>
                  </a:lnTo>
                  <a:lnTo>
                    <a:pt x="1409" y="4861"/>
                  </a:lnTo>
                  <a:lnTo>
                    <a:pt x="1454" y="5088"/>
                  </a:lnTo>
                  <a:lnTo>
                    <a:pt x="1545" y="5315"/>
                  </a:lnTo>
                  <a:lnTo>
                    <a:pt x="1681" y="5496"/>
                  </a:lnTo>
                  <a:lnTo>
                    <a:pt x="1863" y="5724"/>
                  </a:lnTo>
                  <a:lnTo>
                    <a:pt x="2044" y="5860"/>
                  </a:lnTo>
                  <a:lnTo>
                    <a:pt x="2272" y="5996"/>
                  </a:lnTo>
                  <a:lnTo>
                    <a:pt x="2499" y="6087"/>
                  </a:lnTo>
                  <a:lnTo>
                    <a:pt x="2680" y="6178"/>
                  </a:lnTo>
                  <a:lnTo>
                    <a:pt x="3089" y="6178"/>
                  </a:lnTo>
                  <a:lnTo>
                    <a:pt x="3407" y="6132"/>
                  </a:lnTo>
                  <a:lnTo>
                    <a:pt x="3952" y="6632"/>
                  </a:lnTo>
                  <a:lnTo>
                    <a:pt x="3952" y="9857"/>
                  </a:lnTo>
                  <a:lnTo>
                    <a:pt x="2635" y="9857"/>
                  </a:lnTo>
                  <a:lnTo>
                    <a:pt x="2590" y="9403"/>
                  </a:lnTo>
                  <a:lnTo>
                    <a:pt x="2544" y="9039"/>
                  </a:lnTo>
                  <a:lnTo>
                    <a:pt x="2408" y="8721"/>
                  </a:lnTo>
                  <a:lnTo>
                    <a:pt x="2272" y="8404"/>
                  </a:lnTo>
                  <a:lnTo>
                    <a:pt x="1954" y="7858"/>
                  </a:lnTo>
                  <a:lnTo>
                    <a:pt x="1590" y="7404"/>
                  </a:lnTo>
                  <a:lnTo>
                    <a:pt x="1181" y="6814"/>
                  </a:lnTo>
                  <a:lnTo>
                    <a:pt x="1000" y="6541"/>
                  </a:lnTo>
                  <a:lnTo>
                    <a:pt x="818" y="6178"/>
                  </a:lnTo>
                  <a:lnTo>
                    <a:pt x="636" y="5769"/>
                  </a:lnTo>
                  <a:lnTo>
                    <a:pt x="546" y="5360"/>
                  </a:lnTo>
                  <a:lnTo>
                    <a:pt x="455" y="4815"/>
                  </a:lnTo>
                  <a:lnTo>
                    <a:pt x="455" y="4225"/>
                  </a:lnTo>
                  <a:lnTo>
                    <a:pt x="455" y="3861"/>
                  </a:lnTo>
                  <a:lnTo>
                    <a:pt x="500" y="3453"/>
                  </a:lnTo>
                  <a:lnTo>
                    <a:pt x="591" y="3089"/>
                  </a:lnTo>
                  <a:lnTo>
                    <a:pt x="727" y="2771"/>
                  </a:lnTo>
                  <a:lnTo>
                    <a:pt x="909" y="2408"/>
                  </a:lnTo>
                  <a:lnTo>
                    <a:pt x="1091" y="2135"/>
                  </a:lnTo>
                  <a:lnTo>
                    <a:pt x="1318" y="1817"/>
                  </a:lnTo>
                  <a:lnTo>
                    <a:pt x="1545" y="1545"/>
                  </a:lnTo>
                  <a:lnTo>
                    <a:pt x="1817" y="1318"/>
                  </a:lnTo>
                  <a:lnTo>
                    <a:pt x="2090" y="1091"/>
                  </a:lnTo>
                  <a:lnTo>
                    <a:pt x="2408" y="909"/>
                  </a:lnTo>
                  <a:lnTo>
                    <a:pt x="2726" y="727"/>
                  </a:lnTo>
                  <a:lnTo>
                    <a:pt x="3089" y="636"/>
                  </a:lnTo>
                  <a:lnTo>
                    <a:pt x="3453" y="500"/>
                  </a:lnTo>
                  <a:lnTo>
                    <a:pt x="3816" y="455"/>
                  </a:lnTo>
                  <a:lnTo>
                    <a:pt x="4225" y="455"/>
                  </a:lnTo>
                  <a:lnTo>
                    <a:pt x="4815" y="500"/>
                  </a:lnTo>
                  <a:lnTo>
                    <a:pt x="5406" y="636"/>
                  </a:lnTo>
                  <a:lnTo>
                    <a:pt x="5996" y="909"/>
                  </a:lnTo>
                  <a:lnTo>
                    <a:pt x="6496" y="1227"/>
                  </a:lnTo>
                  <a:lnTo>
                    <a:pt x="6587" y="1272"/>
                  </a:lnTo>
                  <a:lnTo>
                    <a:pt x="6678" y="1272"/>
                  </a:lnTo>
                  <a:lnTo>
                    <a:pt x="6768" y="1227"/>
                  </a:lnTo>
                  <a:lnTo>
                    <a:pt x="6814" y="1181"/>
                  </a:lnTo>
                  <a:lnTo>
                    <a:pt x="6859" y="1091"/>
                  </a:lnTo>
                  <a:lnTo>
                    <a:pt x="6859" y="1000"/>
                  </a:lnTo>
                  <a:lnTo>
                    <a:pt x="6859" y="909"/>
                  </a:lnTo>
                  <a:lnTo>
                    <a:pt x="6768" y="863"/>
                  </a:lnTo>
                  <a:lnTo>
                    <a:pt x="6496" y="682"/>
                  </a:lnTo>
                  <a:lnTo>
                    <a:pt x="6178" y="500"/>
                  </a:lnTo>
                  <a:lnTo>
                    <a:pt x="5905" y="318"/>
                  </a:lnTo>
                  <a:lnTo>
                    <a:pt x="5542" y="182"/>
                  </a:lnTo>
                  <a:lnTo>
                    <a:pt x="5224" y="91"/>
                  </a:lnTo>
                  <a:lnTo>
                    <a:pt x="4906" y="46"/>
                  </a:lnTo>
                  <a:lnTo>
                    <a:pt x="4543" y="0"/>
                  </a:lnTo>
                  <a:close/>
                </a:path>
              </a:pathLst>
            </a:custGeom>
            <a:solidFill>
              <a:schemeClr val="accent5"/>
            </a:solidFill>
            <a:ln w="76200" cap="flat" cmpd="sng">
              <a:solidFill>
                <a:schemeClr val="accent5"/>
              </a:solidFill>
              <a:prstDash val="solid"/>
              <a:round/>
              <a:headEnd type="none" w="sm" len="sm"/>
              <a:tailEnd type="none" w="sm" len="sm"/>
            </a:ln>
            <a:effectLst>
              <a:outerShdw dist="28575" dir="306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35"/>
            <p:cNvSpPr/>
            <p:nvPr/>
          </p:nvSpPr>
          <p:spPr>
            <a:xfrm>
              <a:off x="1974786" y="2580808"/>
              <a:ext cx="90878" cy="68184"/>
            </a:xfrm>
            <a:custGeom>
              <a:avLst/>
              <a:gdLst/>
              <a:ahLst/>
              <a:cxnLst/>
              <a:rect l="l" t="t" r="r" b="b"/>
              <a:pathLst>
                <a:path w="3612" h="2710" extrusionOk="0">
                  <a:moveTo>
                    <a:pt x="3612" y="1"/>
                  </a:moveTo>
                  <a:lnTo>
                    <a:pt x="3612" y="2122"/>
                  </a:lnTo>
                  <a:lnTo>
                    <a:pt x="3612" y="2122"/>
                  </a:lnTo>
                  <a:lnTo>
                    <a:pt x="3567" y="2348"/>
                  </a:lnTo>
                  <a:lnTo>
                    <a:pt x="3431" y="2529"/>
                  </a:lnTo>
                  <a:lnTo>
                    <a:pt x="3206" y="2664"/>
                  </a:lnTo>
                  <a:lnTo>
                    <a:pt x="2980" y="2709"/>
                  </a:lnTo>
                  <a:lnTo>
                    <a:pt x="588" y="2709"/>
                  </a:lnTo>
                  <a:lnTo>
                    <a:pt x="588" y="2709"/>
                  </a:lnTo>
                  <a:lnTo>
                    <a:pt x="362" y="2664"/>
                  </a:lnTo>
                  <a:lnTo>
                    <a:pt x="181" y="2529"/>
                  </a:lnTo>
                  <a:lnTo>
                    <a:pt x="46" y="2348"/>
                  </a:lnTo>
                  <a:lnTo>
                    <a:pt x="1" y="2122"/>
                  </a:lnTo>
                  <a:lnTo>
                    <a:pt x="1" y="1"/>
                  </a:lnTo>
                  <a:lnTo>
                    <a:pt x="36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35"/>
            <p:cNvSpPr/>
            <p:nvPr/>
          </p:nvSpPr>
          <p:spPr>
            <a:xfrm>
              <a:off x="1974786" y="2580808"/>
              <a:ext cx="90878" cy="68184"/>
            </a:xfrm>
            <a:custGeom>
              <a:avLst/>
              <a:gdLst/>
              <a:ahLst/>
              <a:cxnLst/>
              <a:rect l="l" t="t" r="r" b="b"/>
              <a:pathLst>
                <a:path w="3612" h="2710" extrusionOk="0">
                  <a:moveTo>
                    <a:pt x="3612" y="1"/>
                  </a:moveTo>
                  <a:lnTo>
                    <a:pt x="3612" y="2122"/>
                  </a:lnTo>
                  <a:lnTo>
                    <a:pt x="3612" y="2122"/>
                  </a:lnTo>
                  <a:lnTo>
                    <a:pt x="3567" y="2348"/>
                  </a:lnTo>
                  <a:lnTo>
                    <a:pt x="3431" y="2529"/>
                  </a:lnTo>
                  <a:lnTo>
                    <a:pt x="3206" y="2664"/>
                  </a:lnTo>
                  <a:lnTo>
                    <a:pt x="2980" y="2709"/>
                  </a:lnTo>
                  <a:lnTo>
                    <a:pt x="588" y="2709"/>
                  </a:lnTo>
                  <a:lnTo>
                    <a:pt x="588" y="2709"/>
                  </a:lnTo>
                  <a:lnTo>
                    <a:pt x="362" y="2664"/>
                  </a:lnTo>
                  <a:lnTo>
                    <a:pt x="181" y="2529"/>
                  </a:lnTo>
                  <a:lnTo>
                    <a:pt x="46" y="2348"/>
                  </a:lnTo>
                  <a:lnTo>
                    <a:pt x="1" y="2122"/>
                  </a:lnTo>
                  <a:lnTo>
                    <a:pt x="1" y="1942"/>
                  </a:lnTo>
                  <a:lnTo>
                    <a:pt x="2258" y="1942"/>
                  </a:lnTo>
                  <a:lnTo>
                    <a:pt x="2258" y="1942"/>
                  </a:lnTo>
                  <a:lnTo>
                    <a:pt x="2483" y="1897"/>
                  </a:lnTo>
                  <a:lnTo>
                    <a:pt x="2664" y="1761"/>
                  </a:lnTo>
                  <a:lnTo>
                    <a:pt x="2799" y="1581"/>
                  </a:lnTo>
                  <a:lnTo>
                    <a:pt x="2844" y="1355"/>
                  </a:lnTo>
                  <a:lnTo>
                    <a:pt x="2844" y="1"/>
                  </a:lnTo>
                  <a:lnTo>
                    <a:pt x="3612"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35"/>
            <p:cNvSpPr/>
            <p:nvPr/>
          </p:nvSpPr>
          <p:spPr>
            <a:xfrm>
              <a:off x="2218934" y="2577411"/>
              <a:ext cx="86349" cy="25009"/>
            </a:xfrm>
            <a:custGeom>
              <a:avLst/>
              <a:gdLst/>
              <a:ahLst/>
              <a:cxnLst/>
              <a:rect l="l" t="t" r="r" b="b"/>
              <a:pathLst>
                <a:path w="3432" h="994" extrusionOk="0">
                  <a:moveTo>
                    <a:pt x="227" y="994"/>
                  </a:moveTo>
                  <a:lnTo>
                    <a:pt x="3206" y="994"/>
                  </a:lnTo>
                  <a:lnTo>
                    <a:pt x="3206" y="994"/>
                  </a:lnTo>
                  <a:lnTo>
                    <a:pt x="3296" y="948"/>
                  </a:lnTo>
                  <a:lnTo>
                    <a:pt x="3386" y="903"/>
                  </a:lnTo>
                  <a:lnTo>
                    <a:pt x="3431" y="813"/>
                  </a:lnTo>
                  <a:lnTo>
                    <a:pt x="3431" y="723"/>
                  </a:lnTo>
                  <a:lnTo>
                    <a:pt x="3431" y="1"/>
                  </a:lnTo>
                  <a:lnTo>
                    <a:pt x="1" y="1"/>
                  </a:lnTo>
                  <a:lnTo>
                    <a:pt x="1" y="723"/>
                  </a:lnTo>
                  <a:lnTo>
                    <a:pt x="1" y="723"/>
                  </a:lnTo>
                  <a:lnTo>
                    <a:pt x="1" y="813"/>
                  </a:lnTo>
                  <a:lnTo>
                    <a:pt x="46" y="903"/>
                  </a:lnTo>
                  <a:lnTo>
                    <a:pt x="136" y="948"/>
                  </a:lnTo>
                  <a:lnTo>
                    <a:pt x="227" y="994"/>
                  </a:lnTo>
                  <a:lnTo>
                    <a:pt x="227" y="9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35"/>
            <p:cNvSpPr/>
            <p:nvPr/>
          </p:nvSpPr>
          <p:spPr>
            <a:xfrm>
              <a:off x="2218934" y="2577411"/>
              <a:ext cx="86349" cy="25009"/>
            </a:xfrm>
            <a:custGeom>
              <a:avLst/>
              <a:gdLst/>
              <a:ahLst/>
              <a:cxnLst/>
              <a:rect l="l" t="t" r="r" b="b"/>
              <a:pathLst>
                <a:path w="3432" h="994" extrusionOk="0">
                  <a:moveTo>
                    <a:pt x="2664" y="1"/>
                  </a:moveTo>
                  <a:lnTo>
                    <a:pt x="2664" y="1"/>
                  </a:lnTo>
                  <a:lnTo>
                    <a:pt x="2574" y="91"/>
                  </a:lnTo>
                  <a:lnTo>
                    <a:pt x="2483" y="181"/>
                  </a:lnTo>
                  <a:lnTo>
                    <a:pt x="2393" y="226"/>
                  </a:lnTo>
                  <a:lnTo>
                    <a:pt x="2258" y="226"/>
                  </a:lnTo>
                  <a:lnTo>
                    <a:pt x="1" y="226"/>
                  </a:lnTo>
                  <a:lnTo>
                    <a:pt x="1" y="723"/>
                  </a:lnTo>
                  <a:lnTo>
                    <a:pt x="1" y="723"/>
                  </a:lnTo>
                  <a:lnTo>
                    <a:pt x="1" y="813"/>
                  </a:lnTo>
                  <a:lnTo>
                    <a:pt x="46" y="903"/>
                  </a:lnTo>
                  <a:lnTo>
                    <a:pt x="136" y="948"/>
                  </a:lnTo>
                  <a:lnTo>
                    <a:pt x="227" y="994"/>
                  </a:lnTo>
                  <a:lnTo>
                    <a:pt x="3206" y="994"/>
                  </a:lnTo>
                  <a:lnTo>
                    <a:pt x="3206" y="994"/>
                  </a:lnTo>
                  <a:lnTo>
                    <a:pt x="3296" y="948"/>
                  </a:lnTo>
                  <a:lnTo>
                    <a:pt x="3386" y="903"/>
                  </a:lnTo>
                  <a:lnTo>
                    <a:pt x="3431" y="813"/>
                  </a:lnTo>
                  <a:lnTo>
                    <a:pt x="3431" y="723"/>
                  </a:lnTo>
                  <a:lnTo>
                    <a:pt x="3431" y="1"/>
                  </a:lnTo>
                  <a:lnTo>
                    <a:pt x="2664"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35"/>
            <p:cNvSpPr/>
            <p:nvPr/>
          </p:nvSpPr>
          <p:spPr>
            <a:xfrm>
              <a:off x="1919158" y="2333263"/>
              <a:ext cx="202161" cy="253261"/>
            </a:xfrm>
            <a:custGeom>
              <a:avLst/>
              <a:gdLst/>
              <a:ahLst/>
              <a:cxnLst/>
              <a:rect l="l" t="t" r="r" b="b"/>
              <a:pathLst>
                <a:path w="8035" h="10066" extrusionOk="0">
                  <a:moveTo>
                    <a:pt x="4017" y="1"/>
                  </a:moveTo>
                  <a:lnTo>
                    <a:pt x="4017" y="1"/>
                  </a:lnTo>
                  <a:lnTo>
                    <a:pt x="4424" y="46"/>
                  </a:lnTo>
                  <a:lnTo>
                    <a:pt x="4830" y="91"/>
                  </a:lnTo>
                  <a:lnTo>
                    <a:pt x="5191" y="181"/>
                  </a:lnTo>
                  <a:lnTo>
                    <a:pt x="5597" y="317"/>
                  </a:lnTo>
                  <a:lnTo>
                    <a:pt x="5913" y="497"/>
                  </a:lnTo>
                  <a:lnTo>
                    <a:pt x="6274" y="678"/>
                  </a:lnTo>
                  <a:lnTo>
                    <a:pt x="6545" y="948"/>
                  </a:lnTo>
                  <a:lnTo>
                    <a:pt x="6861" y="1174"/>
                  </a:lnTo>
                  <a:lnTo>
                    <a:pt x="7132" y="1490"/>
                  </a:lnTo>
                  <a:lnTo>
                    <a:pt x="7357" y="1761"/>
                  </a:lnTo>
                  <a:lnTo>
                    <a:pt x="7538" y="2122"/>
                  </a:lnTo>
                  <a:lnTo>
                    <a:pt x="7718" y="2483"/>
                  </a:lnTo>
                  <a:lnTo>
                    <a:pt x="7854" y="2844"/>
                  </a:lnTo>
                  <a:lnTo>
                    <a:pt x="7944" y="3205"/>
                  </a:lnTo>
                  <a:lnTo>
                    <a:pt x="7989" y="3611"/>
                  </a:lnTo>
                  <a:lnTo>
                    <a:pt x="8034" y="4018"/>
                  </a:lnTo>
                  <a:lnTo>
                    <a:pt x="8034" y="4018"/>
                  </a:lnTo>
                  <a:lnTo>
                    <a:pt x="7989" y="4604"/>
                  </a:lnTo>
                  <a:lnTo>
                    <a:pt x="7944" y="5101"/>
                  </a:lnTo>
                  <a:lnTo>
                    <a:pt x="7809" y="5552"/>
                  </a:lnTo>
                  <a:lnTo>
                    <a:pt x="7673" y="5958"/>
                  </a:lnTo>
                  <a:lnTo>
                    <a:pt x="7493" y="6319"/>
                  </a:lnTo>
                  <a:lnTo>
                    <a:pt x="7312" y="6635"/>
                  </a:lnTo>
                  <a:lnTo>
                    <a:pt x="6906" y="7177"/>
                  </a:lnTo>
                  <a:lnTo>
                    <a:pt x="6500" y="7719"/>
                  </a:lnTo>
                  <a:lnTo>
                    <a:pt x="6319" y="7989"/>
                  </a:lnTo>
                  <a:lnTo>
                    <a:pt x="6139" y="8260"/>
                  </a:lnTo>
                  <a:lnTo>
                    <a:pt x="6003" y="8621"/>
                  </a:lnTo>
                  <a:lnTo>
                    <a:pt x="5913" y="8982"/>
                  </a:lnTo>
                  <a:lnTo>
                    <a:pt x="5823" y="9389"/>
                  </a:lnTo>
                  <a:lnTo>
                    <a:pt x="5823" y="9840"/>
                  </a:lnTo>
                  <a:lnTo>
                    <a:pt x="4062" y="10066"/>
                  </a:lnTo>
                  <a:lnTo>
                    <a:pt x="2212" y="9840"/>
                  </a:lnTo>
                  <a:lnTo>
                    <a:pt x="2212" y="9840"/>
                  </a:lnTo>
                  <a:lnTo>
                    <a:pt x="2212" y="9389"/>
                  </a:lnTo>
                  <a:lnTo>
                    <a:pt x="2122" y="8982"/>
                  </a:lnTo>
                  <a:lnTo>
                    <a:pt x="2031" y="8621"/>
                  </a:lnTo>
                  <a:lnTo>
                    <a:pt x="1896" y="8260"/>
                  </a:lnTo>
                  <a:lnTo>
                    <a:pt x="1715" y="7989"/>
                  </a:lnTo>
                  <a:lnTo>
                    <a:pt x="1535" y="7719"/>
                  </a:lnTo>
                  <a:lnTo>
                    <a:pt x="1129" y="7177"/>
                  </a:lnTo>
                  <a:lnTo>
                    <a:pt x="722" y="6635"/>
                  </a:lnTo>
                  <a:lnTo>
                    <a:pt x="542" y="6319"/>
                  </a:lnTo>
                  <a:lnTo>
                    <a:pt x="361" y="5958"/>
                  </a:lnTo>
                  <a:lnTo>
                    <a:pt x="226" y="5552"/>
                  </a:lnTo>
                  <a:lnTo>
                    <a:pt x="91" y="5101"/>
                  </a:lnTo>
                  <a:lnTo>
                    <a:pt x="45" y="4604"/>
                  </a:lnTo>
                  <a:lnTo>
                    <a:pt x="0" y="4018"/>
                  </a:lnTo>
                  <a:lnTo>
                    <a:pt x="0" y="4018"/>
                  </a:lnTo>
                  <a:lnTo>
                    <a:pt x="45" y="3611"/>
                  </a:lnTo>
                  <a:lnTo>
                    <a:pt x="91" y="3205"/>
                  </a:lnTo>
                  <a:lnTo>
                    <a:pt x="181" y="2844"/>
                  </a:lnTo>
                  <a:lnTo>
                    <a:pt x="316" y="2483"/>
                  </a:lnTo>
                  <a:lnTo>
                    <a:pt x="497" y="2122"/>
                  </a:lnTo>
                  <a:lnTo>
                    <a:pt x="677" y="1761"/>
                  </a:lnTo>
                  <a:lnTo>
                    <a:pt x="903" y="1490"/>
                  </a:lnTo>
                  <a:lnTo>
                    <a:pt x="1174" y="1174"/>
                  </a:lnTo>
                  <a:lnTo>
                    <a:pt x="1445" y="948"/>
                  </a:lnTo>
                  <a:lnTo>
                    <a:pt x="1761" y="678"/>
                  </a:lnTo>
                  <a:lnTo>
                    <a:pt x="2122" y="497"/>
                  </a:lnTo>
                  <a:lnTo>
                    <a:pt x="2438" y="317"/>
                  </a:lnTo>
                  <a:lnTo>
                    <a:pt x="2844" y="181"/>
                  </a:lnTo>
                  <a:lnTo>
                    <a:pt x="3205" y="91"/>
                  </a:lnTo>
                  <a:lnTo>
                    <a:pt x="3611" y="46"/>
                  </a:lnTo>
                  <a:lnTo>
                    <a:pt x="4017" y="1"/>
                  </a:lnTo>
                  <a:lnTo>
                    <a:pt x="4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35"/>
            <p:cNvSpPr/>
            <p:nvPr/>
          </p:nvSpPr>
          <p:spPr>
            <a:xfrm>
              <a:off x="2032703" y="2428643"/>
              <a:ext cx="49993" cy="48861"/>
            </a:xfrm>
            <a:custGeom>
              <a:avLst/>
              <a:gdLst/>
              <a:ahLst/>
              <a:cxnLst/>
              <a:rect l="l" t="t" r="r" b="b"/>
              <a:pathLst>
                <a:path w="1987" h="1942" extrusionOk="0">
                  <a:moveTo>
                    <a:pt x="1896" y="91"/>
                  </a:moveTo>
                  <a:lnTo>
                    <a:pt x="1896" y="91"/>
                  </a:lnTo>
                  <a:lnTo>
                    <a:pt x="1806" y="46"/>
                  </a:lnTo>
                  <a:lnTo>
                    <a:pt x="1626" y="1"/>
                  </a:lnTo>
                  <a:lnTo>
                    <a:pt x="1490" y="1"/>
                  </a:lnTo>
                  <a:lnTo>
                    <a:pt x="1265" y="1"/>
                  </a:lnTo>
                  <a:lnTo>
                    <a:pt x="1039" y="46"/>
                  </a:lnTo>
                  <a:lnTo>
                    <a:pt x="858" y="136"/>
                  </a:lnTo>
                  <a:lnTo>
                    <a:pt x="633" y="227"/>
                  </a:lnTo>
                  <a:lnTo>
                    <a:pt x="452" y="407"/>
                  </a:lnTo>
                  <a:lnTo>
                    <a:pt x="452" y="407"/>
                  </a:lnTo>
                  <a:lnTo>
                    <a:pt x="272" y="588"/>
                  </a:lnTo>
                  <a:lnTo>
                    <a:pt x="136" y="813"/>
                  </a:lnTo>
                  <a:lnTo>
                    <a:pt x="91" y="994"/>
                  </a:lnTo>
                  <a:lnTo>
                    <a:pt x="46" y="1220"/>
                  </a:lnTo>
                  <a:lnTo>
                    <a:pt x="1" y="1445"/>
                  </a:lnTo>
                  <a:lnTo>
                    <a:pt x="46" y="1626"/>
                  </a:lnTo>
                  <a:lnTo>
                    <a:pt x="91" y="1761"/>
                  </a:lnTo>
                  <a:lnTo>
                    <a:pt x="136" y="1851"/>
                  </a:lnTo>
                  <a:lnTo>
                    <a:pt x="136" y="1851"/>
                  </a:lnTo>
                  <a:lnTo>
                    <a:pt x="226" y="1897"/>
                  </a:lnTo>
                  <a:lnTo>
                    <a:pt x="362" y="1942"/>
                  </a:lnTo>
                  <a:lnTo>
                    <a:pt x="542" y="1942"/>
                  </a:lnTo>
                  <a:lnTo>
                    <a:pt x="723" y="1942"/>
                  </a:lnTo>
                  <a:lnTo>
                    <a:pt x="949" y="1897"/>
                  </a:lnTo>
                  <a:lnTo>
                    <a:pt x="1174" y="1806"/>
                  </a:lnTo>
                  <a:lnTo>
                    <a:pt x="1400" y="1716"/>
                  </a:lnTo>
                  <a:lnTo>
                    <a:pt x="1581" y="1536"/>
                  </a:lnTo>
                  <a:lnTo>
                    <a:pt x="1581" y="1536"/>
                  </a:lnTo>
                  <a:lnTo>
                    <a:pt x="1716" y="1355"/>
                  </a:lnTo>
                  <a:lnTo>
                    <a:pt x="1851" y="1129"/>
                  </a:lnTo>
                  <a:lnTo>
                    <a:pt x="1942" y="904"/>
                  </a:lnTo>
                  <a:lnTo>
                    <a:pt x="1987" y="678"/>
                  </a:lnTo>
                  <a:lnTo>
                    <a:pt x="1987" y="497"/>
                  </a:lnTo>
                  <a:lnTo>
                    <a:pt x="1987" y="317"/>
                  </a:lnTo>
                  <a:lnTo>
                    <a:pt x="1942" y="181"/>
                  </a:lnTo>
                  <a:lnTo>
                    <a:pt x="1896" y="91"/>
                  </a:lnTo>
                  <a:lnTo>
                    <a:pt x="1896" y="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35"/>
            <p:cNvSpPr/>
            <p:nvPr/>
          </p:nvSpPr>
          <p:spPr>
            <a:xfrm>
              <a:off x="1954356" y="2428643"/>
              <a:ext cx="49993" cy="48861"/>
            </a:xfrm>
            <a:custGeom>
              <a:avLst/>
              <a:gdLst/>
              <a:ahLst/>
              <a:cxnLst/>
              <a:rect l="l" t="t" r="r" b="b"/>
              <a:pathLst>
                <a:path w="1987" h="1942" extrusionOk="0">
                  <a:moveTo>
                    <a:pt x="136" y="91"/>
                  </a:moveTo>
                  <a:lnTo>
                    <a:pt x="136" y="91"/>
                  </a:lnTo>
                  <a:lnTo>
                    <a:pt x="226" y="46"/>
                  </a:lnTo>
                  <a:lnTo>
                    <a:pt x="362" y="1"/>
                  </a:lnTo>
                  <a:lnTo>
                    <a:pt x="542" y="1"/>
                  </a:lnTo>
                  <a:lnTo>
                    <a:pt x="723" y="1"/>
                  </a:lnTo>
                  <a:lnTo>
                    <a:pt x="948" y="46"/>
                  </a:lnTo>
                  <a:lnTo>
                    <a:pt x="1174" y="136"/>
                  </a:lnTo>
                  <a:lnTo>
                    <a:pt x="1355" y="227"/>
                  </a:lnTo>
                  <a:lnTo>
                    <a:pt x="1580" y="407"/>
                  </a:lnTo>
                  <a:lnTo>
                    <a:pt x="1580" y="407"/>
                  </a:lnTo>
                  <a:lnTo>
                    <a:pt x="1716" y="588"/>
                  </a:lnTo>
                  <a:lnTo>
                    <a:pt x="1851" y="813"/>
                  </a:lnTo>
                  <a:lnTo>
                    <a:pt x="1941" y="994"/>
                  </a:lnTo>
                  <a:lnTo>
                    <a:pt x="1986" y="1220"/>
                  </a:lnTo>
                  <a:lnTo>
                    <a:pt x="1986" y="1445"/>
                  </a:lnTo>
                  <a:lnTo>
                    <a:pt x="1986" y="1626"/>
                  </a:lnTo>
                  <a:lnTo>
                    <a:pt x="1941" y="1761"/>
                  </a:lnTo>
                  <a:lnTo>
                    <a:pt x="1851" y="1851"/>
                  </a:lnTo>
                  <a:lnTo>
                    <a:pt x="1851" y="1851"/>
                  </a:lnTo>
                  <a:lnTo>
                    <a:pt x="1761" y="1897"/>
                  </a:lnTo>
                  <a:lnTo>
                    <a:pt x="1625" y="1942"/>
                  </a:lnTo>
                  <a:lnTo>
                    <a:pt x="1445" y="1942"/>
                  </a:lnTo>
                  <a:lnTo>
                    <a:pt x="1264" y="1942"/>
                  </a:lnTo>
                  <a:lnTo>
                    <a:pt x="1039" y="1897"/>
                  </a:lnTo>
                  <a:lnTo>
                    <a:pt x="813" y="1806"/>
                  </a:lnTo>
                  <a:lnTo>
                    <a:pt x="632" y="1716"/>
                  </a:lnTo>
                  <a:lnTo>
                    <a:pt x="407" y="1536"/>
                  </a:lnTo>
                  <a:lnTo>
                    <a:pt x="407" y="1536"/>
                  </a:lnTo>
                  <a:lnTo>
                    <a:pt x="271" y="1355"/>
                  </a:lnTo>
                  <a:lnTo>
                    <a:pt x="136" y="1129"/>
                  </a:lnTo>
                  <a:lnTo>
                    <a:pt x="91" y="904"/>
                  </a:lnTo>
                  <a:lnTo>
                    <a:pt x="46" y="678"/>
                  </a:lnTo>
                  <a:lnTo>
                    <a:pt x="0" y="497"/>
                  </a:lnTo>
                  <a:lnTo>
                    <a:pt x="46" y="317"/>
                  </a:lnTo>
                  <a:lnTo>
                    <a:pt x="46" y="181"/>
                  </a:lnTo>
                  <a:lnTo>
                    <a:pt x="136" y="91"/>
                  </a:lnTo>
                  <a:lnTo>
                    <a:pt x="136" y="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35"/>
            <p:cNvSpPr/>
            <p:nvPr/>
          </p:nvSpPr>
          <p:spPr>
            <a:xfrm>
              <a:off x="2011141" y="2334395"/>
              <a:ext cx="110176" cy="246442"/>
            </a:xfrm>
            <a:custGeom>
              <a:avLst/>
              <a:gdLst/>
              <a:ahLst/>
              <a:cxnLst/>
              <a:rect l="l" t="t" r="r" b="b"/>
              <a:pathLst>
                <a:path w="4379" h="9795" extrusionOk="0">
                  <a:moveTo>
                    <a:pt x="361" y="1"/>
                  </a:moveTo>
                  <a:lnTo>
                    <a:pt x="361" y="1"/>
                  </a:lnTo>
                  <a:lnTo>
                    <a:pt x="768" y="1"/>
                  </a:lnTo>
                  <a:lnTo>
                    <a:pt x="1174" y="46"/>
                  </a:lnTo>
                  <a:lnTo>
                    <a:pt x="1535" y="181"/>
                  </a:lnTo>
                  <a:lnTo>
                    <a:pt x="1941" y="272"/>
                  </a:lnTo>
                  <a:lnTo>
                    <a:pt x="2257" y="452"/>
                  </a:lnTo>
                  <a:lnTo>
                    <a:pt x="2618" y="678"/>
                  </a:lnTo>
                  <a:lnTo>
                    <a:pt x="2889" y="903"/>
                  </a:lnTo>
                  <a:lnTo>
                    <a:pt x="3205" y="1174"/>
                  </a:lnTo>
                  <a:lnTo>
                    <a:pt x="3476" y="1445"/>
                  </a:lnTo>
                  <a:lnTo>
                    <a:pt x="3701" y="1761"/>
                  </a:lnTo>
                  <a:lnTo>
                    <a:pt x="3882" y="2077"/>
                  </a:lnTo>
                  <a:lnTo>
                    <a:pt x="4062" y="2438"/>
                  </a:lnTo>
                  <a:lnTo>
                    <a:pt x="4198" y="2799"/>
                  </a:lnTo>
                  <a:lnTo>
                    <a:pt x="4288" y="3160"/>
                  </a:lnTo>
                  <a:lnTo>
                    <a:pt x="4333" y="3566"/>
                  </a:lnTo>
                  <a:lnTo>
                    <a:pt x="4378" y="3973"/>
                  </a:lnTo>
                  <a:lnTo>
                    <a:pt x="4378" y="3973"/>
                  </a:lnTo>
                  <a:lnTo>
                    <a:pt x="4333" y="4559"/>
                  </a:lnTo>
                  <a:lnTo>
                    <a:pt x="4288" y="5101"/>
                  </a:lnTo>
                  <a:lnTo>
                    <a:pt x="4153" y="5552"/>
                  </a:lnTo>
                  <a:lnTo>
                    <a:pt x="4017" y="5913"/>
                  </a:lnTo>
                  <a:lnTo>
                    <a:pt x="3837" y="6274"/>
                  </a:lnTo>
                  <a:lnTo>
                    <a:pt x="3656" y="6590"/>
                  </a:lnTo>
                  <a:lnTo>
                    <a:pt x="3250" y="7132"/>
                  </a:lnTo>
                  <a:lnTo>
                    <a:pt x="2844" y="7674"/>
                  </a:lnTo>
                  <a:lnTo>
                    <a:pt x="2663" y="7944"/>
                  </a:lnTo>
                  <a:lnTo>
                    <a:pt x="2483" y="8260"/>
                  </a:lnTo>
                  <a:lnTo>
                    <a:pt x="2347" y="8576"/>
                  </a:lnTo>
                  <a:lnTo>
                    <a:pt x="2257" y="8937"/>
                  </a:lnTo>
                  <a:lnTo>
                    <a:pt x="2167" y="9344"/>
                  </a:lnTo>
                  <a:lnTo>
                    <a:pt x="2167" y="9795"/>
                  </a:lnTo>
                  <a:lnTo>
                    <a:pt x="1399" y="9795"/>
                  </a:lnTo>
                  <a:lnTo>
                    <a:pt x="1399" y="9795"/>
                  </a:lnTo>
                  <a:lnTo>
                    <a:pt x="1399" y="9344"/>
                  </a:lnTo>
                  <a:lnTo>
                    <a:pt x="1490" y="8937"/>
                  </a:lnTo>
                  <a:lnTo>
                    <a:pt x="1580" y="8576"/>
                  </a:lnTo>
                  <a:lnTo>
                    <a:pt x="1761" y="8260"/>
                  </a:lnTo>
                  <a:lnTo>
                    <a:pt x="1896" y="7944"/>
                  </a:lnTo>
                  <a:lnTo>
                    <a:pt x="2122" y="7674"/>
                  </a:lnTo>
                  <a:lnTo>
                    <a:pt x="2528" y="7132"/>
                  </a:lnTo>
                  <a:lnTo>
                    <a:pt x="2934" y="6590"/>
                  </a:lnTo>
                  <a:lnTo>
                    <a:pt x="3115" y="6274"/>
                  </a:lnTo>
                  <a:lnTo>
                    <a:pt x="3250" y="5913"/>
                  </a:lnTo>
                  <a:lnTo>
                    <a:pt x="3431" y="5552"/>
                  </a:lnTo>
                  <a:lnTo>
                    <a:pt x="3521" y="5101"/>
                  </a:lnTo>
                  <a:lnTo>
                    <a:pt x="3611" y="4559"/>
                  </a:lnTo>
                  <a:lnTo>
                    <a:pt x="3611" y="3973"/>
                  </a:lnTo>
                  <a:lnTo>
                    <a:pt x="3611" y="3973"/>
                  </a:lnTo>
                  <a:lnTo>
                    <a:pt x="3611" y="3612"/>
                  </a:lnTo>
                  <a:lnTo>
                    <a:pt x="3566" y="3205"/>
                  </a:lnTo>
                  <a:lnTo>
                    <a:pt x="3476" y="2844"/>
                  </a:lnTo>
                  <a:lnTo>
                    <a:pt x="3340" y="2528"/>
                  </a:lnTo>
                  <a:lnTo>
                    <a:pt x="3205" y="2167"/>
                  </a:lnTo>
                  <a:lnTo>
                    <a:pt x="3024" y="1851"/>
                  </a:lnTo>
                  <a:lnTo>
                    <a:pt x="2799" y="1580"/>
                  </a:lnTo>
                  <a:lnTo>
                    <a:pt x="2573" y="1264"/>
                  </a:lnTo>
                  <a:lnTo>
                    <a:pt x="2302" y="1039"/>
                  </a:lnTo>
                  <a:lnTo>
                    <a:pt x="2031" y="813"/>
                  </a:lnTo>
                  <a:lnTo>
                    <a:pt x="1715" y="587"/>
                  </a:lnTo>
                  <a:lnTo>
                    <a:pt x="1399" y="407"/>
                  </a:lnTo>
                  <a:lnTo>
                    <a:pt x="1083" y="272"/>
                  </a:lnTo>
                  <a:lnTo>
                    <a:pt x="722" y="136"/>
                  </a:lnTo>
                  <a:lnTo>
                    <a:pt x="361" y="46"/>
                  </a:lnTo>
                  <a:lnTo>
                    <a:pt x="0" y="1"/>
                  </a:lnTo>
                  <a:lnTo>
                    <a:pt x="0" y="1"/>
                  </a:lnTo>
                  <a:lnTo>
                    <a:pt x="361" y="1"/>
                  </a:lnTo>
                  <a:lnTo>
                    <a:pt x="361" y="1"/>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35"/>
            <p:cNvSpPr/>
            <p:nvPr/>
          </p:nvSpPr>
          <p:spPr>
            <a:xfrm>
              <a:off x="2218934" y="2517230"/>
              <a:ext cx="86349" cy="63604"/>
            </a:xfrm>
            <a:custGeom>
              <a:avLst/>
              <a:gdLst/>
              <a:ahLst/>
              <a:cxnLst/>
              <a:rect l="l" t="t" r="r" b="b"/>
              <a:pathLst>
                <a:path w="3432" h="2528" extrusionOk="0">
                  <a:moveTo>
                    <a:pt x="859" y="0"/>
                  </a:moveTo>
                  <a:lnTo>
                    <a:pt x="2574" y="0"/>
                  </a:lnTo>
                  <a:lnTo>
                    <a:pt x="2574" y="0"/>
                  </a:lnTo>
                  <a:lnTo>
                    <a:pt x="2754" y="0"/>
                  </a:lnTo>
                  <a:lnTo>
                    <a:pt x="2935" y="91"/>
                  </a:lnTo>
                  <a:lnTo>
                    <a:pt x="3070" y="136"/>
                  </a:lnTo>
                  <a:lnTo>
                    <a:pt x="3206" y="271"/>
                  </a:lnTo>
                  <a:lnTo>
                    <a:pt x="3296" y="362"/>
                  </a:lnTo>
                  <a:lnTo>
                    <a:pt x="3386" y="542"/>
                  </a:lnTo>
                  <a:lnTo>
                    <a:pt x="3431" y="677"/>
                  </a:lnTo>
                  <a:lnTo>
                    <a:pt x="3431" y="858"/>
                  </a:lnTo>
                  <a:lnTo>
                    <a:pt x="3431" y="2393"/>
                  </a:lnTo>
                  <a:lnTo>
                    <a:pt x="1716" y="2528"/>
                  </a:lnTo>
                  <a:lnTo>
                    <a:pt x="1" y="2393"/>
                  </a:lnTo>
                  <a:lnTo>
                    <a:pt x="1" y="858"/>
                  </a:lnTo>
                  <a:lnTo>
                    <a:pt x="1" y="858"/>
                  </a:lnTo>
                  <a:lnTo>
                    <a:pt x="1" y="677"/>
                  </a:lnTo>
                  <a:lnTo>
                    <a:pt x="46" y="542"/>
                  </a:lnTo>
                  <a:lnTo>
                    <a:pt x="136" y="362"/>
                  </a:lnTo>
                  <a:lnTo>
                    <a:pt x="227" y="271"/>
                  </a:lnTo>
                  <a:lnTo>
                    <a:pt x="362" y="136"/>
                  </a:lnTo>
                  <a:lnTo>
                    <a:pt x="497" y="91"/>
                  </a:lnTo>
                  <a:lnTo>
                    <a:pt x="678" y="0"/>
                  </a:lnTo>
                  <a:lnTo>
                    <a:pt x="859" y="0"/>
                  </a:lnTo>
                  <a:lnTo>
                    <a:pt x="8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35"/>
            <p:cNvSpPr/>
            <p:nvPr/>
          </p:nvSpPr>
          <p:spPr>
            <a:xfrm>
              <a:off x="2285934" y="2517230"/>
              <a:ext cx="19348" cy="60208"/>
            </a:xfrm>
            <a:custGeom>
              <a:avLst/>
              <a:gdLst/>
              <a:ahLst/>
              <a:cxnLst/>
              <a:rect l="l" t="t" r="r" b="b"/>
              <a:pathLst>
                <a:path w="769" h="2393" extrusionOk="0">
                  <a:moveTo>
                    <a:pt x="46" y="2167"/>
                  </a:moveTo>
                  <a:lnTo>
                    <a:pt x="46" y="2167"/>
                  </a:lnTo>
                  <a:lnTo>
                    <a:pt x="1" y="2393"/>
                  </a:lnTo>
                  <a:lnTo>
                    <a:pt x="768" y="2393"/>
                  </a:lnTo>
                  <a:lnTo>
                    <a:pt x="768" y="858"/>
                  </a:lnTo>
                  <a:lnTo>
                    <a:pt x="768" y="858"/>
                  </a:lnTo>
                  <a:lnTo>
                    <a:pt x="768" y="677"/>
                  </a:lnTo>
                  <a:lnTo>
                    <a:pt x="723" y="542"/>
                  </a:lnTo>
                  <a:lnTo>
                    <a:pt x="678" y="407"/>
                  </a:lnTo>
                  <a:lnTo>
                    <a:pt x="588" y="271"/>
                  </a:lnTo>
                  <a:lnTo>
                    <a:pt x="317" y="91"/>
                  </a:lnTo>
                  <a:lnTo>
                    <a:pt x="181" y="46"/>
                  </a:lnTo>
                  <a:lnTo>
                    <a:pt x="46" y="0"/>
                  </a:lnTo>
                  <a:lnTo>
                    <a:pt x="46" y="2167"/>
                  </a:lnTo>
                  <a:close/>
                </a:path>
              </a:pathLst>
            </a:custGeom>
            <a:solidFill>
              <a:srgbClr val="191919">
                <a:alpha val="127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35"/>
            <p:cNvSpPr/>
            <p:nvPr/>
          </p:nvSpPr>
          <p:spPr>
            <a:xfrm>
              <a:off x="1999769" y="2644411"/>
              <a:ext cx="40910" cy="27273"/>
            </a:xfrm>
            <a:custGeom>
              <a:avLst/>
              <a:gdLst/>
              <a:ahLst/>
              <a:cxnLst/>
              <a:rect l="l" t="t" r="r" b="b"/>
              <a:pathLst>
                <a:path w="1626" h="1084" extrusionOk="0">
                  <a:moveTo>
                    <a:pt x="1626" y="1"/>
                  </a:moveTo>
                  <a:lnTo>
                    <a:pt x="1626" y="632"/>
                  </a:lnTo>
                  <a:lnTo>
                    <a:pt x="1626" y="632"/>
                  </a:lnTo>
                  <a:lnTo>
                    <a:pt x="1626" y="813"/>
                  </a:lnTo>
                  <a:lnTo>
                    <a:pt x="1490" y="948"/>
                  </a:lnTo>
                  <a:lnTo>
                    <a:pt x="1355" y="1039"/>
                  </a:lnTo>
                  <a:lnTo>
                    <a:pt x="1174" y="1084"/>
                  </a:lnTo>
                  <a:lnTo>
                    <a:pt x="452" y="1084"/>
                  </a:lnTo>
                  <a:lnTo>
                    <a:pt x="452" y="1084"/>
                  </a:lnTo>
                  <a:lnTo>
                    <a:pt x="272" y="1039"/>
                  </a:lnTo>
                  <a:lnTo>
                    <a:pt x="136" y="948"/>
                  </a:lnTo>
                  <a:lnTo>
                    <a:pt x="46" y="813"/>
                  </a:lnTo>
                  <a:lnTo>
                    <a:pt x="1" y="632"/>
                  </a:lnTo>
                  <a:lnTo>
                    <a:pt x="1" y="1"/>
                  </a:lnTo>
                  <a:lnTo>
                    <a:pt x="16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35"/>
            <p:cNvSpPr/>
            <p:nvPr/>
          </p:nvSpPr>
          <p:spPr>
            <a:xfrm>
              <a:off x="1914604" y="2328735"/>
              <a:ext cx="397503" cy="388395"/>
            </a:xfrm>
            <a:custGeom>
              <a:avLst/>
              <a:gdLst/>
              <a:ahLst/>
              <a:cxnLst/>
              <a:rect l="l" t="t" r="r" b="b"/>
              <a:pathLst>
                <a:path w="15799" h="15437" extrusionOk="0">
                  <a:moveTo>
                    <a:pt x="2393" y="4198"/>
                  </a:moveTo>
                  <a:lnTo>
                    <a:pt x="2709" y="4333"/>
                  </a:lnTo>
                  <a:lnTo>
                    <a:pt x="2844" y="4423"/>
                  </a:lnTo>
                  <a:lnTo>
                    <a:pt x="2980" y="4514"/>
                  </a:lnTo>
                  <a:lnTo>
                    <a:pt x="3115" y="4694"/>
                  </a:lnTo>
                  <a:lnTo>
                    <a:pt x="3205" y="4875"/>
                  </a:lnTo>
                  <a:lnTo>
                    <a:pt x="3296" y="5055"/>
                  </a:lnTo>
                  <a:lnTo>
                    <a:pt x="3341" y="5236"/>
                  </a:lnTo>
                  <a:lnTo>
                    <a:pt x="3341" y="5371"/>
                  </a:lnTo>
                  <a:lnTo>
                    <a:pt x="3115" y="5145"/>
                  </a:lnTo>
                  <a:lnTo>
                    <a:pt x="3025" y="5100"/>
                  </a:lnTo>
                  <a:lnTo>
                    <a:pt x="2844" y="5100"/>
                  </a:lnTo>
                  <a:lnTo>
                    <a:pt x="2799" y="5145"/>
                  </a:lnTo>
                  <a:lnTo>
                    <a:pt x="2754" y="5236"/>
                  </a:lnTo>
                  <a:lnTo>
                    <a:pt x="2709" y="5326"/>
                  </a:lnTo>
                  <a:lnTo>
                    <a:pt x="2754" y="5416"/>
                  </a:lnTo>
                  <a:lnTo>
                    <a:pt x="2799" y="5461"/>
                  </a:lnTo>
                  <a:lnTo>
                    <a:pt x="3025" y="5687"/>
                  </a:lnTo>
                  <a:lnTo>
                    <a:pt x="3025" y="5687"/>
                  </a:lnTo>
                  <a:lnTo>
                    <a:pt x="2799" y="5642"/>
                  </a:lnTo>
                  <a:lnTo>
                    <a:pt x="2438" y="5552"/>
                  </a:lnTo>
                  <a:lnTo>
                    <a:pt x="2303" y="5461"/>
                  </a:lnTo>
                  <a:lnTo>
                    <a:pt x="2167" y="5326"/>
                  </a:lnTo>
                  <a:lnTo>
                    <a:pt x="2032" y="5191"/>
                  </a:lnTo>
                  <a:lnTo>
                    <a:pt x="1942" y="5055"/>
                  </a:lnTo>
                  <a:lnTo>
                    <a:pt x="1851" y="4739"/>
                  </a:lnTo>
                  <a:lnTo>
                    <a:pt x="1806" y="4423"/>
                  </a:lnTo>
                  <a:lnTo>
                    <a:pt x="1851" y="4288"/>
                  </a:lnTo>
                  <a:lnTo>
                    <a:pt x="1851" y="4243"/>
                  </a:lnTo>
                  <a:lnTo>
                    <a:pt x="1942" y="4198"/>
                  </a:lnTo>
                  <a:close/>
                  <a:moveTo>
                    <a:pt x="6320" y="4198"/>
                  </a:moveTo>
                  <a:lnTo>
                    <a:pt x="6410" y="4243"/>
                  </a:lnTo>
                  <a:lnTo>
                    <a:pt x="6455" y="4288"/>
                  </a:lnTo>
                  <a:lnTo>
                    <a:pt x="6455" y="4423"/>
                  </a:lnTo>
                  <a:lnTo>
                    <a:pt x="6410" y="4739"/>
                  </a:lnTo>
                  <a:lnTo>
                    <a:pt x="6320" y="5055"/>
                  </a:lnTo>
                  <a:lnTo>
                    <a:pt x="6229" y="5191"/>
                  </a:lnTo>
                  <a:lnTo>
                    <a:pt x="6094" y="5326"/>
                  </a:lnTo>
                  <a:lnTo>
                    <a:pt x="5959" y="5461"/>
                  </a:lnTo>
                  <a:lnTo>
                    <a:pt x="5823" y="5552"/>
                  </a:lnTo>
                  <a:lnTo>
                    <a:pt x="5507" y="5642"/>
                  </a:lnTo>
                  <a:lnTo>
                    <a:pt x="5282" y="5687"/>
                  </a:lnTo>
                  <a:lnTo>
                    <a:pt x="5282" y="5687"/>
                  </a:lnTo>
                  <a:lnTo>
                    <a:pt x="5462" y="5461"/>
                  </a:lnTo>
                  <a:lnTo>
                    <a:pt x="5552" y="5416"/>
                  </a:lnTo>
                  <a:lnTo>
                    <a:pt x="5552" y="5326"/>
                  </a:lnTo>
                  <a:lnTo>
                    <a:pt x="5552" y="5236"/>
                  </a:lnTo>
                  <a:lnTo>
                    <a:pt x="5462" y="5145"/>
                  </a:lnTo>
                  <a:lnTo>
                    <a:pt x="5417" y="5100"/>
                  </a:lnTo>
                  <a:lnTo>
                    <a:pt x="5236" y="5100"/>
                  </a:lnTo>
                  <a:lnTo>
                    <a:pt x="5146" y="5145"/>
                  </a:lnTo>
                  <a:lnTo>
                    <a:pt x="4920" y="5371"/>
                  </a:lnTo>
                  <a:lnTo>
                    <a:pt x="4966" y="5145"/>
                  </a:lnTo>
                  <a:lnTo>
                    <a:pt x="5101" y="4829"/>
                  </a:lnTo>
                  <a:lnTo>
                    <a:pt x="5191" y="4649"/>
                  </a:lnTo>
                  <a:lnTo>
                    <a:pt x="5282" y="4514"/>
                  </a:lnTo>
                  <a:lnTo>
                    <a:pt x="5417" y="4423"/>
                  </a:lnTo>
                  <a:lnTo>
                    <a:pt x="5598" y="4333"/>
                  </a:lnTo>
                  <a:lnTo>
                    <a:pt x="5913" y="4198"/>
                  </a:lnTo>
                  <a:close/>
                  <a:moveTo>
                    <a:pt x="14715" y="7718"/>
                  </a:moveTo>
                  <a:lnTo>
                    <a:pt x="14940" y="7763"/>
                  </a:lnTo>
                  <a:lnTo>
                    <a:pt x="15121" y="7899"/>
                  </a:lnTo>
                  <a:lnTo>
                    <a:pt x="15256" y="8079"/>
                  </a:lnTo>
                  <a:lnTo>
                    <a:pt x="15347" y="8350"/>
                  </a:lnTo>
                  <a:lnTo>
                    <a:pt x="15347" y="9614"/>
                  </a:lnTo>
                  <a:lnTo>
                    <a:pt x="14354" y="9614"/>
                  </a:lnTo>
                  <a:lnTo>
                    <a:pt x="14263" y="9659"/>
                  </a:lnTo>
                  <a:lnTo>
                    <a:pt x="14173" y="9704"/>
                  </a:lnTo>
                  <a:lnTo>
                    <a:pt x="14128" y="9794"/>
                  </a:lnTo>
                  <a:lnTo>
                    <a:pt x="14128" y="9885"/>
                  </a:lnTo>
                  <a:lnTo>
                    <a:pt x="14128" y="9975"/>
                  </a:lnTo>
                  <a:lnTo>
                    <a:pt x="14173" y="10020"/>
                  </a:lnTo>
                  <a:lnTo>
                    <a:pt x="14263" y="10065"/>
                  </a:lnTo>
                  <a:lnTo>
                    <a:pt x="14354" y="10110"/>
                  </a:lnTo>
                  <a:lnTo>
                    <a:pt x="15347" y="10110"/>
                  </a:lnTo>
                  <a:lnTo>
                    <a:pt x="15347" y="10652"/>
                  </a:lnTo>
                  <a:lnTo>
                    <a:pt x="12323" y="10652"/>
                  </a:lnTo>
                  <a:lnTo>
                    <a:pt x="12323" y="10110"/>
                  </a:lnTo>
                  <a:lnTo>
                    <a:pt x="13496" y="10110"/>
                  </a:lnTo>
                  <a:lnTo>
                    <a:pt x="13586" y="10020"/>
                  </a:lnTo>
                  <a:lnTo>
                    <a:pt x="13632" y="9885"/>
                  </a:lnTo>
                  <a:lnTo>
                    <a:pt x="13586" y="9749"/>
                  </a:lnTo>
                  <a:lnTo>
                    <a:pt x="13496" y="9659"/>
                  </a:lnTo>
                  <a:lnTo>
                    <a:pt x="13361" y="9614"/>
                  </a:lnTo>
                  <a:lnTo>
                    <a:pt x="12323" y="9614"/>
                  </a:lnTo>
                  <a:lnTo>
                    <a:pt x="12323" y="8350"/>
                  </a:lnTo>
                  <a:lnTo>
                    <a:pt x="12368" y="8079"/>
                  </a:lnTo>
                  <a:lnTo>
                    <a:pt x="12503" y="7899"/>
                  </a:lnTo>
                  <a:lnTo>
                    <a:pt x="12729" y="7763"/>
                  </a:lnTo>
                  <a:lnTo>
                    <a:pt x="12955" y="7718"/>
                  </a:lnTo>
                  <a:close/>
                  <a:moveTo>
                    <a:pt x="5778" y="10246"/>
                  </a:moveTo>
                  <a:lnTo>
                    <a:pt x="5778" y="10697"/>
                  </a:lnTo>
                  <a:lnTo>
                    <a:pt x="5282" y="10697"/>
                  </a:lnTo>
                  <a:lnTo>
                    <a:pt x="5191" y="10742"/>
                  </a:lnTo>
                  <a:lnTo>
                    <a:pt x="5146" y="10832"/>
                  </a:lnTo>
                  <a:lnTo>
                    <a:pt x="5146" y="10923"/>
                  </a:lnTo>
                  <a:lnTo>
                    <a:pt x="5146" y="11013"/>
                  </a:lnTo>
                  <a:lnTo>
                    <a:pt x="5236" y="11103"/>
                  </a:lnTo>
                  <a:lnTo>
                    <a:pt x="5282" y="11148"/>
                  </a:lnTo>
                  <a:lnTo>
                    <a:pt x="5778" y="11148"/>
                  </a:lnTo>
                  <a:lnTo>
                    <a:pt x="5778" y="11555"/>
                  </a:lnTo>
                  <a:lnTo>
                    <a:pt x="2664" y="11555"/>
                  </a:lnTo>
                  <a:lnTo>
                    <a:pt x="2664" y="11148"/>
                  </a:lnTo>
                  <a:lnTo>
                    <a:pt x="4379" y="11148"/>
                  </a:lnTo>
                  <a:lnTo>
                    <a:pt x="4469" y="11103"/>
                  </a:lnTo>
                  <a:lnTo>
                    <a:pt x="4514" y="11013"/>
                  </a:lnTo>
                  <a:lnTo>
                    <a:pt x="4514" y="10923"/>
                  </a:lnTo>
                  <a:lnTo>
                    <a:pt x="4514" y="10832"/>
                  </a:lnTo>
                  <a:lnTo>
                    <a:pt x="4469" y="10742"/>
                  </a:lnTo>
                  <a:lnTo>
                    <a:pt x="4379" y="10697"/>
                  </a:lnTo>
                  <a:lnTo>
                    <a:pt x="2664" y="10697"/>
                  </a:lnTo>
                  <a:lnTo>
                    <a:pt x="2664" y="10246"/>
                  </a:lnTo>
                  <a:close/>
                  <a:moveTo>
                    <a:pt x="5733" y="12051"/>
                  </a:moveTo>
                  <a:lnTo>
                    <a:pt x="5733" y="12232"/>
                  </a:lnTo>
                  <a:lnTo>
                    <a:pt x="5643" y="12367"/>
                  </a:lnTo>
                  <a:lnTo>
                    <a:pt x="5507" y="12457"/>
                  </a:lnTo>
                  <a:lnTo>
                    <a:pt x="2844" y="12457"/>
                  </a:lnTo>
                  <a:lnTo>
                    <a:pt x="2754" y="12367"/>
                  </a:lnTo>
                  <a:lnTo>
                    <a:pt x="2664" y="12232"/>
                  </a:lnTo>
                  <a:lnTo>
                    <a:pt x="2619" y="12051"/>
                  </a:lnTo>
                  <a:close/>
                  <a:moveTo>
                    <a:pt x="4785" y="12954"/>
                  </a:moveTo>
                  <a:lnTo>
                    <a:pt x="4785" y="13179"/>
                  </a:lnTo>
                  <a:lnTo>
                    <a:pt x="4740" y="13270"/>
                  </a:lnTo>
                  <a:lnTo>
                    <a:pt x="4695" y="13315"/>
                  </a:lnTo>
                  <a:lnTo>
                    <a:pt x="4650" y="13405"/>
                  </a:lnTo>
                  <a:lnTo>
                    <a:pt x="3747" y="13405"/>
                  </a:lnTo>
                  <a:lnTo>
                    <a:pt x="3657" y="13315"/>
                  </a:lnTo>
                  <a:lnTo>
                    <a:pt x="3612" y="13270"/>
                  </a:lnTo>
                  <a:lnTo>
                    <a:pt x="3612" y="13179"/>
                  </a:lnTo>
                  <a:lnTo>
                    <a:pt x="3612" y="12954"/>
                  </a:lnTo>
                  <a:close/>
                  <a:moveTo>
                    <a:pt x="3747" y="0"/>
                  </a:moveTo>
                  <a:lnTo>
                    <a:pt x="3341" y="45"/>
                  </a:lnTo>
                  <a:lnTo>
                    <a:pt x="2935" y="181"/>
                  </a:lnTo>
                  <a:lnTo>
                    <a:pt x="2528" y="316"/>
                  </a:lnTo>
                  <a:lnTo>
                    <a:pt x="2167" y="497"/>
                  </a:lnTo>
                  <a:lnTo>
                    <a:pt x="1851" y="722"/>
                  </a:lnTo>
                  <a:lnTo>
                    <a:pt x="1490" y="948"/>
                  </a:lnTo>
                  <a:lnTo>
                    <a:pt x="1219" y="1219"/>
                  </a:lnTo>
                  <a:lnTo>
                    <a:pt x="949" y="1535"/>
                  </a:lnTo>
                  <a:lnTo>
                    <a:pt x="678" y="1851"/>
                  </a:lnTo>
                  <a:lnTo>
                    <a:pt x="497" y="2212"/>
                  </a:lnTo>
                  <a:lnTo>
                    <a:pt x="317" y="2573"/>
                  </a:lnTo>
                  <a:lnTo>
                    <a:pt x="181" y="2934"/>
                  </a:lnTo>
                  <a:lnTo>
                    <a:pt x="46" y="3340"/>
                  </a:lnTo>
                  <a:lnTo>
                    <a:pt x="1" y="3791"/>
                  </a:lnTo>
                  <a:lnTo>
                    <a:pt x="1" y="4198"/>
                  </a:lnTo>
                  <a:lnTo>
                    <a:pt x="1" y="4875"/>
                  </a:lnTo>
                  <a:lnTo>
                    <a:pt x="91" y="5416"/>
                  </a:lnTo>
                  <a:lnTo>
                    <a:pt x="226" y="5913"/>
                  </a:lnTo>
                  <a:lnTo>
                    <a:pt x="362" y="6319"/>
                  </a:lnTo>
                  <a:lnTo>
                    <a:pt x="588" y="6680"/>
                  </a:lnTo>
                  <a:lnTo>
                    <a:pt x="768" y="7041"/>
                  </a:lnTo>
                  <a:lnTo>
                    <a:pt x="1219" y="7628"/>
                  </a:lnTo>
                  <a:lnTo>
                    <a:pt x="1580" y="8079"/>
                  </a:lnTo>
                  <a:lnTo>
                    <a:pt x="1761" y="8350"/>
                  </a:lnTo>
                  <a:lnTo>
                    <a:pt x="1896" y="8621"/>
                  </a:lnTo>
                  <a:lnTo>
                    <a:pt x="1987" y="8892"/>
                  </a:lnTo>
                  <a:lnTo>
                    <a:pt x="2122" y="9253"/>
                  </a:lnTo>
                  <a:lnTo>
                    <a:pt x="2167" y="9614"/>
                  </a:lnTo>
                  <a:lnTo>
                    <a:pt x="2167" y="10020"/>
                  </a:lnTo>
                  <a:lnTo>
                    <a:pt x="2167" y="12096"/>
                  </a:lnTo>
                  <a:lnTo>
                    <a:pt x="2212" y="12277"/>
                  </a:lnTo>
                  <a:lnTo>
                    <a:pt x="2258" y="12412"/>
                  </a:lnTo>
                  <a:lnTo>
                    <a:pt x="2303" y="12548"/>
                  </a:lnTo>
                  <a:lnTo>
                    <a:pt x="2438" y="12683"/>
                  </a:lnTo>
                  <a:lnTo>
                    <a:pt x="2528" y="12773"/>
                  </a:lnTo>
                  <a:lnTo>
                    <a:pt x="2664" y="12863"/>
                  </a:lnTo>
                  <a:lnTo>
                    <a:pt x="2844" y="12909"/>
                  </a:lnTo>
                  <a:lnTo>
                    <a:pt x="3025" y="12954"/>
                  </a:lnTo>
                  <a:lnTo>
                    <a:pt x="3160" y="12954"/>
                  </a:lnTo>
                  <a:lnTo>
                    <a:pt x="3160" y="13134"/>
                  </a:lnTo>
                  <a:lnTo>
                    <a:pt x="3160" y="13270"/>
                  </a:lnTo>
                  <a:lnTo>
                    <a:pt x="3205" y="13405"/>
                  </a:lnTo>
                  <a:lnTo>
                    <a:pt x="3341" y="13631"/>
                  </a:lnTo>
                  <a:lnTo>
                    <a:pt x="3566" y="13766"/>
                  </a:lnTo>
                  <a:lnTo>
                    <a:pt x="3702" y="13811"/>
                  </a:lnTo>
                  <a:lnTo>
                    <a:pt x="3973" y="13811"/>
                  </a:lnTo>
                  <a:lnTo>
                    <a:pt x="3973" y="14218"/>
                  </a:lnTo>
                  <a:lnTo>
                    <a:pt x="4018" y="14488"/>
                  </a:lnTo>
                  <a:lnTo>
                    <a:pt x="4063" y="14714"/>
                  </a:lnTo>
                  <a:lnTo>
                    <a:pt x="4198" y="14895"/>
                  </a:lnTo>
                  <a:lnTo>
                    <a:pt x="4334" y="15075"/>
                  </a:lnTo>
                  <a:lnTo>
                    <a:pt x="4514" y="15210"/>
                  </a:lnTo>
                  <a:lnTo>
                    <a:pt x="4740" y="15346"/>
                  </a:lnTo>
                  <a:lnTo>
                    <a:pt x="4966" y="15436"/>
                  </a:lnTo>
                  <a:lnTo>
                    <a:pt x="8983" y="15436"/>
                  </a:lnTo>
                  <a:lnTo>
                    <a:pt x="9208" y="15346"/>
                  </a:lnTo>
                  <a:lnTo>
                    <a:pt x="9434" y="15256"/>
                  </a:lnTo>
                  <a:lnTo>
                    <a:pt x="9569" y="15075"/>
                  </a:lnTo>
                  <a:lnTo>
                    <a:pt x="9750" y="14895"/>
                  </a:lnTo>
                  <a:lnTo>
                    <a:pt x="9840" y="14714"/>
                  </a:lnTo>
                  <a:lnTo>
                    <a:pt x="9930" y="14488"/>
                  </a:lnTo>
                  <a:lnTo>
                    <a:pt x="9930" y="14218"/>
                  </a:lnTo>
                  <a:lnTo>
                    <a:pt x="9930" y="2437"/>
                  </a:lnTo>
                  <a:lnTo>
                    <a:pt x="9976" y="2302"/>
                  </a:lnTo>
                  <a:lnTo>
                    <a:pt x="10021" y="2167"/>
                  </a:lnTo>
                  <a:lnTo>
                    <a:pt x="10066" y="2031"/>
                  </a:lnTo>
                  <a:lnTo>
                    <a:pt x="10156" y="1941"/>
                  </a:lnTo>
                  <a:lnTo>
                    <a:pt x="10292" y="1851"/>
                  </a:lnTo>
                  <a:lnTo>
                    <a:pt x="10382" y="1760"/>
                  </a:lnTo>
                  <a:lnTo>
                    <a:pt x="10517" y="1715"/>
                  </a:lnTo>
                  <a:lnTo>
                    <a:pt x="13000" y="1715"/>
                  </a:lnTo>
                  <a:lnTo>
                    <a:pt x="13135" y="1760"/>
                  </a:lnTo>
                  <a:lnTo>
                    <a:pt x="13270" y="1851"/>
                  </a:lnTo>
                  <a:lnTo>
                    <a:pt x="13361" y="1941"/>
                  </a:lnTo>
                  <a:lnTo>
                    <a:pt x="13451" y="2031"/>
                  </a:lnTo>
                  <a:lnTo>
                    <a:pt x="13541" y="2167"/>
                  </a:lnTo>
                  <a:lnTo>
                    <a:pt x="13586" y="2302"/>
                  </a:lnTo>
                  <a:lnTo>
                    <a:pt x="13586" y="2437"/>
                  </a:lnTo>
                  <a:lnTo>
                    <a:pt x="13586" y="7267"/>
                  </a:lnTo>
                  <a:lnTo>
                    <a:pt x="12729" y="7267"/>
                  </a:lnTo>
                  <a:lnTo>
                    <a:pt x="12548" y="7312"/>
                  </a:lnTo>
                  <a:lnTo>
                    <a:pt x="12323" y="7447"/>
                  </a:lnTo>
                  <a:lnTo>
                    <a:pt x="12187" y="7583"/>
                  </a:lnTo>
                  <a:lnTo>
                    <a:pt x="12052" y="7718"/>
                  </a:lnTo>
                  <a:lnTo>
                    <a:pt x="11962" y="7899"/>
                  </a:lnTo>
                  <a:lnTo>
                    <a:pt x="11871" y="8124"/>
                  </a:lnTo>
                  <a:lnTo>
                    <a:pt x="11871" y="8350"/>
                  </a:lnTo>
                  <a:lnTo>
                    <a:pt x="11871" y="10878"/>
                  </a:lnTo>
                  <a:lnTo>
                    <a:pt x="11871" y="10968"/>
                  </a:lnTo>
                  <a:lnTo>
                    <a:pt x="11916" y="11058"/>
                  </a:lnTo>
                  <a:lnTo>
                    <a:pt x="12007" y="11103"/>
                  </a:lnTo>
                  <a:lnTo>
                    <a:pt x="12503" y="11103"/>
                  </a:lnTo>
                  <a:lnTo>
                    <a:pt x="12503" y="12638"/>
                  </a:lnTo>
                  <a:lnTo>
                    <a:pt x="12548" y="12728"/>
                  </a:lnTo>
                  <a:lnTo>
                    <a:pt x="12593" y="12818"/>
                  </a:lnTo>
                  <a:lnTo>
                    <a:pt x="12684" y="12863"/>
                  </a:lnTo>
                  <a:lnTo>
                    <a:pt x="12774" y="12863"/>
                  </a:lnTo>
                  <a:lnTo>
                    <a:pt x="12864" y="12818"/>
                  </a:lnTo>
                  <a:lnTo>
                    <a:pt x="12909" y="12773"/>
                  </a:lnTo>
                  <a:lnTo>
                    <a:pt x="12955" y="12683"/>
                  </a:lnTo>
                  <a:lnTo>
                    <a:pt x="12955" y="12593"/>
                  </a:lnTo>
                  <a:lnTo>
                    <a:pt x="12955" y="11103"/>
                  </a:lnTo>
                  <a:lnTo>
                    <a:pt x="14670" y="11103"/>
                  </a:lnTo>
                  <a:lnTo>
                    <a:pt x="14670" y="12638"/>
                  </a:lnTo>
                  <a:lnTo>
                    <a:pt x="14715" y="12728"/>
                  </a:lnTo>
                  <a:lnTo>
                    <a:pt x="14760" y="12818"/>
                  </a:lnTo>
                  <a:lnTo>
                    <a:pt x="14850" y="12863"/>
                  </a:lnTo>
                  <a:lnTo>
                    <a:pt x="14940" y="12863"/>
                  </a:lnTo>
                  <a:lnTo>
                    <a:pt x="15031" y="12818"/>
                  </a:lnTo>
                  <a:lnTo>
                    <a:pt x="15076" y="12773"/>
                  </a:lnTo>
                  <a:lnTo>
                    <a:pt x="15121" y="12683"/>
                  </a:lnTo>
                  <a:lnTo>
                    <a:pt x="15121" y="12593"/>
                  </a:lnTo>
                  <a:lnTo>
                    <a:pt x="15121" y="11103"/>
                  </a:lnTo>
                  <a:lnTo>
                    <a:pt x="15663" y="11103"/>
                  </a:lnTo>
                  <a:lnTo>
                    <a:pt x="15708" y="11058"/>
                  </a:lnTo>
                  <a:lnTo>
                    <a:pt x="15753" y="10968"/>
                  </a:lnTo>
                  <a:lnTo>
                    <a:pt x="15798" y="10878"/>
                  </a:lnTo>
                  <a:lnTo>
                    <a:pt x="15798" y="8350"/>
                  </a:lnTo>
                  <a:lnTo>
                    <a:pt x="15753" y="8124"/>
                  </a:lnTo>
                  <a:lnTo>
                    <a:pt x="15708" y="7899"/>
                  </a:lnTo>
                  <a:lnTo>
                    <a:pt x="15617" y="7718"/>
                  </a:lnTo>
                  <a:lnTo>
                    <a:pt x="15482" y="7583"/>
                  </a:lnTo>
                  <a:lnTo>
                    <a:pt x="15302" y="7447"/>
                  </a:lnTo>
                  <a:lnTo>
                    <a:pt x="15121" y="7312"/>
                  </a:lnTo>
                  <a:lnTo>
                    <a:pt x="14895" y="7267"/>
                  </a:lnTo>
                  <a:lnTo>
                    <a:pt x="14038" y="7267"/>
                  </a:lnTo>
                  <a:lnTo>
                    <a:pt x="14038" y="2437"/>
                  </a:lnTo>
                  <a:lnTo>
                    <a:pt x="14038" y="2212"/>
                  </a:lnTo>
                  <a:lnTo>
                    <a:pt x="13947" y="1986"/>
                  </a:lnTo>
                  <a:lnTo>
                    <a:pt x="13857" y="1760"/>
                  </a:lnTo>
                  <a:lnTo>
                    <a:pt x="13722" y="1580"/>
                  </a:lnTo>
                  <a:lnTo>
                    <a:pt x="13541" y="1444"/>
                  </a:lnTo>
                  <a:lnTo>
                    <a:pt x="13316" y="1354"/>
                  </a:lnTo>
                  <a:lnTo>
                    <a:pt x="13090" y="1264"/>
                  </a:lnTo>
                  <a:lnTo>
                    <a:pt x="10427" y="1264"/>
                  </a:lnTo>
                  <a:lnTo>
                    <a:pt x="10201" y="1354"/>
                  </a:lnTo>
                  <a:lnTo>
                    <a:pt x="10021" y="1444"/>
                  </a:lnTo>
                  <a:lnTo>
                    <a:pt x="9840" y="1580"/>
                  </a:lnTo>
                  <a:lnTo>
                    <a:pt x="9705" y="1760"/>
                  </a:lnTo>
                  <a:lnTo>
                    <a:pt x="9569" y="1986"/>
                  </a:lnTo>
                  <a:lnTo>
                    <a:pt x="9524" y="2212"/>
                  </a:lnTo>
                  <a:lnTo>
                    <a:pt x="9479" y="2437"/>
                  </a:lnTo>
                  <a:lnTo>
                    <a:pt x="9479" y="14218"/>
                  </a:lnTo>
                  <a:lnTo>
                    <a:pt x="9479" y="14398"/>
                  </a:lnTo>
                  <a:lnTo>
                    <a:pt x="9434" y="14533"/>
                  </a:lnTo>
                  <a:lnTo>
                    <a:pt x="9344" y="14669"/>
                  </a:lnTo>
                  <a:lnTo>
                    <a:pt x="9253" y="14759"/>
                  </a:lnTo>
                  <a:lnTo>
                    <a:pt x="9163" y="14849"/>
                  </a:lnTo>
                  <a:lnTo>
                    <a:pt x="9028" y="14940"/>
                  </a:lnTo>
                  <a:lnTo>
                    <a:pt x="8892" y="14940"/>
                  </a:lnTo>
                  <a:lnTo>
                    <a:pt x="8757" y="14985"/>
                  </a:lnTo>
                  <a:lnTo>
                    <a:pt x="5146" y="14985"/>
                  </a:lnTo>
                  <a:lnTo>
                    <a:pt x="5011" y="14940"/>
                  </a:lnTo>
                  <a:lnTo>
                    <a:pt x="4875" y="14940"/>
                  </a:lnTo>
                  <a:lnTo>
                    <a:pt x="4740" y="14849"/>
                  </a:lnTo>
                  <a:lnTo>
                    <a:pt x="4650" y="14759"/>
                  </a:lnTo>
                  <a:lnTo>
                    <a:pt x="4514" y="14624"/>
                  </a:lnTo>
                  <a:lnTo>
                    <a:pt x="4469" y="14533"/>
                  </a:lnTo>
                  <a:lnTo>
                    <a:pt x="4424" y="14398"/>
                  </a:lnTo>
                  <a:lnTo>
                    <a:pt x="4424" y="14218"/>
                  </a:lnTo>
                  <a:lnTo>
                    <a:pt x="4424" y="13811"/>
                  </a:lnTo>
                  <a:lnTo>
                    <a:pt x="4695" y="13811"/>
                  </a:lnTo>
                  <a:lnTo>
                    <a:pt x="4830" y="13766"/>
                  </a:lnTo>
                  <a:lnTo>
                    <a:pt x="5056" y="13631"/>
                  </a:lnTo>
                  <a:lnTo>
                    <a:pt x="5191" y="13405"/>
                  </a:lnTo>
                  <a:lnTo>
                    <a:pt x="5236" y="13270"/>
                  </a:lnTo>
                  <a:lnTo>
                    <a:pt x="5236" y="13134"/>
                  </a:lnTo>
                  <a:lnTo>
                    <a:pt x="5236" y="12954"/>
                  </a:lnTo>
                  <a:lnTo>
                    <a:pt x="5372" y="12954"/>
                  </a:lnTo>
                  <a:lnTo>
                    <a:pt x="5552" y="12909"/>
                  </a:lnTo>
                  <a:lnTo>
                    <a:pt x="5688" y="12863"/>
                  </a:lnTo>
                  <a:lnTo>
                    <a:pt x="5868" y="12818"/>
                  </a:lnTo>
                  <a:lnTo>
                    <a:pt x="5959" y="12728"/>
                  </a:lnTo>
                  <a:lnTo>
                    <a:pt x="6094" y="12593"/>
                  </a:lnTo>
                  <a:lnTo>
                    <a:pt x="6139" y="12457"/>
                  </a:lnTo>
                  <a:lnTo>
                    <a:pt x="6184" y="12277"/>
                  </a:lnTo>
                  <a:lnTo>
                    <a:pt x="6184" y="12096"/>
                  </a:lnTo>
                  <a:lnTo>
                    <a:pt x="6184" y="10020"/>
                  </a:lnTo>
                  <a:lnTo>
                    <a:pt x="6229" y="9614"/>
                  </a:lnTo>
                  <a:lnTo>
                    <a:pt x="6275" y="9253"/>
                  </a:lnTo>
                  <a:lnTo>
                    <a:pt x="6410" y="8892"/>
                  </a:lnTo>
                  <a:lnTo>
                    <a:pt x="6500" y="8621"/>
                  </a:lnTo>
                  <a:lnTo>
                    <a:pt x="6681" y="8350"/>
                  </a:lnTo>
                  <a:lnTo>
                    <a:pt x="6816" y="8079"/>
                  </a:lnTo>
                  <a:lnTo>
                    <a:pt x="7177" y="7628"/>
                  </a:lnTo>
                  <a:lnTo>
                    <a:pt x="7629" y="7041"/>
                  </a:lnTo>
                  <a:lnTo>
                    <a:pt x="7854" y="6680"/>
                  </a:lnTo>
                  <a:lnTo>
                    <a:pt x="8035" y="6319"/>
                  </a:lnTo>
                  <a:lnTo>
                    <a:pt x="8215" y="5913"/>
                  </a:lnTo>
                  <a:lnTo>
                    <a:pt x="8306" y="5416"/>
                  </a:lnTo>
                  <a:lnTo>
                    <a:pt x="8396" y="4829"/>
                  </a:lnTo>
                  <a:lnTo>
                    <a:pt x="8441" y="4198"/>
                  </a:lnTo>
                  <a:lnTo>
                    <a:pt x="8441" y="3837"/>
                  </a:lnTo>
                  <a:lnTo>
                    <a:pt x="8396" y="3521"/>
                  </a:lnTo>
                  <a:lnTo>
                    <a:pt x="8306" y="3159"/>
                  </a:lnTo>
                  <a:lnTo>
                    <a:pt x="8215" y="2844"/>
                  </a:lnTo>
                  <a:lnTo>
                    <a:pt x="8080" y="2528"/>
                  </a:lnTo>
                  <a:lnTo>
                    <a:pt x="7945" y="2212"/>
                  </a:lnTo>
                  <a:lnTo>
                    <a:pt x="7764" y="1896"/>
                  </a:lnTo>
                  <a:lnTo>
                    <a:pt x="7583" y="1625"/>
                  </a:lnTo>
                  <a:lnTo>
                    <a:pt x="7493" y="1580"/>
                  </a:lnTo>
                  <a:lnTo>
                    <a:pt x="7403" y="1535"/>
                  </a:lnTo>
                  <a:lnTo>
                    <a:pt x="7313" y="1535"/>
                  </a:lnTo>
                  <a:lnTo>
                    <a:pt x="7222" y="1580"/>
                  </a:lnTo>
                  <a:lnTo>
                    <a:pt x="7177" y="1670"/>
                  </a:lnTo>
                  <a:lnTo>
                    <a:pt x="7132" y="1715"/>
                  </a:lnTo>
                  <a:lnTo>
                    <a:pt x="7132" y="1805"/>
                  </a:lnTo>
                  <a:lnTo>
                    <a:pt x="7177" y="1896"/>
                  </a:lnTo>
                  <a:lnTo>
                    <a:pt x="7538" y="2437"/>
                  </a:lnTo>
                  <a:lnTo>
                    <a:pt x="7764" y="2979"/>
                  </a:lnTo>
                  <a:lnTo>
                    <a:pt x="7945" y="3566"/>
                  </a:lnTo>
                  <a:lnTo>
                    <a:pt x="7990" y="4198"/>
                  </a:lnTo>
                  <a:lnTo>
                    <a:pt x="7945" y="4784"/>
                  </a:lnTo>
                  <a:lnTo>
                    <a:pt x="7854" y="5326"/>
                  </a:lnTo>
                  <a:lnTo>
                    <a:pt x="7764" y="5732"/>
                  </a:lnTo>
                  <a:lnTo>
                    <a:pt x="7629" y="6138"/>
                  </a:lnTo>
                  <a:lnTo>
                    <a:pt x="7448" y="6499"/>
                  </a:lnTo>
                  <a:lnTo>
                    <a:pt x="7222" y="6770"/>
                  </a:lnTo>
                  <a:lnTo>
                    <a:pt x="6816" y="7357"/>
                  </a:lnTo>
                  <a:lnTo>
                    <a:pt x="6636" y="7628"/>
                  </a:lnTo>
                  <a:lnTo>
                    <a:pt x="6455" y="7989"/>
                  </a:lnTo>
                  <a:lnTo>
                    <a:pt x="6094" y="8801"/>
                  </a:lnTo>
                  <a:lnTo>
                    <a:pt x="5778" y="9794"/>
                  </a:lnTo>
                  <a:lnTo>
                    <a:pt x="4379" y="9794"/>
                  </a:lnTo>
                  <a:lnTo>
                    <a:pt x="4379" y="6590"/>
                  </a:lnTo>
                  <a:lnTo>
                    <a:pt x="4875" y="6093"/>
                  </a:lnTo>
                  <a:lnTo>
                    <a:pt x="5191" y="6138"/>
                  </a:lnTo>
                  <a:lnTo>
                    <a:pt x="5598" y="6138"/>
                  </a:lnTo>
                  <a:lnTo>
                    <a:pt x="5823" y="6048"/>
                  </a:lnTo>
                  <a:lnTo>
                    <a:pt x="6049" y="5958"/>
                  </a:lnTo>
                  <a:lnTo>
                    <a:pt x="6229" y="5822"/>
                  </a:lnTo>
                  <a:lnTo>
                    <a:pt x="6455" y="5687"/>
                  </a:lnTo>
                  <a:lnTo>
                    <a:pt x="6590" y="5461"/>
                  </a:lnTo>
                  <a:lnTo>
                    <a:pt x="6726" y="5281"/>
                  </a:lnTo>
                  <a:lnTo>
                    <a:pt x="6816" y="5055"/>
                  </a:lnTo>
                  <a:lnTo>
                    <a:pt x="6861" y="4829"/>
                  </a:lnTo>
                  <a:lnTo>
                    <a:pt x="6906" y="4559"/>
                  </a:lnTo>
                  <a:lnTo>
                    <a:pt x="6906" y="4288"/>
                  </a:lnTo>
                  <a:lnTo>
                    <a:pt x="6816" y="4062"/>
                  </a:lnTo>
                  <a:lnTo>
                    <a:pt x="6726" y="3882"/>
                  </a:lnTo>
                  <a:lnTo>
                    <a:pt x="6590" y="3791"/>
                  </a:lnTo>
                  <a:lnTo>
                    <a:pt x="6365" y="3746"/>
                  </a:lnTo>
                  <a:lnTo>
                    <a:pt x="6094" y="3701"/>
                  </a:lnTo>
                  <a:lnTo>
                    <a:pt x="5823" y="3746"/>
                  </a:lnTo>
                  <a:lnTo>
                    <a:pt x="5598" y="3837"/>
                  </a:lnTo>
                  <a:lnTo>
                    <a:pt x="5372" y="3927"/>
                  </a:lnTo>
                  <a:lnTo>
                    <a:pt x="5146" y="4017"/>
                  </a:lnTo>
                  <a:lnTo>
                    <a:pt x="4966" y="4198"/>
                  </a:lnTo>
                  <a:lnTo>
                    <a:pt x="4785" y="4378"/>
                  </a:lnTo>
                  <a:lnTo>
                    <a:pt x="4650" y="4604"/>
                  </a:lnTo>
                  <a:lnTo>
                    <a:pt x="4559" y="4829"/>
                  </a:lnTo>
                  <a:lnTo>
                    <a:pt x="4514" y="5055"/>
                  </a:lnTo>
                  <a:lnTo>
                    <a:pt x="4469" y="5416"/>
                  </a:lnTo>
                  <a:lnTo>
                    <a:pt x="4559" y="5777"/>
                  </a:lnTo>
                  <a:lnTo>
                    <a:pt x="4153" y="6184"/>
                  </a:lnTo>
                  <a:lnTo>
                    <a:pt x="3747" y="5777"/>
                  </a:lnTo>
                  <a:lnTo>
                    <a:pt x="3792" y="5507"/>
                  </a:lnTo>
                  <a:lnTo>
                    <a:pt x="3792" y="5191"/>
                  </a:lnTo>
                  <a:lnTo>
                    <a:pt x="3747" y="4920"/>
                  </a:lnTo>
                  <a:lnTo>
                    <a:pt x="3657" y="4649"/>
                  </a:lnTo>
                  <a:lnTo>
                    <a:pt x="3521" y="4423"/>
                  </a:lnTo>
                  <a:lnTo>
                    <a:pt x="3296" y="4198"/>
                  </a:lnTo>
                  <a:lnTo>
                    <a:pt x="3115" y="4017"/>
                  </a:lnTo>
                  <a:lnTo>
                    <a:pt x="2889" y="3927"/>
                  </a:lnTo>
                  <a:lnTo>
                    <a:pt x="2709" y="3837"/>
                  </a:lnTo>
                  <a:lnTo>
                    <a:pt x="2483" y="3746"/>
                  </a:lnTo>
                  <a:lnTo>
                    <a:pt x="2167" y="3701"/>
                  </a:lnTo>
                  <a:lnTo>
                    <a:pt x="1896" y="3746"/>
                  </a:lnTo>
                  <a:lnTo>
                    <a:pt x="1671" y="3791"/>
                  </a:lnTo>
                  <a:lnTo>
                    <a:pt x="1535" y="3882"/>
                  </a:lnTo>
                  <a:lnTo>
                    <a:pt x="1445" y="4062"/>
                  </a:lnTo>
                  <a:lnTo>
                    <a:pt x="1400" y="4288"/>
                  </a:lnTo>
                  <a:lnTo>
                    <a:pt x="1355" y="4559"/>
                  </a:lnTo>
                  <a:lnTo>
                    <a:pt x="1400" y="4829"/>
                  </a:lnTo>
                  <a:lnTo>
                    <a:pt x="1445" y="5055"/>
                  </a:lnTo>
                  <a:lnTo>
                    <a:pt x="1535" y="5281"/>
                  </a:lnTo>
                  <a:lnTo>
                    <a:pt x="1671" y="5461"/>
                  </a:lnTo>
                  <a:lnTo>
                    <a:pt x="1851" y="5687"/>
                  </a:lnTo>
                  <a:lnTo>
                    <a:pt x="2032" y="5822"/>
                  </a:lnTo>
                  <a:lnTo>
                    <a:pt x="2258" y="5958"/>
                  </a:lnTo>
                  <a:lnTo>
                    <a:pt x="2483" y="6048"/>
                  </a:lnTo>
                  <a:lnTo>
                    <a:pt x="2664" y="6138"/>
                  </a:lnTo>
                  <a:lnTo>
                    <a:pt x="3070" y="6138"/>
                  </a:lnTo>
                  <a:lnTo>
                    <a:pt x="3386" y="6093"/>
                  </a:lnTo>
                  <a:lnTo>
                    <a:pt x="3928" y="6590"/>
                  </a:lnTo>
                  <a:lnTo>
                    <a:pt x="3928" y="9794"/>
                  </a:lnTo>
                  <a:lnTo>
                    <a:pt x="2619" y="9794"/>
                  </a:lnTo>
                  <a:lnTo>
                    <a:pt x="2573" y="9343"/>
                  </a:lnTo>
                  <a:lnTo>
                    <a:pt x="2528" y="8982"/>
                  </a:lnTo>
                  <a:lnTo>
                    <a:pt x="2393" y="8666"/>
                  </a:lnTo>
                  <a:lnTo>
                    <a:pt x="2258" y="8350"/>
                  </a:lnTo>
                  <a:lnTo>
                    <a:pt x="1942" y="7808"/>
                  </a:lnTo>
                  <a:lnTo>
                    <a:pt x="1580" y="7357"/>
                  </a:lnTo>
                  <a:lnTo>
                    <a:pt x="1174" y="6770"/>
                  </a:lnTo>
                  <a:lnTo>
                    <a:pt x="994" y="6499"/>
                  </a:lnTo>
                  <a:lnTo>
                    <a:pt x="813" y="6138"/>
                  </a:lnTo>
                  <a:lnTo>
                    <a:pt x="633" y="5732"/>
                  </a:lnTo>
                  <a:lnTo>
                    <a:pt x="542" y="5326"/>
                  </a:lnTo>
                  <a:lnTo>
                    <a:pt x="452" y="4784"/>
                  </a:lnTo>
                  <a:lnTo>
                    <a:pt x="452" y="4198"/>
                  </a:lnTo>
                  <a:lnTo>
                    <a:pt x="452" y="3837"/>
                  </a:lnTo>
                  <a:lnTo>
                    <a:pt x="497" y="3430"/>
                  </a:lnTo>
                  <a:lnTo>
                    <a:pt x="588" y="3069"/>
                  </a:lnTo>
                  <a:lnTo>
                    <a:pt x="723" y="2753"/>
                  </a:lnTo>
                  <a:lnTo>
                    <a:pt x="903" y="2392"/>
                  </a:lnTo>
                  <a:lnTo>
                    <a:pt x="1084" y="2121"/>
                  </a:lnTo>
                  <a:lnTo>
                    <a:pt x="1310" y="1805"/>
                  </a:lnTo>
                  <a:lnTo>
                    <a:pt x="1535" y="1535"/>
                  </a:lnTo>
                  <a:lnTo>
                    <a:pt x="1806" y="1309"/>
                  </a:lnTo>
                  <a:lnTo>
                    <a:pt x="2077" y="1083"/>
                  </a:lnTo>
                  <a:lnTo>
                    <a:pt x="2393" y="903"/>
                  </a:lnTo>
                  <a:lnTo>
                    <a:pt x="2709" y="722"/>
                  </a:lnTo>
                  <a:lnTo>
                    <a:pt x="3070" y="632"/>
                  </a:lnTo>
                  <a:lnTo>
                    <a:pt x="3431" y="497"/>
                  </a:lnTo>
                  <a:lnTo>
                    <a:pt x="3792" y="451"/>
                  </a:lnTo>
                  <a:lnTo>
                    <a:pt x="4198" y="451"/>
                  </a:lnTo>
                  <a:lnTo>
                    <a:pt x="4785" y="497"/>
                  </a:lnTo>
                  <a:lnTo>
                    <a:pt x="5372" y="632"/>
                  </a:lnTo>
                  <a:lnTo>
                    <a:pt x="5959" y="903"/>
                  </a:lnTo>
                  <a:lnTo>
                    <a:pt x="6455" y="1219"/>
                  </a:lnTo>
                  <a:lnTo>
                    <a:pt x="6545" y="1264"/>
                  </a:lnTo>
                  <a:lnTo>
                    <a:pt x="6636" y="1264"/>
                  </a:lnTo>
                  <a:lnTo>
                    <a:pt x="6726" y="1219"/>
                  </a:lnTo>
                  <a:lnTo>
                    <a:pt x="6771" y="1174"/>
                  </a:lnTo>
                  <a:lnTo>
                    <a:pt x="6816" y="1083"/>
                  </a:lnTo>
                  <a:lnTo>
                    <a:pt x="6816" y="993"/>
                  </a:lnTo>
                  <a:lnTo>
                    <a:pt x="6816" y="903"/>
                  </a:lnTo>
                  <a:lnTo>
                    <a:pt x="6726" y="858"/>
                  </a:lnTo>
                  <a:lnTo>
                    <a:pt x="6455" y="677"/>
                  </a:lnTo>
                  <a:lnTo>
                    <a:pt x="6139" y="497"/>
                  </a:lnTo>
                  <a:lnTo>
                    <a:pt x="5868" y="316"/>
                  </a:lnTo>
                  <a:lnTo>
                    <a:pt x="5507" y="181"/>
                  </a:lnTo>
                  <a:lnTo>
                    <a:pt x="5191" y="90"/>
                  </a:lnTo>
                  <a:lnTo>
                    <a:pt x="4875" y="45"/>
                  </a:lnTo>
                  <a:lnTo>
                    <a:pt x="4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 name="Google Shape;555;p35"/>
          <p:cNvSpPr txBox="1">
            <a:spLocks/>
          </p:cNvSpPr>
          <p:nvPr/>
        </p:nvSpPr>
        <p:spPr>
          <a:xfrm>
            <a:off x="1048708" y="3289993"/>
            <a:ext cx="3149100" cy="43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1800" b="1" i="0" u="none" strike="noStrike" cap="none">
                <a:solidFill>
                  <a:schemeClr val="dk1"/>
                </a:solidFill>
                <a:latin typeface="IBM Plex Sans"/>
                <a:ea typeface="IBM Plex Sans"/>
                <a:cs typeface="IBM Plex Sans"/>
                <a:sym typeface="IBM Plex Sans"/>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s-ES" dirty="0" smtClean="0"/>
              <a:t>Datos técnicos</a:t>
            </a:r>
            <a:endParaRPr lang="es-ES" dirty="0"/>
          </a:p>
        </p:txBody>
      </p:sp>
      <p:sp>
        <p:nvSpPr>
          <p:cNvPr id="50" name="Google Shape;559;p35"/>
          <p:cNvSpPr txBox="1">
            <a:spLocks/>
          </p:cNvSpPr>
          <p:nvPr/>
        </p:nvSpPr>
        <p:spPr>
          <a:xfrm>
            <a:off x="720775" y="3632383"/>
            <a:ext cx="3763431" cy="6843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1200"/>
              <a:buFont typeface="Public Sans"/>
              <a:buNone/>
              <a:defRPr sz="1200">
                <a:solidFill>
                  <a:schemeClr val="dk1"/>
                </a:solidFill>
                <a:latin typeface="Public Sans"/>
                <a:ea typeface="Public Sans"/>
                <a:cs typeface="Public Sans"/>
                <a:sym typeface="Public Sans"/>
              </a:defRPr>
            </a:lvl1pPr>
            <a:lvl2pPr marL="914400" indent="-304800" algn="ctr">
              <a:buClr>
                <a:schemeClr val="dk1"/>
              </a:buClr>
              <a:buSzPts val="1200"/>
              <a:buFont typeface="Public Sans"/>
              <a:buNone/>
              <a:defRPr sz="1200">
                <a:solidFill>
                  <a:schemeClr val="dk1"/>
                </a:solidFill>
                <a:latin typeface="Public Sans"/>
                <a:ea typeface="Public Sans"/>
                <a:cs typeface="Public Sans"/>
                <a:sym typeface="Public Sans"/>
              </a:defRPr>
            </a:lvl2pPr>
            <a:lvl3pPr marL="1371600" indent="-304800" algn="ctr">
              <a:buClr>
                <a:schemeClr val="dk1"/>
              </a:buClr>
              <a:buSzPts val="1200"/>
              <a:buFont typeface="Public Sans"/>
              <a:buNone/>
              <a:defRPr sz="1200">
                <a:solidFill>
                  <a:schemeClr val="dk1"/>
                </a:solidFill>
                <a:latin typeface="Public Sans"/>
                <a:ea typeface="Public Sans"/>
                <a:cs typeface="Public Sans"/>
                <a:sym typeface="Public Sans"/>
              </a:defRPr>
            </a:lvl3pPr>
            <a:lvl4pPr marL="1828800" indent="-304800" algn="ctr">
              <a:buClr>
                <a:schemeClr val="dk1"/>
              </a:buClr>
              <a:buSzPts val="1200"/>
              <a:buFont typeface="Public Sans"/>
              <a:buNone/>
              <a:defRPr sz="1200">
                <a:solidFill>
                  <a:schemeClr val="dk1"/>
                </a:solidFill>
                <a:latin typeface="Public Sans"/>
                <a:ea typeface="Public Sans"/>
                <a:cs typeface="Public Sans"/>
                <a:sym typeface="Public Sans"/>
              </a:defRPr>
            </a:lvl4pPr>
            <a:lvl5pPr marL="2286000" indent="-304800" algn="ctr">
              <a:buClr>
                <a:schemeClr val="dk1"/>
              </a:buClr>
              <a:buSzPts val="1200"/>
              <a:buFont typeface="Public Sans"/>
              <a:buNone/>
              <a:defRPr sz="1200">
                <a:solidFill>
                  <a:schemeClr val="dk1"/>
                </a:solidFill>
                <a:latin typeface="Public Sans"/>
                <a:ea typeface="Public Sans"/>
                <a:cs typeface="Public Sans"/>
                <a:sym typeface="Public Sans"/>
              </a:defRPr>
            </a:lvl5pPr>
            <a:lvl6pPr marL="2743200" indent="-304800" algn="ctr">
              <a:buClr>
                <a:schemeClr val="dk1"/>
              </a:buClr>
              <a:buSzPts val="1200"/>
              <a:buFont typeface="Public Sans"/>
              <a:buNone/>
              <a:defRPr sz="1200">
                <a:solidFill>
                  <a:schemeClr val="dk1"/>
                </a:solidFill>
                <a:latin typeface="Public Sans"/>
                <a:ea typeface="Public Sans"/>
                <a:cs typeface="Public Sans"/>
                <a:sym typeface="Public Sans"/>
              </a:defRPr>
            </a:lvl6pPr>
            <a:lvl7pPr marL="3200400" indent="-304800" algn="ctr">
              <a:buClr>
                <a:schemeClr val="dk1"/>
              </a:buClr>
              <a:buSzPts val="1200"/>
              <a:buFont typeface="Public Sans"/>
              <a:buNone/>
              <a:defRPr sz="1200">
                <a:solidFill>
                  <a:schemeClr val="dk1"/>
                </a:solidFill>
                <a:latin typeface="Public Sans"/>
                <a:ea typeface="Public Sans"/>
                <a:cs typeface="Public Sans"/>
                <a:sym typeface="Public Sans"/>
              </a:defRPr>
            </a:lvl7pPr>
            <a:lvl8pPr marL="3657600" indent="-304800" algn="ctr">
              <a:buClr>
                <a:schemeClr val="dk1"/>
              </a:buClr>
              <a:buSzPts val="1200"/>
              <a:buFont typeface="Public Sans"/>
              <a:buNone/>
              <a:defRPr sz="1200">
                <a:solidFill>
                  <a:schemeClr val="dk1"/>
                </a:solidFill>
                <a:latin typeface="Public Sans"/>
                <a:ea typeface="Public Sans"/>
                <a:cs typeface="Public Sans"/>
                <a:sym typeface="Public Sans"/>
              </a:defRPr>
            </a:lvl8pPr>
            <a:lvl9pPr marL="4114800" indent="-304800" algn="ctr">
              <a:buClr>
                <a:schemeClr val="dk1"/>
              </a:buClr>
              <a:buSzPts val="1200"/>
              <a:buFont typeface="Public Sans"/>
              <a:buNone/>
              <a:defRPr sz="1200">
                <a:solidFill>
                  <a:schemeClr val="dk1"/>
                </a:solidFill>
                <a:latin typeface="Public Sans"/>
                <a:ea typeface="Public Sans"/>
                <a:cs typeface="Public Sans"/>
                <a:sym typeface="Public Sans"/>
              </a:defRPr>
            </a:lvl9pPr>
          </a:lstStyle>
          <a:p>
            <a:r>
              <a:rPr lang="es-ES" dirty="0"/>
              <a:t>Se buscan en esta etapa las imperfecciones en el diseño. Considerar, por ejemplo, los planes de políticas</a:t>
            </a:r>
            <a:r>
              <a:rPr lang="es-ES" dirty="0" smtClean="0"/>
              <a:t>.</a:t>
            </a:r>
            <a:endParaRPr lang="es-ES" dirty="0"/>
          </a:p>
        </p:txBody>
      </p:sp>
      <p:sp>
        <p:nvSpPr>
          <p:cNvPr id="52" name="Google Shape;560;p35"/>
          <p:cNvSpPr txBox="1">
            <a:spLocks/>
          </p:cNvSpPr>
          <p:nvPr/>
        </p:nvSpPr>
        <p:spPr>
          <a:xfrm>
            <a:off x="1056511" y="4612220"/>
            <a:ext cx="6475997" cy="6486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1pPr>
            <a:lvl2pPr marL="914400" marR="0" lvl="1"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2pPr>
            <a:lvl3pPr marL="1371600" marR="0" lvl="2"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3pPr>
            <a:lvl4pPr marL="1828800" marR="0" lvl="3"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4pPr>
            <a:lvl5pPr marL="2286000" marR="0" lvl="4"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5pPr>
            <a:lvl6pPr marL="2743200" marR="0" lvl="5"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6pPr>
            <a:lvl7pPr marL="3200400" marR="0" lvl="6"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7pPr>
            <a:lvl8pPr marL="3657600" marR="0" lvl="7"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8pPr>
            <a:lvl9pPr marL="4114800" marR="0" lvl="8" indent="-304800" algn="ctr" rtl="0">
              <a:lnSpc>
                <a:spcPct val="100000"/>
              </a:lnSpc>
              <a:spcBef>
                <a:spcPts val="0"/>
              </a:spcBef>
              <a:spcAft>
                <a:spcPts val="0"/>
              </a:spcAft>
              <a:buClr>
                <a:schemeClr val="dk1"/>
              </a:buClr>
              <a:buSzPts val="1200"/>
              <a:buFont typeface="Public Sans"/>
              <a:buNone/>
              <a:defRPr sz="1200" b="0" i="0" u="none" strike="noStrike" cap="none">
                <a:solidFill>
                  <a:schemeClr val="dk1"/>
                </a:solidFill>
                <a:latin typeface="Public Sans"/>
                <a:ea typeface="Public Sans"/>
                <a:cs typeface="Public Sans"/>
                <a:sym typeface="Public Sans"/>
              </a:defRPr>
            </a:lvl9pPr>
          </a:lstStyle>
          <a:p>
            <a:r>
              <a:rPr lang="es-ES" dirty="0"/>
              <a:t>Pueden ser necesario investigar otras áreas:</a:t>
            </a:r>
          </a:p>
          <a:p>
            <a:r>
              <a:rPr lang="es-ES" dirty="0"/>
              <a:t>La población, la utilización del agua, el desarrollo de un área, etc</a:t>
            </a:r>
            <a:r>
              <a:rPr lang="es-ES" dirty="0" smtClean="0"/>
              <a:t>.</a:t>
            </a:r>
            <a:endParaRPr lang="es-ES" dirty="0"/>
          </a:p>
        </p:txBody>
      </p:sp>
      <p:sp>
        <p:nvSpPr>
          <p:cNvPr id="53" name="Google Shape;563;p35"/>
          <p:cNvSpPr txBox="1">
            <a:spLocks/>
          </p:cNvSpPr>
          <p:nvPr/>
        </p:nvSpPr>
        <p:spPr>
          <a:xfrm>
            <a:off x="2591811" y="4288390"/>
            <a:ext cx="3547968" cy="43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1800" b="1" i="0" u="none" strike="noStrike" cap="none">
                <a:solidFill>
                  <a:schemeClr val="dk1"/>
                </a:solidFill>
                <a:latin typeface="IBM Plex Sans"/>
                <a:ea typeface="IBM Plex Sans"/>
                <a:cs typeface="IBM Plex Sans"/>
                <a:sym typeface="IBM Plex Sans"/>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s-ES" dirty="0" smtClean="0"/>
              <a:t>Otros datos</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5444" y="-492216"/>
            <a:ext cx="4872900" cy="620035"/>
          </a:xfrm>
        </p:spPr>
        <p:txBody>
          <a:bodyPr/>
          <a:lstStyle/>
          <a:p>
            <a:r>
              <a:rPr lang="es-ES" sz="6000" dirty="0">
                <a:solidFill>
                  <a:schemeClr val="bg1"/>
                </a:solidFill>
              </a:rPr>
              <a:t>L</a:t>
            </a:r>
            <a:r>
              <a:rPr lang="es-ES" sz="6000" dirty="0" smtClean="0">
                <a:solidFill>
                  <a:schemeClr val="bg1"/>
                </a:solidFill>
              </a:rPr>
              <a:t>ecciones</a:t>
            </a:r>
            <a:endParaRPr lang="en-US" sz="6000" dirty="0">
              <a:solidFill>
                <a:schemeClr val="bg1"/>
              </a:solidFill>
            </a:endParaRPr>
          </a:p>
        </p:txBody>
      </p:sp>
      <p:sp>
        <p:nvSpPr>
          <p:cNvPr id="3" name="Subtítulo 2"/>
          <p:cNvSpPr>
            <a:spLocks noGrp="1"/>
          </p:cNvSpPr>
          <p:nvPr>
            <p:ph type="subTitle" idx="1"/>
          </p:nvPr>
        </p:nvSpPr>
        <p:spPr>
          <a:xfrm>
            <a:off x="0" y="302600"/>
            <a:ext cx="9023684" cy="4522840"/>
          </a:xfrm>
        </p:spPr>
        <p:txBody>
          <a:bodyPr/>
          <a:lstStyle/>
          <a:p>
            <a:pPr algn="l">
              <a:lnSpc>
                <a:spcPct val="150000"/>
              </a:lnSpc>
              <a:buFont typeface="Arial" panose="020B0604020202020204" pitchFamily="34" charset="0"/>
              <a:buChar char="•"/>
            </a:pPr>
            <a:r>
              <a:rPr lang="es-ES" dirty="0" smtClean="0"/>
              <a:t>No </a:t>
            </a:r>
            <a:r>
              <a:rPr lang="es-ES" dirty="0"/>
              <a:t>importa cual sea la </a:t>
            </a:r>
            <a:r>
              <a:rPr lang="es-ES" b="1" dirty="0"/>
              <a:t>estimación futura</a:t>
            </a:r>
            <a:r>
              <a:rPr lang="es-ES" dirty="0"/>
              <a:t>, se puede tener la seguridad de que estará equivocada. </a:t>
            </a:r>
          </a:p>
          <a:p>
            <a:pPr algn="l">
              <a:lnSpc>
                <a:spcPct val="150000"/>
              </a:lnSpc>
              <a:buFont typeface="Arial" panose="020B0604020202020204" pitchFamily="34" charset="0"/>
              <a:buChar char="•"/>
            </a:pPr>
            <a:r>
              <a:rPr lang="es-ES" dirty="0" smtClean="0"/>
              <a:t>La </a:t>
            </a:r>
            <a:r>
              <a:rPr lang="es-ES" dirty="0"/>
              <a:t>meta del planificador será </a:t>
            </a:r>
            <a:r>
              <a:rPr lang="es-ES" b="1" dirty="0"/>
              <a:t>minimizar los errores</a:t>
            </a:r>
            <a:r>
              <a:rPr lang="es-ES" dirty="0"/>
              <a:t> y planear para el mismo. </a:t>
            </a:r>
          </a:p>
          <a:p>
            <a:pPr algn="l">
              <a:lnSpc>
                <a:spcPct val="150000"/>
              </a:lnSpc>
              <a:buFont typeface="Arial" panose="020B0604020202020204" pitchFamily="34" charset="0"/>
              <a:buChar char="•"/>
            </a:pPr>
            <a:r>
              <a:rPr lang="es-ES" dirty="0" smtClean="0"/>
              <a:t>Uno </a:t>
            </a:r>
            <a:r>
              <a:rPr lang="es-ES" dirty="0"/>
              <a:t>de los </a:t>
            </a:r>
            <a:r>
              <a:rPr lang="es-ES" b="1" dirty="0"/>
              <a:t>beneficios secundarios del análisis  posterior </a:t>
            </a:r>
            <a:r>
              <a:rPr lang="es-ES" dirty="0"/>
              <a:t>consiste en que conduce a los planificadores a emprender el proyecto con mayor humildad y tener un poco menos de confianza en los números que se </a:t>
            </a:r>
            <a:r>
              <a:rPr lang="es-ES" dirty="0" smtClean="0"/>
              <a:t>generen.</a:t>
            </a:r>
          </a:p>
          <a:p>
            <a:pPr algn="l">
              <a:lnSpc>
                <a:spcPct val="150000"/>
              </a:lnSpc>
              <a:buFont typeface="Arial" panose="020B0604020202020204" pitchFamily="34" charset="0"/>
              <a:buChar char="•"/>
            </a:pPr>
            <a:r>
              <a:rPr lang="es-ES" b="1" dirty="0" smtClean="0"/>
              <a:t>Evitar </a:t>
            </a:r>
            <a:r>
              <a:rPr lang="es-ES" b="1" dirty="0"/>
              <a:t>la tendencia a malgastar </a:t>
            </a:r>
            <a:r>
              <a:rPr lang="es-ES" dirty="0"/>
              <a:t>una cantidad desordenada de tiempo en refinar aspectos cuantitativos, cuando los datos sean </a:t>
            </a:r>
            <a:r>
              <a:rPr lang="es-ES" dirty="0" smtClean="0"/>
              <a:t>inciertos.</a:t>
            </a:r>
          </a:p>
          <a:p>
            <a:pPr algn="l">
              <a:lnSpc>
                <a:spcPct val="150000"/>
              </a:lnSpc>
              <a:buFont typeface="Arial" panose="020B0604020202020204" pitchFamily="34" charset="0"/>
              <a:buChar char="•"/>
            </a:pPr>
            <a:r>
              <a:rPr lang="es-ES" dirty="0" smtClean="0"/>
              <a:t>La tendencia </a:t>
            </a:r>
            <a:r>
              <a:rPr lang="es-ES" dirty="0"/>
              <a:t>natural en la planeación financiera es la de subestimar los costos. </a:t>
            </a:r>
            <a:r>
              <a:rPr lang="es-ES" dirty="0" smtClean="0"/>
              <a:t>Los </a:t>
            </a:r>
            <a:r>
              <a:rPr lang="es-ES" dirty="0"/>
              <a:t>planificadores tratan de mantener los costos a un mínimo, y aplican así suposiciones fuera de la realidad al ahorro en los costos. </a:t>
            </a:r>
            <a:r>
              <a:rPr lang="es-ES" dirty="0" smtClean="0"/>
              <a:t>Además</a:t>
            </a:r>
            <a:r>
              <a:rPr lang="es-ES" dirty="0"/>
              <a:t>, se suelen olvidar de calcular la inflación en los costos.  </a:t>
            </a:r>
            <a:br>
              <a:rPr lang="es-ES" dirty="0"/>
            </a:br>
            <a:endParaRPr lang="en-US" dirty="0"/>
          </a:p>
        </p:txBody>
      </p:sp>
    </p:spTree>
    <p:extLst>
      <p:ext uri="{BB962C8B-B14F-4D97-AF65-F5344CB8AC3E}">
        <p14:creationId xmlns:p14="http://schemas.microsoft.com/office/powerpoint/2010/main" val="24818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Desafíos más urgentes del cambio climático</a:t>
            </a:r>
            <a:endParaRPr lang="en-US" sz="2800" dirty="0"/>
          </a:p>
        </p:txBody>
      </p:sp>
      <p:sp>
        <p:nvSpPr>
          <p:cNvPr id="3" name="Subtítulo 2"/>
          <p:cNvSpPr>
            <a:spLocks noGrp="1"/>
          </p:cNvSpPr>
          <p:nvPr>
            <p:ph type="subTitle" idx="1"/>
          </p:nvPr>
        </p:nvSpPr>
        <p:spPr>
          <a:xfrm>
            <a:off x="84221" y="2226396"/>
            <a:ext cx="2773914" cy="1501800"/>
          </a:xfrm>
        </p:spPr>
        <p:txBody>
          <a:bodyPr/>
          <a:lstStyle/>
          <a:p>
            <a:pPr marL="0" indent="0"/>
            <a:r>
              <a:rPr lang="es-ES" sz="1400" dirty="0" smtClean="0"/>
              <a:t>Los países </a:t>
            </a:r>
            <a:r>
              <a:rPr lang="es-ES" sz="1400" dirty="0"/>
              <a:t>de todo el mundo </a:t>
            </a:r>
            <a:r>
              <a:rPr lang="es-ES" sz="1400" dirty="0" smtClean="0"/>
              <a:t>deben adoptar </a:t>
            </a:r>
            <a:r>
              <a:rPr lang="es-ES" sz="1400" dirty="0"/>
              <a:t>medidas para reducir su dependencia de los combustibles fósiles y aumentar su uso de energías renovables.</a:t>
            </a:r>
            <a:endParaRPr lang="en-US" sz="1400" dirty="0"/>
          </a:p>
        </p:txBody>
      </p:sp>
      <p:sp>
        <p:nvSpPr>
          <p:cNvPr id="4" name="Subtítulo 3"/>
          <p:cNvSpPr>
            <a:spLocks noGrp="1"/>
          </p:cNvSpPr>
          <p:nvPr>
            <p:ph type="subTitle" idx="2"/>
          </p:nvPr>
        </p:nvSpPr>
        <p:spPr>
          <a:xfrm>
            <a:off x="3068053" y="2725596"/>
            <a:ext cx="3140242" cy="1537868"/>
          </a:xfrm>
          <a:noFill/>
          <a:ln>
            <a:noFill/>
          </a:ln>
        </p:spPr>
        <p:txBody>
          <a:bodyPr spcFirstLastPara="1" wrap="square" lIns="91425" tIns="91425" rIns="91425" bIns="91425" anchor="t" anchorCtr="0">
            <a:noAutofit/>
          </a:bodyPr>
          <a:lstStyle/>
          <a:p>
            <a:pPr marL="0" indent="0"/>
            <a:r>
              <a:rPr lang="es-ES" sz="1400" dirty="0" smtClean="0"/>
              <a:t>Ya </a:t>
            </a:r>
            <a:r>
              <a:rPr lang="es-ES" sz="1400" dirty="0"/>
              <a:t>estamos experimentando los efectos </a:t>
            </a:r>
            <a:r>
              <a:rPr lang="es-ES" sz="1400" dirty="0" smtClean="0"/>
              <a:t>del </a:t>
            </a:r>
            <a:r>
              <a:rPr lang="es-ES" sz="1400" dirty="0"/>
              <a:t>aumento del nivel del mar, las sequías y las olas de calor. Es necesario adaptar nuestras infraestructuras y sistemas de vida para hacer frente a estos impactos.</a:t>
            </a:r>
            <a:endParaRPr lang="en-US" sz="1400" dirty="0"/>
          </a:p>
        </p:txBody>
      </p:sp>
      <p:sp>
        <p:nvSpPr>
          <p:cNvPr id="5" name="Subtítulo 4"/>
          <p:cNvSpPr>
            <a:spLocks noGrp="1"/>
          </p:cNvSpPr>
          <p:nvPr>
            <p:ph type="subTitle" idx="3"/>
          </p:nvPr>
        </p:nvSpPr>
        <p:spPr>
          <a:xfrm>
            <a:off x="6418213" y="2226396"/>
            <a:ext cx="2593440" cy="1501800"/>
          </a:xfrm>
          <a:noFill/>
          <a:ln>
            <a:noFill/>
          </a:ln>
        </p:spPr>
        <p:txBody>
          <a:bodyPr spcFirstLastPara="1" wrap="square" lIns="91425" tIns="91425" rIns="91425" bIns="91425" anchor="t" anchorCtr="0">
            <a:noAutofit/>
          </a:bodyPr>
          <a:lstStyle/>
          <a:p>
            <a:pPr marL="0" indent="0"/>
            <a:r>
              <a:rPr lang="es-AR" sz="1400" dirty="0"/>
              <a:t>Encontrar</a:t>
            </a:r>
            <a:r>
              <a:rPr lang="en-US" sz="1400" dirty="0"/>
              <a:t> </a:t>
            </a:r>
            <a:r>
              <a:rPr lang="es-AR" sz="1400" dirty="0" smtClean="0"/>
              <a:t>formas de financiar (tanto a nivel nacional como internacional) las medidas </a:t>
            </a:r>
            <a:r>
              <a:rPr lang="es-ES" sz="1400" dirty="0" smtClean="0"/>
              <a:t>para </a:t>
            </a:r>
            <a:r>
              <a:rPr lang="es-ES" sz="1400" dirty="0"/>
              <a:t>reducir las emisiones y adaptarse a los impactos del cambio climático </a:t>
            </a:r>
            <a:r>
              <a:rPr lang="es-ES" sz="1400" dirty="0" smtClean="0"/>
              <a:t>ya que son </a:t>
            </a:r>
            <a:r>
              <a:rPr lang="es-ES" sz="1400" dirty="0"/>
              <a:t>costosas. </a:t>
            </a:r>
            <a:endParaRPr lang="en-US" sz="1400" dirty="0"/>
          </a:p>
        </p:txBody>
      </p:sp>
      <p:sp>
        <p:nvSpPr>
          <p:cNvPr id="6" name="Subtítulo 5"/>
          <p:cNvSpPr>
            <a:spLocks noGrp="1"/>
          </p:cNvSpPr>
          <p:nvPr>
            <p:ph type="subTitle" idx="4"/>
          </p:nvPr>
        </p:nvSpPr>
        <p:spPr>
          <a:xfrm>
            <a:off x="286863" y="1727198"/>
            <a:ext cx="2302500" cy="499200"/>
          </a:xfrm>
        </p:spPr>
        <p:txBody>
          <a:bodyPr/>
          <a:lstStyle/>
          <a:p>
            <a:pPr marL="0" indent="0"/>
            <a:r>
              <a:rPr lang="es-ES" dirty="0"/>
              <a:t>R</a:t>
            </a:r>
            <a:r>
              <a:rPr lang="es-ES" dirty="0" smtClean="0"/>
              <a:t>educción </a:t>
            </a:r>
            <a:r>
              <a:rPr lang="es-ES" dirty="0"/>
              <a:t>de las emisiones </a:t>
            </a:r>
            <a:r>
              <a:rPr lang="es-ES" dirty="0" smtClean="0"/>
              <a:t>GEI</a:t>
            </a:r>
            <a:endParaRPr lang="en-US" dirty="0"/>
          </a:p>
        </p:txBody>
      </p:sp>
      <p:sp>
        <p:nvSpPr>
          <p:cNvPr id="7" name="Subtítulo 6"/>
          <p:cNvSpPr>
            <a:spLocks noGrp="1"/>
          </p:cNvSpPr>
          <p:nvPr>
            <p:ph type="subTitle" idx="5"/>
          </p:nvPr>
        </p:nvSpPr>
        <p:spPr>
          <a:xfrm>
            <a:off x="3277971" y="2226396"/>
            <a:ext cx="2588100" cy="499200"/>
          </a:xfrm>
          <a:noFill/>
          <a:ln>
            <a:noFill/>
          </a:ln>
        </p:spPr>
        <p:txBody>
          <a:bodyPr spcFirstLastPara="1" wrap="square" lIns="91425" tIns="91425" rIns="91425" bIns="91425" anchor="b" anchorCtr="0">
            <a:noAutofit/>
          </a:bodyPr>
          <a:lstStyle/>
          <a:p>
            <a:pPr marL="0" indent="0"/>
            <a:r>
              <a:rPr lang="es-ES" dirty="0"/>
              <a:t>A</a:t>
            </a:r>
            <a:r>
              <a:rPr lang="es-ES" dirty="0" smtClean="0"/>
              <a:t>daptación </a:t>
            </a:r>
            <a:r>
              <a:rPr lang="es-ES" dirty="0"/>
              <a:t>a los impactos del </a:t>
            </a:r>
            <a:r>
              <a:rPr lang="es-ES" dirty="0" smtClean="0"/>
              <a:t>CC</a:t>
            </a:r>
            <a:endParaRPr lang="en-US" dirty="0"/>
          </a:p>
        </p:txBody>
      </p:sp>
      <p:sp>
        <p:nvSpPr>
          <p:cNvPr id="8" name="Subtítulo 7"/>
          <p:cNvSpPr>
            <a:spLocks noGrp="1"/>
          </p:cNvSpPr>
          <p:nvPr>
            <p:ph type="subTitle" idx="6"/>
          </p:nvPr>
        </p:nvSpPr>
        <p:spPr>
          <a:xfrm>
            <a:off x="6554683" y="1727198"/>
            <a:ext cx="2302500" cy="499200"/>
          </a:xfrm>
          <a:noFill/>
          <a:ln>
            <a:noFill/>
          </a:ln>
        </p:spPr>
        <p:txBody>
          <a:bodyPr spcFirstLastPara="1" wrap="square" lIns="91425" tIns="91425" rIns="91425" bIns="91425" anchor="b" anchorCtr="0">
            <a:noAutofit/>
          </a:bodyPr>
          <a:lstStyle/>
          <a:p>
            <a:pPr marL="0" indent="0"/>
            <a:r>
              <a:rPr lang="es-AR" dirty="0" smtClean="0"/>
              <a:t>Financiación del cambio climático</a:t>
            </a:r>
            <a:endParaRPr lang="es-AR" dirty="0"/>
          </a:p>
        </p:txBody>
      </p:sp>
    </p:spTree>
    <p:extLst>
      <p:ext uri="{BB962C8B-B14F-4D97-AF65-F5344CB8AC3E}">
        <p14:creationId xmlns:p14="http://schemas.microsoft.com/office/powerpoint/2010/main" val="2417263779"/>
      </p:ext>
    </p:extLst>
  </p:cSld>
  <p:clrMapOvr>
    <a:masterClrMapping/>
  </p:clrMapOvr>
</p:sld>
</file>

<file path=ppt/theme/theme1.xml><?xml version="1.0" encoding="utf-8"?>
<a:theme xmlns:a="http://schemas.openxmlformats.org/drawingml/2006/main" name="Climate Fintech App Pitch Deck by Slidesgo">
  <a:themeElements>
    <a:clrScheme name="Personalizado 7">
      <a:dk1>
        <a:srgbClr val="0097A7"/>
      </a:dk1>
      <a:lt1>
        <a:srgbClr val="FFF3E2"/>
      </a:lt1>
      <a:dk2>
        <a:srgbClr val="0097A7"/>
      </a:dk2>
      <a:lt2>
        <a:srgbClr val="FFBE80"/>
      </a:lt2>
      <a:accent1>
        <a:srgbClr val="FFE177"/>
      </a:accent1>
      <a:accent2>
        <a:srgbClr val="FF8187"/>
      </a:accent2>
      <a:accent3>
        <a:srgbClr val="99E6FC"/>
      </a:accent3>
      <a:accent4>
        <a:srgbClr val="005E80"/>
      </a:accent4>
      <a:accent5>
        <a:srgbClr val="FFFFFF"/>
      </a:accent5>
      <a:accent6>
        <a:srgbClr val="FFFFF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1544</Words>
  <Application>Microsoft Office PowerPoint</Application>
  <PresentationFormat>Presentación en pantalla (16:9)</PresentationFormat>
  <Paragraphs>142</Paragraphs>
  <Slides>20</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Bebas Neue</vt:lpstr>
      <vt:lpstr>Raleway</vt:lpstr>
      <vt:lpstr>Public Sans</vt:lpstr>
      <vt:lpstr>Nunito Light</vt:lpstr>
      <vt:lpstr>IBM Plex Sans Medium</vt:lpstr>
      <vt:lpstr>IBM Plex Sans</vt:lpstr>
      <vt:lpstr>Arial</vt:lpstr>
      <vt:lpstr>Google Sans</vt:lpstr>
      <vt:lpstr>Climate Fintech App Pitch Deck by Slidesgo</vt:lpstr>
      <vt:lpstr>Análisis posterior de la planificación y gestión</vt:lpstr>
      <vt:lpstr>Ciclo de planeamiento</vt:lpstr>
      <vt:lpstr>Análisis Posterior</vt:lpstr>
      <vt:lpstr>Análisis posterior</vt:lpstr>
      <vt:lpstr>El proceso</vt:lpstr>
      <vt:lpstr>Etapas en el proceso</vt:lpstr>
      <vt:lpstr>Administración de los datos</vt:lpstr>
      <vt:lpstr>Lecciones</vt:lpstr>
      <vt:lpstr>Desafíos más urgentes del cambio climático</vt:lpstr>
      <vt:lpstr>Desafíos de los Planes de Acción Climática</vt:lpstr>
      <vt:lpstr>Acciones legales, institucionales y de gestión</vt:lpstr>
      <vt:lpstr>Monitoreo y Evaluación (MyE)</vt:lpstr>
      <vt:lpstr>Monitoreo y Evaluación (MyE)</vt:lpstr>
      <vt:lpstr>Beneficios del MyE en un Plan de Acción Climática</vt:lpstr>
      <vt:lpstr>Metodología del MyE</vt:lpstr>
      <vt:lpstr>Metodología del MyE</vt:lpstr>
      <vt:lpstr>Indicadores</vt:lpstr>
      <vt:lpstr>Indicadores SMART*</vt:lpstr>
      <vt:lpstr>Indicadores SMART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posterior de la planificación y gestión</dc:title>
  <dc:creator>Pc</dc:creator>
  <cp:lastModifiedBy>Pc</cp:lastModifiedBy>
  <cp:revision>20</cp:revision>
  <dcterms:modified xsi:type="dcterms:W3CDTF">2023-10-19T13:00:40Z</dcterms:modified>
</cp:coreProperties>
</file>