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1437E-C3BA-1B6F-0041-8B8C82F3B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A49EB-390B-2258-8075-B62354DDB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D8410-5B7C-15EB-1170-D996735C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BD0A7-3B12-2DD3-7630-214DC1D7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35688-0224-C5C8-A488-1A04F225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704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D8176-2E9D-A0A6-45EA-350B53C9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CE0355-C6F0-7638-D4C4-2ABA403FB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DEF40-96D5-9546-83A7-3E922FC7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7FFF8-B773-A81A-ED08-3874865B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CB145-8C92-02E9-C707-B40C4D29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93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28CC9E-1F0A-E7DC-6539-87612DF01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6A050A-42ED-AFEF-342C-2D29D8499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507E2-AC27-005E-AB2C-D03D14AA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1F85D3-6642-943E-2278-81718207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3C57F-D1F3-DEE2-5948-243B1196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100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49077-4AA3-CD03-8AB0-8F4CB685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E5CE4-43D9-B9B8-A73C-1C3D407C0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1E281-FFC5-8679-E9F7-03BA980A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A3FC0-188F-20B1-4687-1133B2E0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40C80-7653-C364-B1E4-805A39D6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57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153F3-F04A-BAA5-D6C8-C401BD4F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14C16-075F-777C-B1FC-93E4A1E29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3E249-B0F0-5149-0C8E-E674FA14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DD2B9-93D7-9986-D0F9-A987A15A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1A876-DEAE-62B6-90F6-51A21C1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0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1FD5-F6EE-B96F-F567-DD5607E2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2BC6F-3B05-AAFE-90AB-73017BEA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E54C33-AB7D-AC11-51A6-B44A98162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46DA0-DDDF-AEA7-C72F-6027692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6D6998-0DA5-3D11-8B82-0B539F19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F31C21-1BCF-87D3-D13B-1D7BB86E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246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0AC41-12ED-03DD-4741-D55E3A13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47C19-2062-9168-2E51-FFB881FC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E2AEAE-E9B5-862A-5BC3-09C6EACC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32BCA3-629F-4BA1-6095-0F7987601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372058-4272-58BE-9762-A595EB7F9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C522B-1B06-2DD3-787C-2D86A340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B36D8F-A464-1296-1646-82734D8E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FD377D-391F-5AE1-9ED3-165595D5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2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A58A2-A55B-31DA-F423-19FA5834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6A828A-F249-1AD1-6643-F25753FE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ECB5C0-D7EC-2004-0D61-66E779C9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1DF93C-08F9-F0AC-45DD-8CC49CA8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648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25EA60-14CB-30C3-3CB0-D5F9BB83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16EF74-F87F-F750-ABB6-E015E976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5F9034-CBDD-E4A1-2411-565C3922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981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D3083-9705-0371-7190-F5C52A90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FEDA5-9AE5-07C6-ED3A-3B06FDA4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809817-B3AF-FEC8-CC34-97C64CCD8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4AC3F9-B97B-AC2E-3529-73CD979C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99BEDF-BE74-FF56-BF18-A1C1E486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6D24F-A80E-95D3-7FFB-DF2BA89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359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113B1-F8EC-5BEC-5B3C-A6F6221C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DF5C9D-918D-2805-3271-7AA16899A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170D9D-0CBD-51A2-8A3F-99378B047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93B442-FE13-1B30-849E-C3A1B805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42529-D659-76EE-B9B2-51D9B701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506D3C-B70B-79A5-A2E0-F328ACB7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5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7704E2-3EC3-AF6D-CFB8-4EDCA3D8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B795A-D900-2107-0A53-2C45FB18F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ED3CE8-8E36-BAE1-9708-40A92CD2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2C44-B171-436D-8D44-84869CCBFC3B}" type="datetimeFigureOut">
              <a:rPr lang="es-AR" smtClean="0"/>
              <a:t>9/10/2024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7C10-C09F-4F64-1CC3-51664256C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76D8F-AB3F-6F1C-A82E-24C8421E6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CA4B-9BFB-44C3-AE8E-A5FDCB7ECC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03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A734E-C578-D734-FE10-3615DADF4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SEGURIDAD EN POZOS ROMANOS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EE6BF2-89AF-7612-4B95-1054BF27F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88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5BE589-538B-4AEF-3350-9B9F329A78FD}"/>
              </a:ext>
            </a:extLst>
          </p:cNvPr>
          <p:cNvSpPr txBox="1"/>
          <p:nvPr/>
        </p:nvSpPr>
        <p:spPr>
          <a:xfrm>
            <a:off x="3048762" y="527957"/>
            <a:ext cx="6094476" cy="544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LEGAL Y NORMATIVO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Nacional 19587/ 72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24557 Ley sobre Riesgos del Trabajo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 911/ 96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231/ 96 condiciones básicas de Higiene y Seguridad que se deben cumplir en una obra en construcción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 IRAM Nº3625 “Seguridad en espacios confinados”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295/03 “Ergonomía”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SRT 503/14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SRT 886/15, propone un "Protocolo de Ergonomía"</a:t>
            </a:r>
          </a:p>
        </p:txBody>
      </p:sp>
    </p:spTree>
    <p:extLst>
      <p:ext uri="{BB962C8B-B14F-4D97-AF65-F5344CB8AC3E}">
        <p14:creationId xmlns:p14="http://schemas.microsoft.com/office/powerpoint/2010/main" val="109492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99331F-FD82-27C7-9A60-414EFC9B2C53}"/>
              </a:ext>
            </a:extLst>
          </p:cNvPr>
          <p:cNvSpPr txBox="1"/>
          <p:nvPr/>
        </p:nvSpPr>
        <p:spPr>
          <a:xfrm>
            <a:off x="587502" y="380352"/>
            <a:ext cx="6094476" cy="316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tareas a realizarse para llevar a cabo las fundaciones, se dividen en tres etapas: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A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Realizar la excavación de los pozos y retirar la tierra.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Armar los canastos de armaduras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3) Colar el hormigón.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C40893-A5C9-4DDA-D368-582F6F1A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99" y="976630"/>
            <a:ext cx="2790825" cy="49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387613-2468-5CD6-01E8-5A68AD2B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81" y="446277"/>
            <a:ext cx="3090101" cy="54307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AD92B7-4F47-8489-C361-53A2DBCB624E}"/>
              </a:ext>
            </a:extLst>
          </p:cNvPr>
          <p:cNvSpPr txBox="1"/>
          <p:nvPr/>
        </p:nvSpPr>
        <p:spPr>
          <a:xfrm>
            <a:off x="304038" y="179675"/>
            <a:ext cx="6094476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DE LA TAREA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Excavación manual de pozos romanos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1CF0CC-FAAA-A6FE-1B33-82B6E6B4B837}"/>
              </a:ext>
            </a:extLst>
          </p:cNvPr>
          <p:cNvSpPr txBox="1"/>
          <p:nvPr/>
        </p:nvSpPr>
        <p:spPr>
          <a:xfrm>
            <a:off x="304038" y="954182"/>
            <a:ext cx="6094476" cy="365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espacio de trabajo es reducido, tiene solo un orificio de ventilación, iluminación,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 y salida, por los que las condiciones de habitabilidad laborales no son buenas.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 DIARAMENTE CONDICIONES DEL POZO ANTES DE TRABAJAR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AROS – VERTICALIDAD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LLEGAR A COTA CAMPANA-TRABADO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CAVADO DE CAMPAN</a:t>
            </a:r>
            <a:r>
              <a:rPr lang="es-A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1B4F9A-A89E-AA95-E532-91D96AEC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96" y="4323328"/>
            <a:ext cx="2466975" cy="1847850"/>
          </a:xfrm>
          <a:prstGeom prst="rect">
            <a:avLst/>
          </a:prstGeom>
        </p:spPr>
      </p:pic>
      <p:pic>
        <p:nvPicPr>
          <p:cNvPr id="8" name="Imagen 7" descr="AROS PARA POZO CIEGO - Premoldeados Pilar">
            <a:extLst>
              <a:ext uri="{FF2B5EF4-FFF2-40B4-BE49-F238E27FC236}">
                <a16:creationId xmlns:a16="http://schemas.microsoft.com/office/drawing/2014/main" id="{A093A343-5C8D-ED11-8C7A-84CC3B3C8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39" y="4367778"/>
            <a:ext cx="2428875" cy="180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38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D63606-1A98-FDFD-8549-525735E79E01}"/>
              </a:ext>
            </a:extLst>
          </p:cNvPr>
          <p:cNvSpPr txBox="1"/>
          <p:nvPr/>
        </p:nvSpPr>
        <p:spPr>
          <a:xfrm>
            <a:off x="386334" y="451396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HERRAMIENTAS DE 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CABALLETE DE IZAJE O TORNO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79BF99-0B94-75AE-A2EF-0B5F5C42D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82" y="367539"/>
            <a:ext cx="2733675" cy="32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F15F28-3518-AF73-C8B6-35F6B835D9C4}"/>
              </a:ext>
            </a:extLst>
          </p:cNvPr>
          <p:cNvSpPr txBox="1"/>
          <p:nvPr/>
        </p:nvSpPr>
        <p:spPr>
          <a:xfrm>
            <a:off x="392430" y="1928247"/>
            <a:ext cx="6094476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 Y LIMPIEZA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ZONIFICACION – SEÑALIZACION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DISTANCIA DE SEGURIDAD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TAPADO DE POZO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8AF276-0BEA-8FF4-1EBB-6FA055A8D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86" y="367539"/>
            <a:ext cx="3190976" cy="32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E9B773-0A4A-61E4-79CB-E92C3F35EAB6}"/>
              </a:ext>
            </a:extLst>
          </p:cNvPr>
          <p:cNvSpPr txBox="1"/>
          <p:nvPr/>
        </p:nvSpPr>
        <p:spPr>
          <a:xfrm>
            <a:off x="587502" y="217493"/>
            <a:ext cx="6094476" cy="620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RIESGOS AMBIENTALES</a:t>
            </a:r>
            <a:endParaRPr lang="es-A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CONTAMINANTES BIOLÓGICOS</a:t>
            </a:r>
            <a:endParaRPr lang="es-A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 cerrado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Profundidades de hasta 20 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scasa ventilación e iluminación.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de 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contaminantes debido a la proximidad con instalaciones domiciliarias o de infraestructura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urbana (desagües cloacales, pozos absorbentes, tanques de almacenamiento de combustibles, </a:t>
            </a: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RIESGOS FISICOS</a:t>
            </a:r>
            <a:endParaRPr lang="es-A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Caida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Objetos y a distinto nivel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Desmoronamientos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Electrocución ( 12V-24V)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Asfixia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Intoxicacion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ver mediciones de gases)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Ergonomicos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sobresfuerzos, posturales y </a:t>
            </a: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</a:t>
            </a: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Repetitivos)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Picaduras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</a:t>
            </a:r>
            <a:r>
              <a:rPr lang="es-AR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Termica</a:t>
            </a:r>
            <a:endParaRPr lang="es-A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Atrapamientos-Pellizcos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Cuerpos extraños en la vista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Heridas cortantes-Punzantes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Traumatismos</a:t>
            </a:r>
          </a:p>
        </p:txBody>
      </p:sp>
    </p:spTree>
    <p:extLst>
      <p:ext uri="{BB962C8B-B14F-4D97-AF65-F5344CB8AC3E}">
        <p14:creationId xmlns:p14="http://schemas.microsoft.com/office/powerpoint/2010/main" val="2677985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Panorámica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SEGURIDAD EN POZOS ROMANOS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Maipu</dc:creator>
  <cp:lastModifiedBy>Maipu</cp:lastModifiedBy>
  <cp:revision>1</cp:revision>
  <dcterms:created xsi:type="dcterms:W3CDTF">2024-10-09T20:25:23Z</dcterms:created>
  <dcterms:modified xsi:type="dcterms:W3CDTF">2024-10-09T20:25:44Z</dcterms:modified>
</cp:coreProperties>
</file>